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E25"/>
    <a:srgbClr val="5DBE55"/>
    <a:srgbClr val="543F5E"/>
    <a:srgbClr val="15465B"/>
    <a:srgbClr val="247FB0"/>
    <a:srgbClr val="4FB543"/>
    <a:srgbClr val="D26E5B"/>
    <a:srgbClr val="1546FF"/>
    <a:srgbClr val="926D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6691" autoAdjust="0"/>
  </p:normalViewPr>
  <p:slideViewPr>
    <p:cSldViewPr snapToGrid="0" showGuides="1">
      <p:cViewPr varScale="1">
        <p:scale>
          <a:sx n="82" d="100"/>
          <a:sy n="82" d="100"/>
        </p:scale>
        <p:origin x="941" y="58"/>
      </p:cViewPr>
      <p:guideLst>
        <p:guide orient="horz" pos="2160"/>
        <p:guide pos="2880"/>
        <p:guide pos="5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7DD8-B20A-47A6-AA94-FD478FAA3C28}" type="datetimeFigureOut">
              <a:rPr lang="nl-BE" smtClean="0"/>
              <a:pPr/>
              <a:t>21/11/2019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A0D9C-0CD0-4097-81EC-9B83965EC0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78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288000" y="288000"/>
            <a:ext cx="8568000" cy="6264000"/>
          </a:xfrm>
        </p:spPr>
        <p:txBody>
          <a:bodyPr anchor="ctr"/>
          <a:lstStyle>
            <a:lvl1pPr marL="0" indent="0" algn="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endParaRPr lang="nl-BE"/>
          </a:p>
        </p:txBody>
      </p:sp>
      <p:grpSp>
        <p:nvGrpSpPr>
          <p:cNvPr id="16" name="Groeperen 15"/>
          <p:cNvGrpSpPr/>
          <p:nvPr userDrawn="1"/>
        </p:nvGrpSpPr>
        <p:grpSpPr>
          <a:xfrm>
            <a:off x="288001" y="288000"/>
            <a:ext cx="6033505" cy="6265475"/>
            <a:chOff x="288001" y="288000"/>
            <a:chExt cx="6033505" cy="6265475"/>
          </a:xfrm>
        </p:grpSpPr>
        <p:sp>
          <p:nvSpPr>
            <p:cNvPr id="12" name="Rechthoek 11"/>
            <p:cNvSpPr>
              <a:spLocks/>
            </p:cNvSpPr>
            <p:nvPr userDrawn="1"/>
          </p:nvSpPr>
          <p:spPr>
            <a:xfrm>
              <a:off x="288001" y="288000"/>
              <a:ext cx="4248000" cy="6265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  <p:sp>
          <p:nvSpPr>
            <p:cNvPr id="13" name="Rechthoekige driehoek 12"/>
            <p:cNvSpPr/>
            <p:nvPr userDrawn="1"/>
          </p:nvSpPr>
          <p:spPr>
            <a:xfrm>
              <a:off x="4536000" y="288000"/>
              <a:ext cx="1785506" cy="62640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2000" y="2556000"/>
            <a:ext cx="3816000" cy="1943998"/>
          </a:xfrm>
        </p:spPr>
        <p:txBody>
          <a:bodyPr wrap="square" anchor="t" anchorCtr="0">
            <a:noAutofit/>
          </a:bodyPr>
          <a:lstStyle>
            <a:lvl1pPr algn="l">
              <a:lnSpc>
                <a:spcPts val="5200"/>
              </a:lnSpc>
              <a:defRPr sz="5200" b="0" i="0">
                <a:latin typeface="+mj-lt"/>
                <a:cs typeface="Calibri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3577" y="4650972"/>
            <a:ext cx="3816000" cy="1224000"/>
          </a:xfrm>
          <a:prstGeom prst="rect">
            <a:avLst/>
          </a:prstGeom>
        </p:spPr>
        <p:txBody>
          <a:bodyPr bIns="0">
            <a:noAutofit/>
          </a:bodyPr>
          <a:lstStyle>
            <a:lvl1pPr marL="0" indent="0" algn="l">
              <a:lnSpc>
                <a:spcPts val="1760"/>
              </a:lnSpc>
              <a:buNone/>
              <a:defRPr sz="1580"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idx="12" hasCustomPrompt="1"/>
          </p:nvPr>
        </p:nvSpPr>
        <p:spPr>
          <a:xfrm>
            <a:off x="504001" y="6044105"/>
            <a:ext cx="4773240" cy="35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FontTx/>
              <a:buNone/>
              <a:defRPr sz="1700">
                <a:latin typeface="FlandersArtSans-Regular" panose="00000500000000000000" pitchFamily="2" charset="0"/>
                <a:cs typeface="Calibri"/>
              </a:defRPr>
            </a:lvl1pPr>
            <a:lvl5pPr>
              <a:defRPr>
                <a:latin typeface="FlandersArtSans-Regular" panose="00000500000000000000" pitchFamily="2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4"/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576000"/>
            <a:ext cx="1829753" cy="72000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07" y="626802"/>
            <a:ext cx="21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9144000" cy="6858001"/>
          </a:xfrm>
        </p:spPr>
        <p:txBody>
          <a:bodyPr anchor="ctr"/>
          <a:lstStyle>
            <a:lvl1pPr marL="0" indent="0" algn="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endParaRPr lang="nl-BE" dirty="0"/>
          </a:p>
        </p:txBody>
      </p:sp>
      <p:grpSp>
        <p:nvGrpSpPr>
          <p:cNvPr id="11" name="Groep 10"/>
          <p:cNvGrpSpPr/>
          <p:nvPr userDrawn="1"/>
        </p:nvGrpSpPr>
        <p:grpSpPr>
          <a:xfrm>
            <a:off x="-1" y="0"/>
            <a:ext cx="6228000" cy="6858000"/>
            <a:chOff x="288001" y="288000"/>
            <a:chExt cx="6033505" cy="6265475"/>
          </a:xfrm>
        </p:grpSpPr>
        <p:sp>
          <p:nvSpPr>
            <p:cNvPr id="9" name="Rechthoek 8"/>
            <p:cNvSpPr>
              <a:spLocks/>
            </p:cNvSpPr>
            <p:nvPr userDrawn="1"/>
          </p:nvSpPr>
          <p:spPr>
            <a:xfrm flipV="1">
              <a:off x="288001" y="288000"/>
              <a:ext cx="4248000" cy="6265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  <p:sp>
          <p:nvSpPr>
            <p:cNvPr id="10" name="Rechthoekige driehoek 9"/>
            <p:cNvSpPr/>
            <p:nvPr userDrawn="1"/>
          </p:nvSpPr>
          <p:spPr>
            <a:xfrm flipV="1">
              <a:off x="4536000" y="288000"/>
              <a:ext cx="1785506" cy="62640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</p:grp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332000" y="756846"/>
            <a:ext cx="3456131" cy="1800000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700" b="0" i="0">
                <a:latin typeface="+mj-lt"/>
                <a:cs typeface="Calibri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1332000" y="2987448"/>
            <a:ext cx="3112678" cy="2770098"/>
          </a:xfrm>
        </p:spPr>
        <p:txBody>
          <a:bodyPr/>
          <a:lstStyle>
            <a:lvl1pPr marL="0" indent="0">
              <a:lnSpc>
                <a:spcPts val="2500"/>
              </a:lnSpc>
              <a:spcBef>
                <a:spcPts val="0"/>
              </a:spcBef>
              <a:buFontTx/>
              <a:buNone/>
              <a:defRPr sz="2100">
                <a:latin typeface="FlandersArtSans-Regular" panose="00000500000000000000" pitchFamily="2" charset="0"/>
                <a:cs typeface="Calibri"/>
              </a:defRPr>
            </a:lvl1pPr>
            <a:lvl2pPr>
              <a:defRPr sz="1800">
                <a:latin typeface="FlandersArtSans-Regular" panose="00000500000000000000" pitchFamily="2" charset="0"/>
                <a:cs typeface="Calibri"/>
              </a:defRPr>
            </a:lvl2pPr>
            <a:lvl3pPr>
              <a:defRPr sz="1800">
                <a:latin typeface="FlandersArtSans-Regular" panose="00000500000000000000" pitchFamily="2" charset="0"/>
                <a:cs typeface="Calibri"/>
              </a:defRPr>
            </a:lvl3pPr>
            <a:lvl4pPr>
              <a:defRPr sz="1800">
                <a:latin typeface="FlandersArtSans-Regular" panose="00000500000000000000" pitchFamily="2" charset="0"/>
                <a:cs typeface="Calibri"/>
              </a:defRPr>
            </a:lvl4pPr>
            <a:lvl5pPr>
              <a:defRPr sz="1800">
                <a:latin typeface="FlandersArtSans-Regular" panose="00000500000000000000" pitchFamily="2" charset="0"/>
                <a:cs typeface="Calibr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91" y="5878800"/>
            <a:ext cx="1850235" cy="72000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35" y="5931150"/>
            <a:ext cx="21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8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2" hasCustomPrompt="1"/>
          </p:nvPr>
        </p:nvSpPr>
        <p:spPr>
          <a:xfrm>
            <a:off x="287999" y="0"/>
            <a:ext cx="8856000" cy="6858000"/>
          </a:xfrm>
        </p:spPr>
        <p:txBody>
          <a:bodyPr/>
          <a:lstStyle>
            <a:lvl1pPr algn="ct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r>
              <a:rPr lang="fr-FR" dirty="0" err="1"/>
              <a:t>Sleep</a:t>
            </a:r>
            <a:r>
              <a:rPr lang="fr-FR" dirty="0"/>
              <a:t> de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naar</a:t>
            </a:r>
            <a:r>
              <a:rPr lang="fr-FR" dirty="0"/>
              <a:t> de </a:t>
            </a:r>
            <a:r>
              <a:rPr lang="fr-FR" dirty="0" err="1"/>
              <a:t>tijdelijke</a:t>
            </a:r>
            <a:r>
              <a:rPr lang="fr-FR" dirty="0"/>
              <a:t> </a:t>
            </a:r>
            <a:r>
              <a:rPr lang="fr-FR" dirty="0" err="1"/>
              <a:t>aanduiding</a:t>
            </a:r>
            <a:r>
              <a:rPr lang="fr-FR" dirty="0"/>
              <a:t> of </a:t>
            </a:r>
            <a:r>
              <a:rPr lang="fr-FR" dirty="0" err="1"/>
              <a:t>klik</a:t>
            </a:r>
            <a:r>
              <a:rPr lang="fr-FR" dirty="0"/>
              <a:t> op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pictogram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als</a:t>
            </a:r>
            <a:r>
              <a:rPr lang="fr-FR" dirty="0"/>
              <a:t> u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wilt</a:t>
            </a:r>
            <a:r>
              <a:rPr lang="fr-FR" dirty="0"/>
              <a:t> </a:t>
            </a:r>
            <a:r>
              <a:rPr lang="fr-FR" dirty="0" err="1"/>
              <a:t>toevoegen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000" y="2023200"/>
            <a:ext cx="3108049" cy="2073600"/>
          </a:xfrm>
        </p:spPr>
        <p:txBody>
          <a:bodyPr anchor="b" anchorCtr="0">
            <a:noAutofit/>
          </a:bodyPr>
          <a:lstStyle>
            <a:lvl1pPr indent="0" algn="l">
              <a:lnSpc>
                <a:spcPts val="5400"/>
              </a:lnSpc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err="1"/>
              <a:t>Titelstijl</a:t>
            </a:r>
            <a:r>
              <a:rPr lang="fr-FR" dirty="0"/>
              <a:t> van model </a:t>
            </a:r>
            <a:r>
              <a:rPr lang="fr-FR" dirty="0" err="1"/>
              <a:t>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6000" y="4154400"/>
            <a:ext cx="7416000" cy="1656000"/>
          </a:xfrm>
        </p:spPr>
        <p:txBody>
          <a:bodyPr bIns="0">
            <a:noAutofit/>
          </a:bodyPr>
          <a:lstStyle>
            <a:lvl1pPr marL="0" indent="0" algn="l">
              <a:lnSpc>
                <a:spcPts val="1760"/>
              </a:lnSpc>
              <a:buNone/>
              <a:defRPr sz="1600">
                <a:solidFill>
                  <a:schemeClr val="bg1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Klik om de titelstijl van het model te bewerken</a:t>
            </a:r>
            <a:endParaRPr lang="nl-BE" dirty="0"/>
          </a:p>
        </p:txBody>
      </p:sp>
      <p:pic>
        <p:nvPicPr>
          <p:cNvPr id="9" name="Tijdelijke aanduiding voor 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540000"/>
            <a:ext cx="1908838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jdelijke aanduiding voor dianummer 6"/>
          <p:cNvSpPr>
            <a:spLocks noGrp="1"/>
          </p:cNvSpPr>
          <p:nvPr>
            <p:ph type="sldNum" sz="quarter" idx="13"/>
          </p:nvPr>
        </p:nvSpPr>
        <p:spPr>
          <a:xfrm>
            <a:off x="6876014" y="6336000"/>
            <a:ext cx="2141621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21/11/2019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5" y="597150"/>
            <a:ext cx="2160000" cy="72000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0"/>
            <a:ext cx="282207" cy="6858000"/>
          </a:xfrm>
          <a:prstGeom prst="rect">
            <a:avLst/>
          </a:prstGeom>
          <a:solidFill>
            <a:srgbClr val="D26E25"/>
          </a:solidFill>
          <a:ln>
            <a:solidFill>
              <a:srgbClr val="D26E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1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546988"/>
            <a:ext cx="7886700" cy="60447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BD5-99F3-4C1B-B5AF-C9279F4847C2}" type="datetimeFigureOut">
              <a:rPr lang="nl-BE" smtClean="0"/>
              <a:pPr/>
              <a:t>21/11/2019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D3B4-D906-4191-84FB-4FE613E48036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/>
          </p:nvPr>
        </p:nvSpPr>
        <p:spPr>
          <a:xfrm>
            <a:off x="628650" y="1303867"/>
            <a:ext cx="7886700" cy="487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98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eren 3"/>
          <p:cNvGrpSpPr/>
          <p:nvPr userDrawn="1"/>
        </p:nvGrpSpPr>
        <p:grpSpPr>
          <a:xfrm>
            <a:off x="1484640" y="288000"/>
            <a:ext cx="7371359" cy="6265475"/>
            <a:chOff x="1484640" y="288000"/>
            <a:chExt cx="7371359" cy="6265475"/>
          </a:xfrm>
          <a:solidFill>
            <a:srgbClr val="D26E25"/>
          </a:solidFill>
        </p:grpSpPr>
        <p:sp>
          <p:nvSpPr>
            <p:cNvPr id="8" name="Rechthoek 7"/>
            <p:cNvSpPr>
              <a:spLocks/>
            </p:cNvSpPr>
            <p:nvPr userDrawn="1"/>
          </p:nvSpPr>
          <p:spPr>
            <a:xfrm>
              <a:off x="3277896" y="288000"/>
              <a:ext cx="5578103" cy="626547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n>
                  <a:solidFill>
                    <a:srgbClr val="543F5E"/>
                  </a:solidFill>
                </a:ln>
                <a:latin typeface="FlandersArtSans-Regular" panose="00000500000000000000" pitchFamily="2" charset="0"/>
              </a:endParaRPr>
            </a:p>
          </p:txBody>
        </p:sp>
        <p:sp>
          <p:nvSpPr>
            <p:cNvPr id="10" name="Rechthoekige driehoek 9"/>
            <p:cNvSpPr/>
            <p:nvPr userDrawn="1"/>
          </p:nvSpPr>
          <p:spPr>
            <a:xfrm flipH="1">
              <a:off x="1484640" y="288000"/>
              <a:ext cx="1800000" cy="62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n>
                  <a:solidFill>
                    <a:srgbClr val="543F5E"/>
                  </a:solidFill>
                </a:ln>
                <a:latin typeface="FlandersArtSans-Regular" panose="00000500000000000000" pitchFamily="2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96052" y="2104574"/>
            <a:ext cx="3816000" cy="2484000"/>
          </a:xfrm>
        </p:spPr>
        <p:txBody>
          <a:bodyPr anchor="t" anchorCtr="0">
            <a:noAutofit/>
          </a:bodyPr>
          <a:lstStyle>
            <a:lvl1pPr algn="l">
              <a:lnSpc>
                <a:spcPts val="5400"/>
              </a:lnSpc>
              <a:defRPr sz="5400" baseline="0">
                <a:solidFill>
                  <a:schemeClr val="bg1"/>
                </a:solidFill>
                <a:latin typeface="+mj-lt"/>
                <a:cs typeface="Calibri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00832" y="4631622"/>
            <a:ext cx="3816000" cy="1224000"/>
          </a:xfrm>
          <a:prstGeom prst="rect">
            <a:avLst/>
          </a:prstGeom>
        </p:spPr>
        <p:txBody>
          <a:bodyPr bIns="0">
            <a:noAutofit/>
          </a:bodyPr>
          <a:lstStyle>
            <a:lvl1pPr marL="0" indent="0" algn="l">
              <a:lnSpc>
                <a:spcPts val="1760"/>
              </a:lnSpc>
              <a:spcBef>
                <a:spcPts val="0"/>
              </a:spcBef>
              <a:buNone/>
              <a:defRPr sz="1580">
                <a:solidFill>
                  <a:schemeClr val="bg1"/>
                </a:solidFill>
                <a:latin typeface="FlandersArtSans-Regular" panose="00000500000000000000" pitchFamily="2" charset="0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576000"/>
            <a:ext cx="1908839" cy="720000"/>
          </a:xfrm>
          <a:prstGeom prst="rect">
            <a:avLst/>
          </a:prstGeom>
        </p:spPr>
      </p:pic>
      <p:sp>
        <p:nvSpPr>
          <p:cNvPr id="12" name="Tijdelijke aanduiding voor tekst 2"/>
          <p:cNvSpPr>
            <a:spLocks noGrp="1"/>
          </p:cNvSpPr>
          <p:nvPr>
            <p:ph idx="12" hasCustomPrompt="1"/>
          </p:nvPr>
        </p:nvSpPr>
        <p:spPr>
          <a:xfrm>
            <a:off x="3636022" y="6044105"/>
            <a:ext cx="4773240" cy="35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buFontTx/>
              <a:buNone/>
              <a:defRPr sz="1700">
                <a:solidFill>
                  <a:schemeClr val="bg1"/>
                </a:solidFill>
                <a:latin typeface="FlandersArtSans-Regular" panose="00000500000000000000" pitchFamily="2" charset="0"/>
                <a:cs typeface="Calibri"/>
              </a:defRPr>
            </a:lvl1pPr>
            <a:lvl5pPr algn="r">
              <a:defRPr>
                <a:solidFill>
                  <a:schemeClr val="bg1"/>
                </a:solidFill>
                <a:latin typeface="FlandersArtSans-Regular" panose="00000500000000000000" pitchFamily="2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4"/>
            <a:endParaRPr lang="nl-BE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29" y="576000"/>
            <a:ext cx="21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9144000" cy="6858001"/>
          </a:xfrm>
        </p:spPr>
        <p:txBody>
          <a:bodyPr anchor="ctr"/>
          <a:lstStyle>
            <a:lvl1pPr marL="0" indent="0" algn="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endParaRPr lang="nl-BE" dirty="0"/>
          </a:p>
        </p:txBody>
      </p:sp>
      <p:grpSp>
        <p:nvGrpSpPr>
          <p:cNvPr id="11" name="Groep 10"/>
          <p:cNvGrpSpPr/>
          <p:nvPr userDrawn="1"/>
        </p:nvGrpSpPr>
        <p:grpSpPr>
          <a:xfrm>
            <a:off x="-1" y="0"/>
            <a:ext cx="6228000" cy="6858000"/>
            <a:chOff x="288001" y="288000"/>
            <a:chExt cx="6033505" cy="6265475"/>
          </a:xfrm>
        </p:grpSpPr>
        <p:sp>
          <p:nvSpPr>
            <p:cNvPr id="9" name="Rechthoek 8"/>
            <p:cNvSpPr>
              <a:spLocks/>
            </p:cNvSpPr>
            <p:nvPr userDrawn="1"/>
          </p:nvSpPr>
          <p:spPr>
            <a:xfrm flipV="1">
              <a:off x="288001" y="288000"/>
              <a:ext cx="4248000" cy="6265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  <p:sp>
          <p:nvSpPr>
            <p:cNvPr id="10" name="Rechthoekige driehoek 9"/>
            <p:cNvSpPr/>
            <p:nvPr userDrawn="1"/>
          </p:nvSpPr>
          <p:spPr>
            <a:xfrm flipV="1">
              <a:off x="4536000" y="288000"/>
              <a:ext cx="1785506" cy="62640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</p:grp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332000" y="756846"/>
            <a:ext cx="3456131" cy="1800000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700" b="0" i="0">
                <a:latin typeface="+mj-lt"/>
                <a:cs typeface="Calibri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1332000" y="2987448"/>
            <a:ext cx="3112678" cy="2770098"/>
          </a:xfrm>
        </p:spPr>
        <p:txBody>
          <a:bodyPr/>
          <a:lstStyle>
            <a:lvl1pPr marL="0" indent="0">
              <a:lnSpc>
                <a:spcPts val="2500"/>
              </a:lnSpc>
              <a:spcBef>
                <a:spcPts val="0"/>
              </a:spcBef>
              <a:buFontTx/>
              <a:buNone/>
              <a:defRPr sz="2100">
                <a:latin typeface="FlandersArtSans-Regular" panose="00000500000000000000" pitchFamily="2" charset="0"/>
                <a:cs typeface="Calibri"/>
              </a:defRPr>
            </a:lvl1pPr>
            <a:lvl2pPr>
              <a:defRPr sz="1800">
                <a:latin typeface="FlandersArtSans-Regular" panose="00000500000000000000" pitchFamily="2" charset="0"/>
                <a:cs typeface="Calibri"/>
              </a:defRPr>
            </a:lvl2pPr>
            <a:lvl3pPr>
              <a:defRPr sz="1800">
                <a:latin typeface="FlandersArtSans-Regular" panose="00000500000000000000" pitchFamily="2" charset="0"/>
                <a:cs typeface="Calibri"/>
              </a:defRPr>
            </a:lvl3pPr>
            <a:lvl4pPr>
              <a:defRPr sz="1800">
                <a:latin typeface="FlandersArtSans-Regular" panose="00000500000000000000" pitchFamily="2" charset="0"/>
                <a:cs typeface="Calibri"/>
              </a:defRPr>
            </a:lvl4pPr>
            <a:lvl5pPr>
              <a:defRPr sz="1800">
                <a:latin typeface="FlandersArtSans-Regular" panose="00000500000000000000" pitchFamily="2" charset="0"/>
                <a:cs typeface="Calibr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91" y="5878800"/>
            <a:ext cx="1850235" cy="72000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79" y="5921724"/>
            <a:ext cx="21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2" hasCustomPrompt="1"/>
          </p:nvPr>
        </p:nvSpPr>
        <p:spPr>
          <a:xfrm>
            <a:off x="287999" y="0"/>
            <a:ext cx="8856000" cy="6858000"/>
          </a:xfrm>
        </p:spPr>
        <p:txBody>
          <a:bodyPr/>
          <a:lstStyle>
            <a:lvl1pPr algn="ct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r>
              <a:rPr lang="fr-FR" dirty="0" err="1"/>
              <a:t>Sleep</a:t>
            </a:r>
            <a:r>
              <a:rPr lang="fr-FR" dirty="0"/>
              <a:t> de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naar</a:t>
            </a:r>
            <a:r>
              <a:rPr lang="fr-FR" dirty="0"/>
              <a:t> de </a:t>
            </a:r>
            <a:r>
              <a:rPr lang="fr-FR" dirty="0" err="1"/>
              <a:t>tijdelijke</a:t>
            </a:r>
            <a:r>
              <a:rPr lang="fr-FR" dirty="0"/>
              <a:t> </a:t>
            </a:r>
            <a:r>
              <a:rPr lang="fr-FR" dirty="0" err="1"/>
              <a:t>aanduiding</a:t>
            </a:r>
            <a:r>
              <a:rPr lang="fr-FR" dirty="0"/>
              <a:t> of </a:t>
            </a:r>
            <a:r>
              <a:rPr lang="fr-FR" dirty="0" err="1"/>
              <a:t>klik</a:t>
            </a:r>
            <a:r>
              <a:rPr lang="fr-FR" dirty="0"/>
              <a:t> op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pictogram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als</a:t>
            </a:r>
            <a:r>
              <a:rPr lang="fr-FR" dirty="0"/>
              <a:t> u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wilt</a:t>
            </a:r>
            <a:r>
              <a:rPr lang="fr-FR" dirty="0"/>
              <a:t> </a:t>
            </a:r>
            <a:r>
              <a:rPr lang="fr-FR" dirty="0" err="1"/>
              <a:t>toevoegen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000" y="2023200"/>
            <a:ext cx="3108049" cy="2073600"/>
          </a:xfrm>
        </p:spPr>
        <p:txBody>
          <a:bodyPr anchor="b" anchorCtr="0">
            <a:noAutofit/>
          </a:bodyPr>
          <a:lstStyle>
            <a:lvl1pPr indent="0" algn="l">
              <a:lnSpc>
                <a:spcPts val="5400"/>
              </a:lnSpc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err="1"/>
              <a:t>Titelstijl</a:t>
            </a:r>
            <a:r>
              <a:rPr lang="fr-FR" dirty="0"/>
              <a:t> van model </a:t>
            </a:r>
            <a:r>
              <a:rPr lang="fr-FR" dirty="0" err="1"/>
              <a:t>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6000" y="4154400"/>
            <a:ext cx="7416000" cy="1656000"/>
          </a:xfrm>
        </p:spPr>
        <p:txBody>
          <a:bodyPr bIns="0">
            <a:noAutofit/>
          </a:bodyPr>
          <a:lstStyle>
            <a:lvl1pPr marL="0" indent="0" algn="l">
              <a:lnSpc>
                <a:spcPts val="1760"/>
              </a:lnSpc>
              <a:buNone/>
              <a:defRPr sz="1600">
                <a:solidFill>
                  <a:schemeClr val="bg1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Klik om de titelstijl van het model te bewerken</a:t>
            </a:r>
            <a:endParaRPr lang="nl-BE" dirty="0"/>
          </a:p>
        </p:txBody>
      </p:sp>
      <p:pic>
        <p:nvPicPr>
          <p:cNvPr id="9" name="Tijdelijke aanduiding voor 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540000"/>
            <a:ext cx="1908838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jdelijke aanduiding voor dianummer 6"/>
          <p:cNvSpPr>
            <a:spLocks noGrp="1"/>
          </p:cNvSpPr>
          <p:nvPr>
            <p:ph type="sldNum" sz="quarter" idx="13"/>
          </p:nvPr>
        </p:nvSpPr>
        <p:spPr>
          <a:xfrm>
            <a:off x="6876014" y="6336000"/>
            <a:ext cx="2141621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21/11/2019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5" y="590802"/>
            <a:ext cx="2160000" cy="72000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0"/>
            <a:ext cx="282207" cy="6858000"/>
          </a:xfrm>
          <a:prstGeom prst="rect">
            <a:avLst/>
          </a:prstGeom>
          <a:solidFill>
            <a:srgbClr val="D26E25"/>
          </a:solidFill>
          <a:ln>
            <a:solidFill>
              <a:srgbClr val="D26E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288000" y="288000"/>
            <a:ext cx="8568000" cy="6257579"/>
          </a:xfrm>
          <a:ln>
            <a:noFill/>
          </a:ln>
        </p:spPr>
        <p:txBody>
          <a:bodyPr anchor="ctr"/>
          <a:lstStyle>
            <a:lvl1pPr marL="0" indent="0" algn="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endParaRPr lang="nl-BE"/>
          </a:p>
        </p:txBody>
      </p:sp>
      <p:grpSp>
        <p:nvGrpSpPr>
          <p:cNvPr id="16" name="Groeperen 15"/>
          <p:cNvGrpSpPr/>
          <p:nvPr userDrawn="1"/>
        </p:nvGrpSpPr>
        <p:grpSpPr>
          <a:xfrm>
            <a:off x="293065" y="288000"/>
            <a:ext cx="6028442" cy="6265475"/>
            <a:chOff x="288001" y="288000"/>
            <a:chExt cx="6033505" cy="6265475"/>
          </a:xfrm>
        </p:grpSpPr>
        <p:sp>
          <p:nvSpPr>
            <p:cNvPr id="12" name="Rechthoek 11"/>
            <p:cNvSpPr>
              <a:spLocks/>
            </p:cNvSpPr>
            <p:nvPr userDrawn="1"/>
          </p:nvSpPr>
          <p:spPr>
            <a:xfrm>
              <a:off x="288001" y="288000"/>
              <a:ext cx="4248000" cy="6265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  <p:sp>
          <p:nvSpPr>
            <p:cNvPr id="13" name="Rechthoekige driehoek 12"/>
            <p:cNvSpPr/>
            <p:nvPr userDrawn="1"/>
          </p:nvSpPr>
          <p:spPr>
            <a:xfrm>
              <a:off x="4536000" y="288000"/>
              <a:ext cx="1785506" cy="62640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2000" y="2556000"/>
            <a:ext cx="3816000" cy="1943998"/>
          </a:xfrm>
        </p:spPr>
        <p:txBody>
          <a:bodyPr wrap="square" anchor="t" anchorCtr="0">
            <a:noAutofit/>
          </a:bodyPr>
          <a:lstStyle>
            <a:lvl1pPr algn="l">
              <a:lnSpc>
                <a:spcPts val="5200"/>
              </a:lnSpc>
              <a:defRPr sz="5200" b="0" i="0">
                <a:latin typeface="+mj-lt"/>
                <a:cs typeface="Calibri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3577" y="4650972"/>
            <a:ext cx="3816000" cy="1224000"/>
          </a:xfrm>
          <a:prstGeom prst="rect">
            <a:avLst/>
          </a:prstGeom>
        </p:spPr>
        <p:txBody>
          <a:bodyPr bIns="0">
            <a:noAutofit/>
          </a:bodyPr>
          <a:lstStyle>
            <a:lvl1pPr marL="0" indent="0" algn="l">
              <a:lnSpc>
                <a:spcPts val="1760"/>
              </a:lnSpc>
              <a:buNone/>
              <a:defRPr sz="1580">
                <a:latin typeface="FlandersArtSans-Regular" panose="00000500000000000000" pitchFamily="2" charset="0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576000"/>
            <a:ext cx="1829753" cy="720000"/>
          </a:xfrm>
          <a:prstGeom prst="rect">
            <a:avLst/>
          </a:prstGeom>
        </p:spPr>
      </p:pic>
      <p:sp>
        <p:nvSpPr>
          <p:cNvPr id="14" name="Tijdelijke aanduiding voor tekst 2"/>
          <p:cNvSpPr>
            <a:spLocks noGrp="1"/>
          </p:cNvSpPr>
          <p:nvPr>
            <p:ph idx="12" hasCustomPrompt="1"/>
          </p:nvPr>
        </p:nvSpPr>
        <p:spPr>
          <a:xfrm>
            <a:off x="504001" y="6044105"/>
            <a:ext cx="4773240" cy="35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FontTx/>
              <a:buNone/>
              <a:defRPr sz="1700">
                <a:latin typeface="FlandersArtSans-Regular" panose="00000500000000000000" pitchFamily="2" charset="0"/>
                <a:cs typeface="Calibri"/>
              </a:defRPr>
            </a:lvl1pPr>
            <a:lvl5pPr>
              <a:defRPr>
                <a:latin typeface="FlandersArtSans-Regular" panose="00000500000000000000" pitchFamily="2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4"/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07" y="626802"/>
            <a:ext cx="21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8856000" cy="6858000"/>
          </a:xfrm>
        </p:spPr>
        <p:txBody>
          <a:bodyPr anchor="ctr"/>
          <a:lstStyle>
            <a:lvl1pPr algn="ct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r>
              <a:rPr lang="fr-FR" dirty="0" err="1"/>
              <a:t>Sleep</a:t>
            </a:r>
            <a:r>
              <a:rPr lang="fr-FR" dirty="0"/>
              <a:t> de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naar</a:t>
            </a:r>
            <a:r>
              <a:rPr lang="fr-FR" dirty="0"/>
              <a:t> de </a:t>
            </a:r>
            <a:r>
              <a:rPr lang="fr-FR" dirty="0" err="1"/>
              <a:t>tijdelijke</a:t>
            </a:r>
            <a:r>
              <a:rPr lang="fr-FR" dirty="0"/>
              <a:t> </a:t>
            </a:r>
            <a:r>
              <a:rPr lang="fr-FR" dirty="0" err="1"/>
              <a:t>aanduiding</a:t>
            </a:r>
            <a:r>
              <a:rPr lang="fr-FR" dirty="0"/>
              <a:t> of </a:t>
            </a:r>
            <a:r>
              <a:rPr lang="fr-FR" dirty="0" err="1"/>
              <a:t>klik</a:t>
            </a:r>
            <a:r>
              <a:rPr lang="fr-FR" dirty="0"/>
              <a:t> op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pictogram</a:t>
            </a:r>
            <a:r>
              <a:rPr lang="fr-FR" dirty="0"/>
              <a:t> </a:t>
            </a:r>
          </a:p>
          <a:p>
            <a:r>
              <a:rPr lang="fr-FR" dirty="0" err="1"/>
              <a:t>als</a:t>
            </a:r>
            <a:r>
              <a:rPr lang="fr-FR" dirty="0"/>
              <a:t> u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wilt</a:t>
            </a:r>
            <a:r>
              <a:rPr lang="fr-FR" dirty="0"/>
              <a:t> </a:t>
            </a:r>
            <a:r>
              <a:rPr lang="fr-FR" dirty="0" err="1"/>
              <a:t>toevoegen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000" y="756000"/>
            <a:ext cx="4400361" cy="2196000"/>
          </a:xfrm>
        </p:spPr>
        <p:txBody>
          <a:bodyPr anchor="t">
            <a:noAutofit/>
          </a:bodyPr>
          <a:lstStyle>
            <a:lvl1pPr indent="0" algn="l">
              <a:lnSpc>
                <a:spcPts val="3800"/>
              </a:lnSpc>
              <a:defRPr sz="3700" b="0" i="0">
                <a:solidFill>
                  <a:schemeClr val="tx1"/>
                </a:solidFill>
                <a:latin typeface="+mj-lt"/>
                <a:cs typeface="FlandersArtSans-Regular" panose="00000500000000000000" pitchFamily="2" charset="0"/>
              </a:defRPr>
            </a:lvl1pPr>
          </a:lstStyle>
          <a:p>
            <a:r>
              <a:rPr lang="fr-FR" dirty="0" err="1"/>
              <a:t>Titelstijl</a:t>
            </a:r>
            <a:r>
              <a:rPr lang="fr-FR" dirty="0"/>
              <a:t> van model </a:t>
            </a:r>
            <a:r>
              <a:rPr lang="fr-FR" dirty="0" err="1"/>
              <a:t>bewerken</a:t>
            </a:r>
            <a:endParaRPr lang="nl-BE" dirty="0"/>
          </a:p>
        </p:txBody>
      </p:sp>
      <p:sp>
        <p:nvSpPr>
          <p:cNvPr id="15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876014" y="6336000"/>
            <a:ext cx="2141621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21/11/2019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5958000"/>
            <a:ext cx="1908837" cy="7200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8" y="6008802"/>
            <a:ext cx="2160000" cy="72000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0"/>
            <a:ext cx="282207" cy="6858000"/>
          </a:xfrm>
          <a:prstGeom prst="rect">
            <a:avLst/>
          </a:prstGeom>
          <a:solidFill>
            <a:srgbClr val="D26E25"/>
          </a:solidFill>
          <a:ln>
            <a:solidFill>
              <a:srgbClr val="D26E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0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8856000" cy="6858000"/>
          </a:xfrm>
        </p:spPr>
        <p:txBody>
          <a:bodyPr anchor="ctr"/>
          <a:lstStyle>
            <a:lvl1pPr algn="ctr">
              <a:buNone/>
              <a:defRPr>
                <a:solidFill>
                  <a:srgbClr val="FF0000"/>
                </a:solidFill>
                <a:latin typeface="FlandersArtSans-Regular" panose="00000500000000000000" pitchFamily="2" charset="0"/>
              </a:defRPr>
            </a:lvl1pPr>
          </a:lstStyle>
          <a:p>
            <a:r>
              <a:rPr lang="fr-FR" dirty="0" err="1"/>
              <a:t>Sleep</a:t>
            </a:r>
            <a:r>
              <a:rPr lang="fr-FR" dirty="0"/>
              <a:t> de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naar</a:t>
            </a:r>
            <a:r>
              <a:rPr lang="fr-FR" dirty="0"/>
              <a:t> de </a:t>
            </a:r>
            <a:r>
              <a:rPr lang="fr-FR" dirty="0" err="1"/>
              <a:t>tijdelijke</a:t>
            </a:r>
            <a:r>
              <a:rPr lang="fr-FR" dirty="0"/>
              <a:t> </a:t>
            </a:r>
            <a:r>
              <a:rPr lang="fr-FR" dirty="0" err="1"/>
              <a:t>aanduiding</a:t>
            </a:r>
            <a:r>
              <a:rPr lang="fr-FR" dirty="0"/>
              <a:t> of </a:t>
            </a:r>
            <a:r>
              <a:rPr lang="fr-FR" dirty="0" err="1"/>
              <a:t>klik</a:t>
            </a:r>
            <a:r>
              <a:rPr lang="fr-FR" dirty="0"/>
              <a:t> op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pictogram</a:t>
            </a:r>
            <a:r>
              <a:rPr lang="fr-FR" dirty="0"/>
              <a:t> </a:t>
            </a:r>
            <a:r>
              <a:rPr lang="fr-FR" dirty="0" err="1"/>
              <a:t>als</a:t>
            </a:r>
            <a:r>
              <a:rPr lang="fr-FR" dirty="0"/>
              <a:t> u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afbeelding</a:t>
            </a:r>
            <a:r>
              <a:rPr lang="fr-FR" dirty="0"/>
              <a:t> </a:t>
            </a:r>
            <a:r>
              <a:rPr lang="fr-FR" dirty="0" err="1"/>
              <a:t>wilt</a:t>
            </a:r>
            <a:r>
              <a:rPr lang="fr-FR" dirty="0"/>
              <a:t> </a:t>
            </a:r>
            <a:r>
              <a:rPr lang="fr-FR" dirty="0" err="1"/>
              <a:t>toevoegen</a:t>
            </a:r>
            <a:endParaRPr lang="nl-BE" dirty="0"/>
          </a:p>
        </p:txBody>
      </p:sp>
      <p:grpSp>
        <p:nvGrpSpPr>
          <p:cNvPr id="11" name="Groeperen 10"/>
          <p:cNvGrpSpPr/>
          <p:nvPr userDrawn="1"/>
        </p:nvGrpSpPr>
        <p:grpSpPr>
          <a:xfrm>
            <a:off x="288000" y="3402000"/>
            <a:ext cx="8856000" cy="3456000"/>
            <a:chOff x="288000" y="3402000"/>
            <a:chExt cx="8856000" cy="3456000"/>
          </a:xfrm>
        </p:grpSpPr>
        <p:sp>
          <p:nvSpPr>
            <p:cNvPr id="5" name="Rechthoek 4"/>
            <p:cNvSpPr/>
            <p:nvPr userDrawn="1"/>
          </p:nvSpPr>
          <p:spPr>
            <a:xfrm>
              <a:off x="288000" y="4266000"/>
              <a:ext cx="8856000" cy="25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  <p:sp>
          <p:nvSpPr>
            <p:cNvPr id="7" name="Rechthoekige driehoek 6"/>
            <p:cNvSpPr/>
            <p:nvPr userDrawn="1"/>
          </p:nvSpPr>
          <p:spPr>
            <a:xfrm flipH="1">
              <a:off x="288000" y="3402000"/>
              <a:ext cx="8856000" cy="864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FlandersArtSans-Regular" panose="00000500000000000000" pitchFamily="2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000" y="756000"/>
            <a:ext cx="3686547" cy="2196000"/>
          </a:xfrm>
        </p:spPr>
        <p:txBody>
          <a:bodyPr anchor="t">
            <a:noAutofit/>
          </a:bodyPr>
          <a:lstStyle>
            <a:lvl1pPr indent="0" algn="l">
              <a:lnSpc>
                <a:spcPts val="3800"/>
              </a:lnSpc>
              <a:defRPr sz="3700" b="0" i="0">
                <a:solidFill>
                  <a:schemeClr val="bg1"/>
                </a:solidFill>
                <a:latin typeface="+mj-lt"/>
                <a:cs typeface="FlandersArtSans-Regular" panose="000005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876014" y="6336000"/>
            <a:ext cx="2141621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21/11/2019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5958000"/>
            <a:ext cx="1908837" cy="72000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8" y="6015150"/>
            <a:ext cx="2160000" cy="720000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0" y="0"/>
            <a:ext cx="282207" cy="6858000"/>
          </a:xfrm>
          <a:prstGeom prst="rect">
            <a:avLst/>
          </a:prstGeom>
          <a:solidFill>
            <a:srgbClr val="D26E25"/>
          </a:solidFill>
          <a:ln>
            <a:solidFill>
              <a:srgbClr val="D26E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8856000" cy="6858000"/>
          </a:xfrm>
        </p:spPr>
        <p:txBody>
          <a:bodyPr anchor="ctr"/>
          <a:lstStyle>
            <a:lvl1pPr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fr-FR"/>
              <a:t>Sleep de afbeelding naar de tijdelijke aanduiding of klik op het pictogram als u een afbeelding wilt toevoegen</a:t>
            </a:r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000" y="756000"/>
            <a:ext cx="4400361" cy="2196000"/>
          </a:xfrm>
        </p:spPr>
        <p:txBody>
          <a:bodyPr anchor="t">
            <a:noAutofit/>
          </a:bodyPr>
          <a:lstStyle>
            <a:lvl1pPr indent="0" algn="l">
              <a:lnSpc>
                <a:spcPts val="3800"/>
              </a:lnSpc>
              <a:defRPr sz="3700" b="0" i="0">
                <a:solidFill>
                  <a:schemeClr val="bg1"/>
                </a:solidFill>
                <a:latin typeface="+mj-lt"/>
                <a:cs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876014" y="6336000"/>
            <a:ext cx="2141621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21/11/2019</a:t>
            </a:fld>
            <a:r>
              <a:rPr lang="nl-BE" dirty="0"/>
              <a:t> </a:t>
            </a:r>
            <a:r>
              <a:rPr lang="nl-BE" b="1" dirty="0"/>
              <a:t>│</a:t>
            </a:r>
            <a:fld id="{B263F6C6-2226-4286-8995-C42CB1E7C29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176691" y="4191642"/>
            <a:ext cx="3408509" cy="21129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500"/>
              </a:lnSpc>
              <a:spcBef>
                <a:spcPts val="0"/>
              </a:spcBef>
              <a:buNone/>
              <a:defRPr sz="2100">
                <a:latin typeface="Calibri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Klik</a:t>
            </a:r>
            <a:r>
              <a:rPr lang="fr-FR" dirty="0"/>
              <a:t> om de </a:t>
            </a:r>
            <a:r>
              <a:rPr lang="fr-FR" dirty="0" err="1"/>
              <a:t>titelstijl</a:t>
            </a:r>
            <a:r>
              <a:rPr lang="fr-FR" dirty="0"/>
              <a:t> van </a:t>
            </a:r>
            <a:r>
              <a:rPr lang="fr-FR" dirty="0" err="1"/>
              <a:t>het</a:t>
            </a:r>
            <a:r>
              <a:rPr lang="fr-FR" dirty="0"/>
              <a:t> model te </a:t>
            </a:r>
            <a:r>
              <a:rPr lang="fr-FR" dirty="0" err="1"/>
              <a:t>bewerken</a:t>
            </a:r>
            <a:endParaRPr lang="nl-BE" dirty="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5958000"/>
            <a:ext cx="1908837" cy="72000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8" y="6015150"/>
            <a:ext cx="2160000" cy="720000"/>
          </a:xfrm>
          <a:prstGeom prst="rect">
            <a:avLst/>
          </a:prstGeom>
        </p:spPr>
      </p:pic>
      <p:sp>
        <p:nvSpPr>
          <p:cNvPr id="18" name="Rechthoek 17"/>
          <p:cNvSpPr/>
          <p:nvPr userDrawn="1"/>
        </p:nvSpPr>
        <p:spPr>
          <a:xfrm>
            <a:off x="0" y="0"/>
            <a:ext cx="282207" cy="6858000"/>
          </a:xfrm>
          <a:prstGeom prst="rect">
            <a:avLst/>
          </a:prstGeom>
          <a:solidFill>
            <a:srgbClr val="D26E25"/>
          </a:solidFill>
          <a:ln>
            <a:solidFill>
              <a:srgbClr val="D26E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5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</p:spPr>
        <p:txBody>
          <a:bodyPr anchor="t" anchorCtr="0"/>
          <a:lstStyle>
            <a:lvl1pPr>
              <a:defRPr b="0" i="0">
                <a:latin typeface="+mj-lt"/>
                <a:cs typeface="Calibri"/>
              </a:defRPr>
            </a:lvl1pPr>
          </a:lstStyle>
          <a:p>
            <a:r>
              <a:rPr lang="fr-FR" dirty="0" err="1"/>
              <a:t>Titelstijl</a:t>
            </a:r>
            <a:r>
              <a:rPr lang="fr-FR" dirty="0"/>
              <a:t> van model </a:t>
            </a:r>
            <a:r>
              <a:rPr lang="fr-FR" dirty="0" err="1"/>
              <a:t>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6000" y="1908000"/>
            <a:ext cx="7416000" cy="3780000"/>
          </a:xfrm>
        </p:spPr>
        <p:txBody>
          <a:bodyPr bIns="0"/>
          <a:lstStyle>
            <a:lvl1pPr>
              <a:spcBef>
                <a:spcPts val="300"/>
              </a:spcBef>
              <a:defRPr sz="2000">
                <a:latin typeface="FlandersArtSans-Regular" panose="00000500000000000000" pitchFamily="2" charset="0"/>
                <a:cs typeface="Calibri"/>
              </a:defRPr>
            </a:lvl1pPr>
            <a:lvl2pPr>
              <a:spcBef>
                <a:spcPts val="300"/>
              </a:spcBef>
              <a:defRPr sz="2000">
                <a:solidFill>
                  <a:schemeClr val="bg1">
                    <a:lumMod val="50000"/>
                  </a:schemeClr>
                </a:solidFill>
                <a:latin typeface="FlandersArtSans-Regular" panose="00000500000000000000" pitchFamily="2" charset="0"/>
                <a:cs typeface="Calibri"/>
              </a:defRPr>
            </a:lvl2pPr>
            <a:lvl3pPr>
              <a:spcBef>
                <a:spcPts val="300"/>
              </a:spcBef>
              <a:defRPr sz="1800">
                <a:latin typeface="FlandersArtSans-Regular" panose="00000500000000000000" pitchFamily="2" charset="0"/>
                <a:cs typeface="Calibri"/>
              </a:defRPr>
            </a:lvl3pPr>
            <a:lvl4pPr>
              <a:spcBef>
                <a:spcPts val="300"/>
              </a:spcBef>
              <a:defRPr sz="1800">
                <a:latin typeface="FlandersArtSans-Regular" panose="00000500000000000000" pitchFamily="2" charset="0"/>
                <a:cs typeface="Calibri"/>
              </a:defRPr>
            </a:lvl4pPr>
            <a:lvl5pPr>
              <a:spcBef>
                <a:spcPts val="300"/>
              </a:spcBef>
              <a:defRPr sz="1800">
                <a:latin typeface="FlandersArtSans-Regular" panose="00000500000000000000" pitchFamily="2" charset="0"/>
                <a:cs typeface="Calibri"/>
              </a:defRPr>
            </a:lvl5pPr>
          </a:lstStyle>
          <a:p>
            <a:pPr lvl="0"/>
            <a:r>
              <a:rPr lang="fr-FR" dirty="0" err="1"/>
              <a:t>Klik</a:t>
            </a:r>
            <a:r>
              <a:rPr lang="fr-FR" dirty="0"/>
              <a:t> om de </a:t>
            </a:r>
            <a:r>
              <a:rPr lang="fr-FR" dirty="0" err="1"/>
              <a:t>tekststijl</a:t>
            </a:r>
            <a:r>
              <a:rPr lang="fr-FR" dirty="0"/>
              <a:t> van </a:t>
            </a:r>
            <a:r>
              <a:rPr lang="fr-FR" dirty="0" err="1"/>
              <a:t>het</a:t>
            </a:r>
            <a:r>
              <a:rPr lang="fr-FR" dirty="0"/>
              <a:t> model te </a:t>
            </a:r>
            <a:r>
              <a:rPr lang="fr-FR" dirty="0" err="1"/>
              <a:t>bewerken</a:t>
            </a:r>
            <a:endParaRPr lang="fr-FR" dirty="0"/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876014" y="6336000"/>
            <a:ext cx="2141621" cy="365125"/>
          </a:xfrm>
        </p:spPr>
        <p:txBody>
          <a:bodyPr/>
          <a:lstStyle>
            <a:lvl1pPr>
              <a:defRPr sz="9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21/11/2019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5958000"/>
            <a:ext cx="1908837" cy="7200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8" y="6015150"/>
            <a:ext cx="2160000" cy="720000"/>
          </a:xfrm>
          <a:prstGeom prst="rect">
            <a:avLst/>
          </a:prstGeom>
        </p:spPr>
      </p:pic>
      <p:sp>
        <p:nvSpPr>
          <p:cNvPr id="15" name="Rechthoek 14"/>
          <p:cNvSpPr/>
          <p:nvPr userDrawn="1"/>
        </p:nvSpPr>
        <p:spPr>
          <a:xfrm>
            <a:off x="0" y="0"/>
            <a:ext cx="282207" cy="6858000"/>
          </a:xfrm>
          <a:prstGeom prst="rect">
            <a:avLst/>
          </a:prstGeom>
          <a:solidFill>
            <a:srgbClr val="D26E25"/>
          </a:solidFill>
          <a:ln>
            <a:solidFill>
              <a:srgbClr val="D26E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050875" y="6339600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landersArtSans-Regular" panose="00000500000000000000" pitchFamily="2" charset="0"/>
              </a:defRPr>
            </a:lvl1pPr>
          </a:lstStyle>
          <a:p>
            <a:fld id="{FD6BEBD5-99F3-4C1B-B5AF-C9279F4847C2}" type="datetimeFigureOut">
              <a:rPr lang="nl-BE" smtClean="0"/>
              <a:pPr/>
              <a:t>21/11/2019</a:t>
            </a:fld>
            <a:endParaRPr lang="nl-BE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993393" y="6339600"/>
            <a:ext cx="189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landersArtSans-Regular" panose="000005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944611" y="63396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FlandersArtSans-Regular" panose="00000500000000000000" pitchFamily="2" charset="0"/>
              </a:defRPr>
            </a:lvl1pPr>
          </a:lstStyle>
          <a:p>
            <a:fld id="{492AD3B4-D906-4191-84FB-4FE613E48036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6000" y="1915200"/>
            <a:ext cx="7444800" cy="435240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</a:t>
            </a:r>
            <a:endParaRPr lang="nl-BE" dirty="0"/>
          </a:p>
          <a:p>
            <a:pPr lvl="4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15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6" r:id="rId3"/>
    <p:sldLayoutId id="2147483683" r:id="rId4"/>
    <p:sldLayoutId id="2147483684" r:id="rId5"/>
    <p:sldLayoutId id="2147483688" r:id="rId6"/>
    <p:sldLayoutId id="2147483691" r:id="rId7"/>
    <p:sldLayoutId id="2147483674" r:id="rId8"/>
    <p:sldLayoutId id="2147483652" r:id="rId9"/>
    <p:sldLayoutId id="214748368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14"/>
        </a:buBlip>
        <a:tabLst/>
        <a:defRPr sz="2200" kern="1200" spc="0" baseline="0">
          <a:solidFill>
            <a:schemeClr val="tx1"/>
          </a:solidFill>
          <a:latin typeface="FlandersArtSans-Regular" panose="00000500000000000000" pitchFamily="2" charset="0"/>
          <a:ea typeface="+mn-ea"/>
          <a:cs typeface="Calibri"/>
        </a:defRPr>
      </a:lvl1pPr>
      <a:lvl2pPr marL="576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15"/>
        </a:buBlip>
        <a:tabLst/>
        <a:defRPr sz="2200" kern="1200" spc="0" baseline="0">
          <a:solidFill>
            <a:srgbClr val="9B9B9B"/>
          </a:solidFill>
          <a:latin typeface="FlandersArtSans-Regular" panose="00000500000000000000" pitchFamily="2" charset="0"/>
          <a:ea typeface="+mn-ea"/>
          <a:cs typeface="Calibri"/>
        </a:defRPr>
      </a:lvl2pPr>
      <a:lvl3pPr marL="864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85000"/>
        <a:buFontTx/>
        <a:buBlip>
          <a:blip r:embed="rId16"/>
        </a:buBlip>
        <a:tabLst/>
        <a:defRPr sz="2000" kern="1200" spc="0" baseline="0">
          <a:solidFill>
            <a:schemeClr val="tx1"/>
          </a:solidFill>
          <a:latin typeface="FlandersArtSans-Regular" panose="00000500000000000000" pitchFamily="2" charset="0"/>
          <a:ea typeface="+mn-ea"/>
          <a:cs typeface="Calibri"/>
        </a:defRPr>
      </a:lvl3pPr>
      <a:lvl4pPr marL="1152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17"/>
        </a:buBlip>
        <a:tabLst/>
        <a:defRPr sz="2000" kern="1200" spc="0" baseline="0">
          <a:solidFill>
            <a:schemeClr val="tx1"/>
          </a:solidFill>
          <a:latin typeface="FlandersArtSans-Regular" panose="00000500000000000000" pitchFamily="2" charset="0"/>
          <a:ea typeface="+mn-ea"/>
          <a:cs typeface="Calibri"/>
        </a:defRPr>
      </a:lvl4pPr>
      <a:lvl5pPr marL="1440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14"/>
        </a:buBlip>
        <a:tabLst/>
        <a:defRPr sz="2000" kern="1200" spc="0" baseline="0">
          <a:solidFill>
            <a:schemeClr val="tx1"/>
          </a:solidFill>
          <a:latin typeface="FlandersArtSans-Regular" panose="00000500000000000000" pitchFamily="2" charset="0"/>
          <a:ea typeface="+mn-ea"/>
          <a:cs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1CFF50-F94E-46CB-9519-DC9C7C5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47" y="495905"/>
            <a:ext cx="6559940" cy="573061"/>
          </a:xfrm>
        </p:spPr>
        <p:txBody>
          <a:bodyPr/>
          <a:lstStyle/>
          <a:p>
            <a:r>
              <a:rPr lang="nl-BE" sz="3200" dirty="0" err="1"/>
              <a:t>Discimus</a:t>
            </a:r>
            <a:r>
              <a:rPr lang="nl-BE" sz="3200" dirty="0"/>
              <a:t>: bron voor het groeipakket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9FC8FF0-A683-4B9E-A599-2097CCD0E00D}"/>
              </a:ext>
            </a:extLst>
          </p:cNvPr>
          <p:cNvSpPr/>
          <p:nvPr/>
        </p:nvSpPr>
        <p:spPr>
          <a:xfrm>
            <a:off x="548640" y="2128723"/>
            <a:ext cx="1375258" cy="105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School : basis of secundair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7AE69CE-21B8-4571-A5E7-10D6EA5015DD}"/>
              </a:ext>
            </a:extLst>
          </p:cNvPr>
          <p:cNvSpPr/>
          <p:nvPr/>
        </p:nvSpPr>
        <p:spPr>
          <a:xfrm>
            <a:off x="3305251" y="2128723"/>
            <a:ext cx="1375258" cy="105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err="1">
                <a:solidFill>
                  <a:schemeClr val="tx1"/>
                </a:solidFill>
              </a:rPr>
              <a:t>Discimus</a:t>
            </a:r>
            <a:r>
              <a:rPr lang="nl-BE" sz="1400" dirty="0">
                <a:solidFill>
                  <a:schemeClr val="tx1"/>
                </a:solidFill>
              </a:rPr>
              <a:t> – inschrijvingen en afwezigheden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B6AC48F-13B4-4F5D-A970-1B6FE8BF58A5}"/>
              </a:ext>
            </a:extLst>
          </p:cNvPr>
          <p:cNvSpPr/>
          <p:nvPr/>
        </p:nvSpPr>
        <p:spPr>
          <a:xfrm>
            <a:off x="6061862" y="2128722"/>
            <a:ext cx="1375258" cy="105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Groeipakket 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3723F11-93D5-48BB-B538-1D8EC5350048}"/>
              </a:ext>
            </a:extLst>
          </p:cNvPr>
          <p:cNvSpPr/>
          <p:nvPr/>
        </p:nvSpPr>
        <p:spPr>
          <a:xfrm>
            <a:off x="4686604" y="3817315"/>
            <a:ext cx="1375258" cy="105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MAGDA : Geefhistoriek inschrijvingen </a:t>
            </a:r>
          </a:p>
        </p:txBody>
      </p:sp>
      <p:sp>
        <p:nvSpPr>
          <p:cNvPr id="4" name="Pijl: links/rechts 3">
            <a:extLst>
              <a:ext uri="{FF2B5EF4-FFF2-40B4-BE49-F238E27FC236}">
                <a16:creationId xmlns:a16="http://schemas.microsoft.com/office/drawing/2014/main" id="{4A3E71F1-45A0-4BF7-9DD3-844FA3DB366D}"/>
              </a:ext>
            </a:extLst>
          </p:cNvPr>
          <p:cNvSpPr/>
          <p:nvPr/>
        </p:nvSpPr>
        <p:spPr>
          <a:xfrm rot="3351594">
            <a:off x="3599217" y="3674922"/>
            <a:ext cx="1375258" cy="2194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Pijl: links/rechts 9">
            <a:extLst>
              <a:ext uri="{FF2B5EF4-FFF2-40B4-BE49-F238E27FC236}">
                <a16:creationId xmlns:a16="http://schemas.microsoft.com/office/drawing/2014/main" id="{A6FC2FD1-F1C0-4349-802C-DBE50710B556}"/>
              </a:ext>
            </a:extLst>
          </p:cNvPr>
          <p:cNvSpPr/>
          <p:nvPr/>
        </p:nvSpPr>
        <p:spPr>
          <a:xfrm>
            <a:off x="4686604" y="2362810"/>
            <a:ext cx="1375258" cy="2194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: links/rechts 10">
            <a:extLst>
              <a:ext uri="{FF2B5EF4-FFF2-40B4-BE49-F238E27FC236}">
                <a16:creationId xmlns:a16="http://schemas.microsoft.com/office/drawing/2014/main" id="{22EDA390-D257-4529-96CC-8D06AA647058}"/>
              </a:ext>
            </a:extLst>
          </p:cNvPr>
          <p:cNvSpPr/>
          <p:nvPr/>
        </p:nvSpPr>
        <p:spPr>
          <a:xfrm rot="18404935">
            <a:off x="5857719" y="3689007"/>
            <a:ext cx="1375258" cy="2194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BD75E959-6209-4E9B-AA8A-6965B3F5906D}"/>
              </a:ext>
            </a:extLst>
          </p:cNvPr>
          <p:cNvSpPr/>
          <p:nvPr/>
        </p:nvSpPr>
        <p:spPr>
          <a:xfrm>
            <a:off x="1939749" y="2472538"/>
            <a:ext cx="1375258" cy="2194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C78ABEF-E85C-4715-B47D-7E60069948BB}"/>
              </a:ext>
            </a:extLst>
          </p:cNvPr>
          <p:cNvSpPr txBox="1"/>
          <p:nvPr/>
        </p:nvSpPr>
        <p:spPr>
          <a:xfrm>
            <a:off x="516607" y="4241869"/>
            <a:ext cx="2206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Gelijkaardige uitwisseling met </a:t>
            </a:r>
          </a:p>
          <a:p>
            <a:pPr marL="285750" indent="-285750">
              <a:buFontTx/>
              <a:buChar char="-"/>
            </a:pPr>
            <a:r>
              <a:rPr lang="nl-BE" sz="1200" dirty="0"/>
              <a:t>CLB</a:t>
            </a:r>
          </a:p>
          <a:p>
            <a:pPr marL="285750" indent="-285750">
              <a:buFontTx/>
              <a:buChar char="-"/>
            </a:pPr>
            <a:r>
              <a:rPr lang="nl-BE" sz="1200" dirty="0"/>
              <a:t>Studietoelagen</a:t>
            </a:r>
          </a:p>
          <a:p>
            <a:pPr marL="285750" indent="-285750">
              <a:buFontTx/>
              <a:buChar char="-"/>
            </a:pPr>
            <a:r>
              <a:rPr lang="nl-BE" sz="1200" dirty="0"/>
              <a:t>Inburgering</a:t>
            </a:r>
          </a:p>
          <a:p>
            <a:pPr marL="285750" indent="-285750">
              <a:buFontTx/>
              <a:buChar char="-"/>
            </a:pPr>
            <a:r>
              <a:rPr lang="nl-BE" sz="1200" dirty="0" err="1"/>
              <a:t>Syntra</a:t>
            </a:r>
            <a:endParaRPr lang="nl-BE" sz="1200" dirty="0"/>
          </a:p>
          <a:p>
            <a:pPr marL="285750" indent="-285750">
              <a:buFontTx/>
              <a:buChar char="-"/>
            </a:pPr>
            <a:r>
              <a:rPr lang="nl-BE" sz="1200" dirty="0"/>
              <a:t>VDAB</a:t>
            </a:r>
          </a:p>
          <a:p>
            <a:pPr marL="285750" indent="-285750">
              <a:buFontTx/>
              <a:buChar char="-"/>
            </a:pPr>
            <a:r>
              <a:rPr lang="nl-BE" sz="1200" dirty="0"/>
              <a:t>ADIBIB</a:t>
            </a:r>
          </a:p>
          <a:p>
            <a:pPr marL="285750" indent="-285750">
              <a:buFontTx/>
              <a:buChar char="-"/>
            </a:pPr>
            <a:endParaRPr lang="nl-BE" sz="1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1279B9E-0235-49E1-A542-D174A4BBA65E}"/>
              </a:ext>
            </a:extLst>
          </p:cNvPr>
          <p:cNvSpPr txBox="1"/>
          <p:nvPr/>
        </p:nvSpPr>
        <p:spPr>
          <a:xfrm>
            <a:off x="1852069" y="2830867"/>
            <a:ext cx="1741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Inschrijvingen</a:t>
            </a:r>
          </a:p>
          <a:p>
            <a:r>
              <a:rPr lang="nl-BE" sz="1200" dirty="0"/>
              <a:t>Afwezigheden</a:t>
            </a:r>
          </a:p>
          <a:p>
            <a:r>
              <a:rPr lang="nl-BE" sz="1200" dirty="0" err="1"/>
              <a:t>Ea</a:t>
            </a:r>
            <a:r>
              <a:rPr lang="nl-BE" sz="1200" dirty="0"/>
              <a:t>.</a:t>
            </a:r>
          </a:p>
          <a:p>
            <a:r>
              <a:rPr lang="nl-BE" sz="1200" dirty="0"/>
              <a:t>Ook uitwisseling tussen</a:t>
            </a:r>
          </a:p>
          <a:p>
            <a:r>
              <a:rPr lang="nl-BE" sz="1200" dirty="0"/>
              <a:t>scholen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D626667-9193-436E-863C-6753D95D1739}"/>
              </a:ext>
            </a:extLst>
          </p:cNvPr>
          <p:cNvSpPr txBox="1"/>
          <p:nvPr/>
        </p:nvSpPr>
        <p:spPr>
          <a:xfrm>
            <a:off x="4781862" y="161510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Periodieke </a:t>
            </a:r>
            <a:r>
              <a:rPr lang="nl-BE" sz="1200" dirty="0" err="1"/>
              <a:t>attendering</a:t>
            </a:r>
            <a:endParaRPr lang="nl-BE" sz="1200" dirty="0"/>
          </a:p>
          <a:p>
            <a:r>
              <a:rPr lang="nl-BE" sz="1200" dirty="0"/>
              <a:t>van wijzigingen inschrijvingen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030A727-7062-4B6C-AD3D-00E13E72E00B}"/>
              </a:ext>
            </a:extLst>
          </p:cNvPr>
          <p:cNvSpPr txBox="1"/>
          <p:nvPr/>
        </p:nvSpPr>
        <p:spPr>
          <a:xfrm>
            <a:off x="6749491" y="3569531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Actuele gegevens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EF1D61A-344D-4160-B036-FD709A6F8F10}"/>
              </a:ext>
            </a:extLst>
          </p:cNvPr>
          <p:cNvSpPr txBox="1"/>
          <p:nvPr/>
        </p:nvSpPr>
        <p:spPr>
          <a:xfrm>
            <a:off x="4214806" y="3292532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Actuele gegevens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F65D70-942A-41CD-A46D-763414C3518F}"/>
              </a:ext>
            </a:extLst>
          </p:cNvPr>
          <p:cNvSpPr txBox="1"/>
          <p:nvPr/>
        </p:nvSpPr>
        <p:spPr>
          <a:xfrm>
            <a:off x="628513" y="911491"/>
            <a:ext cx="77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Leerlingen die ingeschreven zijn in het Vlaamse Onderwijs en voldoende aanwezig zijn, hebben recht op een selectieve participatietoeslag.</a:t>
            </a:r>
          </a:p>
        </p:txBody>
      </p:sp>
    </p:spTree>
    <p:extLst>
      <p:ext uri="{BB962C8B-B14F-4D97-AF65-F5344CB8AC3E}">
        <p14:creationId xmlns:p14="http://schemas.microsoft.com/office/powerpoint/2010/main" val="219138503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Vlaamse overheid presentatie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Vlaamse overheid presentatie">
      <a:majorFont>
        <a:latin typeface="FlandersArtSans-Medium"/>
        <a:ea typeface=""/>
        <a:cs typeface=""/>
      </a:majorFont>
      <a:minorFont>
        <a:latin typeface="FlandersArtSerif-Regular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_VO.potx" id="{7AB0AA7F-90C7-4DB1-9791-B98BE5007A2C}" vid="{C875C828-9506-4BA7-9BF7-6C09D07CC53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E6A992C3F584E9B9EE8DBA11D9CD0" ma:contentTypeVersion="12" ma:contentTypeDescription="Een nieuw document maken." ma:contentTypeScope="" ma:versionID="846e9f72ee8639be3cfb601cde9d36d7">
  <xsd:schema xmlns:xsd="http://www.w3.org/2001/XMLSchema" xmlns:xs="http://www.w3.org/2001/XMLSchema" xmlns:p="http://schemas.microsoft.com/office/2006/metadata/properties" xmlns:ns2="7b058369-ebea-4acd-a3d5-e768979221f3" xmlns:ns3="295d4b4e-86ec-4d95-8040-ec51c8007493" targetNamespace="http://schemas.microsoft.com/office/2006/metadata/properties" ma:root="true" ma:fieldsID="e5e4b072aa7b99f79216416a8bd13115" ns2:_="" ns3:_="">
    <xsd:import namespace="7b058369-ebea-4acd-a3d5-e768979221f3"/>
    <xsd:import namespace="295d4b4e-86ec-4d95-8040-ec51c8007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58369-ebea-4acd-a3d5-e76897922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d4b4e-86ec-4d95-8040-ec51c80074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754D60-A7BE-439B-AFA9-09B089E427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2F15CC-AAFB-4825-AEE1-78C7B77CEA4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48E454-098C-41C6-8194-1B80B55DA9E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67</Words>
  <Application>Microsoft Office PowerPoint</Application>
  <PresentationFormat>Diavoorstelling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FlandersArtSans-Medium</vt:lpstr>
      <vt:lpstr>FlandersArtSans-Regular</vt:lpstr>
      <vt:lpstr>FlandersArtSerif-Regular</vt:lpstr>
      <vt:lpstr>Aangepast ontwerp</vt:lpstr>
      <vt:lpstr>Discimus: bron voor het groeipakket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AGODI</dc:title>
  <dc:creator>Yahiaoui, Yasmina</dc:creator>
  <cp:lastModifiedBy>DEFRANC Elke</cp:lastModifiedBy>
  <cp:revision>249</cp:revision>
  <dcterms:created xsi:type="dcterms:W3CDTF">2014-06-26T11:20:41Z</dcterms:created>
  <dcterms:modified xsi:type="dcterms:W3CDTF">2019-11-21T15:59:43Z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0x0101008F5E6A992C3F584E9B9EE8DBA11D9CD0</vt:lpwstr>
  </property>
</Properties>
</file>