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8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32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45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dia 1 kolom (figu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857482" y="357081"/>
            <a:ext cx="10908489" cy="1116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200" b="0" i="0">
                <a:latin typeface="FlandersArtSans-Medium" panose="00000600000000000000" pitchFamily="2" charset="0"/>
                <a:cs typeface="FlandersArtSans-Medium" panose="00000600000000000000" pitchFamily="2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907518" y="6042916"/>
            <a:ext cx="2855495" cy="16887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20/11/2019</a:t>
            </a:fld>
            <a:r>
              <a:rPr lang="nl-BE" dirty="0" smtClean="0"/>
              <a:t> </a:t>
            </a:r>
            <a:r>
              <a:rPr lang="nl-BE" b="1" dirty="0" smtClean="0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afbeelding 5"/>
          <p:cNvSpPr>
            <a:spLocks noGrp="1"/>
          </p:cNvSpPr>
          <p:nvPr>
            <p:ph type="pic" sz="quarter" idx="14"/>
          </p:nvPr>
        </p:nvSpPr>
        <p:spPr>
          <a:xfrm>
            <a:off x="857483" y="1823644"/>
            <a:ext cx="10911203" cy="357401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7" name="Afbeelding 6" title="Thematisch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650" y="5731863"/>
            <a:ext cx="2744321" cy="802065"/>
          </a:xfrm>
          <a:prstGeom prst="rect">
            <a:avLst/>
          </a:prstGeom>
        </p:spPr>
      </p:pic>
      <p:sp>
        <p:nvSpPr>
          <p:cNvPr id="11" name="Rechthoek 10" title="Artefact"/>
          <p:cNvSpPr/>
          <p:nvPr userDrawn="1"/>
        </p:nvSpPr>
        <p:spPr>
          <a:xfrm>
            <a:off x="1" y="0"/>
            <a:ext cx="388471" cy="6858000"/>
          </a:xfrm>
          <a:prstGeom prst="rect">
            <a:avLst/>
          </a:prstGeom>
          <a:solidFill>
            <a:srgbClr val="A3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335111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45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00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11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5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56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70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68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5367-576F-481B-9743-D249492258D0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AB67-4512-4240-A972-279625F462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3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be/url?sa=i&amp;rct=j&amp;q=&amp;esrc=s&amp;frm=1&amp;source=images&amp;cd=&amp;cad=rja&amp;uact=8&amp;ved=0CAcQjRw&amp;url=http://poweredby247.com/database-development/&amp;ei=7ZC5VJOFLqq07QbbkYD4CA&amp;psig=AFQjCNHZtjZRQN7S5KgejxwtQaisdgLg2w&amp;ust=1421533777086599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989698" y="1498208"/>
            <a:ext cx="3496702" cy="429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b="1" dirty="0"/>
              <a:t>Verzamelaanvraag</a:t>
            </a:r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  <a:p>
            <a:pPr algn="ctr"/>
            <a:endParaRPr lang="nl-BE" sz="2800" dirty="0"/>
          </a:p>
        </p:txBody>
      </p:sp>
      <p:pic>
        <p:nvPicPr>
          <p:cNvPr id="3076" name="Picture 4" descr="http://poweredby247.com/wp-content/uploads/2014/09/canadadatabase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204">
            <a:off x="2282498" y="2907175"/>
            <a:ext cx="2978674" cy="19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599173" y="248254"/>
            <a:ext cx="8181367" cy="1116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landers Art Sans Medium"/>
                <a:ea typeface="+mj-ea"/>
                <a:cs typeface="Flanders Art Sans Medium"/>
              </a:defRPr>
            </a:lvl1pPr>
          </a:lstStyle>
          <a:p>
            <a:r>
              <a:rPr lang="nl-BE" altLang="nl-BE" sz="2000" dirty="0" smtClean="0"/>
              <a:t>LANDBOUWGEBRUIKSPERCELEN </a:t>
            </a:r>
            <a:r>
              <a:rPr lang="nl-BE" altLang="nl-BE" dirty="0"/>
              <a:t/>
            </a:r>
            <a:br>
              <a:rPr lang="nl-BE" altLang="nl-BE" dirty="0"/>
            </a:br>
            <a:r>
              <a:rPr lang="nl-BE" altLang="nl-BE" dirty="0" smtClean="0"/>
              <a:t>Diverse toepassingen</a:t>
            </a:r>
            <a:endParaRPr lang="nl-NL" altLang="nl-BE" dirty="0"/>
          </a:p>
        </p:txBody>
      </p:sp>
      <p:sp>
        <p:nvSpPr>
          <p:cNvPr id="20" name="Afgeronde rechthoek 19"/>
          <p:cNvSpPr/>
          <p:nvPr/>
        </p:nvSpPr>
        <p:spPr>
          <a:xfrm>
            <a:off x="6542779" y="114301"/>
            <a:ext cx="4219074" cy="212325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nl-BE" sz="2800" b="1" dirty="0">
              <a:solidFill>
                <a:schemeClr val="tx1"/>
              </a:solidFill>
            </a:endParaRPr>
          </a:p>
          <a:p>
            <a:pPr algn="r"/>
            <a:r>
              <a:rPr lang="nl-BE" sz="2800" b="1" dirty="0">
                <a:solidFill>
                  <a:schemeClr val="tx1"/>
                </a:solidFill>
              </a:rPr>
              <a:t>Extern / partners :</a:t>
            </a:r>
            <a:br>
              <a:rPr lang="nl-BE" sz="2800" b="1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VLM – beheerovereenkomst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VLM – Mestbank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FOD economie – </a:t>
            </a:r>
            <a:r>
              <a:rPr lang="nl-BE" sz="2000" dirty="0" err="1" smtClean="0">
                <a:solidFill>
                  <a:schemeClr val="tx1"/>
                </a:solidFill>
              </a:rPr>
              <a:t>Statbel</a:t>
            </a:r>
            <a:endParaRPr lang="nl-BE" sz="2000" dirty="0">
              <a:solidFill>
                <a:schemeClr val="tx1"/>
              </a:solidFill>
            </a:endParaRP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FAVV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Agentschap voor Natuur </a:t>
            </a:r>
            <a:r>
              <a:rPr lang="nl-BE" sz="2000" dirty="0" smtClean="0">
                <a:solidFill>
                  <a:schemeClr val="tx1"/>
                </a:solidFill>
              </a:rPr>
              <a:t>en Bos</a:t>
            </a:r>
            <a:endParaRPr lang="nl-BE" sz="2000" dirty="0">
              <a:solidFill>
                <a:schemeClr val="tx1"/>
              </a:solidFill>
            </a:endParaRPr>
          </a:p>
          <a:p>
            <a:pPr algn="r"/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4" name="PIJL-RECHTS 23"/>
          <p:cNvSpPr/>
          <p:nvPr/>
        </p:nvSpPr>
        <p:spPr>
          <a:xfrm>
            <a:off x="5767137" y="3974646"/>
            <a:ext cx="449179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>
            <a:off x="6542779" y="2371508"/>
            <a:ext cx="4219074" cy="434361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nl-BE" sz="2800" b="1" dirty="0">
              <a:solidFill>
                <a:schemeClr val="tx1"/>
              </a:solidFill>
            </a:endParaRPr>
          </a:p>
          <a:p>
            <a:pPr algn="r"/>
            <a:r>
              <a:rPr lang="nl-BE" sz="2800" b="1" dirty="0">
                <a:solidFill>
                  <a:schemeClr val="tx1"/>
                </a:solidFill>
              </a:rPr>
              <a:t>Extern / gebruikers :</a:t>
            </a:r>
            <a:br>
              <a:rPr lang="nl-BE" sz="2800" b="1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Gemeentes (belastingen, beleid,…)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Provincies (erosie, RUP,…)</a:t>
            </a:r>
          </a:p>
          <a:p>
            <a:pPr algn="r"/>
            <a:r>
              <a:rPr lang="nl-BE" sz="2000" dirty="0" smtClean="0">
                <a:solidFill>
                  <a:schemeClr val="tx1"/>
                </a:solidFill>
              </a:rPr>
              <a:t>Departement Kanselarij en Bestuur (rampenfonds)</a:t>
            </a:r>
            <a:endParaRPr lang="nl-BE" sz="2000" dirty="0">
              <a:solidFill>
                <a:schemeClr val="tx1"/>
              </a:solidFill>
            </a:endParaRP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FOD financiën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Federaal Agentschap voor Nucleaire Controle (FANC)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Vlaamse </a:t>
            </a:r>
            <a:r>
              <a:rPr lang="nl-BE" sz="2000" dirty="0" err="1">
                <a:solidFill>
                  <a:schemeClr val="tx1"/>
                </a:solidFill>
              </a:rPr>
              <a:t>MilieuMaatschappij</a:t>
            </a:r>
            <a:r>
              <a:rPr lang="nl-BE" sz="2000" dirty="0">
                <a:solidFill>
                  <a:schemeClr val="tx1"/>
                </a:solidFill>
              </a:rPr>
              <a:t> VLAM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ILVO</a:t>
            </a:r>
          </a:p>
          <a:p>
            <a:pPr algn="r"/>
            <a:r>
              <a:rPr lang="nl-BE" sz="2000" dirty="0">
                <a:solidFill>
                  <a:schemeClr val="tx1"/>
                </a:solidFill>
              </a:rPr>
              <a:t>…  </a:t>
            </a:r>
          </a:p>
          <a:p>
            <a:pPr algn="r"/>
            <a:endParaRPr lang="nl-BE" sz="2400" dirty="0">
              <a:solidFill>
                <a:schemeClr val="tx1"/>
              </a:solidFill>
            </a:endParaRPr>
          </a:p>
          <a:p>
            <a:pPr algn="r"/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2" name="PIJL-RECHTS 23"/>
          <p:cNvSpPr/>
          <p:nvPr/>
        </p:nvSpPr>
        <p:spPr>
          <a:xfrm>
            <a:off x="5767136" y="1504125"/>
            <a:ext cx="449179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2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E6A992C3F584E9B9EE8DBA11D9CD0" ma:contentTypeVersion="12" ma:contentTypeDescription="Een nieuw document maken." ma:contentTypeScope="" ma:versionID="846e9f72ee8639be3cfb601cde9d36d7">
  <xsd:schema xmlns:xsd="http://www.w3.org/2001/XMLSchema" xmlns:xs="http://www.w3.org/2001/XMLSchema" xmlns:p="http://schemas.microsoft.com/office/2006/metadata/properties" xmlns:ns2="7b058369-ebea-4acd-a3d5-e768979221f3" xmlns:ns3="295d4b4e-86ec-4d95-8040-ec51c8007493" targetNamespace="http://schemas.microsoft.com/office/2006/metadata/properties" ma:root="true" ma:fieldsID="e5e4b072aa7b99f79216416a8bd13115" ns2:_="" ns3:_="">
    <xsd:import namespace="7b058369-ebea-4acd-a3d5-e768979221f3"/>
    <xsd:import namespace="295d4b4e-86ec-4d95-8040-ec51c8007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58369-ebea-4acd-a3d5-e7689792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d4b4e-86ec-4d95-8040-ec51c8007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99ECE-4794-49A4-8E74-BE1F2DD0A7FD}"/>
</file>

<file path=customXml/itemProps2.xml><?xml version="1.0" encoding="utf-8"?>
<ds:datastoreItem xmlns:ds="http://schemas.openxmlformats.org/officeDocument/2006/customXml" ds:itemID="{AACB0785-0E2E-43E8-A6C0-FDAB4BA09F19}"/>
</file>

<file path=customXml/itemProps3.xml><?xml version="1.0" encoding="utf-8"?>
<ds:datastoreItem xmlns:ds="http://schemas.openxmlformats.org/officeDocument/2006/customXml" ds:itemID="{C5813BDA-4CC4-4F43-AE61-C5382EC3B707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Breedbeeld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Flanders Art Sans Medium</vt:lpstr>
      <vt:lpstr>FlandersArtSans-Medium</vt:lpstr>
      <vt:lpstr>FlandersArtSans-Regular</vt:lpstr>
      <vt:lpstr>Kantoorthema</vt:lpstr>
      <vt:lpstr>PowerPoint-presentatie</vt:lpstr>
    </vt:vector>
  </TitlesOfParts>
  <Company>Agentschap voor Landbouw en Visserij (ALV)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Baeten</dc:creator>
  <cp:lastModifiedBy>Tim Baeten</cp:lastModifiedBy>
  <cp:revision>2</cp:revision>
  <dcterms:created xsi:type="dcterms:W3CDTF">2019-11-20T08:16:28Z</dcterms:created>
  <dcterms:modified xsi:type="dcterms:W3CDTF">2019-11-20T08:57:32Z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0x0101008F5E6A992C3F584E9B9EE8DBA11D9CD0</vt:lpwstr>
  </property>
</Properties>
</file>