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330" autoAdjust="0"/>
  </p:normalViewPr>
  <p:slideViewPr>
    <p:cSldViewPr snapToGrid="0">
      <p:cViewPr varScale="1">
        <p:scale>
          <a:sx n="79" d="100"/>
          <a:sy n="79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DC305-D88C-4EB0-9FBB-33297C0CF0FA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2DDF-25AA-4008-A8E5-55AFEB55B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2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Aqueduct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Abbildung der Datenbankmodelle nur eingeschränkt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keine korrekte Abbildung von </a:t>
            </a:r>
            <a:r>
              <a:rPr lang="de-DE" dirty="0" err="1"/>
              <a:t>Foreign</a:t>
            </a:r>
            <a:r>
              <a:rPr lang="de-DE" dirty="0"/>
              <a:t>-Keys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mehrere Primary-Keys u.U. problematisch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REST-Design nicht 1:1 umsetzbar ohne erheblichen Mehraufwand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nicht update-stabil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wird nicht mehr gewartet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 err="1"/>
              <a:t>GetX</a:t>
            </a:r>
            <a:r>
              <a:rPr lang="de-DE" dirty="0"/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Dev</a:t>
            </a:r>
            <a:r>
              <a:rPr lang="de-DE" dirty="0"/>
              <a:t>-mode Probleme mit Hot </a:t>
            </a:r>
            <a:r>
              <a:rPr lang="de-DE" dirty="0" err="1"/>
              <a:t>Reload</a:t>
            </a:r>
            <a:r>
              <a:rPr lang="de-DE" dirty="0"/>
              <a:t> und </a:t>
            </a:r>
            <a:r>
              <a:rPr lang="de-DE" dirty="0" err="1"/>
              <a:t>Bindings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Flutter-URLs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direktes Ändern der URL führt zu Problemen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Flutter-</a:t>
            </a:r>
            <a:r>
              <a:rPr lang="de-DE" dirty="0" err="1"/>
              <a:t>Nullsafety</a:t>
            </a:r>
            <a:r>
              <a:rPr lang="de-DE" dirty="0"/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Flutter-Web befindet sich in Betaversion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Nullsafety</a:t>
            </a:r>
            <a:r>
              <a:rPr lang="de-DE" dirty="0"/>
              <a:t> dort schon eingeführt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Kompatibilitätsprobleme mit anderen Packages, die noch kein </a:t>
            </a:r>
            <a:r>
              <a:rPr lang="de-DE" dirty="0" err="1"/>
              <a:t>Nullsafety</a:t>
            </a:r>
            <a:r>
              <a:rPr lang="de-DE" dirty="0"/>
              <a:t> hatten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ein Package musste selbst </a:t>
            </a:r>
            <a:r>
              <a:rPr lang="de-DE" dirty="0" err="1"/>
              <a:t>geforkt</a:t>
            </a:r>
            <a:r>
              <a:rPr lang="de-DE" dirty="0"/>
              <a:t> werden, Fehler wurde von uns behoben und dieses dann als </a:t>
            </a:r>
            <a:r>
              <a:rPr lang="de-DE" dirty="0" err="1"/>
              <a:t>Dependency</a:t>
            </a:r>
            <a:r>
              <a:rPr lang="de-DE" dirty="0"/>
              <a:t> angegeben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22DDF-25AA-4008-A8E5-55AFEB55B9A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1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73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7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63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0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85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5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0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1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32DB51-6895-42DE-844C-ED702786047B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2B05F07-3408-4C78-B23F-4FDB7CD0C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6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5538B-C733-4909-B105-5699C14C8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BeeBusy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B04F15-F7BE-40AD-922A-9BCAAE1CC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Ariel </a:t>
            </a:r>
            <a:r>
              <a:rPr lang="de-DE" dirty="0" err="1"/>
              <a:t>Lubaschewski</a:t>
            </a:r>
            <a:r>
              <a:rPr lang="de-DE" dirty="0"/>
              <a:t>, David </a:t>
            </a:r>
            <a:r>
              <a:rPr lang="de-DE" dirty="0" err="1"/>
              <a:t>Kronhardt</a:t>
            </a:r>
            <a:r>
              <a:rPr lang="de-DE" dirty="0"/>
              <a:t>, Jan Feld</a:t>
            </a:r>
          </a:p>
        </p:txBody>
      </p:sp>
    </p:spTree>
    <p:extLst>
      <p:ext uri="{BB962C8B-B14F-4D97-AF65-F5344CB8AC3E}">
        <p14:creationId xmlns:p14="http://schemas.microsoft.com/office/powerpoint/2010/main" val="18767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CBDD7-87FE-43D4-AD02-CCC53630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Ausblick/Zusatzfeatures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CBC34-DB09-4654-990B-1E27C666F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Updates an Client vom Server, falls sich Tasks ändern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Responsives Design (Design bereits vorhanden)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Individuelle Spalten im 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Filter- und Suchfunktionalität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„Labels“ zu Tasks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2C4276-D700-4C11-9B30-FBA39685B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Aufteilen in Stories (Hierarchie (</a:t>
            </a:r>
            <a:r>
              <a:rPr lang="de-DE" b="0" i="0" dirty="0" err="1">
                <a:effectLst/>
              </a:rPr>
              <a:t>Scrum</a:t>
            </a:r>
            <a:r>
              <a:rPr lang="de-DE" b="0" i="0" dirty="0">
                <a:effectLst/>
              </a:rPr>
              <a:t>): Story -&gt; Task)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Stories in Backlog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Statistik über Fortschritt (Diagramme)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User Avatare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Wiederholende Tasks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43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8DA09DB-2B72-4AB1-A792-7744673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Responsive Design Demo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F0214A6-935D-487D-8C3B-6227BF72A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3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95B3C-C852-4ADC-92A1-67A52E2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081FF-2954-4EE3-BA0B-B14094D6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Projektmanagement-Tool à la Jira</a:t>
            </a:r>
          </a:p>
          <a:p>
            <a:r>
              <a:rPr lang="de-DE" sz="1800" dirty="0"/>
              <a:t>als Docker-Image für leichtes </a:t>
            </a:r>
            <a:r>
              <a:rPr lang="de-DE" sz="1800" dirty="0" err="1"/>
              <a:t>Deployment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0109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8331A-0AB4-4205-A027-FFE64804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2BA0E1-4AF6-46A4-9DCA-B3B493C95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User erstellen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Projekt erstellen, bearbeiten, löschen, archivieren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User in Projekte einladen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Tasks erstellen, bearbeiten, löschen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Task einem User zuweisen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Übersicht TODO, IN PROGRESS, REVIEW, DONE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Automatische </a:t>
            </a:r>
            <a:r>
              <a:rPr lang="de-DE" sz="1800" b="0" i="0" dirty="0" err="1">
                <a:effectLst/>
              </a:rPr>
              <a:t>Kürzelgenerierung</a:t>
            </a:r>
            <a:endParaRPr lang="de-DE" sz="1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Containerisierung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F10C1-6511-4B1D-861F-FA71D67DC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Darkmode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Userprofil, User editieren/löschen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Localization</a:t>
            </a:r>
            <a:r>
              <a:rPr lang="de-DE" dirty="0"/>
              <a:t> (Englisch &amp; Deutsch)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Drag &amp; Drop von Tasks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2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6ED975-6522-473F-A269-AFD8A0E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BeeBusy</a:t>
            </a:r>
            <a:r>
              <a:rPr lang="de-DE" dirty="0"/>
              <a:t> Demo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943887B-1C04-4FFA-BB54-5F84F6129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4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71031-5337-4BC0-92C5-1E1E011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8C140-736F-4ABA-80E7-C45395D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Flutter </a:t>
            </a:r>
            <a:r>
              <a:rPr lang="de-DE" sz="1800" b="0" i="0" dirty="0" err="1">
                <a:effectLst/>
              </a:rPr>
              <a:t>for</a:t>
            </a:r>
            <a:r>
              <a:rPr lang="de-DE" sz="1800" b="0" i="0" dirty="0">
                <a:effectLst/>
              </a:rPr>
              <a:t> Web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Docker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 err="1">
                <a:effectLst/>
              </a:rPr>
              <a:t>Postgresql</a:t>
            </a:r>
            <a:r>
              <a:rPr lang="de-DE" sz="1800" b="0" i="0" dirty="0">
                <a:effectLst/>
              </a:rPr>
              <a:t> in Docker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>
                <a:effectLst/>
              </a:rPr>
              <a:t>REST API mit </a:t>
            </a:r>
            <a:r>
              <a:rPr lang="de-DE" sz="1800" b="0" i="0" dirty="0" err="1">
                <a:effectLst/>
              </a:rPr>
              <a:t>Aqueduct</a:t>
            </a:r>
            <a:r>
              <a:rPr lang="de-DE" sz="1800" b="0" i="0" dirty="0">
                <a:effectLst/>
              </a:rPr>
              <a:t> (Dart)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800" b="0" i="0" dirty="0" err="1">
                <a:effectLst/>
              </a:rPr>
              <a:t>Figma</a:t>
            </a:r>
            <a:endParaRPr lang="de-DE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01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EABFE-3A05-40D5-B2CF-F30782B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Systemüberblick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B8F455-AE15-4D73-A31B-B50466C55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31" y="2603500"/>
            <a:ext cx="6161650" cy="3416300"/>
          </a:xfrm>
        </p:spPr>
      </p:pic>
    </p:spTree>
    <p:extLst>
      <p:ext uri="{BB962C8B-B14F-4D97-AF65-F5344CB8AC3E}">
        <p14:creationId xmlns:p14="http://schemas.microsoft.com/office/powerpoint/2010/main" val="344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EFBEC-AEAC-4995-BBB9-E94CB5F8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ER-Modell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12F60F4-5A57-4806-9E7D-5D99C5E10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9" y="2603500"/>
            <a:ext cx="4765774" cy="3416300"/>
          </a:xfrm>
        </p:spPr>
      </p:pic>
    </p:spTree>
    <p:extLst>
      <p:ext uri="{BB962C8B-B14F-4D97-AF65-F5344CB8AC3E}">
        <p14:creationId xmlns:p14="http://schemas.microsoft.com/office/powerpoint/2010/main" val="37681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E3039-9076-401F-B86C-92AB1EED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Styleguide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D5AA43-E9CA-43CD-95DC-3D7B16B1B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8"/>
          <a:stretch/>
        </p:blipFill>
        <p:spPr>
          <a:xfrm>
            <a:off x="2325136" y="2503824"/>
            <a:ext cx="7541728" cy="3643488"/>
          </a:xfrm>
        </p:spPr>
      </p:pic>
    </p:spTree>
    <p:extLst>
      <p:ext uri="{BB962C8B-B14F-4D97-AF65-F5344CB8AC3E}">
        <p14:creationId xmlns:p14="http://schemas.microsoft.com/office/powerpoint/2010/main" val="243880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D97F-F991-4820-9B53-916BFC1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C828A-38D5-4388-9C2C-10A122F66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Aqueduct</a:t>
            </a:r>
            <a:r>
              <a:rPr lang="de-DE" dirty="0"/>
              <a:t>-Package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GetX</a:t>
            </a:r>
            <a:r>
              <a:rPr lang="de-DE" dirty="0"/>
              <a:t>-Package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Flutter-URLs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Flutter: </a:t>
            </a:r>
            <a:r>
              <a:rPr lang="de-DE" dirty="0" err="1"/>
              <a:t>Nullsafety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82F850-F8A3-46EE-A1CD-E6E959A90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252</Words>
  <Application>Microsoft Office PowerPoint</Application>
  <PresentationFormat>Breitbild</PresentationFormat>
  <Paragraphs>63</Paragraphs>
  <Slides>11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Wingdings 3</vt:lpstr>
      <vt:lpstr>Ion-Sitzungssaal</vt:lpstr>
      <vt:lpstr>BeeBusy</vt:lpstr>
      <vt:lpstr>Projektziel</vt:lpstr>
      <vt:lpstr>Funktionalität</vt:lpstr>
      <vt:lpstr>BeeBusy Demo</vt:lpstr>
      <vt:lpstr>Tech-Stack</vt:lpstr>
      <vt:lpstr>Systemüberblick</vt:lpstr>
      <vt:lpstr>ER-Modell</vt:lpstr>
      <vt:lpstr>Styleguide</vt:lpstr>
      <vt:lpstr>Aufgetretene Probleme</vt:lpstr>
      <vt:lpstr>Ausblick/Zusatzfeatures</vt:lpstr>
      <vt:lpstr>Responsive Design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BeeBusy</dc:title>
  <dc:creator>69B189BBA82704CC2DFB</dc:creator>
  <cp:lastModifiedBy>69B189BBA82704CC2DFB</cp:lastModifiedBy>
  <cp:revision>19</cp:revision>
  <dcterms:created xsi:type="dcterms:W3CDTF">2020-12-14T10:33:15Z</dcterms:created>
  <dcterms:modified xsi:type="dcterms:W3CDTF">2021-01-19T09:53:30Z</dcterms:modified>
</cp:coreProperties>
</file>