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jalla One"/>
      <p:regular r:id="rId12"/>
    </p:embeddedFont>
    <p:embeddedFont>
      <p:font typeface="Abe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bel-regular.fntdata"/><Relationship Id="rId12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2"/>
          <p:cNvSpPr txBox="1"/>
          <p:nvPr>
            <p:ph idx="2" type="title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3" type="title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4" type="subTitle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5" type="title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6" type="subTitle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7" type="title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8" type="subTitle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9" type="title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3" type="subTitle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4" type="title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5" type="subTitle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3"/>
          <p:cNvSpPr txBox="1"/>
          <p:nvPr>
            <p:ph idx="3" type="title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fmla="val 14664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hasCustomPrompt="1" type="title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0980"/>
                </a:srgbClr>
              </a:gs>
              <a:gs pos="100000">
                <a:srgbClr val="80E0FF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title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3" type="title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5" type="title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HEADER_1_2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title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3" type="title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4" type="subTitle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fmla="val 18383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b="0" i="0" sz="12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2" type="title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3" type="subTitle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4" type="title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5" type="subTitle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6" type="title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7" type="subTitle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8" type="title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9" type="title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3" type="title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4" type="title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8"/>
          <p:cNvSpPr txBox="1"/>
          <p:nvPr>
            <p:ph idx="3" type="title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4" type="subTitle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5" type="title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6" type="subTitle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9"/>
          <p:cNvSpPr txBox="1"/>
          <p:nvPr>
            <p:ph idx="2" type="title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3" type="title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4" type="subTitle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5" type="title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6" type="subTitle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7" type="title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8" type="subTitle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9" type="title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3" type="subTitle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4" type="title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5" type="subTitle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title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3" type="subTitle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title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5" type="subTitle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7" type="subTitle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b="0" i="0" sz="1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Covid-Pro</a:t>
            </a:r>
            <a:endParaRPr/>
          </a:p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RinderWieSe &amp; Klickermann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4355896" y="-72048"/>
            <a:ext cx="4882257" cy="5806519"/>
            <a:chOff x="4355896" y="-72048"/>
            <a:chExt cx="4882257" cy="5806519"/>
          </a:xfrm>
        </p:grpSpPr>
        <p:grpSp>
          <p:nvGrpSpPr>
            <p:cNvPr id="143" name="Google Shape;143;p28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4" name="Google Shape;144;p28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rect b="b" l="l" r="r" t="t"/>
                <a:pathLst>
                  <a:path extrusionOk="0" h="176883" w="29793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rect b="b" l="l" r="r" t="t"/>
                <a:pathLst>
                  <a:path extrusionOk="0" h="192416" w="31589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rect b="b" l="l" r="r" t="t"/>
                <a:pathLst>
                  <a:path extrusionOk="0" h="176883" w="29795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rect b="b" l="l" r="r" t="t"/>
                <a:pathLst>
                  <a:path extrusionOk="0" h="176884" w="29793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8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rect b="b" l="l" r="r" t="t"/>
                <a:pathLst>
                  <a:path extrusionOk="0" h="192416" w="29794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rect b="b" l="l" r="r" t="t"/>
                <a:pathLst>
                  <a:path extrusionOk="0" h="192416" w="14898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rect b="b" l="l" r="r" t="t"/>
                <a:pathLst>
                  <a:path extrusionOk="0" h="192416" w="28092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rect b="b" l="l" r="r" t="t"/>
                <a:pathLst>
                  <a:path extrusionOk="0" h="192416" w="28093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rect b="b" l="l" r="r" t="t"/>
                <a:pathLst>
                  <a:path extrusionOk="0" h="192416" w="66677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0980"/>
                    </a:srgbClr>
                  </a:gs>
                  <a:gs pos="66000">
                    <a:srgbClr val="E354F7">
                      <a:alpha val="56470"/>
                    </a:srgbClr>
                  </a:gs>
                  <a:gs pos="100000">
                    <a:srgbClr val="10ECFF">
                      <a:alpha val="8588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8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28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57" name="Google Shape;157;p28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rect b="b" l="l" r="r" t="t"/>
                <a:pathLst>
                  <a:path extrusionOk="0" h="10044" w="8674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rect b="b" l="l" r="r" t="t"/>
                <a:pathLst>
                  <a:path extrusionOk="0" h="7581" w="4321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rect b="b" l="l" r="r" t="t"/>
                <a:pathLst>
                  <a:path extrusionOk="0" h="7485" w="12901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rect b="b" l="l" r="r" t="t"/>
                <a:pathLst>
                  <a:path extrusionOk="0" h="7845" w="6774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rect b="b" l="l" r="r" t="t"/>
                <a:pathLst>
                  <a:path extrusionOk="0" h="5921" w="3375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rect b="b" l="l" r="r" t="t"/>
                <a:pathLst>
                  <a:path extrusionOk="0" h="5845" w="10074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8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4" name="Google Shape;164;p28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rect b="b" l="l" r="r" t="t"/>
                <a:pathLst>
                  <a:path extrusionOk="0" h="131723" w="8383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rect b="b" l="l" r="r" t="t"/>
                <a:pathLst>
                  <a:path extrusionOk="0" h="131366" w="8382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rect b="b" l="l" r="r" t="t"/>
                <a:pathLst>
                  <a:path extrusionOk="0" h="9683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rect b="b" l="l" r="r" t="t"/>
                <a:pathLst>
                  <a:path extrusionOk="0" h="8313" w="14382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rect b="b" l="l" r="r" t="t"/>
                <a:pathLst>
                  <a:path extrusionOk="0" h="7482" w="7205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rect b="b" l="l" r="r" t="t"/>
                <a:pathLst>
                  <a:path extrusionOk="0" h="7485" w="7205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rect b="b" l="l" r="r" t="t"/>
                <a:pathLst>
                  <a:path extrusionOk="0" h="4810" w="4168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rect b="b" l="l" r="r" t="t"/>
                <a:pathLst>
                  <a:path extrusionOk="0" h="4810" w="4169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rect b="b" l="l" r="r" t="t"/>
                <a:pathLst>
                  <a:path extrusionOk="0" h="4822" w="8331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rect b="b" l="l" r="r" t="t"/>
                <a:pathLst>
                  <a:path extrusionOk="0" h="32798" w="3972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2745"/>
                    </a:srgbClr>
                  </a:gs>
                  <a:gs pos="50000">
                    <a:srgbClr val="E354F7">
                      <a:alpha val="56470"/>
                    </a:srgbClr>
                  </a:gs>
                  <a:gs pos="100000">
                    <a:srgbClr val="10ECFF">
                      <a:alpha val="5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8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rect b="b" l="l" r="r" t="t"/>
                <a:pathLst>
                  <a:path extrusionOk="0" h="139006" w="7196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rect b="b" l="l" r="r" t="t"/>
                <a:pathLst>
                  <a:path extrusionOk="0" h="138643" w="7192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rect b="b" l="l" r="r" t="t"/>
                <a:pathLst>
                  <a:path extrusionOk="0" h="8309" w="14387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rect b="b" l="l" r="r" t="t"/>
                <a:pathLst>
                  <a:path extrusionOk="0" h="34159" w="3232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8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0" name="Google Shape;180;p28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rect b="b" l="l" r="r" t="t"/>
                <a:pathLst>
                  <a:path extrusionOk="0" h="97984" w="10366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rect b="b" l="l" r="r" t="t"/>
                <a:pathLst>
                  <a:path extrusionOk="0" h="97543" w="10361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rect b="b" l="l" r="r" t="t"/>
                <a:pathLst>
                  <a:path extrusionOk="0" h="11972" w="20726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rect b="b" l="l" r="r" t="t"/>
                <a:pathLst>
                  <a:path extrusionOk="0" h="10459" w="18091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rect b="b" l="l" r="r" t="t"/>
                <a:pathLst>
                  <a:path extrusionOk="0" h="9412" w="9062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rect b="b" l="l" r="r" t="t"/>
                <a:pathLst>
                  <a:path extrusionOk="0" h="9417" w="9065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rect b="b" l="l" r="r" t="t"/>
                <a:pathLst>
                  <a:path extrusionOk="0" h="6050" w="5242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rect b="b" l="l" r="r" t="t"/>
                <a:pathLst>
                  <a:path extrusionOk="0" h="6050" w="5246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rect b="b" l="l" r="r" t="t"/>
                <a:pathLst>
                  <a:path extrusionOk="0" h="6066" w="1048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rect b="b" l="l" r="r" t="t"/>
                <a:pathLst>
                  <a:path extrusionOk="0" h="73807" w="572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28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1" name="Google Shape;191;p28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rect b="b" l="l" r="r" t="t"/>
                <a:pathLst>
                  <a:path extrusionOk="0" h="43513" w="10744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rect b="b" l="l" r="r" t="t"/>
                <a:pathLst>
                  <a:path extrusionOk="0" h="43513" w="1074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rect b="b" l="l" r="r" t="t"/>
                <a:pathLst>
                  <a:path extrusionOk="0" h="12410" w="21483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rect b="b" l="l" r="r" t="t"/>
                <a:pathLst>
                  <a:path extrusionOk="0" h="7850" w="13579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rect b="b" l="l" r="r" t="t"/>
                <a:pathLst>
                  <a:path extrusionOk="0" h="3139" w="2719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rect b="b" l="l" r="r" t="t"/>
                <a:pathLst>
                  <a:path extrusionOk="0" h="3139" w="2721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rect b="b" l="l" r="r" t="t"/>
                <a:pathLst>
                  <a:path extrusionOk="0" h="3146" w="5435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rect b="b" l="l" r="r" t="t"/>
                <a:pathLst>
                  <a:path extrusionOk="0" h="7066" w="6803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rect b="b" l="l" r="r" t="t"/>
                <a:pathLst>
                  <a:path extrusionOk="0" h="7069" w="6802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28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1" name="Google Shape;201;p28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2" name="Google Shape;202;p28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rect b="b" l="l" r="r" t="t"/>
                  <a:pathLst>
                    <a:path extrusionOk="0" h="74041" w="18281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8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rect b="b" l="l" r="r" t="t"/>
                  <a:pathLst>
                    <a:path extrusionOk="0" h="74041" w="18275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8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rect b="b" l="l" r="r" t="t"/>
                  <a:pathLst>
                    <a:path extrusionOk="0" h="21114" w="36555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28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06" name="Google Shape;206;p28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rect b="b" l="l" r="r" t="t"/>
                  <a:pathLst>
                    <a:path extrusionOk="0" h="14728" w="39718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8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rect b="b" l="l" r="r" t="t"/>
                  <a:pathLst>
                    <a:path extrusionOk="0" h="13318" w="21042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8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rect b="b" l="l" r="r" t="t"/>
                  <a:pathLst>
                    <a:path extrusionOk="0" h="16880" w="29096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8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rect b="b" l="l" r="r" t="t"/>
                  <a:pathLst>
                    <a:path extrusionOk="0" h="23075" w="39814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8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rect b="b" l="l" r="r" t="t"/>
                  <a:pathLst>
                    <a:path extrusionOk="0" h="16522" w="28482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0980"/>
                      </a:srgbClr>
                    </a:gs>
                    <a:gs pos="50000">
                      <a:srgbClr val="E354F7">
                        <a:alpha val="56470"/>
                      </a:srgbClr>
                    </a:gs>
                    <a:gs pos="100000">
                      <a:srgbClr val="10ECFF">
                        <a:alpha val="85882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8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rect b="b" l="l" r="r" t="t"/>
                  <a:pathLst>
                    <a:path extrusionOk="0" h="1729" w="1626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8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rect b="b" l="l" r="r" t="t"/>
                  <a:pathLst>
                    <a:path extrusionOk="0" h="14905" w="983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8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rect b="b" l="l" r="r" t="t"/>
                  <a:pathLst>
                    <a:path extrusionOk="0" h="13104" w="22092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8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rect b="b" l="l" r="r" t="t"/>
                  <a:pathLst>
                    <a:path extrusionOk="0" h="18646" w="1302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8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rect b="b" l="l" r="r" t="t"/>
                  <a:pathLst>
                    <a:path extrusionOk="0" h="13731" w="23959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8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rect b="b" l="l" r="r" t="t"/>
                  <a:pathLst>
                    <a:path extrusionOk="0" h="1561" w="1628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8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rect b="b" l="l" r="r" t="t"/>
                  <a:pathLst>
                    <a:path extrusionOk="0" h="32543" w="23984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8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rect b="b" l="l" r="r" t="t"/>
                  <a:pathLst>
                    <a:path extrusionOk="0" h="28388" w="22716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8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rect b="b" l="l" r="r" t="t"/>
                  <a:pathLst>
                    <a:path extrusionOk="0" h="10069" w="7088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8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rect b="b" l="l" r="r" t="t"/>
                  <a:pathLst>
                    <a:path extrusionOk="0" h="11528" w="4003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8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rect b="b" l="l" r="r" t="t"/>
                  <a:pathLst>
                    <a:path extrusionOk="0" h="6867" w="4833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8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rect b="b" l="l" r="r" t="t"/>
                  <a:pathLst>
                    <a:path extrusionOk="0" h="7863" w="2731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8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rect b="b" l="l" r="r" t="t"/>
                  <a:pathLst>
                    <a:path extrusionOk="0" h="5288" w="3721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8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rect b="b" l="l" r="r" t="t"/>
                  <a:pathLst>
                    <a:path extrusionOk="0" h="6054" w="2103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28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26" name="Google Shape;226;p28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rect b="b" l="l" r="r" t="t"/>
                  <a:pathLst>
                    <a:path extrusionOk="0" h="31134" w="25359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8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rect b="b" l="l" r="r" t="t"/>
                  <a:pathLst>
                    <a:path extrusionOk="0" h="26066" w="5636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8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rect b="b" l="l" r="r" t="t"/>
                  <a:pathLst>
                    <a:path extrusionOk="0" h="32287" w="2578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2745"/>
                      </a:srgbClr>
                    </a:gs>
                    <a:gs pos="50000">
                      <a:srgbClr val="E354F7">
                        <a:alpha val="56470"/>
                      </a:srgbClr>
                    </a:gs>
                    <a:gs pos="100000">
                      <a:srgbClr val="10ECFF">
                        <a:alpha val="5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8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rect b="b" l="l" r="r" t="t"/>
                  <a:pathLst>
                    <a:path extrusionOk="0" h="27033" w="57299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2745"/>
                      </a:srgbClr>
                    </a:gs>
                    <a:gs pos="50000">
                      <a:srgbClr val="E354F7">
                        <a:alpha val="56470"/>
                      </a:srgbClr>
                    </a:gs>
                    <a:gs pos="100000">
                      <a:srgbClr val="10ECFF">
                        <a:alpha val="5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0" name="Google Shape;230;p28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rect b="b" l="l" r="r" t="t"/>
                <a:pathLst>
                  <a:path extrusionOk="0" h="131721" w="8383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rect b="b" l="l" r="r" t="t"/>
                <a:pathLst>
                  <a:path extrusionOk="0" h="131365" w="8381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rect b="b" l="l" r="r" t="t"/>
                <a:pathLst>
                  <a:path extrusionOk="0" h="9682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rect b="b" l="l" r="r" t="t"/>
                <a:pathLst>
                  <a:path extrusionOk="0" h="58526" w="4938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>
            <p:ph idx="8" type="title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963200" y="2805288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47" name="Google Shape;247;p29"/>
          <p:cNvSpPr txBox="1"/>
          <p:nvPr>
            <p:ph idx="2" type="title"/>
          </p:nvPr>
        </p:nvSpPr>
        <p:spPr>
          <a:xfrm>
            <a:off x="2826125" y="2805300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Idee</a:t>
            </a:r>
            <a:endParaRPr/>
          </a:p>
        </p:txBody>
      </p:sp>
      <p:sp>
        <p:nvSpPr>
          <p:cNvPr id="248" name="Google Shape;248;p29"/>
          <p:cNvSpPr txBox="1"/>
          <p:nvPr>
            <p:ph idx="4" type="title"/>
          </p:nvPr>
        </p:nvSpPr>
        <p:spPr>
          <a:xfrm>
            <a:off x="4711400" y="2805300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Entwicklung</a:t>
            </a:r>
            <a:endParaRPr/>
          </a:p>
        </p:txBody>
      </p:sp>
      <p:sp>
        <p:nvSpPr>
          <p:cNvPr id="249" name="Google Shape;249;p29"/>
          <p:cNvSpPr txBox="1"/>
          <p:nvPr>
            <p:ph idx="6" type="title"/>
          </p:nvPr>
        </p:nvSpPr>
        <p:spPr>
          <a:xfrm>
            <a:off x="6596675" y="2805300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Vorstellung</a:t>
            </a:r>
            <a:endParaRPr/>
          </a:p>
        </p:txBody>
      </p:sp>
      <p:sp>
        <p:nvSpPr>
          <p:cNvPr id="250" name="Google Shape;250;p29"/>
          <p:cNvSpPr txBox="1"/>
          <p:nvPr>
            <p:ph idx="9" type="title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29"/>
          <p:cNvSpPr txBox="1"/>
          <p:nvPr>
            <p:ph idx="13" type="title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29"/>
          <p:cNvSpPr txBox="1"/>
          <p:nvPr>
            <p:ph idx="14" type="title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431"/>
                </a:srgbClr>
              </a:gs>
              <a:gs pos="66000">
                <a:srgbClr val="E354F7">
                  <a:alpha val="21960"/>
                </a:srgbClr>
              </a:gs>
              <a:gs pos="100000">
                <a:srgbClr val="10ECFF">
                  <a:alpha val="3333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Das Problem</a:t>
            </a:r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60" name="Google Shape;260;p30"/>
            <p:cNvSpPr/>
            <p:nvPr/>
          </p:nvSpPr>
          <p:spPr>
            <a:xfrm>
              <a:off x="3962425" y="238125"/>
              <a:ext cx="3020525" cy="3469750"/>
            </a:xfrm>
            <a:custGeom>
              <a:rect b="b" l="l" r="r" t="t"/>
              <a:pathLst>
                <a:path extrusionOk="0" h="138790" w="120821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795600" y="841600"/>
              <a:ext cx="168275" cy="141350"/>
            </a:xfrm>
            <a:custGeom>
              <a:rect b="b" l="l" r="r" t="t"/>
              <a:pathLst>
                <a:path extrusionOk="0" h="5654" w="6731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795650" y="975375"/>
              <a:ext cx="570525" cy="371650"/>
            </a:xfrm>
            <a:custGeom>
              <a:rect b="b" l="l" r="r" t="t"/>
              <a:pathLst>
                <a:path extrusionOk="0" h="14866" w="22821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721625" y="703000"/>
              <a:ext cx="168250" cy="141375"/>
            </a:xfrm>
            <a:custGeom>
              <a:rect b="b" l="l" r="r" t="t"/>
              <a:pathLst>
                <a:path extrusionOk="0" h="5655" w="673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21650" y="836800"/>
              <a:ext cx="570525" cy="371625"/>
            </a:xfrm>
            <a:custGeom>
              <a:rect b="b" l="l" r="r" t="t"/>
              <a:pathLst>
                <a:path extrusionOk="0" h="14865" w="22821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987375" y="5256425"/>
              <a:ext cx="31000" cy="16225"/>
            </a:xfrm>
            <a:custGeom>
              <a:rect b="b" l="l" r="r" t="t"/>
              <a:pathLst>
                <a:path extrusionOk="0" h="649" w="124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923375" y="5287500"/>
              <a:ext cx="31200" cy="16125"/>
            </a:xfrm>
            <a:custGeom>
              <a:rect b="b" l="l" r="r" t="t"/>
              <a:pathLst>
                <a:path extrusionOk="0" h="645" w="1248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56200" y="5316250"/>
              <a:ext cx="31725" cy="16025"/>
            </a:xfrm>
            <a:custGeom>
              <a:rect b="b" l="l" r="r" t="t"/>
              <a:pathLst>
                <a:path extrusionOk="0" h="641" w="1269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86350" y="5342550"/>
              <a:ext cx="31575" cy="16175"/>
            </a:xfrm>
            <a:custGeom>
              <a:rect b="b" l="l" r="r" t="t"/>
              <a:pathLst>
                <a:path extrusionOk="0" h="647" w="1263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713675" y="5366525"/>
              <a:ext cx="32075" cy="16150"/>
            </a:xfrm>
            <a:custGeom>
              <a:rect b="b" l="l" r="r" t="t"/>
              <a:pathLst>
                <a:path extrusionOk="0" h="646" w="1283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8800" y="5387725"/>
              <a:ext cx="31775" cy="16275"/>
            </a:xfrm>
            <a:custGeom>
              <a:rect b="b" l="l" r="r" t="t"/>
              <a:pathLst>
                <a:path extrusionOk="0" h="651" w="1271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561650" y="5406450"/>
              <a:ext cx="31950" cy="16175"/>
            </a:xfrm>
            <a:custGeom>
              <a:rect b="b" l="l" r="r" t="t"/>
              <a:pathLst>
                <a:path extrusionOk="0" h="647" w="1278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84250" y="4906775"/>
              <a:ext cx="29650" cy="16200"/>
            </a:xfrm>
            <a:custGeom>
              <a:rect b="b" l="l" r="r" t="t"/>
              <a:pathLst>
                <a:path extrusionOk="0" h="648" w="1186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483250" y="5422325"/>
              <a:ext cx="31225" cy="16225"/>
            </a:xfrm>
            <a:custGeom>
              <a:rect b="b" l="l" r="r" t="t"/>
              <a:pathLst>
                <a:path extrusionOk="0" h="649" w="1249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407750" y="4860475"/>
              <a:ext cx="29500" cy="16125"/>
            </a:xfrm>
            <a:custGeom>
              <a:rect b="b" l="l" r="r" t="t"/>
              <a:pathLst>
                <a:path extrusionOk="0" h="645" w="118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403025" y="5435475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426675" y="4813450"/>
              <a:ext cx="29125" cy="16150"/>
            </a:xfrm>
            <a:custGeom>
              <a:rect b="b" l="l" r="r" t="t"/>
              <a:pathLst>
                <a:path extrusionOk="0" h="646" w="1165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321575" y="5445750"/>
              <a:ext cx="30175" cy="16150"/>
            </a:xfrm>
            <a:custGeom>
              <a:rect b="b" l="l" r="r" t="t"/>
              <a:pathLst>
                <a:path extrusionOk="0" h="646" w="1207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40700" y="4765875"/>
              <a:ext cx="28675" cy="16100"/>
            </a:xfrm>
            <a:custGeom>
              <a:rect b="b" l="l" r="r" t="t"/>
              <a:pathLst>
                <a:path extrusionOk="0" h="644" w="1147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239425" y="5453275"/>
              <a:ext cx="29625" cy="16050"/>
            </a:xfrm>
            <a:custGeom>
              <a:rect b="b" l="l" r="r" t="t"/>
              <a:pathLst>
                <a:path extrusionOk="0" h="642" w="1185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449675" y="4717800"/>
              <a:ext cx="28325" cy="16175"/>
            </a:xfrm>
            <a:custGeom>
              <a:rect b="b" l="l" r="r" t="t"/>
              <a:pathLst>
                <a:path extrusionOk="0" h="647" w="1133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156650" y="5457875"/>
              <a:ext cx="28800" cy="16075"/>
            </a:xfrm>
            <a:custGeom>
              <a:rect b="b" l="l" r="r" t="t"/>
              <a:pathLst>
                <a:path extrusionOk="0" h="643" w="1152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453825" y="4669475"/>
              <a:ext cx="27925" cy="16250"/>
            </a:xfrm>
            <a:custGeom>
              <a:rect b="b" l="l" r="r" t="t"/>
              <a:pathLst>
                <a:path extrusionOk="0" h="650" w="1117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073600" y="5459450"/>
              <a:ext cx="28225" cy="16125"/>
            </a:xfrm>
            <a:custGeom>
              <a:rect b="b" l="l" r="r" t="t"/>
              <a:pathLst>
                <a:path extrusionOk="0" h="645" w="1129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452675" y="4621125"/>
              <a:ext cx="28375" cy="16050"/>
            </a:xfrm>
            <a:custGeom>
              <a:rect b="b" l="l" r="r" t="t"/>
              <a:pathLst>
                <a:path extrusionOk="0" h="642" w="1135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3990150" y="5458325"/>
              <a:ext cx="28175" cy="16125"/>
            </a:xfrm>
            <a:custGeom>
              <a:rect b="b" l="l" r="r" t="t"/>
              <a:pathLst>
                <a:path extrusionOk="0" h="645" w="1127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445975" y="4572875"/>
              <a:ext cx="29500" cy="16100"/>
            </a:xfrm>
            <a:custGeom>
              <a:rect b="b" l="l" r="r" t="t"/>
              <a:pathLst>
                <a:path extrusionOk="0" h="644" w="118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3906650" y="5454150"/>
              <a:ext cx="28675" cy="16225"/>
            </a:xfrm>
            <a:custGeom>
              <a:rect b="b" l="l" r="r" t="t"/>
              <a:pathLst>
                <a:path extrusionOk="0" h="649" w="1147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434750" y="452485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823850" y="5447375"/>
              <a:ext cx="28950" cy="16100"/>
            </a:xfrm>
            <a:custGeom>
              <a:rect b="b" l="l" r="r" t="t"/>
              <a:pathLst>
                <a:path extrusionOk="0" h="644" w="1158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418525" y="447725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3741925" y="5437525"/>
              <a:ext cx="29400" cy="16175"/>
            </a:xfrm>
            <a:custGeom>
              <a:rect b="b" l="l" r="r" t="t"/>
              <a:pathLst>
                <a:path extrusionOk="0" h="647" w="1176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397175" y="4430350"/>
              <a:ext cx="31225" cy="16200"/>
            </a:xfrm>
            <a:custGeom>
              <a:rect b="b" l="l" r="r" t="t"/>
              <a:pathLst>
                <a:path extrusionOk="0" h="648" w="1249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661025" y="5424925"/>
              <a:ext cx="29700" cy="16175"/>
            </a:xfrm>
            <a:custGeom>
              <a:rect b="b" l="l" r="r" t="t"/>
              <a:pathLst>
                <a:path extrusionOk="0" h="647" w="1188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371375" y="4384250"/>
              <a:ext cx="31450" cy="16150"/>
            </a:xfrm>
            <a:custGeom>
              <a:rect b="b" l="l" r="r" t="t"/>
              <a:pathLst>
                <a:path extrusionOk="0" h="646" w="1258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581750" y="5409525"/>
              <a:ext cx="30075" cy="16150"/>
            </a:xfrm>
            <a:custGeom>
              <a:rect b="b" l="l" r="r" t="t"/>
              <a:pathLst>
                <a:path extrusionOk="0" h="646" w="1203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341000" y="43390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504400" y="5391500"/>
              <a:ext cx="30225" cy="16125"/>
            </a:xfrm>
            <a:custGeom>
              <a:rect b="b" l="l" r="r" t="t"/>
              <a:pathLst>
                <a:path extrusionOk="0" h="645" w="1209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305875" y="4294950"/>
              <a:ext cx="31575" cy="16225"/>
            </a:xfrm>
            <a:custGeom>
              <a:rect b="b" l="l" r="r" t="t"/>
              <a:pathLst>
                <a:path extrusionOk="0" h="649" w="1263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428775" y="537070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266125" y="4252350"/>
              <a:ext cx="31900" cy="16175"/>
            </a:xfrm>
            <a:custGeom>
              <a:rect b="b" l="l" r="r" t="t"/>
              <a:pathLst>
                <a:path extrusionOk="0" h="647" w="1276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355450" y="5347325"/>
              <a:ext cx="30575" cy="16125"/>
            </a:xfrm>
            <a:custGeom>
              <a:rect b="b" l="l" r="r" t="t"/>
              <a:pathLst>
                <a:path extrusionOk="0" h="645" w="1223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222275" y="4211150"/>
              <a:ext cx="31925" cy="16050"/>
            </a:xfrm>
            <a:custGeom>
              <a:rect b="b" l="l" r="r" t="t"/>
              <a:pathLst>
                <a:path extrusionOk="0" h="642" w="1277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284775" y="5321450"/>
              <a:ext cx="30725" cy="16200"/>
            </a:xfrm>
            <a:custGeom>
              <a:rect b="b" l="l" r="r" t="t"/>
              <a:pathLst>
                <a:path extrusionOk="0" h="648" w="1229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174225" y="4171550"/>
              <a:ext cx="31400" cy="16100"/>
            </a:xfrm>
            <a:custGeom>
              <a:rect b="b" l="l" r="r" t="t"/>
              <a:pathLst>
                <a:path extrusionOk="0" h="644" w="1256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216925" y="5293150"/>
              <a:ext cx="30700" cy="16175"/>
            </a:xfrm>
            <a:custGeom>
              <a:rect b="b" l="l" r="r" t="t"/>
              <a:pathLst>
                <a:path extrusionOk="0" h="647" w="1228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5122450" y="4133600"/>
              <a:ext cx="31025" cy="16200"/>
            </a:xfrm>
            <a:custGeom>
              <a:rect b="b" l="l" r="r" t="t"/>
              <a:pathLst>
                <a:path extrusionOk="0" h="648" w="1241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151900" y="5262500"/>
              <a:ext cx="30825" cy="16150"/>
            </a:xfrm>
            <a:custGeom>
              <a:rect b="b" l="l" r="r" t="t"/>
              <a:pathLst>
                <a:path extrusionOk="0" h="646" w="1233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5066775" y="4097575"/>
              <a:ext cx="30350" cy="16225"/>
            </a:xfrm>
            <a:custGeom>
              <a:rect b="b" l="l" r="r" t="t"/>
              <a:pathLst>
                <a:path extrusionOk="0" h="649" w="1214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090400" y="5229700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007375" y="4063525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032125" y="5194925"/>
              <a:ext cx="30850" cy="16175"/>
            </a:xfrm>
            <a:custGeom>
              <a:rect b="b" l="l" r="r" t="t"/>
              <a:pathLst>
                <a:path extrusionOk="0" h="647" w="1234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44125" y="4031550"/>
              <a:ext cx="30825" cy="16250"/>
            </a:xfrm>
            <a:custGeom>
              <a:rect b="b" l="l" r="r" t="t"/>
              <a:pathLst>
                <a:path extrusionOk="0" h="650" w="1233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2977475" y="5158150"/>
              <a:ext cx="31050" cy="16150"/>
            </a:xfrm>
            <a:custGeom>
              <a:rect b="b" l="l" r="r" t="t"/>
              <a:pathLst>
                <a:path extrusionOk="0" h="646" w="1242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878575" y="4001850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926775" y="511962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809300" y="3974550"/>
              <a:ext cx="30825" cy="16075"/>
            </a:xfrm>
            <a:custGeom>
              <a:rect b="b" l="l" r="r" t="t"/>
              <a:pathLst>
                <a:path extrusionOk="0" h="643" w="1233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880100" y="5079300"/>
              <a:ext cx="31750" cy="16200"/>
            </a:xfrm>
            <a:custGeom>
              <a:rect b="b" l="l" r="r" t="t"/>
              <a:pathLst>
                <a:path extrusionOk="0" h="648" w="127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737750" y="39495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37700" y="5037700"/>
              <a:ext cx="31750" cy="16025"/>
            </a:xfrm>
            <a:custGeom>
              <a:rect b="b" l="l" r="r" t="t"/>
              <a:pathLst>
                <a:path extrusionOk="0" h="641" w="127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663550" y="3927125"/>
              <a:ext cx="30550" cy="16175"/>
            </a:xfrm>
            <a:custGeom>
              <a:rect b="b" l="l" r="r" t="t"/>
              <a:pathLst>
                <a:path extrusionOk="0" h="647" w="1222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800075" y="4994400"/>
              <a:ext cx="31550" cy="16250"/>
            </a:xfrm>
            <a:custGeom>
              <a:rect b="b" l="l" r="r" t="t"/>
              <a:pathLst>
                <a:path extrusionOk="0" h="650" w="1262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587400" y="39074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766650" y="49498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509900" y="3890375"/>
              <a:ext cx="29625" cy="16150"/>
            </a:xfrm>
            <a:custGeom>
              <a:rect b="b" l="l" r="r" t="t"/>
              <a:pathLst>
                <a:path extrusionOk="0" h="646" w="1185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738200" y="4904325"/>
              <a:ext cx="31425" cy="16200"/>
            </a:xfrm>
            <a:custGeom>
              <a:rect b="b" l="l" r="r" t="t"/>
              <a:pathLst>
                <a:path extrusionOk="0" h="648" w="1257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430075" y="3876050"/>
              <a:ext cx="29650" cy="16100"/>
            </a:xfrm>
            <a:custGeom>
              <a:rect b="b" l="l" r="r" t="t"/>
              <a:pathLst>
                <a:path extrusionOk="0" h="644" w="1186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714575" y="4857875"/>
              <a:ext cx="31050" cy="16250"/>
            </a:xfrm>
            <a:custGeom>
              <a:rect b="b" l="l" r="r" t="t"/>
              <a:pathLst>
                <a:path extrusionOk="0" h="650" w="1242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349400" y="3864450"/>
              <a:ext cx="29025" cy="16225"/>
            </a:xfrm>
            <a:custGeom>
              <a:rect b="b" l="l" r="r" t="t"/>
              <a:pathLst>
                <a:path extrusionOk="0" h="649" w="1161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2696050" y="4810750"/>
              <a:ext cx="30200" cy="16150"/>
            </a:xfrm>
            <a:custGeom>
              <a:rect b="b" l="l" r="r" t="t"/>
              <a:pathLst>
                <a:path extrusionOk="0" h="646" w="1208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4267300" y="3855800"/>
              <a:ext cx="28975" cy="16100"/>
            </a:xfrm>
            <a:custGeom>
              <a:rect b="b" l="l" r="r" t="t"/>
              <a:pathLst>
                <a:path extrusionOk="0" h="644" w="1159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681975" y="4763025"/>
              <a:ext cx="29800" cy="16125"/>
            </a:xfrm>
            <a:custGeom>
              <a:rect b="b" l="l" r="r" t="t"/>
              <a:pathLst>
                <a:path extrusionOk="0" h="645" w="1192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184500" y="3849950"/>
              <a:ext cx="28500" cy="16100"/>
            </a:xfrm>
            <a:custGeom>
              <a:rect b="b" l="l" r="r" t="t"/>
              <a:pathLst>
                <a:path extrusionOk="0" h="644" w="114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673525" y="4714825"/>
              <a:ext cx="28950" cy="16200"/>
            </a:xfrm>
            <a:custGeom>
              <a:rect b="b" l="l" r="r" t="t"/>
              <a:pathLst>
                <a:path extrusionOk="0" h="648" w="1158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101375" y="3847000"/>
              <a:ext cx="28300" cy="16175"/>
            </a:xfrm>
            <a:custGeom>
              <a:rect b="b" l="l" r="r" t="t"/>
              <a:pathLst>
                <a:path extrusionOk="0" h="647" w="1132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669700" y="4666625"/>
              <a:ext cx="28075" cy="16150"/>
            </a:xfrm>
            <a:custGeom>
              <a:rect b="b" l="l" r="r" t="t"/>
              <a:pathLst>
                <a:path extrusionOk="0" h="646" w="1123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017700" y="3846975"/>
              <a:ext cx="28250" cy="16075"/>
            </a:xfrm>
            <a:custGeom>
              <a:rect b="b" l="l" r="r" t="t"/>
              <a:pathLst>
                <a:path extrusionOk="0" h="643" w="113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670350" y="4618250"/>
              <a:ext cx="28375" cy="16075"/>
            </a:xfrm>
            <a:custGeom>
              <a:rect b="b" l="l" r="r" t="t"/>
              <a:pathLst>
                <a:path extrusionOk="0" h="643" w="1135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934075" y="3849775"/>
              <a:ext cx="29300" cy="16125"/>
            </a:xfrm>
            <a:custGeom>
              <a:rect b="b" l="l" r="r" t="t"/>
              <a:pathLst>
                <a:path extrusionOk="0" h="645" w="1172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675925" y="4569900"/>
              <a:ext cx="28750" cy="16225"/>
            </a:xfrm>
            <a:custGeom>
              <a:rect b="b" l="l" r="r" t="t"/>
              <a:pathLst>
                <a:path extrusionOk="0" h="649" w="115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850825" y="3855400"/>
              <a:ext cx="29675" cy="16175"/>
            </a:xfrm>
            <a:custGeom>
              <a:rect b="b" l="l" r="r" t="t"/>
              <a:pathLst>
                <a:path extrusionOk="0" h="647" w="1187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686500" y="4522000"/>
              <a:ext cx="29175" cy="16225"/>
            </a:xfrm>
            <a:custGeom>
              <a:rect b="b" l="l" r="r" t="t"/>
              <a:pathLst>
                <a:path extrusionOk="0" h="649" w="1167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768300" y="3863875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2702150" y="4474575"/>
              <a:ext cx="29325" cy="16175"/>
            </a:xfrm>
            <a:custGeom>
              <a:rect b="b" l="l" r="r" t="t"/>
              <a:pathLst>
                <a:path extrusionOk="0" h="647" w="1173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686850" y="3875275"/>
              <a:ext cx="30900" cy="16200"/>
            </a:xfrm>
            <a:custGeom>
              <a:rect b="b" l="l" r="r" t="t"/>
              <a:pathLst>
                <a:path extrusionOk="0" h="648" w="1236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722625" y="4427775"/>
              <a:ext cx="29525" cy="16200"/>
            </a:xfrm>
            <a:custGeom>
              <a:rect b="b" l="l" r="r" t="t"/>
              <a:pathLst>
                <a:path extrusionOk="0" h="648" w="1181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606675" y="3889475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747725" y="4381850"/>
              <a:ext cx="30100" cy="16050"/>
            </a:xfrm>
            <a:custGeom>
              <a:rect b="b" l="l" r="r" t="t"/>
              <a:pathLst>
                <a:path extrusionOk="0" h="642" w="1204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528425" y="3906375"/>
              <a:ext cx="31600" cy="16275"/>
            </a:xfrm>
            <a:custGeom>
              <a:rect b="b" l="l" r="r" t="t"/>
              <a:pathLst>
                <a:path extrusionOk="0" h="651" w="1264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777550" y="4336825"/>
              <a:ext cx="30450" cy="16250"/>
            </a:xfrm>
            <a:custGeom>
              <a:rect b="b" l="l" r="r" t="t"/>
              <a:pathLst>
                <a:path extrusionOk="0" h="650" w="1218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812400" y="4292850"/>
              <a:ext cx="30350" cy="16300"/>
            </a:xfrm>
            <a:custGeom>
              <a:rect b="b" l="l" r="r" t="t"/>
              <a:pathLst>
                <a:path extrusionOk="0" h="652" w="1214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851325" y="4250300"/>
              <a:ext cx="30825" cy="16225"/>
            </a:xfrm>
            <a:custGeom>
              <a:rect b="b" l="l" r="r" t="t"/>
              <a:pathLst>
                <a:path extrusionOk="0" h="649" w="1233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895200" y="4209200"/>
              <a:ext cx="30725" cy="16150"/>
            </a:xfrm>
            <a:custGeom>
              <a:rect b="b" l="l" r="r" t="t"/>
              <a:pathLst>
                <a:path extrusionOk="0" h="646" w="1229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943025" y="4169625"/>
              <a:ext cx="30600" cy="16250"/>
            </a:xfrm>
            <a:custGeom>
              <a:rect b="b" l="l" r="r" t="t"/>
              <a:pathLst>
                <a:path extrusionOk="0" h="650" w="1224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994725" y="4131875"/>
              <a:ext cx="31050" cy="16175"/>
            </a:xfrm>
            <a:custGeom>
              <a:rect b="b" l="l" r="r" t="t"/>
              <a:pathLst>
                <a:path extrusionOk="0" h="647" w="1242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050525" y="4096000"/>
              <a:ext cx="30650" cy="16150"/>
            </a:xfrm>
            <a:custGeom>
              <a:rect b="b" l="l" r="r" t="t"/>
              <a:pathLst>
                <a:path extrusionOk="0" h="646" w="1226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110050" y="4061925"/>
              <a:ext cx="30500" cy="16225"/>
            </a:xfrm>
            <a:custGeom>
              <a:rect b="b" l="l" r="r" t="t"/>
              <a:pathLst>
                <a:path extrusionOk="0" h="649" w="122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172075" y="4030175"/>
              <a:ext cx="31550" cy="16050"/>
            </a:xfrm>
            <a:custGeom>
              <a:rect b="b" l="l" r="r" t="t"/>
              <a:pathLst>
                <a:path extrusionOk="0" h="642" w="1262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237825" y="4000500"/>
              <a:ext cx="31575" cy="16150"/>
            </a:xfrm>
            <a:custGeom>
              <a:rect b="b" l="l" r="r" t="t"/>
              <a:pathLst>
                <a:path extrusionOk="0" h="646" w="1263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306625" y="3973350"/>
              <a:ext cx="31900" cy="16000"/>
            </a:xfrm>
            <a:custGeom>
              <a:rect b="b" l="l" r="r" t="t"/>
              <a:pathLst>
                <a:path extrusionOk="0" h="640" w="1276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378075" y="394837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452000" y="3926050"/>
              <a:ext cx="31750" cy="16275"/>
            </a:xfrm>
            <a:custGeom>
              <a:rect b="b" l="l" r="r" t="t"/>
              <a:pathLst>
                <a:path extrusionOk="0" h="651" w="127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355650" y="495220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322575" y="4996425"/>
              <a:ext cx="30475" cy="16175"/>
            </a:xfrm>
            <a:custGeom>
              <a:rect b="b" l="l" r="r" t="t"/>
              <a:pathLst>
                <a:path extrusionOk="0" h="647" w="1219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285075" y="5039550"/>
              <a:ext cx="30600" cy="16175"/>
            </a:xfrm>
            <a:custGeom>
              <a:rect b="b" l="l" r="r" t="t"/>
              <a:pathLst>
                <a:path extrusionOk="0" h="647" w="1224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242775" y="5081300"/>
              <a:ext cx="30625" cy="16200"/>
            </a:xfrm>
            <a:custGeom>
              <a:rect b="b" l="l" r="r" t="t"/>
              <a:pathLst>
                <a:path extrusionOk="0" h="648" w="1225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5196575" y="5121500"/>
              <a:ext cx="30675" cy="16125"/>
            </a:xfrm>
            <a:custGeom>
              <a:rect b="b" l="l" r="r" t="t"/>
              <a:pathLst>
                <a:path extrusionOk="0" h="645" w="1227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5146100" y="5159950"/>
              <a:ext cx="30975" cy="16175"/>
            </a:xfrm>
            <a:custGeom>
              <a:rect b="b" l="l" r="r" t="t"/>
              <a:pathLst>
                <a:path extrusionOk="0" h="647" w="1239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092075" y="5196625"/>
              <a:ext cx="30500" cy="16150"/>
            </a:xfrm>
            <a:custGeom>
              <a:rect b="b" l="l" r="r" t="t"/>
              <a:pathLst>
                <a:path extrusionOk="0" h="646" w="122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048175" y="5223350"/>
              <a:ext cx="30450" cy="16075"/>
            </a:xfrm>
            <a:custGeom>
              <a:rect b="b" l="l" r="r" t="t"/>
              <a:pathLst>
                <a:path extrusionOk="0" h="643" w="1218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968900" y="3053000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625950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492100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95275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429100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362825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328875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576650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442825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308975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965523" y="3058969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627683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492064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295239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430798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364523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330573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576721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442896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309046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411875" y="1433875"/>
              <a:ext cx="170275" cy="1211525"/>
            </a:xfrm>
            <a:custGeom>
              <a:rect b="b" l="l" r="r" t="t"/>
              <a:pathLst>
                <a:path extrusionOk="0" h="48461" w="6811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411875" y="1349750"/>
              <a:ext cx="312825" cy="181275"/>
            </a:xfrm>
            <a:custGeom>
              <a:rect b="b" l="l" r="r" t="t"/>
              <a:pathLst>
                <a:path extrusionOk="0" h="7251" w="12513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578975" y="1446875"/>
              <a:ext cx="148900" cy="1198525"/>
            </a:xfrm>
            <a:custGeom>
              <a:rect b="b" l="l" r="r" t="t"/>
              <a:pathLst>
                <a:path extrusionOk="0" h="47941" w="5956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136375" y="1805925"/>
              <a:ext cx="169675" cy="998925"/>
            </a:xfrm>
            <a:custGeom>
              <a:rect b="b" l="l" r="r" t="t"/>
              <a:pathLst>
                <a:path extrusionOk="0" h="39957" w="6787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136375" y="17217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303450" y="1818850"/>
              <a:ext cx="148325" cy="986000"/>
            </a:xfrm>
            <a:custGeom>
              <a:rect b="b" l="l" r="r" t="t"/>
              <a:pathLst>
                <a:path extrusionOk="0" h="39440" w="5933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861775" y="2487100"/>
              <a:ext cx="168150" cy="477125"/>
            </a:xfrm>
            <a:custGeom>
              <a:rect b="b" l="l" r="r" t="t"/>
              <a:pathLst>
                <a:path extrusionOk="0" h="19085" w="6726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861775" y="24029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028825" y="2500025"/>
              <a:ext cx="146875" cy="464200"/>
            </a:xfrm>
            <a:custGeom>
              <a:rect b="b" l="l" r="r" t="t"/>
              <a:pathLst>
                <a:path extrusionOk="0" h="18568" w="5875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584750" y="2330800"/>
              <a:ext cx="169125" cy="792825"/>
            </a:xfrm>
            <a:custGeom>
              <a:rect b="b" l="l" r="r" t="t"/>
              <a:pathLst>
                <a:path extrusionOk="0" h="31713" w="6765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584750" y="2246650"/>
              <a:ext cx="312900" cy="181300"/>
            </a:xfrm>
            <a:custGeom>
              <a:rect b="b" l="l" r="r" t="t"/>
              <a:pathLst>
                <a:path extrusionOk="0" h="7252" w="12516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751850" y="2343775"/>
              <a:ext cx="147800" cy="779850"/>
            </a:xfrm>
            <a:custGeom>
              <a:rect b="b" l="l" r="r" t="t"/>
              <a:pathLst>
                <a:path extrusionOk="0" h="31194" w="5912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310225" y="3024850"/>
              <a:ext cx="167550" cy="258175"/>
            </a:xfrm>
            <a:custGeom>
              <a:rect b="b" l="l" r="r" t="t"/>
              <a:pathLst>
                <a:path extrusionOk="0" h="10327" w="6702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310225" y="2940700"/>
              <a:ext cx="312850" cy="181300"/>
            </a:xfrm>
            <a:custGeom>
              <a:rect b="b" l="l" r="r" t="t"/>
              <a:pathLst>
                <a:path extrusionOk="0" h="7252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477275" y="3037800"/>
              <a:ext cx="146250" cy="245225"/>
            </a:xfrm>
            <a:custGeom>
              <a:rect b="b" l="l" r="r" t="t"/>
              <a:pathLst>
                <a:path extrusionOk="0" h="9809" w="585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86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885898" y="1064883"/>
              <a:ext cx="1863175" cy="2377950"/>
            </a:xfrm>
            <a:custGeom>
              <a:rect b="b" l="l" r="r" t="t"/>
              <a:pathLst>
                <a:path extrusionOk="0" h="95118" w="74527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431"/>
                  </a:srgbClr>
                </a:gs>
                <a:gs pos="66000">
                  <a:srgbClr val="E354F7">
                    <a:alpha val="21960"/>
                  </a:srgbClr>
                </a:gs>
                <a:gs pos="100000">
                  <a:srgbClr val="10ECFF">
                    <a:alpha val="33333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81975" y="2831575"/>
              <a:ext cx="11075" cy="15350"/>
            </a:xfrm>
            <a:custGeom>
              <a:rect b="b" l="l" r="r" t="t"/>
              <a:pathLst>
                <a:path extrusionOk="0" h="614" w="443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78150" y="2865725"/>
              <a:ext cx="11275" cy="15125"/>
            </a:xfrm>
            <a:custGeom>
              <a:rect b="b" l="l" r="r" t="t"/>
              <a:pathLst>
                <a:path extrusionOk="0" h="605" w="451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71650" y="2898075"/>
              <a:ext cx="11675" cy="14825"/>
            </a:xfrm>
            <a:custGeom>
              <a:rect b="b" l="l" r="r" t="t"/>
              <a:pathLst>
                <a:path extrusionOk="0" h="593" w="467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62775" y="2928325"/>
              <a:ext cx="11825" cy="14750"/>
            </a:xfrm>
            <a:custGeom>
              <a:rect b="b" l="l" r="r" t="t"/>
              <a:pathLst>
                <a:path extrusionOk="0" h="590" w="473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838000" y="2981750"/>
              <a:ext cx="12225" cy="14375"/>
            </a:xfrm>
            <a:custGeom>
              <a:rect b="b" l="l" r="r" t="t"/>
              <a:pathLst>
                <a:path extrusionOk="0" h="575" w="489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22250" y="3004625"/>
              <a:ext cx="12150" cy="14300"/>
            </a:xfrm>
            <a:custGeom>
              <a:rect b="b" l="l" r="r" t="t"/>
              <a:pathLst>
                <a:path extrusionOk="0" h="572" w="486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763075" y="3056150"/>
              <a:ext cx="11650" cy="14175"/>
            </a:xfrm>
            <a:custGeom>
              <a:rect b="b" l="l" r="r" t="t"/>
              <a:pathLst>
                <a:path extrusionOk="0" h="567" w="466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687725" y="3080325"/>
              <a:ext cx="12050" cy="13650"/>
            </a:xfrm>
            <a:custGeom>
              <a:rect b="b" l="l" r="r" t="t"/>
              <a:pathLst>
                <a:path extrusionOk="0" h="546" w="482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659925" y="3082025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631000" y="3080175"/>
              <a:ext cx="12050" cy="14250"/>
            </a:xfrm>
            <a:custGeom>
              <a:rect b="b" l="l" r="r" t="t"/>
              <a:pathLst>
                <a:path extrusionOk="0" h="570" w="482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601200" y="307517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584825" y="2175825"/>
              <a:ext cx="11875" cy="14850"/>
            </a:xfrm>
            <a:custGeom>
              <a:rect b="b" l="l" r="r" t="t"/>
              <a:pathLst>
                <a:path extrusionOk="0" h="594" w="475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570675" y="3066875"/>
              <a:ext cx="11550" cy="15175"/>
            </a:xfrm>
            <a:custGeom>
              <a:rect b="b" l="l" r="r" t="t"/>
              <a:pathLst>
                <a:path extrusionOk="0" h="607" w="462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539650" y="3055575"/>
              <a:ext cx="11350" cy="15375"/>
            </a:xfrm>
            <a:custGeom>
              <a:rect b="b" l="l" r="r" t="t"/>
              <a:pathLst>
                <a:path extrusionOk="0" h="615" w="454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508175" y="3041300"/>
              <a:ext cx="10975" cy="15425"/>
            </a:xfrm>
            <a:custGeom>
              <a:rect b="b" l="l" r="r" t="t"/>
              <a:pathLst>
                <a:path extrusionOk="0" h="617" w="439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444625" y="3004225"/>
              <a:ext cx="11100" cy="15325"/>
            </a:xfrm>
            <a:custGeom>
              <a:rect b="b" l="l" r="r" t="t"/>
              <a:pathLst>
                <a:path extrusionOk="0" h="613" w="444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412975" y="2981500"/>
              <a:ext cx="11400" cy="15175"/>
            </a:xfrm>
            <a:custGeom>
              <a:rect b="b" l="l" r="r" t="t"/>
              <a:pathLst>
                <a:path extrusionOk="0" h="607" w="456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396050" y="2061750"/>
              <a:ext cx="11725" cy="15125"/>
            </a:xfrm>
            <a:custGeom>
              <a:rect b="b" l="l" r="r" t="t"/>
              <a:pathLst>
                <a:path extrusionOk="0" h="605" w="469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381650" y="2956325"/>
              <a:ext cx="11775" cy="14875"/>
            </a:xfrm>
            <a:custGeom>
              <a:rect b="b" l="l" r="r" t="t"/>
              <a:pathLst>
                <a:path extrusionOk="0" h="595" w="471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365200" y="2053350"/>
              <a:ext cx="11950" cy="14750"/>
            </a:xfrm>
            <a:custGeom>
              <a:rect b="b" l="l" r="r" t="t"/>
              <a:pathLst>
                <a:path extrusionOk="0" h="590" w="478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351150" y="2928600"/>
              <a:ext cx="11850" cy="14750"/>
            </a:xfrm>
            <a:custGeom>
              <a:rect b="b" l="l" r="r" t="t"/>
              <a:pathLst>
                <a:path extrusionOk="0" h="590" w="474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292675" y="2866425"/>
              <a:ext cx="12050" cy="14350"/>
            </a:xfrm>
            <a:custGeom>
              <a:rect b="b" l="l" r="r" t="t"/>
              <a:pathLst>
                <a:path extrusionOk="0" h="574" w="482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251150" y="2051425"/>
              <a:ext cx="11925" cy="13925"/>
            </a:xfrm>
            <a:custGeom>
              <a:rect b="b" l="l" r="r" t="t"/>
              <a:pathLst>
                <a:path extrusionOk="0" h="557" w="477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239025" y="2796600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159600" y="2099525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133525" y="260115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125200" y="2141200"/>
              <a:ext cx="12125" cy="14375"/>
            </a:xfrm>
            <a:custGeom>
              <a:rect b="b" l="l" r="r" t="t"/>
              <a:pathLst>
                <a:path extrusionOk="0" h="575" w="485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095200" y="2478525"/>
              <a:ext cx="11825" cy="14700"/>
            </a:xfrm>
            <a:custGeom>
              <a:rect b="b" l="l" r="r" t="t"/>
              <a:pathLst>
                <a:path extrusionOk="0" h="588" w="473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087175" y="2438300"/>
              <a:ext cx="11675" cy="15025"/>
            </a:xfrm>
            <a:custGeom>
              <a:rect b="b" l="l" r="r" t="t"/>
              <a:pathLst>
                <a:path extrusionOk="0" h="601" w="467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081750" y="2399000"/>
              <a:ext cx="11275" cy="15300"/>
            </a:xfrm>
            <a:custGeom>
              <a:rect b="b" l="l" r="r" t="t"/>
              <a:pathLst>
                <a:path extrusionOk="0" h="612" w="451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078325" y="2323775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079875" y="2288400"/>
              <a:ext cx="11200" cy="15325"/>
            </a:xfrm>
            <a:custGeom>
              <a:rect b="b" l="l" r="r" t="t"/>
              <a:pathLst>
                <a:path extrusionOk="0" h="613" w="448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083975" y="2254700"/>
              <a:ext cx="11500" cy="15150"/>
            </a:xfrm>
            <a:custGeom>
              <a:rect b="b" l="l" r="r" t="t"/>
              <a:pathLst>
                <a:path extrusionOk="0" h="606" w="46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090675" y="2223025"/>
              <a:ext cx="11650" cy="14850"/>
            </a:xfrm>
            <a:custGeom>
              <a:rect b="b" l="l" r="r" t="t"/>
              <a:pathLst>
                <a:path extrusionOk="0" h="594" w="466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099800" y="2193325"/>
              <a:ext cx="11875" cy="14775"/>
            </a:xfrm>
            <a:custGeom>
              <a:rect b="b" l="l" r="r" t="t"/>
              <a:pathLst>
                <a:path extrusionOk="0" h="591" w="475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111375" y="2166050"/>
              <a:ext cx="11975" cy="14475"/>
            </a:xfrm>
            <a:custGeom>
              <a:rect b="b" l="l" r="r" t="t"/>
              <a:pathLst>
                <a:path extrusionOk="0" h="579" w="479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857050" y="2616000"/>
              <a:ext cx="11975" cy="14375"/>
            </a:xfrm>
            <a:custGeom>
              <a:rect b="b" l="l" r="r" t="t"/>
              <a:pathLst>
                <a:path extrusionOk="0" h="575" w="479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867100" y="2656225"/>
              <a:ext cx="11925" cy="14900"/>
            </a:xfrm>
            <a:custGeom>
              <a:rect b="b" l="l" r="r" t="t"/>
              <a:pathLst>
                <a:path extrusionOk="0" h="596" w="477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874900" y="2696125"/>
              <a:ext cx="11550" cy="14975"/>
            </a:xfrm>
            <a:custGeom>
              <a:rect b="b" l="l" r="r" t="t"/>
              <a:pathLst>
                <a:path extrusionOk="0" h="599" w="462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80125" y="2734950"/>
              <a:ext cx="11375" cy="15325"/>
            </a:xfrm>
            <a:custGeom>
              <a:rect b="b" l="l" r="r" t="t"/>
              <a:pathLst>
                <a:path extrusionOk="0" h="613" w="455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883575" y="2795575"/>
              <a:ext cx="10625" cy="15700"/>
            </a:xfrm>
            <a:custGeom>
              <a:rect b="b" l="l" r="r" t="t"/>
              <a:pathLst>
                <a:path extrusionOk="0" h="628" w="425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882975" y="2772825"/>
              <a:ext cx="10975" cy="15525"/>
            </a:xfrm>
            <a:custGeom>
              <a:rect b="b" l="l" r="r" t="t"/>
              <a:pathLst>
                <a:path extrusionOk="0" h="621" w="439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248775" y="2335275"/>
              <a:ext cx="50550" cy="53850"/>
            </a:xfrm>
            <a:custGeom>
              <a:rect b="b" l="l" r="r" t="t"/>
              <a:pathLst>
                <a:path extrusionOk="0" h="2154" w="2022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257650" y="2315675"/>
              <a:ext cx="49000" cy="57250"/>
            </a:xfrm>
            <a:custGeom>
              <a:rect b="b" l="l" r="r" t="t"/>
              <a:pathLst>
                <a:path extrusionOk="0" h="2290" w="196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615550" y="2817500"/>
              <a:ext cx="38575" cy="66800"/>
            </a:xfrm>
            <a:custGeom>
              <a:rect b="b" l="l" r="r" t="t"/>
              <a:pathLst>
                <a:path extrusionOk="0" h="2672" w="1543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91450" y="2721000"/>
              <a:ext cx="11675" cy="14150"/>
            </a:xfrm>
            <a:custGeom>
              <a:rect b="b" l="l" r="r" t="t"/>
              <a:pathLst>
                <a:path extrusionOk="0" h="566" w="467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214375" y="2759325"/>
              <a:ext cx="11950" cy="14300"/>
            </a:xfrm>
            <a:custGeom>
              <a:rect b="b" l="l" r="r" t="t"/>
              <a:pathLst>
                <a:path extrusionOk="0" h="572" w="478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170150" y="2681625"/>
              <a:ext cx="11875" cy="14100"/>
            </a:xfrm>
            <a:custGeom>
              <a:rect b="b" l="l" r="r" t="t"/>
              <a:pathLst>
                <a:path extrusionOk="0" h="564" w="475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150825" y="2641575"/>
              <a:ext cx="12000" cy="13950"/>
            </a:xfrm>
            <a:custGeom>
              <a:rect b="b" l="l" r="r" t="t"/>
              <a:pathLst>
                <a:path extrusionOk="0" h="558" w="48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265200" y="2832350"/>
              <a:ext cx="12000" cy="14275"/>
            </a:xfrm>
            <a:custGeom>
              <a:rect b="b" l="l" r="r" t="t"/>
              <a:pathLst>
                <a:path extrusionOk="0" h="571" w="48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118375" y="2560325"/>
              <a:ext cx="12125" cy="13675"/>
            </a:xfrm>
            <a:custGeom>
              <a:rect b="b" l="l" r="r" t="t"/>
              <a:pathLst>
                <a:path extrusionOk="0" h="547" w="485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321425" y="289852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476575" y="3024150"/>
              <a:ext cx="10625" cy="15575"/>
            </a:xfrm>
            <a:custGeom>
              <a:rect b="b" l="l" r="r" t="t"/>
              <a:pathLst>
                <a:path extrusionOk="0" h="623" w="425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324025" y="2670325"/>
              <a:ext cx="37625" cy="36250"/>
            </a:xfrm>
            <a:custGeom>
              <a:rect b="b" l="l" r="r" t="t"/>
              <a:pathLst>
                <a:path extrusionOk="0" h="1450" w="1505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291225" y="2623625"/>
              <a:ext cx="43325" cy="26550"/>
            </a:xfrm>
            <a:custGeom>
              <a:rect b="b" l="l" r="r" t="t"/>
              <a:pathLst>
                <a:path extrusionOk="0" h="1062" w="1733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342425" y="2692450"/>
              <a:ext cx="34575" cy="40850"/>
            </a:xfrm>
            <a:custGeom>
              <a:rect b="b" l="l" r="r" t="t"/>
              <a:pathLst>
                <a:path extrusionOk="0" h="1634" w="1383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362275" y="2713300"/>
              <a:ext cx="31150" cy="45325"/>
            </a:xfrm>
            <a:custGeom>
              <a:rect b="b" l="l" r="r" t="t"/>
              <a:pathLst>
                <a:path extrusionOk="0" h="1813" w="1246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265125" y="2575000"/>
              <a:ext cx="47800" cy="16000"/>
            </a:xfrm>
            <a:custGeom>
              <a:rect b="b" l="l" r="r" t="t"/>
              <a:pathLst>
                <a:path extrusionOk="0" h="640" w="1912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383125" y="2732850"/>
              <a:ext cx="27550" cy="49650"/>
            </a:xfrm>
            <a:custGeom>
              <a:rect b="b" l="l" r="r" t="t"/>
              <a:pathLst>
                <a:path extrusionOk="0" h="1986" w="1102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254150" y="2547325"/>
              <a:ext cx="50675" cy="16875"/>
            </a:xfrm>
            <a:custGeom>
              <a:rect b="b" l="l" r="r" t="t"/>
              <a:pathLst>
                <a:path extrusionOk="0" h="675" w="2027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427125" y="2767075"/>
              <a:ext cx="19925" cy="57325"/>
            </a:xfrm>
            <a:custGeom>
              <a:rect b="b" l="l" r="r" t="t"/>
              <a:pathLst>
                <a:path extrusionOk="0" h="2293" w="797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450025" y="2781525"/>
              <a:ext cx="15925" cy="60700"/>
            </a:xfrm>
            <a:custGeom>
              <a:rect b="b" l="l" r="r" t="t"/>
              <a:pathLst>
                <a:path extrusionOk="0" h="2428" w="637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236600" y="2459350"/>
              <a:ext cx="52600" cy="33025"/>
            </a:xfrm>
            <a:custGeom>
              <a:rect b="b" l="l" r="r" t="t"/>
              <a:pathLst>
                <a:path extrusionOk="0" h="1321" w="2104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473125" y="2794525"/>
              <a:ext cx="11950" cy="63150"/>
            </a:xfrm>
            <a:custGeom>
              <a:rect b="b" l="l" r="r" t="t"/>
              <a:pathLst>
                <a:path extrusionOk="0" h="2526" w="478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234800" y="2431550"/>
              <a:ext cx="52850" cy="38075"/>
            </a:xfrm>
            <a:custGeom>
              <a:rect b="b" l="l" r="r" t="t"/>
              <a:pathLst>
                <a:path extrusionOk="0" h="1523" w="2114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493650" y="2804875"/>
              <a:ext cx="13200" cy="65525"/>
            </a:xfrm>
            <a:custGeom>
              <a:rect b="b" l="l" r="r" t="t"/>
              <a:pathLst>
                <a:path extrusionOk="0" h="2621" w="528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512725" y="2813625"/>
              <a:ext cx="17125" cy="67050"/>
            </a:xfrm>
            <a:custGeom>
              <a:rect b="b" l="l" r="r" t="t"/>
              <a:pathLst>
                <a:path extrusionOk="0" h="2682" w="685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531425" y="2820150"/>
              <a:ext cx="21150" cy="67825"/>
            </a:xfrm>
            <a:custGeom>
              <a:rect b="b" l="l" r="r" t="t"/>
              <a:pathLst>
                <a:path extrusionOk="0" h="2713" w="846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549875" y="2824375"/>
              <a:ext cx="24850" cy="68350"/>
            </a:xfrm>
            <a:custGeom>
              <a:rect b="b" l="l" r="r" t="t"/>
              <a:pathLst>
                <a:path extrusionOk="0" h="2734" w="994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567500" y="2826450"/>
              <a:ext cx="28600" cy="68150"/>
            </a:xfrm>
            <a:custGeom>
              <a:rect b="b" l="l" r="r" t="t"/>
              <a:pathLst>
                <a:path extrusionOk="0" h="2726" w="1144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584550" y="2825825"/>
              <a:ext cx="32100" cy="67975"/>
            </a:xfrm>
            <a:custGeom>
              <a:rect b="b" l="l" r="r" t="t"/>
              <a:pathLst>
                <a:path extrusionOk="0" h="2719" w="1284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42050" y="2356600"/>
              <a:ext cx="51675" cy="50550"/>
            </a:xfrm>
            <a:custGeom>
              <a:rect b="b" l="l" r="r" t="t"/>
              <a:pathLst>
                <a:path extrusionOk="0" h="2022" w="2067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268500" y="2298325"/>
              <a:ext cx="47075" cy="60025"/>
            </a:xfrm>
            <a:custGeom>
              <a:rect b="b" l="l" r="r" t="t"/>
              <a:pathLst>
                <a:path extrusionOk="0" h="2401" w="1883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600575" y="2822825"/>
              <a:ext cx="35500" cy="67700"/>
            </a:xfrm>
            <a:custGeom>
              <a:rect b="b" l="l" r="r" t="t"/>
              <a:pathLst>
                <a:path extrusionOk="0" h="2708" w="142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281125" y="2283350"/>
              <a:ext cx="45050" cy="62500"/>
            </a:xfrm>
            <a:custGeom>
              <a:rect b="b" l="l" r="r" t="t"/>
              <a:pathLst>
                <a:path extrusionOk="0" h="2500" w="1802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295600" y="2270800"/>
              <a:ext cx="42375" cy="64625"/>
            </a:xfrm>
            <a:custGeom>
              <a:rect b="b" l="l" r="r" t="t"/>
              <a:pathLst>
                <a:path extrusionOk="0" h="2585" w="1695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311125" y="2260450"/>
              <a:ext cx="40825" cy="66750"/>
            </a:xfrm>
            <a:custGeom>
              <a:rect b="b" l="l" r="r" t="t"/>
              <a:pathLst>
                <a:path extrusionOk="0" h="2670" w="1633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628800" y="2810075"/>
              <a:ext cx="41975" cy="65150"/>
            </a:xfrm>
            <a:custGeom>
              <a:rect b="b" l="l" r="r" t="t"/>
              <a:pathLst>
                <a:path extrusionOk="0" h="2606" w="1679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641900" y="2800525"/>
              <a:ext cx="44050" cy="63300"/>
            </a:xfrm>
            <a:custGeom>
              <a:rect b="b" l="l" r="r" t="t"/>
              <a:pathLst>
                <a:path extrusionOk="0" h="2532" w="1762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329200" y="2253475"/>
              <a:ext cx="36725" cy="67325"/>
            </a:xfrm>
            <a:custGeom>
              <a:rect b="b" l="l" r="r" t="t"/>
              <a:pathLst>
                <a:path extrusionOk="0" h="2693" w="1469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653025" y="2788825"/>
              <a:ext cx="46225" cy="60900"/>
            </a:xfrm>
            <a:custGeom>
              <a:rect b="b" l="l" r="r" t="t"/>
              <a:pathLst>
                <a:path extrusionOk="0" h="2436" w="1849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348125" y="2249075"/>
              <a:ext cx="33475" cy="68000"/>
            </a:xfrm>
            <a:custGeom>
              <a:rect b="b" l="l" r="r" t="t"/>
              <a:pathLst>
                <a:path extrusionOk="0" h="2720" w="1339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368200" y="2247275"/>
              <a:ext cx="29925" cy="68125"/>
            </a:xfrm>
            <a:custGeom>
              <a:rect b="b" l="l" r="r" t="t"/>
              <a:pathLst>
                <a:path extrusionOk="0" h="2725" w="1197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389175" y="2248050"/>
              <a:ext cx="26525" cy="68425"/>
            </a:xfrm>
            <a:custGeom>
              <a:rect b="b" l="l" r="r" t="t"/>
              <a:pathLst>
                <a:path extrusionOk="0" h="2737" w="1061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662600" y="2774950"/>
              <a:ext cx="48225" cy="58425"/>
            </a:xfrm>
            <a:custGeom>
              <a:rect b="b" l="l" r="r" t="t"/>
              <a:pathLst>
                <a:path extrusionOk="0" h="2337" w="1929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6675" y="2741875"/>
              <a:ext cx="51400" cy="52050"/>
            </a:xfrm>
            <a:custGeom>
              <a:rect b="b" l="l" r="r" t="t"/>
              <a:pathLst>
                <a:path extrusionOk="0" h="2082" w="2056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411125" y="2251625"/>
              <a:ext cx="22625" cy="68200"/>
            </a:xfrm>
            <a:custGeom>
              <a:rect b="b" l="l" r="r" t="t"/>
              <a:pathLst>
                <a:path extrusionOk="0" h="2728" w="905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670475" y="2759450"/>
              <a:ext cx="49975" cy="55225"/>
            </a:xfrm>
            <a:custGeom>
              <a:rect b="b" l="l" r="r" t="t"/>
              <a:pathLst>
                <a:path extrusionOk="0" h="2209" w="1999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681200" y="2722925"/>
              <a:ext cx="52250" cy="48275"/>
            </a:xfrm>
            <a:custGeom>
              <a:rect b="b" l="l" r="r" t="t"/>
              <a:pathLst>
                <a:path extrusionOk="0" h="1931" w="209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433600" y="2257975"/>
              <a:ext cx="18775" cy="67525"/>
            </a:xfrm>
            <a:custGeom>
              <a:rect b="b" l="l" r="r" t="t"/>
              <a:pathLst>
                <a:path extrusionOk="0" h="2701" w="751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684000" y="2702525"/>
              <a:ext cx="52775" cy="44300"/>
            </a:xfrm>
            <a:custGeom>
              <a:rect b="b" l="l" r="r" t="t"/>
              <a:pathLst>
                <a:path extrusionOk="0" h="1772" w="2111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456475" y="2267200"/>
              <a:ext cx="14875" cy="66150"/>
            </a:xfrm>
            <a:custGeom>
              <a:rect b="b" l="l" r="r" t="t"/>
              <a:pathLst>
                <a:path extrusionOk="0" h="2646" w="595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324050" y="2337450"/>
              <a:ext cx="324400" cy="470800"/>
            </a:xfrm>
            <a:custGeom>
              <a:rect b="b" l="l" r="r" t="t"/>
              <a:pathLst>
                <a:path extrusionOk="0" h="18832" w="12976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684950" y="2680925"/>
              <a:ext cx="52950" cy="40075"/>
            </a:xfrm>
            <a:custGeom>
              <a:rect b="b" l="l" r="r" t="t"/>
              <a:pathLst>
                <a:path extrusionOk="0" h="1603" w="2118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479750" y="2278875"/>
              <a:ext cx="10750" cy="64500"/>
            </a:xfrm>
            <a:custGeom>
              <a:rect b="b" l="l" r="r" t="t"/>
              <a:pathLst>
                <a:path extrusionOk="0" h="2580" w="43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499050" y="2293225"/>
              <a:ext cx="14400" cy="61925"/>
            </a:xfrm>
            <a:custGeom>
              <a:rect b="b" l="l" r="r" t="t"/>
              <a:pathLst>
                <a:path extrusionOk="0" h="2477" w="576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682175" y="2640400"/>
              <a:ext cx="52525" cy="31050"/>
            </a:xfrm>
            <a:custGeom>
              <a:rect b="b" l="l" r="r" t="t"/>
              <a:pathLst>
                <a:path extrusionOk="0" h="1242" w="2101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678150" y="2616625"/>
              <a:ext cx="51550" cy="25750"/>
            </a:xfrm>
            <a:custGeom>
              <a:rect b="b" l="l" r="r" t="t"/>
              <a:pathLst>
                <a:path extrusionOk="0" h="1030" w="2062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536800" y="2329475"/>
              <a:ext cx="22225" cy="55025"/>
            </a:xfrm>
            <a:custGeom>
              <a:rect b="b" l="l" r="r" t="t"/>
              <a:pathLst>
                <a:path extrusionOk="0" h="2201" w="889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125350" y="2083000"/>
              <a:ext cx="720475" cy="1010775"/>
            </a:xfrm>
            <a:custGeom>
              <a:rect b="b" l="l" r="r" t="t"/>
              <a:pathLst>
                <a:path extrusionOk="0" h="40431" w="28819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672400" y="2592625"/>
              <a:ext cx="50400" cy="19950"/>
            </a:xfrm>
            <a:custGeom>
              <a:rect b="b" l="l" r="r" t="t"/>
              <a:pathLst>
                <a:path extrusionOk="0" h="798" w="2016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555000" y="2350575"/>
              <a:ext cx="25900" cy="51350"/>
            </a:xfrm>
            <a:custGeom>
              <a:rect b="b" l="l" r="r" t="t"/>
              <a:pathLst>
                <a:path extrusionOk="0" h="2054" w="1036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64925" y="2568100"/>
              <a:ext cx="48925" cy="14625"/>
            </a:xfrm>
            <a:custGeom>
              <a:rect b="b" l="l" r="r" t="t"/>
              <a:pathLst>
                <a:path extrusionOk="0" h="585" w="1957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55800" y="2539225"/>
              <a:ext cx="46925" cy="17950"/>
            </a:xfrm>
            <a:custGeom>
              <a:rect b="b" l="l" r="r" t="t"/>
              <a:pathLst>
                <a:path extrusionOk="0" h="718" w="1877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589200" y="2398475"/>
              <a:ext cx="33150" cy="42725"/>
            </a:xfrm>
            <a:custGeom>
              <a:rect b="b" l="l" r="r" t="t"/>
              <a:pathLst>
                <a:path extrusionOk="0" h="1709" w="1326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45200" y="2509500"/>
              <a:ext cx="44650" cy="23300"/>
            </a:xfrm>
            <a:custGeom>
              <a:rect b="b" l="l" r="r" t="t"/>
              <a:pathLst>
                <a:path extrusionOk="0" h="932" w="1786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04900" y="2424625"/>
              <a:ext cx="36475" cy="38200"/>
            </a:xfrm>
            <a:custGeom>
              <a:rect b="b" l="l" r="r" t="t"/>
              <a:pathLst>
                <a:path extrusionOk="0" h="1528" w="1459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633025" y="2480350"/>
              <a:ext cx="42275" cy="28475"/>
            </a:xfrm>
            <a:custGeom>
              <a:rect b="b" l="l" r="r" t="t"/>
              <a:pathLst>
                <a:path extrusionOk="0" h="1139" w="1691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84425" y="2663425"/>
              <a:ext cx="52950" cy="36125"/>
            </a:xfrm>
            <a:custGeom>
              <a:rect b="b" l="l" r="r" t="t"/>
              <a:pathLst>
                <a:path extrusionOk="0" h="1445" w="2118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159875" y="2134875"/>
              <a:ext cx="649850" cy="906725"/>
            </a:xfrm>
            <a:custGeom>
              <a:rect b="b" l="l" r="r" t="t"/>
              <a:pathLst>
                <a:path extrusionOk="0" h="36269" w="25994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577225" y="2263100"/>
              <a:ext cx="233425" cy="458975"/>
            </a:xfrm>
            <a:custGeom>
              <a:rect b="b" l="l" r="r" t="t"/>
              <a:pathLst>
                <a:path extrusionOk="0" h="18359" w="9337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306900" y="2647450"/>
              <a:ext cx="40550" cy="31375"/>
            </a:xfrm>
            <a:custGeom>
              <a:rect b="b" l="l" r="r" t="t"/>
              <a:pathLst>
                <a:path extrusionOk="0" h="1255" w="1622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277375" y="2599475"/>
              <a:ext cx="45475" cy="21325"/>
            </a:xfrm>
            <a:custGeom>
              <a:rect b="b" l="l" r="r" t="t"/>
              <a:pathLst>
                <a:path extrusionOk="0" h="853" w="1819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404825" y="2750700"/>
              <a:ext cx="23650" cy="53675"/>
            </a:xfrm>
            <a:custGeom>
              <a:rect b="b" l="l" r="r" t="t"/>
              <a:pathLst>
                <a:path extrusionOk="0" h="2147" w="946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246675" y="2517550"/>
              <a:ext cx="50975" cy="22300"/>
            </a:xfrm>
            <a:custGeom>
              <a:rect b="b" l="l" r="r" t="t"/>
              <a:pathLst>
                <a:path extrusionOk="0" h="892" w="2039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240550" y="2488000"/>
              <a:ext cx="51950" cy="27875"/>
            </a:xfrm>
            <a:custGeom>
              <a:rect b="b" l="l" r="r" t="t"/>
              <a:pathLst>
                <a:path extrusionOk="0" h="1115" w="2078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235050" y="2405200"/>
              <a:ext cx="52875" cy="42475"/>
            </a:xfrm>
            <a:custGeom>
              <a:rect b="b" l="l" r="r" t="t"/>
              <a:pathLst>
                <a:path extrusionOk="0" h="1699" w="2115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237425" y="2380075"/>
              <a:ext cx="52525" cy="46700"/>
            </a:xfrm>
            <a:custGeom>
              <a:rect b="b" l="l" r="r" t="t"/>
              <a:pathLst>
                <a:path extrusionOk="0" h="1868" w="2101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141300" y="2119025"/>
              <a:ext cx="12125" cy="14275"/>
            </a:xfrm>
            <a:custGeom>
              <a:rect b="b" l="l" r="r" t="t"/>
              <a:pathLst>
                <a:path extrusionOk="0" h="571" w="485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714375" y="3075300"/>
              <a:ext cx="11950" cy="14050"/>
            </a:xfrm>
            <a:custGeom>
              <a:rect b="b" l="l" r="r" t="t"/>
              <a:pathLst>
                <a:path extrusionOk="0" h="562" w="478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739450" y="3067250"/>
              <a:ext cx="11825" cy="14000"/>
            </a:xfrm>
            <a:custGeom>
              <a:rect b="b" l="l" r="r" t="t"/>
              <a:pathLst>
                <a:path extrusionOk="0" h="560" w="473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179850" y="2082950"/>
              <a:ext cx="11875" cy="14150"/>
            </a:xfrm>
            <a:custGeom>
              <a:rect b="b" l="l" r="r" t="t"/>
              <a:pathLst>
                <a:path extrusionOk="0" h="566" w="475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202000" y="2069400"/>
              <a:ext cx="11850" cy="14075"/>
            </a:xfrm>
            <a:custGeom>
              <a:rect b="b" l="l" r="r" t="t"/>
              <a:pathLst>
                <a:path extrusionOk="0" h="563" w="474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784700" y="3041850"/>
              <a:ext cx="11925" cy="14175"/>
            </a:xfrm>
            <a:custGeom>
              <a:rect b="b" l="l" r="r" t="t"/>
              <a:pathLst>
                <a:path extrusionOk="0" h="567" w="477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225700" y="2058800"/>
              <a:ext cx="12050" cy="14050"/>
            </a:xfrm>
            <a:custGeom>
              <a:rect b="b" l="l" r="r" t="t"/>
              <a:pathLst>
                <a:path extrusionOk="0" h="562" w="482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804500" y="302467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277900" y="2047275"/>
              <a:ext cx="12050" cy="13625"/>
            </a:xfrm>
            <a:custGeom>
              <a:rect b="b" l="l" r="r" t="t"/>
              <a:pathLst>
                <a:path extrusionOk="0" h="545" w="482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305900" y="204620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335125" y="204807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518025" y="2310350"/>
              <a:ext cx="18375" cy="58575"/>
            </a:xfrm>
            <a:custGeom>
              <a:rect b="b" l="l" r="r" t="t"/>
              <a:pathLst>
                <a:path extrusionOk="0" h="2343" w="735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572425" y="2373675"/>
              <a:ext cx="29750" cy="47100"/>
            </a:xfrm>
            <a:custGeom>
              <a:rect b="b" l="l" r="r" t="t"/>
              <a:pathLst>
                <a:path extrusionOk="0" h="1884" w="119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427525" y="2073400"/>
              <a:ext cx="11350" cy="15450"/>
            </a:xfrm>
            <a:custGeom>
              <a:rect b="b" l="l" r="r" t="t"/>
              <a:pathLst>
                <a:path extrusionOk="0" h="618" w="454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619625" y="2452000"/>
              <a:ext cx="39400" cy="33425"/>
            </a:xfrm>
            <a:custGeom>
              <a:rect b="b" l="l" r="r" t="t"/>
              <a:pathLst>
                <a:path extrusionOk="0" h="1337" w="1576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3459400" y="2088200"/>
              <a:ext cx="10850" cy="15450"/>
            </a:xfrm>
            <a:custGeom>
              <a:rect b="b" l="l" r="r" t="t"/>
              <a:pathLst>
                <a:path extrusionOk="0" h="618" w="434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3491225" y="2105850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522800" y="2126475"/>
              <a:ext cx="11175" cy="15225"/>
            </a:xfrm>
            <a:custGeom>
              <a:rect b="b" l="l" r="r" t="t"/>
              <a:pathLst>
                <a:path extrusionOk="0" h="609" w="447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554050" y="2149825"/>
              <a:ext cx="11475" cy="15150"/>
            </a:xfrm>
            <a:custGeom>
              <a:rect b="b" l="l" r="r" t="t"/>
              <a:pathLst>
                <a:path extrusionOk="0" h="606" w="459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615125" y="2204200"/>
              <a:ext cx="11950" cy="14650"/>
            </a:xfrm>
            <a:custGeom>
              <a:rect b="b" l="l" r="r" t="t"/>
              <a:pathLst>
                <a:path extrusionOk="0" h="586" w="478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644550" y="2234800"/>
              <a:ext cx="12150" cy="14475"/>
            </a:xfrm>
            <a:custGeom>
              <a:rect b="b" l="l" r="r" t="t"/>
              <a:pathLst>
                <a:path extrusionOk="0" h="579" w="486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844675" y="2575675"/>
              <a:ext cx="12025" cy="13700"/>
            </a:xfrm>
            <a:custGeom>
              <a:rect b="b" l="l" r="r" t="t"/>
              <a:pathLst>
                <a:path extrusionOk="0" h="548" w="481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577350" y="2221000"/>
              <a:ext cx="269275" cy="521800"/>
            </a:xfrm>
            <a:custGeom>
              <a:rect b="b" l="l" r="r" t="t"/>
              <a:pathLst>
                <a:path extrusionOk="0" h="20872" w="10771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673025" y="2267425"/>
              <a:ext cx="12150" cy="14450"/>
            </a:xfrm>
            <a:custGeom>
              <a:rect b="b" l="l" r="r" t="t"/>
              <a:pathLst>
                <a:path extrusionOk="0" h="578" w="486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829875" y="2534775"/>
              <a:ext cx="12150" cy="13725"/>
            </a:xfrm>
            <a:custGeom>
              <a:rect b="b" l="l" r="r" t="t"/>
              <a:pathLst>
                <a:path extrusionOk="0" h="549" w="486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700350" y="2301975"/>
              <a:ext cx="12050" cy="14225"/>
            </a:xfrm>
            <a:custGeom>
              <a:rect b="b" l="l" r="r" t="t"/>
              <a:pathLst>
                <a:path extrusionOk="0" h="569" w="482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3813075" y="2494200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3726225" y="233812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3794200" y="2453750"/>
              <a:ext cx="11925" cy="14100"/>
            </a:xfrm>
            <a:custGeom>
              <a:rect b="b" l="l" r="r" t="t"/>
              <a:pathLst>
                <a:path extrusionOk="0" h="564" w="477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3750775" y="2375525"/>
              <a:ext cx="11725" cy="14175"/>
            </a:xfrm>
            <a:custGeom>
              <a:rect b="b" l="l" r="r" t="t"/>
              <a:pathLst>
                <a:path extrusionOk="0" h="567" w="469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773500" y="2414200"/>
              <a:ext cx="11650" cy="14200"/>
            </a:xfrm>
            <a:custGeom>
              <a:rect b="b" l="l" r="r" t="t"/>
              <a:pathLst>
                <a:path extrusionOk="0" h="568" w="466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938875" y="1767900"/>
              <a:ext cx="1093950" cy="1596025"/>
            </a:xfrm>
            <a:custGeom>
              <a:rect b="b" l="l" r="r" t="t"/>
              <a:pathLst>
                <a:path extrusionOk="0" h="63841" w="43758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3851525" y="2956225"/>
              <a:ext cx="12150" cy="14575"/>
            </a:xfrm>
            <a:custGeom>
              <a:rect b="b" l="l" r="r" t="t"/>
              <a:pathLst>
                <a:path extrusionOk="0" h="583" w="486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105675" y="251922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3078825" y="2360675"/>
              <a:ext cx="10950" cy="15525"/>
            </a:xfrm>
            <a:custGeom>
              <a:rect b="b" l="l" r="r" t="t"/>
              <a:pathLst>
                <a:path extrusionOk="0" h="621" w="438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rect b="b" l="l" r="r" t="t"/>
              <a:pathLst>
                <a:path extrusionOk="0" h="8571" w="10203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rect b="b" l="l" r="r" t="t"/>
              <a:pathLst>
                <a:path extrusionOk="0" h="22540" w="3460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rect b="b" l="l" r="r" t="t"/>
              <a:pathLst>
                <a:path extrusionOk="0" h="14953" w="21366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rect b="b" l="l" r="r" t="t"/>
              <a:pathLst>
                <a:path extrusionOk="0" h="19687" w="29622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1429225" y="35738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152050" y="37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874900" y="3896025"/>
              <a:ext cx="131050" cy="69125"/>
            </a:xfrm>
            <a:custGeom>
              <a:rect b="b" l="l" r="r" t="t"/>
              <a:pathLst>
                <a:path extrusionOk="0" h="2765" w="5242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97675" y="405710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705125" y="37331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1427900" y="38941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150750" y="4055300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873575" y="42163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1980975" y="389240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703775" y="40534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426625" y="4214525"/>
              <a:ext cx="131050" cy="69150"/>
            </a:xfrm>
            <a:custGeom>
              <a:rect b="b" l="l" r="r" t="t"/>
              <a:pathLst>
                <a:path extrusionOk="0" h="2766" w="5242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149400" y="437565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256850" y="405167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1979625" y="42127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702475" y="4373825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425300" y="45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877675" y="2682250"/>
              <a:ext cx="121925" cy="1279625"/>
            </a:xfrm>
            <a:custGeom>
              <a:rect b="b" l="l" r="r" t="t"/>
              <a:pathLst>
                <a:path extrusionOk="0" h="51185" w="4877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428125" y="4352900"/>
              <a:ext cx="121950" cy="244125"/>
            </a:xfrm>
            <a:custGeom>
              <a:rect b="b" l="l" r="r" t="t"/>
              <a:pathLst>
                <a:path extrusionOk="0" h="9765" w="4878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13000" y="3883275"/>
              <a:ext cx="121925" cy="244125"/>
            </a:xfrm>
            <a:custGeom>
              <a:rect b="b" l="l" r="r" t="t"/>
              <a:pathLst>
                <a:path extrusionOk="0" h="9765" w="4877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583939" y="3649903"/>
              <a:ext cx="677525" cy="864725"/>
            </a:xfrm>
            <a:custGeom>
              <a:rect b="b" l="l" r="r" t="t"/>
              <a:pathLst>
                <a:path extrusionOk="0" h="34589" w="27101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948432" y="3047681"/>
              <a:ext cx="708325" cy="904050"/>
            </a:xfrm>
            <a:custGeom>
              <a:rect b="b" l="l" r="r" t="t"/>
              <a:pathLst>
                <a:path extrusionOk="0" h="36162" w="28333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668775" y="4215925"/>
              <a:ext cx="87575" cy="73550"/>
            </a:xfrm>
            <a:custGeom>
              <a:rect b="b" l="l" r="r" t="t"/>
              <a:pathLst>
                <a:path extrusionOk="0" h="2942" w="3503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668825" y="4026500"/>
              <a:ext cx="296775" cy="193350"/>
            </a:xfrm>
            <a:custGeom>
              <a:rect b="b" l="l" r="r" t="t"/>
              <a:pathLst>
                <a:path extrusionOk="0" h="7734" w="11871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668825" y="3952300"/>
              <a:ext cx="183325" cy="128300"/>
            </a:xfrm>
            <a:custGeom>
              <a:rect b="b" l="l" r="r" t="t"/>
              <a:pathLst>
                <a:path extrusionOk="0" h="5132" w="7333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668825" y="3981350"/>
              <a:ext cx="254125" cy="168900"/>
            </a:xfrm>
            <a:custGeom>
              <a:rect b="b" l="l" r="r" t="t"/>
              <a:pathLst>
                <a:path extrusionOk="0" h="6756" w="10165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320750" y="4673400"/>
              <a:ext cx="1353275" cy="783125"/>
            </a:xfrm>
            <a:custGeom>
              <a:rect b="b" l="l" r="r" t="t"/>
              <a:pathLst>
                <a:path extrusionOk="0" fill="none" h="31325" w="54131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3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665275" y="5030175"/>
              <a:ext cx="664900" cy="266300"/>
            </a:xfrm>
            <a:custGeom>
              <a:rect b="b" l="l" r="r" t="t"/>
              <a:pathLst>
                <a:path extrusionOk="0" h="10652" w="26596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633900" y="4873375"/>
              <a:ext cx="726925" cy="383250"/>
            </a:xfrm>
            <a:custGeom>
              <a:rect b="b" l="l" r="r" t="t"/>
              <a:pathLst>
                <a:path extrusionOk="0" h="15330" w="29077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633900" y="4854650"/>
              <a:ext cx="726925" cy="420675"/>
            </a:xfrm>
            <a:custGeom>
              <a:rect b="b" l="l" r="r" t="t"/>
              <a:pathLst>
                <a:path extrusionOk="0" h="16827" w="29077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763900" y="3863225"/>
              <a:ext cx="476325" cy="1328125"/>
            </a:xfrm>
            <a:custGeom>
              <a:rect b="b" l="l" r="r" t="t"/>
              <a:pathLst>
                <a:path extrusionOk="0" h="53125" w="19053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30"/>
          <p:cNvSpPr txBox="1"/>
          <p:nvPr>
            <p:ph idx="1" type="subTitle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Die nicht einhaltung der Hygieneregeln in den Klassenräumen (insbesondere beim Lüften)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/>
          <p:nvPr/>
        </p:nvSpPr>
        <p:spPr>
          <a:xfrm rot="5400000">
            <a:off x="915500" y="1105775"/>
            <a:ext cx="2311500" cy="37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1"/>
          <p:cNvSpPr txBox="1"/>
          <p:nvPr>
            <p:ph type="title"/>
          </p:nvPr>
        </p:nvSpPr>
        <p:spPr>
          <a:xfrm>
            <a:off x="639950" y="59682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Die Idee</a:t>
            </a:r>
            <a:endParaRPr/>
          </a:p>
        </p:txBody>
      </p:sp>
      <p:sp>
        <p:nvSpPr>
          <p:cNvPr id="766" name="Google Shape;766;p31"/>
          <p:cNvSpPr txBox="1"/>
          <p:nvPr>
            <p:ph idx="1" type="body"/>
          </p:nvPr>
        </p:nvSpPr>
        <p:spPr>
          <a:xfrm>
            <a:off x="775250" y="2261825"/>
            <a:ext cx="25920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Timer zur verbesserten Einhaltung der Coronamaßnahmen an Schulen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Erleichterung zum gleichmäßigen Lüften in den Klassenräumen</a:t>
            </a:r>
            <a:endParaRPr/>
          </a:p>
        </p:txBody>
      </p:sp>
      <p:pic>
        <p:nvPicPr>
          <p:cNvPr id="767" name="Google Shape;7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325" y="1829225"/>
            <a:ext cx="4749599" cy="218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2"/>
          <p:cNvSpPr txBox="1"/>
          <p:nvPr>
            <p:ph type="title"/>
          </p:nvPr>
        </p:nvSpPr>
        <p:spPr>
          <a:xfrm>
            <a:off x="629825" y="53002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Die Entwicklung</a:t>
            </a:r>
            <a:endParaRPr/>
          </a:p>
        </p:txBody>
      </p:sp>
      <p:pic>
        <p:nvPicPr>
          <p:cNvPr id="773" name="Google Shape;7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700" y="1678713"/>
            <a:ext cx="4809953" cy="26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2"/>
          <p:cNvSpPr txBox="1"/>
          <p:nvPr/>
        </p:nvSpPr>
        <p:spPr>
          <a:xfrm>
            <a:off x="678375" y="2035125"/>
            <a:ext cx="23085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75" name="Google Shape;775;p32"/>
          <p:cNvSpPr/>
          <p:nvPr/>
        </p:nvSpPr>
        <p:spPr>
          <a:xfrm rot="5400000">
            <a:off x="915500" y="1105775"/>
            <a:ext cx="2311500" cy="375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 txBox="1"/>
          <p:nvPr>
            <p:ph idx="4294967295" type="body"/>
          </p:nvPr>
        </p:nvSpPr>
        <p:spPr>
          <a:xfrm>
            <a:off x="639950" y="2261825"/>
            <a:ext cx="28626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Ideenbesprechung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Klare Aufgabenverteilung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Konzentrierte Arbeit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Gegenseitige Hilfe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940850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6596675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4711400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2826125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 rot="10800000">
            <a:off x="6596675" y="2979475"/>
            <a:ext cx="1606500" cy="158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 rot="10800000">
            <a:off x="4711400" y="2979475"/>
            <a:ext cx="1606500" cy="158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 rot="10800000">
            <a:off x="2826125" y="2979475"/>
            <a:ext cx="1606500" cy="158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 rot="10800000">
            <a:off x="940850" y="2979475"/>
            <a:ext cx="1606500" cy="158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791" name="Google Shape;791;p33"/>
          <p:cNvSpPr txBox="1"/>
          <p:nvPr>
            <p:ph idx="1" type="subTitle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Erinnerung zum Lüften dank intelligentem Alarm</a:t>
            </a:r>
            <a:endParaRPr/>
          </a:p>
        </p:txBody>
      </p:sp>
      <p:sp>
        <p:nvSpPr>
          <p:cNvPr id="792" name="Google Shape;792;p33"/>
          <p:cNvSpPr txBox="1"/>
          <p:nvPr>
            <p:ph idx="2" type="title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Wetter</a:t>
            </a:r>
            <a:endParaRPr/>
          </a:p>
        </p:txBody>
      </p:sp>
      <p:sp>
        <p:nvSpPr>
          <p:cNvPr id="793" name="Google Shape;793;p33"/>
          <p:cNvSpPr txBox="1"/>
          <p:nvPr>
            <p:ph idx="3" type="subTitle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Informationen zur Raumtemperatur und Luftfeuchtigkeit</a:t>
            </a:r>
            <a:endParaRPr/>
          </a:p>
        </p:txBody>
      </p:sp>
      <p:sp>
        <p:nvSpPr>
          <p:cNvPr id="794" name="Google Shape;794;p33"/>
          <p:cNvSpPr txBox="1"/>
          <p:nvPr>
            <p:ph idx="4" type="title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Ecomodus</a:t>
            </a:r>
            <a:endParaRPr/>
          </a:p>
        </p:txBody>
      </p:sp>
      <p:sp>
        <p:nvSpPr>
          <p:cNvPr id="795" name="Google Shape;795;p33"/>
          <p:cNvSpPr txBox="1"/>
          <p:nvPr>
            <p:ph idx="5" type="subTitle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Automatische Abschaltung bei Nacht</a:t>
            </a:r>
            <a:endParaRPr/>
          </a:p>
        </p:txBody>
      </p:sp>
      <p:sp>
        <p:nvSpPr>
          <p:cNvPr id="796" name="Google Shape;796;p33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Visualisierung</a:t>
            </a:r>
            <a:endParaRPr/>
          </a:p>
        </p:txBody>
      </p:sp>
      <p:sp>
        <p:nvSpPr>
          <p:cNvPr id="797" name="Google Shape;797;p33"/>
          <p:cNvSpPr txBox="1"/>
          <p:nvPr>
            <p:ph idx="7" type="subTitle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Darstellung aller Informationen auf einem praktischen Display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4"/>
          <p:cNvSpPr txBox="1"/>
          <p:nvPr>
            <p:ph idx="2" type="body"/>
          </p:nvPr>
        </p:nvSpPr>
        <p:spPr>
          <a:xfrm>
            <a:off x="639950" y="1787788"/>
            <a:ext cx="31773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Umgang mit grove Komponenten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Sekündlich ausführen ohne dass das Programm sich aufhängt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Gelernt wie man im Team an einem Programm arbeitet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Das neu skalieren eines Wertes (map()-Funktion)</a:t>
            </a:r>
            <a:endParaRPr/>
          </a:p>
        </p:txBody>
      </p:sp>
      <p:sp>
        <p:nvSpPr>
          <p:cNvPr id="803" name="Google Shape;803;p34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Das neu Erlernte</a:t>
            </a:r>
            <a:endParaRPr/>
          </a:p>
        </p:txBody>
      </p:sp>
      <p:grpSp>
        <p:nvGrpSpPr>
          <p:cNvPr id="804" name="Google Shape;804;p34"/>
          <p:cNvGrpSpPr/>
          <p:nvPr/>
        </p:nvGrpSpPr>
        <p:grpSpPr>
          <a:xfrm>
            <a:off x="4569453" y="800518"/>
            <a:ext cx="4574553" cy="4472641"/>
            <a:chOff x="1141900" y="258850"/>
            <a:chExt cx="5336000" cy="5217125"/>
          </a:xfrm>
        </p:grpSpPr>
        <p:sp>
          <p:nvSpPr>
            <p:cNvPr id="805" name="Google Shape;805;p34"/>
            <p:cNvSpPr/>
            <p:nvPr/>
          </p:nvSpPr>
          <p:spPr>
            <a:xfrm>
              <a:off x="1141900" y="4194400"/>
              <a:ext cx="5336000" cy="1281575"/>
            </a:xfrm>
            <a:custGeom>
              <a:rect b="b" l="l" r="r" t="t"/>
              <a:pathLst>
                <a:path extrusionOk="0" h="51263" w="21344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6078"/>
                  </a:srgbClr>
                </a:gs>
                <a:gs pos="66000">
                  <a:srgbClr val="E354F7">
                    <a:alpha val="36078"/>
                  </a:srgbClr>
                </a:gs>
                <a:gs pos="100000">
                  <a:srgbClr val="10ECFF">
                    <a:alpha val="36078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72500" y="258850"/>
              <a:ext cx="1933725" cy="3996200"/>
            </a:xfrm>
            <a:custGeom>
              <a:rect b="b" l="l" r="r" t="t"/>
              <a:pathLst>
                <a:path extrusionOk="0" h="159848" w="77349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663200" y="694475"/>
              <a:ext cx="1755825" cy="3121800"/>
            </a:xfrm>
            <a:custGeom>
              <a:rect b="b" l="l" r="r" t="t"/>
              <a:pathLst>
                <a:path extrusionOk="0" h="124872" w="70233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2745"/>
                  </a:srgbClr>
                </a:gs>
                <a:gs pos="50000">
                  <a:srgbClr val="E354F7">
                    <a:alpha val="56470"/>
                  </a:srgbClr>
                </a:gs>
                <a:gs pos="100000">
                  <a:srgbClr val="10ECFF">
                    <a:alpha val="5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732575" y="912950"/>
              <a:ext cx="1265775" cy="2044125"/>
            </a:xfrm>
            <a:custGeom>
              <a:rect b="b" l="l" r="r" t="t"/>
              <a:pathLst>
                <a:path extrusionOk="0" h="81765" w="50631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002775" y="2100325"/>
              <a:ext cx="305125" cy="330500"/>
            </a:xfrm>
            <a:custGeom>
              <a:rect b="b" l="l" r="r" t="t"/>
              <a:pathLst>
                <a:path extrusionOk="0" h="13220" w="12205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002700" y="2093500"/>
              <a:ext cx="676425" cy="676225"/>
            </a:xfrm>
            <a:custGeom>
              <a:rect b="b" l="l" r="r" t="t"/>
              <a:pathLst>
                <a:path extrusionOk="0" h="27049" w="27057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921300" y="2012975"/>
              <a:ext cx="839250" cy="837300"/>
            </a:xfrm>
            <a:custGeom>
              <a:rect b="b" l="l" r="r" t="t"/>
              <a:pathLst>
                <a:path extrusionOk="0" h="33492" w="3357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002775" y="1184575"/>
              <a:ext cx="305125" cy="330525"/>
            </a:xfrm>
            <a:custGeom>
              <a:rect b="b" l="l" r="r" t="t"/>
              <a:pathLst>
                <a:path extrusionOk="0" h="13221" w="12205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002700" y="1177775"/>
              <a:ext cx="676425" cy="676325"/>
            </a:xfrm>
            <a:custGeom>
              <a:rect b="b" l="l" r="r" t="t"/>
              <a:pathLst>
                <a:path extrusionOk="0" h="27053" w="27057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921250" y="1097225"/>
              <a:ext cx="839300" cy="837375"/>
            </a:xfrm>
            <a:custGeom>
              <a:rect b="b" l="l" r="r" t="t"/>
              <a:pathLst>
                <a:path extrusionOk="0" h="33495" w="33572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180075" y="912950"/>
              <a:ext cx="1841075" cy="1043550"/>
            </a:xfrm>
            <a:custGeom>
              <a:rect b="b" l="l" r="r" t="t"/>
              <a:pathLst>
                <a:path extrusionOk="0" h="41742" w="73643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318375" y="1791625"/>
              <a:ext cx="1535525" cy="8225"/>
            </a:xfrm>
            <a:custGeom>
              <a:rect b="b" l="l" r="r" t="t"/>
              <a:pathLst>
                <a:path extrusionOk="0" h="329" w="61421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343275" y="1073750"/>
              <a:ext cx="8200" cy="16450"/>
            </a:xfrm>
            <a:custGeom>
              <a:rect b="b" l="l" r="r" t="t"/>
              <a:pathLst>
                <a:path extrusionOk="0" h="658" w="328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343275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343275" y="1746025"/>
              <a:ext cx="8200" cy="16475"/>
            </a:xfrm>
            <a:custGeom>
              <a:rect b="b" l="l" r="r" t="t"/>
              <a:pathLst>
                <a:path extrusionOk="0" h="659" w="328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650325" y="1073750"/>
              <a:ext cx="8225" cy="16450"/>
            </a:xfrm>
            <a:custGeom>
              <a:rect b="b" l="l" r="r" t="t"/>
              <a:pathLst>
                <a:path extrusionOk="0" h="658" w="329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5030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650325" y="1746025"/>
              <a:ext cx="8225" cy="16475"/>
            </a:xfrm>
            <a:custGeom>
              <a:rect b="b" l="l" r="r" t="t"/>
              <a:pathLst>
                <a:path extrusionOk="0" h="659" w="329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957450" y="1073750"/>
              <a:ext cx="8250" cy="16450"/>
            </a:xfrm>
            <a:custGeom>
              <a:rect b="b" l="l" r="r" t="t"/>
              <a:pathLst>
                <a:path extrusionOk="0" h="658" w="33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95745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957450" y="1746025"/>
              <a:ext cx="8250" cy="16475"/>
            </a:xfrm>
            <a:custGeom>
              <a:rect b="b" l="l" r="r" t="t"/>
              <a:pathLst>
                <a:path extrusionOk="0" h="659" w="33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4525" y="1073750"/>
              <a:ext cx="8275" cy="16450"/>
            </a:xfrm>
            <a:custGeom>
              <a:rect b="b" l="l" r="r" t="t"/>
              <a:pathLst>
                <a:path extrusionOk="0" h="658" w="331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264525" y="1124700"/>
              <a:ext cx="8275" cy="586825"/>
            </a:xfrm>
            <a:custGeom>
              <a:rect b="b" l="l" r="r" t="t"/>
              <a:pathLst>
                <a:path extrusionOk="0" h="23473" w="331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264525" y="1746025"/>
              <a:ext cx="8275" cy="16475"/>
            </a:xfrm>
            <a:custGeom>
              <a:rect b="b" l="l" r="r" t="t"/>
              <a:pathLst>
                <a:path extrusionOk="0" h="659" w="331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571625" y="1073750"/>
              <a:ext cx="8250" cy="16450"/>
            </a:xfrm>
            <a:custGeom>
              <a:rect b="b" l="l" r="r" t="t"/>
              <a:pathLst>
                <a:path extrusionOk="0" h="658" w="33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571625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571625" y="1746025"/>
              <a:ext cx="8250" cy="16475"/>
            </a:xfrm>
            <a:custGeom>
              <a:rect b="b" l="l" r="r" t="t"/>
              <a:pathLst>
                <a:path extrusionOk="0" h="659" w="33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8750" y="1073750"/>
              <a:ext cx="8225" cy="16450"/>
            </a:xfrm>
            <a:custGeom>
              <a:rect b="b" l="l" r="r" t="t"/>
              <a:pathLst>
                <a:path extrusionOk="0" h="658" w="329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4878750" y="1124700"/>
              <a:ext cx="8250" cy="586825"/>
            </a:xfrm>
            <a:custGeom>
              <a:rect b="b" l="l" r="r" t="t"/>
              <a:pathLst>
                <a:path extrusionOk="0" h="23473" w="33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878750" y="1746025"/>
              <a:ext cx="8225" cy="16475"/>
            </a:xfrm>
            <a:custGeom>
              <a:rect b="b" l="l" r="r" t="t"/>
              <a:pathLst>
                <a:path extrusionOk="0" h="659" w="329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344350" y="1199075"/>
              <a:ext cx="1482275" cy="454450"/>
            </a:xfrm>
            <a:custGeom>
              <a:rect b="b" l="l" r="r" t="t"/>
              <a:pathLst>
                <a:path extrusionOk="0" h="18178" w="59291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441650" y="2091700"/>
              <a:ext cx="1458550" cy="679900"/>
            </a:xfrm>
            <a:custGeom>
              <a:rect b="b" l="l" r="r" t="t"/>
              <a:pathLst>
                <a:path extrusionOk="0" h="27196" w="58342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544850" y="2196750"/>
              <a:ext cx="1252300" cy="76000"/>
            </a:xfrm>
            <a:custGeom>
              <a:rect b="b" l="l" r="r" t="t"/>
              <a:pathLst>
                <a:path extrusionOk="0" h="3040" w="50092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544800" y="2393575"/>
              <a:ext cx="1252200" cy="76050"/>
            </a:xfrm>
            <a:custGeom>
              <a:rect b="b" l="l" r="r" t="t"/>
              <a:pathLst>
                <a:path extrusionOk="0" h="3042" w="50088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544700" y="2590450"/>
              <a:ext cx="1252200" cy="76100"/>
            </a:xfrm>
            <a:custGeom>
              <a:rect b="b" l="l" r="r" t="t"/>
              <a:pathLst>
                <a:path extrusionOk="0" h="3044" w="50088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818500" y="3387800"/>
              <a:ext cx="630100" cy="49625"/>
            </a:xfrm>
            <a:custGeom>
              <a:rect b="b" l="l" r="r" t="t"/>
              <a:pathLst>
                <a:path extrusionOk="0" h="1985" w="25204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818450" y="3517050"/>
              <a:ext cx="630075" cy="49950"/>
            </a:xfrm>
            <a:custGeom>
              <a:rect b="b" l="l" r="r" t="t"/>
              <a:pathLst>
                <a:path extrusionOk="0" h="1998" w="25203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18375" y="3646500"/>
              <a:ext cx="630075" cy="49900"/>
            </a:xfrm>
            <a:custGeom>
              <a:rect b="b" l="l" r="r" t="t"/>
              <a:pathLst>
                <a:path extrusionOk="0" h="1996" w="25203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540850" y="3387800"/>
              <a:ext cx="630075" cy="49625"/>
            </a:xfrm>
            <a:custGeom>
              <a:rect b="b" l="l" r="r" t="t"/>
              <a:pathLst>
                <a:path extrusionOk="0" h="1985" w="25203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540775" y="3517050"/>
              <a:ext cx="630075" cy="49950"/>
            </a:xfrm>
            <a:custGeom>
              <a:rect b="b" l="l" r="r" t="t"/>
              <a:pathLst>
                <a:path extrusionOk="0" h="1998" w="25203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540700" y="3646625"/>
              <a:ext cx="630100" cy="49600"/>
            </a:xfrm>
            <a:custGeom>
              <a:rect b="b" l="l" r="r" t="t"/>
              <a:pathLst>
                <a:path extrusionOk="0" h="1984" w="25204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998350" y="30017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720675" y="3001750"/>
              <a:ext cx="270300" cy="270325"/>
            </a:xfrm>
            <a:custGeom>
              <a:rect b="b" l="l" r="r" t="t"/>
              <a:pathLst>
                <a:path extrusionOk="0" h="10813" w="10812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4338250" y="4892200"/>
              <a:ext cx="1688375" cy="583775"/>
            </a:xfrm>
            <a:custGeom>
              <a:rect b="b" l="l" r="r" t="t"/>
              <a:pathLst>
                <a:path extrusionOk="0" h="23351" w="67535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0980"/>
                  </a:srgbClr>
                </a:gs>
                <a:gs pos="66000">
                  <a:srgbClr val="E354F7">
                    <a:alpha val="15686"/>
                  </a:srgbClr>
                </a:gs>
                <a:gs pos="100000">
                  <a:srgbClr val="10ECFF">
                    <a:alpha val="25098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4577275" y="4776800"/>
              <a:ext cx="148850" cy="238475"/>
            </a:xfrm>
            <a:custGeom>
              <a:rect b="b" l="l" r="r" t="t"/>
              <a:pathLst>
                <a:path extrusionOk="0" h="9539" w="5954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4348150" y="4883800"/>
              <a:ext cx="406550" cy="233550"/>
            </a:xfrm>
            <a:custGeom>
              <a:rect b="b" l="l" r="r" t="t"/>
              <a:pathLst>
                <a:path extrusionOk="0" h="9342" w="16262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349025" y="4892200"/>
              <a:ext cx="59050" cy="102975"/>
            </a:xfrm>
            <a:custGeom>
              <a:rect b="b" l="l" r="r" t="t"/>
              <a:pathLst>
                <a:path extrusionOk="0" h="4119" w="2362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5011400" y="4670025"/>
              <a:ext cx="191525" cy="242575"/>
            </a:xfrm>
            <a:custGeom>
              <a:rect b="b" l="l" r="r" t="t"/>
              <a:pathLst>
                <a:path extrusionOk="0" h="9703" w="7661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4803250" y="4834850"/>
              <a:ext cx="309325" cy="161375"/>
            </a:xfrm>
            <a:custGeom>
              <a:rect b="b" l="l" r="r" t="t"/>
              <a:pathLst>
                <a:path extrusionOk="0" h="6455" w="12373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820250" y="4830700"/>
              <a:ext cx="399400" cy="175175"/>
            </a:xfrm>
            <a:custGeom>
              <a:rect b="b" l="l" r="r" t="t"/>
              <a:pathLst>
                <a:path extrusionOk="0" h="7007" w="15976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667175" y="2893575"/>
              <a:ext cx="534275" cy="1901300"/>
            </a:xfrm>
            <a:custGeom>
              <a:rect b="b" l="l" r="r" t="t"/>
              <a:pathLst>
                <a:path extrusionOk="0" h="76052" w="21371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667200" y="2900100"/>
              <a:ext cx="451275" cy="1893900"/>
            </a:xfrm>
            <a:custGeom>
              <a:rect b="b" l="l" r="r" t="t"/>
              <a:pathLst>
                <a:path extrusionOk="0" h="75756" w="18051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416325" y="2921575"/>
              <a:ext cx="593325" cy="2001075"/>
            </a:xfrm>
            <a:custGeom>
              <a:rect b="b" l="l" r="r" t="t"/>
              <a:pathLst>
                <a:path extrusionOk="0" h="80043" w="23733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399525" y="2928925"/>
              <a:ext cx="246375" cy="1980450"/>
            </a:xfrm>
            <a:custGeom>
              <a:rect b="b" l="l" r="r" t="t"/>
              <a:pathLst>
                <a:path extrusionOk="0" h="79218" w="9855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4011250" y="1071500"/>
              <a:ext cx="589200" cy="1163800"/>
            </a:xfrm>
            <a:custGeom>
              <a:rect b="b" l="l" r="r" t="t"/>
              <a:pathLst>
                <a:path extrusionOk="0" h="46552" w="23568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4011200" y="1083100"/>
              <a:ext cx="494600" cy="1148200"/>
            </a:xfrm>
            <a:custGeom>
              <a:rect b="b" l="l" r="r" t="t"/>
              <a:pathLst>
                <a:path extrusionOk="0" h="45928" w="19784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4590125" y="1470550"/>
              <a:ext cx="364650" cy="597725"/>
            </a:xfrm>
            <a:custGeom>
              <a:rect b="b" l="l" r="r" t="t"/>
              <a:pathLst>
                <a:path extrusionOk="0" h="23909" w="14586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4589750" y="1490150"/>
              <a:ext cx="308200" cy="560225"/>
            </a:xfrm>
            <a:custGeom>
              <a:rect b="b" l="l" r="r" t="t"/>
              <a:pathLst>
                <a:path extrusionOk="0" h="22409" w="12328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668400" y="1406450"/>
              <a:ext cx="404725" cy="425150"/>
            </a:xfrm>
            <a:custGeom>
              <a:rect b="b" l="l" r="r" t="t"/>
              <a:pathLst>
                <a:path extrusionOk="0" h="17006" w="16189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331750" y="1928400"/>
              <a:ext cx="821850" cy="1134575"/>
            </a:xfrm>
            <a:custGeom>
              <a:rect b="b" l="l" r="r" t="t"/>
              <a:pathLst>
                <a:path extrusionOk="0" h="45383" w="32874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4331750" y="2085925"/>
              <a:ext cx="335800" cy="946325"/>
            </a:xfrm>
            <a:custGeom>
              <a:rect b="b" l="l" r="r" t="t"/>
              <a:pathLst>
                <a:path extrusionOk="0" h="37853" w="13432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