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3868-B87D-480B-B278-2960118406E0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11DD-5D42-4F89-876F-3F851623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Hiperveza </a:t>
            </a:r>
            <a:r>
              <a:rPr lang="sr-Latn-RS" dirty="0" smtClean="0"/>
              <a:t>i hipertext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>
            <a:hlinkClick r:id="" action="ppaction://hlinkshowjump?jump=nextslide"/>
          </p:cNvPr>
          <p:cNvSpPr/>
          <p:nvPr/>
        </p:nvSpPr>
        <p:spPr>
          <a:xfrm>
            <a:off x="8029639" y="606177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" action="ppaction://hlinkshowjump?jump=lastslide"/>
          </p:cNvPr>
          <p:cNvSpPr/>
          <p:nvPr/>
        </p:nvSpPr>
        <p:spPr>
          <a:xfrm>
            <a:off x="3657600" y="6094356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Kraj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hlinkClick r:id="rId2" action="ppaction://hlinksldjump"/>
              </a:rPr>
              <a:t>Hiperveze</a:t>
            </a:r>
            <a:r>
              <a:rPr lang="sr-Latn-RS" dirty="0" smtClean="0"/>
              <a:t> (</a:t>
            </a:r>
            <a:r>
              <a:rPr lang="sr-Latn-RS" i="1" dirty="0" smtClean="0"/>
              <a:t>eng.hyperlinks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Hiperveze – hiperlinkovi su specijalni delovi teksta koji povezuju dva teksta i omogućavaju prebacivanje sa jednog dela teksta na drugi sa samo jednim klikom.</a:t>
            </a:r>
          </a:p>
          <a:p>
            <a:r>
              <a:rPr lang="sr-Latn-RS" dirty="0" smtClean="0"/>
              <a:t>Ova mogućnost prebacivanja sa sadržaja na sadržaj se najviše koristi na Internetu i bez hiperveza pretraga interneta bi bila gotovo nemoguća, jer bi za pristupanje nekom sadržaju morali da znamo ili URL, ili IP adresu servera kojem pristupamo. </a:t>
            </a:r>
            <a:endParaRPr lang="en-US" dirty="0"/>
          </a:p>
        </p:txBody>
      </p:sp>
      <p:sp>
        <p:nvSpPr>
          <p:cNvPr id="4" name="Rectangle 3">
            <a:hlinkClick r:id="" action="ppaction://hlinkshowjump?jump=firstslide"/>
          </p:cNvPr>
          <p:cNvSpPr/>
          <p:nvPr/>
        </p:nvSpPr>
        <p:spPr>
          <a:xfrm>
            <a:off x="2133600" y="6033516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Početak</a:t>
            </a:r>
            <a:endParaRPr lang="en-US" dirty="0"/>
          </a:p>
        </p:txBody>
      </p:sp>
      <p:sp>
        <p:nvSpPr>
          <p:cNvPr id="5" name="Rectangle 4">
            <a:hlinkClick r:id="" action="ppaction://hlinkshowjump?jump=lastslide"/>
          </p:cNvPr>
          <p:cNvSpPr/>
          <p:nvPr/>
        </p:nvSpPr>
        <p:spPr>
          <a:xfrm>
            <a:off x="4876800" y="6061770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Kraj</a:t>
            </a:r>
            <a:endParaRPr lang="en-US" dirty="0"/>
          </a:p>
        </p:txBody>
      </p:sp>
      <p:sp>
        <p:nvSpPr>
          <p:cNvPr id="6" name="Left Arrow 5">
            <a:hlinkClick r:id="" action="ppaction://hlinkshowjump?jump=previousslide"/>
          </p:cNvPr>
          <p:cNvSpPr/>
          <p:nvPr/>
        </p:nvSpPr>
        <p:spPr>
          <a:xfrm>
            <a:off x="401077" y="6033516"/>
            <a:ext cx="48920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" action="ppaction://hlinkshowjump?jump=nextslide"/>
          </p:cNvPr>
          <p:cNvSpPr/>
          <p:nvPr/>
        </p:nvSpPr>
        <p:spPr>
          <a:xfrm>
            <a:off x="8029639" y="606177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Umetanje hiperveze u Microsoft Word dokumenta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Ponekad je potrebno radi boljeg snalaženja i brže pretrage delova dokumenta u Word-u pristupiti preko hiperlinka.</a:t>
            </a:r>
          </a:p>
          <a:p>
            <a:r>
              <a:rPr lang="sr-Latn-RS" dirty="0" smtClean="0"/>
              <a:t>Primer upotrebe hiperlinka u Wordu je i automatski sadržaj, gde su naslovi zapravo hiperveze ka određenim delovima dokumenta.</a:t>
            </a:r>
            <a:endParaRPr lang="en-US" dirty="0"/>
          </a:p>
        </p:txBody>
      </p:sp>
      <p:sp>
        <p:nvSpPr>
          <p:cNvPr id="4" name="Right Arrow 3">
            <a:hlinkClick r:id="" action="ppaction://hlinkshowjump?jump=nextslide"/>
          </p:cNvPr>
          <p:cNvSpPr/>
          <p:nvPr/>
        </p:nvSpPr>
        <p:spPr>
          <a:xfrm>
            <a:off x="8033004" y="57912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360777" y="5791200"/>
            <a:ext cx="48920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" action="ppaction://hlinkshowjump?jump=firstslide"/>
          </p:cNvPr>
          <p:cNvSpPr/>
          <p:nvPr/>
        </p:nvSpPr>
        <p:spPr>
          <a:xfrm>
            <a:off x="2133600" y="5791200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Početak</a:t>
            </a:r>
            <a:endParaRPr lang="en-US" dirty="0"/>
          </a:p>
        </p:txBody>
      </p:sp>
      <p:sp>
        <p:nvSpPr>
          <p:cNvPr id="7" name="Rectangle 6">
            <a:hlinkClick r:id="" action="ppaction://hlinkshowjump?jump=lastslide"/>
          </p:cNvPr>
          <p:cNvSpPr/>
          <p:nvPr/>
        </p:nvSpPr>
        <p:spPr>
          <a:xfrm>
            <a:off x="5257800" y="5791200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Kraj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Umetanje obeleživača – Bookmarks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904999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Ako u svom dokumentu želiš lako da pronađeš deo teksta, možeš da kreiraš obeleživač. </a:t>
            </a:r>
          </a:p>
          <a:p>
            <a:r>
              <a:rPr lang="sr-Latn-RS" dirty="0" smtClean="0"/>
              <a:t>Potrebno je da označiš deo teksta i odabereš meni </a:t>
            </a:r>
            <a:r>
              <a:rPr lang="sr-Latn-RS" b="1" dirty="0" smtClean="0"/>
              <a:t>Insert</a:t>
            </a:r>
            <a:r>
              <a:rPr lang="sr-Latn-RS" b="1" dirty="0" smtClean="0">
                <a:sym typeface="Wingdings" panose="05000000000000000000" pitchFamily="2" charset="2"/>
              </a:rPr>
              <a:t>Bookmark</a:t>
            </a:r>
            <a:r>
              <a:rPr lang="sr-Latn-RS" dirty="0" smtClean="0">
                <a:sym typeface="Wingdings" panose="05000000000000000000" pitchFamily="2" charset="2"/>
              </a:rPr>
              <a:t>. </a:t>
            </a:r>
          </a:p>
          <a:p>
            <a:r>
              <a:rPr lang="sr-Latn-RS" dirty="0" smtClean="0">
                <a:sym typeface="Wingdings" panose="05000000000000000000" pitchFamily="2" charset="2"/>
              </a:rPr>
              <a:t>Pojaviće se prozor kao na slici: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4038600" cy="357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348096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Obeleživaču možeš pristupiti tako što istovremeno pritisneš </a:t>
            </a:r>
            <a:r>
              <a:rPr lang="sr-Latn-RS" sz="2000" b="1" dirty="0" smtClean="0"/>
              <a:t>CTRL+G</a:t>
            </a:r>
            <a:r>
              <a:rPr lang="sr-Latn-RS" sz="2000" dirty="0" smtClean="0"/>
              <a:t>, izabereš </a:t>
            </a:r>
            <a:r>
              <a:rPr lang="sr-Latn-RS" sz="2000" b="1" dirty="0" smtClean="0"/>
              <a:t>Bookmark</a:t>
            </a:r>
            <a:r>
              <a:rPr lang="sr-Latn-RS" sz="2000" dirty="0" smtClean="0"/>
              <a:t> sa leve strane, naziv obeleživača sa desne strane prozora i klikneš na dugme Go To.</a:t>
            </a:r>
          </a:p>
          <a:p>
            <a:r>
              <a:rPr lang="sr-Latn-RS" sz="2000" dirty="0" smtClean="0"/>
              <a:t>Obeleživač možeš obrisati opcijom </a:t>
            </a:r>
            <a:r>
              <a:rPr lang="sr-Latn-RS" sz="2000" b="1" dirty="0" smtClean="0"/>
              <a:t>Insert</a:t>
            </a:r>
            <a:r>
              <a:rPr lang="sr-Latn-RS" sz="2000" b="1" dirty="0" smtClean="0">
                <a:sym typeface="Wingdings" panose="05000000000000000000" pitchFamily="2" charset="2"/>
              </a:rPr>
              <a:t>Bookmark</a:t>
            </a:r>
            <a:r>
              <a:rPr lang="sr-Latn-RS" sz="2000" dirty="0" smtClean="0">
                <a:sym typeface="Wingdings" panose="05000000000000000000" pitchFamily="2" charset="2"/>
              </a:rPr>
              <a:t> i klikom na </a:t>
            </a:r>
            <a:r>
              <a:rPr lang="sr-Latn-RS" sz="2000" b="1" dirty="0" smtClean="0">
                <a:sym typeface="Wingdings" panose="05000000000000000000" pitchFamily="2" charset="2"/>
              </a:rPr>
              <a:t>Delete</a:t>
            </a:r>
            <a:r>
              <a:rPr lang="sr-Latn-RS" sz="2000" dirty="0" smtClean="0">
                <a:sym typeface="Wingdings" panose="05000000000000000000" pitchFamily="2" charset="2"/>
              </a:rPr>
              <a:t>.</a:t>
            </a:r>
            <a:endParaRPr lang="en-US" sz="2000" dirty="0"/>
          </a:p>
        </p:txBody>
      </p:sp>
      <p:sp>
        <p:nvSpPr>
          <p:cNvPr id="6" name="Rectangle 5">
            <a:hlinkClick r:id="" action="ppaction://hlinkshowjump?jump=firstslide"/>
          </p:cNvPr>
          <p:cNvSpPr/>
          <p:nvPr/>
        </p:nvSpPr>
        <p:spPr>
          <a:xfrm>
            <a:off x="5181600" y="6275832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Početak</a:t>
            </a:r>
            <a:endParaRPr lang="en-US" dirty="0"/>
          </a:p>
        </p:txBody>
      </p:sp>
      <p:sp>
        <p:nvSpPr>
          <p:cNvPr id="7" name="Rectangle 6">
            <a:hlinkClick r:id="" action="ppaction://hlinkshowjump?jump=lastslide"/>
          </p:cNvPr>
          <p:cNvSpPr/>
          <p:nvPr/>
        </p:nvSpPr>
        <p:spPr>
          <a:xfrm>
            <a:off x="7055778" y="6275832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Kraj</a:t>
            </a:r>
            <a:endParaRPr lang="en-US" dirty="0"/>
          </a:p>
        </p:txBody>
      </p:sp>
      <p:sp>
        <p:nvSpPr>
          <p:cNvPr id="8" name="Left Arrow 7">
            <a:hlinkClick r:id="" action="ppaction://hlinkshowjump?jump=previousslide"/>
          </p:cNvPr>
          <p:cNvSpPr/>
          <p:nvPr/>
        </p:nvSpPr>
        <p:spPr>
          <a:xfrm>
            <a:off x="401077" y="152400"/>
            <a:ext cx="48920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" action="ppaction://hlinkshowjump?jump=nextslide"/>
          </p:cNvPr>
          <p:cNvSpPr/>
          <p:nvPr/>
        </p:nvSpPr>
        <p:spPr>
          <a:xfrm>
            <a:off x="8242974" y="1524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Umetanje hiperveze ka drugim dokumentima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Ako želimo da postavimo hiperveze prema drugim dokumentima na računaru ili Internetu, treba odabrati meni Insert</a:t>
            </a:r>
            <a:r>
              <a:rPr lang="sr-Latn-RS" dirty="0" smtClean="0">
                <a:sym typeface="Wingdings" panose="05000000000000000000" pitchFamily="2" charset="2"/>
              </a:rPr>
              <a:t>Hyperlink. Pojaviće se dijalog kao na slici: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619125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152400" y="4267200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Početak</a:t>
            </a:r>
            <a:endParaRPr lang="en-US" dirty="0"/>
          </a:p>
        </p:txBody>
      </p:sp>
      <p:sp>
        <p:nvSpPr>
          <p:cNvPr id="6" name="Rectangle 5">
            <a:hlinkClick r:id="" action="ppaction://hlinkshowjump?jump=lastslide"/>
          </p:cNvPr>
          <p:cNvSpPr/>
          <p:nvPr/>
        </p:nvSpPr>
        <p:spPr>
          <a:xfrm>
            <a:off x="152400" y="4964684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Kraj</a:t>
            </a:r>
            <a:endParaRPr lang="en-US" dirty="0"/>
          </a:p>
        </p:txBody>
      </p:sp>
      <p:sp>
        <p:nvSpPr>
          <p:cNvPr id="7" name="Left Arrow 6">
            <a:hlinkClick r:id="" action="ppaction://hlinkshowjump?jump=previousslide"/>
          </p:cNvPr>
          <p:cNvSpPr/>
          <p:nvPr/>
        </p:nvSpPr>
        <p:spPr>
          <a:xfrm>
            <a:off x="161818" y="5984731"/>
            <a:ext cx="48920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" action="ppaction://hlinkshowjump?jump=nextslide"/>
          </p:cNvPr>
          <p:cNvSpPr/>
          <p:nvPr/>
        </p:nvSpPr>
        <p:spPr>
          <a:xfrm>
            <a:off x="1143000" y="5984731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16" y="1938216"/>
            <a:ext cx="685097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429000" y="1603717"/>
            <a:ext cx="1524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1300" y="9233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Naziv hiperveze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49902"/>
            <a:ext cx="20163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Hiperveza može pokazivati na:</a:t>
            </a:r>
          </a:p>
          <a:p>
            <a:r>
              <a:rPr lang="sr-Latn-RS" dirty="0" smtClean="0"/>
              <a:t>Dokument na računaru ili na internetu</a:t>
            </a:r>
          </a:p>
          <a:p>
            <a:r>
              <a:rPr lang="sr-Latn-RS" dirty="0" smtClean="0"/>
              <a:t>Deo teksta u istom dokumentu</a:t>
            </a:r>
          </a:p>
          <a:p>
            <a:r>
              <a:rPr lang="sr-Latn-RS" dirty="0" smtClean="0"/>
              <a:t>Na novi dokument</a:t>
            </a:r>
          </a:p>
          <a:p>
            <a:endParaRPr lang="sr-Latn-RS" dirty="0" smtClean="0"/>
          </a:p>
          <a:p>
            <a:r>
              <a:rPr lang="sr-Latn-RS" dirty="0" smtClean="0"/>
              <a:t>Na </a:t>
            </a:r>
            <a:r>
              <a:rPr lang="en-US" dirty="0" err="1" smtClean="0"/>
              <a:t>adresu</a:t>
            </a:r>
            <a:r>
              <a:rPr lang="en-US" dirty="0" smtClean="0"/>
              <a:t> </a:t>
            </a:r>
            <a:r>
              <a:rPr lang="en-US" dirty="0" err="1" smtClean="0"/>
              <a:t>elektronske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šte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828800" y="2667000"/>
            <a:ext cx="533400" cy="225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828800" y="3276600"/>
            <a:ext cx="533400" cy="225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828800" y="3810000"/>
            <a:ext cx="533400" cy="225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831143" y="4419600"/>
            <a:ext cx="533400" cy="225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077286" y="4778734"/>
            <a:ext cx="152107" cy="63146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86393" y="541137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URL dokumenta na Internetu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3984791" y="3146825"/>
            <a:ext cx="489204" cy="2423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999328" y="3568797"/>
            <a:ext cx="489204" cy="2423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3999328" y="4177284"/>
            <a:ext cx="489204" cy="2423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85014" y="2934969"/>
            <a:ext cx="362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Povezivanje sa dokumentom u istom folderu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85014" y="359976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URL stranica na internetu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5014" y="4113776"/>
            <a:ext cx="318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Prethodno otvorena dokumenta</a:t>
            </a:r>
            <a:endParaRPr lang="en-US" dirty="0"/>
          </a:p>
        </p:txBody>
      </p:sp>
      <p:sp>
        <p:nvSpPr>
          <p:cNvPr id="20" name="Rectangle 19">
            <a:hlinkClick r:id="" action="ppaction://hlinkshowjump?jump=firstslide"/>
          </p:cNvPr>
          <p:cNvSpPr/>
          <p:nvPr/>
        </p:nvSpPr>
        <p:spPr>
          <a:xfrm>
            <a:off x="2133600" y="6086847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Početak</a:t>
            </a:r>
            <a:endParaRPr lang="en-US" dirty="0"/>
          </a:p>
        </p:txBody>
      </p:sp>
      <p:sp>
        <p:nvSpPr>
          <p:cNvPr id="21" name="Rectangle 20">
            <a:hlinkClick r:id="" action="ppaction://hlinkshowjump?jump=lastslide"/>
          </p:cNvPr>
          <p:cNvSpPr/>
          <p:nvPr/>
        </p:nvSpPr>
        <p:spPr>
          <a:xfrm>
            <a:off x="4876800" y="6086847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Kraj</a:t>
            </a:r>
            <a:endParaRPr lang="en-US" dirty="0"/>
          </a:p>
        </p:txBody>
      </p:sp>
      <p:sp>
        <p:nvSpPr>
          <p:cNvPr id="22" name="Left Arrow 21">
            <a:hlinkClick r:id="" action="ppaction://hlinkshowjump?jump=previousslide"/>
          </p:cNvPr>
          <p:cNvSpPr/>
          <p:nvPr/>
        </p:nvSpPr>
        <p:spPr>
          <a:xfrm>
            <a:off x="360777" y="6086847"/>
            <a:ext cx="48920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hlinkClick r:id="" action="ppaction://hlinkshowjump?jump=nextslide"/>
          </p:cNvPr>
          <p:cNvSpPr/>
          <p:nvPr/>
        </p:nvSpPr>
        <p:spPr>
          <a:xfrm>
            <a:off x="8213540" y="6086847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Apsolutne i relativne putanje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Postoji dva tipa putanja do sadržaja kojem želiš da pristupiš: </a:t>
            </a:r>
          </a:p>
          <a:p>
            <a:pPr lvl="1"/>
            <a:r>
              <a:rPr lang="sr-Latn-RS" b="1" dirty="0" smtClean="0"/>
              <a:t>Apsolutna putanja: </a:t>
            </a:r>
            <a:r>
              <a:rPr lang="sr-Latn-RS" dirty="0" smtClean="0"/>
              <a:t>kompletna putanja do određenog fajla počev od korenog foldera. Na primer, fajl slika.jpg se nalazi u folderu Informatika, na c disku računara, apsolutna putanja do fajla je </a:t>
            </a:r>
            <a:r>
              <a:rPr lang="sr-Latn-RS" b="1" dirty="0" smtClean="0"/>
              <a:t>c:</a:t>
            </a:r>
            <a:r>
              <a:rPr lang="en-US" b="1" dirty="0" smtClean="0"/>
              <a:t>\</a:t>
            </a:r>
            <a:r>
              <a:rPr lang="en-US" b="1" dirty="0" err="1" smtClean="0"/>
              <a:t>Informatika</a:t>
            </a:r>
            <a:r>
              <a:rPr lang="en-US" b="1" dirty="0" smtClean="0"/>
              <a:t>\slika.jpg</a:t>
            </a:r>
          </a:p>
          <a:p>
            <a:pPr lvl="1"/>
            <a:r>
              <a:rPr lang="en-US" b="1" dirty="0" err="1" smtClean="0"/>
              <a:t>Relativna</a:t>
            </a:r>
            <a:r>
              <a:rPr lang="en-US" b="1" dirty="0" smtClean="0"/>
              <a:t> </a:t>
            </a:r>
            <a:r>
              <a:rPr lang="en-US" b="1" dirty="0" err="1" smtClean="0"/>
              <a:t>putanja</a:t>
            </a:r>
            <a:r>
              <a:rPr lang="sr-Cyrl-RS" b="1" dirty="0" smtClean="0"/>
              <a:t>:</a:t>
            </a:r>
            <a:r>
              <a:rPr lang="sr-Latn-RS" dirty="0" smtClean="0"/>
              <a:t>Putanja do određenog fajla ili foldera u odnosu na trenutni radni folder. </a:t>
            </a:r>
            <a:endParaRPr lang="en-US" dirty="0"/>
          </a:p>
        </p:txBody>
      </p:sp>
      <p:sp>
        <p:nvSpPr>
          <p:cNvPr id="4" name="Rectangle 3">
            <a:hlinkClick r:id="" action="ppaction://hlinkshowjump?jump=firstslide"/>
          </p:cNvPr>
          <p:cNvSpPr/>
          <p:nvPr/>
        </p:nvSpPr>
        <p:spPr>
          <a:xfrm>
            <a:off x="2133600" y="6042112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Početak</a:t>
            </a:r>
            <a:endParaRPr lang="en-US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360777" y="6042112"/>
            <a:ext cx="48920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" action="ppaction://hlinkshowjump?jump=lastslide"/>
          </p:cNvPr>
          <p:cNvSpPr/>
          <p:nvPr/>
        </p:nvSpPr>
        <p:spPr>
          <a:xfrm>
            <a:off x="4878512" y="6042112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Kraj</a:t>
            </a:r>
            <a:endParaRPr lang="en-US" dirty="0"/>
          </a:p>
        </p:txBody>
      </p:sp>
      <p:sp>
        <p:nvSpPr>
          <p:cNvPr id="7" name="Right Arrow 6">
            <a:hlinkClick r:id="" action="ppaction://hlinkshowjump?jump=nextslide"/>
          </p:cNvPr>
          <p:cNvSpPr/>
          <p:nvPr/>
        </p:nvSpPr>
        <p:spPr>
          <a:xfrm>
            <a:off x="8212596" y="6042112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 smtClean="0"/>
              <a:t>1. U Word-u otkucaj sledeći tekst: </a:t>
            </a:r>
          </a:p>
          <a:p>
            <a:pPr marL="0" indent="0">
              <a:buNone/>
            </a:pPr>
            <a:r>
              <a:rPr lang="sr-Cyrl-RS" dirty="0" smtClean="0"/>
              <a:t>Најпознатији програм за обраду растерских слика је </a:t>
            </a:r>
            <a:r>
              <a:rPr lang="sr-Latn-RS" b="1" dirty="0" smtClean="0"/>
              <a:t>Adobe Photoshop.</a:t>
            </a:r>
          </a:p>
          <a:p>
            <a:pPr marL="0" indent="0">
              <a:buNone/>
            </a:pPr>
            <a:r>
              <a:rPr lang="sr-Cyrl-RS" dirty="0" smtClean="0"/>
              <a:t>Најпознатији програми за обраду векторских слика су: </a:t>
            </a:r>
            <a:r>
              <a:rPr lang="sr-Latn-RS" b="1" dirty="0" smtClean="0"/>
              <a:t>CorelDraw </a:t>
            </a:r>
            <a:r>
              <a:rPr lang="sr-Latn-RS" dirty="0" smtClean="0"/>
              <a:t>i</a:t>
            </a:r>
            <a:r>
              <a:rPr lang="sr-Latn-RS" b="1" dirty="0" smtClean="0"/>
              <a:t> Adobe Illustrator.</a:t>
            </a:r>
          </a:p>
          <a:p>
            <a:pPr marL="0" indent="0">
              <a:buNone/>
            </a:pPr>
            <a:r>
              <a:rPr lang="sr-Latn-RS" dirty="0" smtClean="0"/>
              <a:t>2. Podebljane delove teksta pretvori u hiperveze koje će voditi do web-sajtova pomenutih programa.</a:t>
            </a:r>
          </a:p>
          <a:p>
            <a:pPr marL="0" indent="0">
              <a:buNone/>
            </a:pPr>
            <a:r>
              <a:rPr lang="sr-Latn-RS" dirty="0" smtClean="0"/>
              <a:t>3. Sačuvaj dokument pod nazivom </a:t>
            </a:r>
            <a:r>
              <a:rPr lang="sr-Latn-RS" b="1" dirty="0" smtClean="0"/>
              <a:t>grafika.docx. </a:t>
            </a:r>
          </a:p>
          <a:p>
            <a:pPr marL="0" indent="0">
              <a:buNone/>
            </a:pPr>
            <a:r>
              <a:rPr lang="sr-Latn-RS" dirty="0" smtClean="0"/>
              <a:t>4. Na internetu pronađi i preuzmi u folder c:</a:t>
            </a:r>
            <a:r>
              <a:rPr lang="en-US" dirty="0" smtClean="0"/>
              <a:t>\Raster, </a:t>
            </a:r>
            <a:r>
              <a:rPr lang="sr-Latn-RS" dirty="0" smtClean="0"/>
              <a:t>tri rasterske slike, a u folder c:</a:t>
            </a:r>
            <a:r>
              <a:rPr lang="en-US" dirty="0" smtClean="0"/>
              <a:t>\</a:t>
            </a:r>
            <a:r>
              <a:rPr lang="en-US" dirty="0" err="1" smtClean="0"/>
              <a:t>Vektor</a:t>
            </a:r>
            <a:r>
              <a:rPr lang="en-US" dirty="0"/>
              <a:t> </a:t>
            </a:r>
            <a:r>
              <a:rPr lang="en-US" dirty="0" smtClean="0"/>
              <a:t>– tri </a:t>
            </a:r>
            <a:r>
              <a:rPr lang="en-US" dirty="0" err="1" smtClean="0"/>
              <a:t>vektorske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Ispod</a:t>
            </a:r>
            <a:r>
              <a:rPr lang="en-US" dirty="0" smtClean="0"/>
              <a:t> </a:t>
            </a:r>
            <a:r>
              <a:rPr lang="en-US" dirty="0" err="1" smtClean="0"/>
              <a:t>prethodno</a:t>
            </a:r>
            <a:r>
              <a:rPr lang="en-US" dirty="0" smtClean="0"/>
              <a:t> </a:t>
            </a:r>
            <a:r>
              <a:rPr lang="en-US" dirty="0" err="1" smtClean="0"/>
              <a:t>napisanog</a:t>
            </a:r>
            <a:r>
              <a:rPr lang="en-U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sr-Cyrl-RS" dirty="0" smtClean="0"/>
              <a:t>Пример растерских слика понаћи ћеш у фолдеру </a:t>
            </a:r>
            <a:r>
              <a:rPr lang="sr-Cyrl-RS" b="1" dirty="0" smtClean="0"/>
              <a:t>растер, </a:t>
            </a:r>
            <a:r>
              <a:rPr lang="sr-Cyrl-RS" dirty="0" smtClean="0"/>
              <a:t>док ћеш примере векторских слика пронаћи у фолдеру </a:t>
            </a:r>
            <a:r>
              <a:rPr lang="sr-Cyrl-RS" b="1" dirty="0" smtClean="0"/>
              <a:t>вектор</a:t>
            </a:r>
            <a:r>
              <a:rPr lang="sr-Cyrl-RS" dirty="0" smtClean="0"/>
              <a:t>.</a:t>
            </a:r>
          </a:p>
          <a:p>
            <a:pPr marL="0" indent="0">
              <a:buNone/>
            </a:pPr>
            <a:r>
              <a:rPr lang="sr-Cyrl-RS" dirty="0" smtClean="0"/>
              <a:t>6. Креирај хипервезе од речи растер и вектор које ће водити ка фолдерима са одговарајућим сликама. </a:t>
            </a:r>
            <a:endParaRPr lang="en-US" dirty="0" smtClean="0"/>
          </a:p>
        </p:txBody>
      </p:sp>
      <p:sp>
        <p:nvSpPr>
          <p:cNvPr id="4" name="Rectangle 3">
            <a:hlinkClick r:id="" action="ppaction://hlinkshowjump?jump=firstslide"/>
          </p:cNvPr>
          <p:cNvSpPr/>
          <p:nvPr/>
        </p:nvSpPr>
        <p:spPr>
          <a:xfrm>
            <a:off x="7086600" y="6172200"/>
            <a:ext cx="16764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Početak</a:t>
            </a:r>
            <a:endParaRPr lang="en-US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584034" y="6172200"/>
            <a:ext cx="48920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486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Hiperveza i hipertext</vt:lpstr>
      <vt:lpstr>Hiperveze (eng.hyperlinks)</vt:lpstr>
      <vt:lpstr>Umetanje hiperveze u Microsoft Word dokumenta</vt:lpstr>
      <vt:lpstr>Umetanje obeleživača – Bookmarks </vt:lpstr>
      <vt:lpstr>Umetanje hiperveze ka drugim dokumentima</vt:lpstr>
      <vt:lpstr>PowerPoint Presentation</vt:lpstr>
      <vt:lpstr>Apsolutne i relativne putanje</vt:lpstr>
      <vt:lpstr>Zadatak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Hiperveza i hipertext</dc:title>
  <dc:creator>Miltonx</dc:creator>
  <cp:lastModifiedBy>Miltonx</cp:lastModifiedBy>
  <cp:revision>12</cp:revision>
  <dcterms:created xsi:type="dcterms:W3CDTF">2024-11-12T10:39:25Z</dcterms:created>
  <dcterms:modified xsi:type="dcterms:W3CDTF">2024-11-12T14:06:17Z</dcterms:modified>
</cp:coreProperties>
</file>