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" d="100"/>
          <a:sy n="16" d="100"/>
        </p:scale>
        <p:origin x="-262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2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2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6000">
              <a:srgbClr val="1F1F1F"/>
            </a:gs>
            <a:gs pos="28000">
              <a:srgbClr val="FFFFFF"/>
            </a:gs>
            <a:gs pos="42000">
              <a:srgbClr val="636363"/>
            </a:gs>
            <a:gs pos="53000">
              <a:srgbClr val="CFCFCF"/>
            </a:gs>
            <a:gs pos="66000">
              <a:srgbClr val="CFCFCF"/>
            </a:gs>
            <a:gs pos="87000">
              <a:srgbClr val="1F1F1F"/>
            </a:gs>
            <a:gs pos="92000">
              <a:srgbClr val="FFFFFF"/>
            </a:gs>
            <a:gs pos="100000">
              <a:srgbClr val="7F7F7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72099-985A-401B-9D0E-FA0BFA189E72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BCC9-DD4C-416D-98AA-58133473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Crtanje</a:t>
            </a:r>
            <a:r>
              <a:rPr lang="en-US" dirty="0" smtClean="0"/>
              <a:t> </a:t>
            </a:r>
            <a:r>
              <a:rPr lang="en-US" dirty="0" err="1" smtClean="0"/>
              <a:t>geometrijskih</a:t>
            </a:r>
            <a:r>
              <a:rPr lang="en-US" dirty="0" smtClean="0"/>
              <a:t> </a:t>
            </a:r>
            <a:r>
              <a:rPr lang="en-US" dirty="0" err="1" smtClean="0"/>
              <a:t>figura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Crtanje</a:t>
            </a:r>
            <a:r>
              <a:rPr lang="en-US" dirty="0" smtClean="0"/>
              <a:t> </a:t>
            </a:r>
            <a:r>
              <a:rPr lang="en-US" dirty="0" err="1" smtClean="0"/>
              <a:t>kvadrata</a:t>
            </a:r>
            <a:r>
              <a:rPr lang="en-US" dirty="0" smtClean="0"/>
              <a:t> </a:t>
            </a:r>
            <a:r>
              <a:rPr lang="sr-Latn-RS" dirty="0" smtClean="0"/>
              <a:t>i pravougaonika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Za crtanje kvadrata i pravougaonika u biblioteci PyGame koristimo funkciju:</a:t>
            </a:r>
          </a:p>
          <a:p>
            <a:pPr lvl="1"/>
            <a:r>
              <a:rPr lang="sr-Latn-RS" dirty="0" smtClean="0"/>
              <a:t>pg.draw.rect(prozor, pg.Color(„red“), (50,50,200,100),1)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sr-Latn-RS" sz="3200" dirty="0"/>
              <a:t>Treći parametar je uređena četvorka brojeva</a:t>
            </a:r>
            <a:r>
              <a:rPr lang="sr-Latn-RS" sz="3200" dirty="0" smtClean="0"/>
              <a:t>:</a:t>
            </a:r>
          </a:p>
          <a:p>
            <a:pPr marL="742950" lvl="2" indent="-342900"/>
            <a:r>
              <a:rPr lang="sr-Latn-RS" dirty="0" smtClean="0"/>
              <a:t>Prva dva broja predstavljaju koordinate gornjeg levog temena pravougaonika.</a:t>
            </a:r>
          </a:p>
          <a:p>
            <a:pPr marL="742950" lvl="2" indent="-342900"/>
            <a:r>
              <a:rPr lang="sr-Latn-RS" dirty="0" smtClean="0"/>
              <a:t>Druga dva predstavljaju redom njegovu širinu i visinu. </a:t>
            </a:r>
          </a:p>
          <a:p>
            <a:pPr marL="461963" lvl="2" indent="-457200"/>
            <a:r>
              <a:rPr lang="sr-Latn-RS" sz="3200" dirty="0"/>
              <a:t>Četvrti parametar je debljina linije. Ako se taj parametar ne navede, ili ako se navede 0, neće se nacrtati okvir pravougaonika/kvadrata, već se ceo pravougaonik ispunjava bojom.</a:t>
            </a:r>
          </a:p>
          <a:p>
            <a:pPr marL="4763" lvl="1" indent="0">
              <a:buNone/>
            </a:pPr>
            <a:r>
              <a:rPr lang="sr-Latn-RS" dirty="0"/>
              <a:t>	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1477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Nacrtati pravougaonik gde:</a:t>
            </a:r>
          </a:p>
          <a:p>
            <a:pPr lvl="1"/>
            <a:r>
              <a:rPr lang="sr-Latn-RS" dirty="0" smtClean="0"/>
              <a:t>Gornje levo teme se nalazi na koordinatama 75,75;</a:t>
            </a:r>
          </a:p>
          <a:p>
            <a:pPr lvl="1"/>
            <a:r>
              <a:rPr lang="sr-Latn-RS" dirty="0" smtClean="0"/>
              <a:t>Širina je 150 piksela;</a:t>
            </a:r>
          </a:p>
          <a:p>
            <a:pPr lvl="1"/>
            <a:r>
              <a:rPr lang="sr-Latn-RS" dirty="0" smtClean="0"/>
              <a:t>Visina je 50 piksela; </a:t>
            </a:r>
          </a:p>
          <a:p>
            <a:pPr lvl="1"/>
            <a:r>
              <a:rPr lang="sr-Latn-RS" dirty="0" smtClean="0"/>
              <a:t>Ovaj pravougaonik je obojen crnom bojom.</a:t>
            </a:r>
            <a:endParaRPr lang="sr-Latn-RS" dirty="0"/>
          </a:p>
          <a:p>
            <a:pPr lvl="1"/>
            <a:r>
              <a:rPr lang="sr-Latn-RS" dirty="0" smtClean="0"/>
              <a:t>Oko crnog pravougaonika nacrtati okvir u obliku pravougaonika, čije se levo gornje teme nalazi u tački (50,50), a širina i visina su 200 i 100, respektivno. Debljina linije je 2, boja crvena.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"/>
            <a:ext cx="359257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44065"/>
            <a:ext cx="5143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2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Nacrtati dva kvadrata, kao na slici, pri čemu je crvena linija kvadrata 200 x 200 piksela, debljine 3, a crni kvadrat 100 x 100 piksela. Kako bi kvadrati bili vidljiviji, prozor će biti dimenzija 300 x 300 piksela.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0626"/>
            <a:ext cx="404291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17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Nacrtati 5 kvadrata u 5 boja. Na početku definisati boje koje ćeš koristiti na osnovu RGB vrednosti. Svi kvadrati su dimenzija 50 x 50 piksela. Prozor za crtanje je dimenzija 250 x 50 piksela. Početna tačka za prvi kvadrat je (0,0), a za svaki naredni je y koordinata za 50 veća.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8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Rešenje primera 3: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543800" cy="401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7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 uzoru na primer 3, dopuni program tako da kvadrati uzimaju sve nijanse zelene boje. Prva nijansa je osnovna zelena zelena = (0,255,0), a ostale nijanse idu do crne boje crna = (0,0,0).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14083"/>
            <a:ext cx="5715000" cy="179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3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313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Crtanje geometrijskih figura</vt:lpstr>
      <vt:lpstr>Crtanje kvadrata i pravougaonika</vt:lpstr>
      <vt:lpstr>Primer:</vt:lpstr>
      <vt:lpstr>PowerPoint Presentation</vt:lpstr>
      <vt:lpstr>Primer 2:</vt:lpstr>
      <vt:lpstr>Primer 3:</vt:lpstr>
      <vt:lpstr>Rešenje primera 3:</vt:lpstr>
      <vt:lpstr>Primer 4: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Crtanje geometrijskih figura</dc:title>
  <dc:creator>Miltonx</dc:creator>
  <cp:lastModifiedBy>Miltonx</cp:lastModifiedBy>
  <cp:revision>4</cp:revision>
  <dcterms:created xsi:type="dcterms:W3CDTF">2025-05-05T09:47:53Z</dcterms:created>
  <dcterms:modified xsi:type="dcterms:W3CDTF">2025-05-05T10:19:34Z</dcterms:modified>
</cp:coreProperties>
</file>