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3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881B-9966-45CA-91FE-4B75B9B9C373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5C47-6F39-41DF-B58F-F6410718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7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881B-9966-45CA-91FE-4B75B9B9C373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5C47-6F39-41DF-B58F-F6410718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5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881B-9966-45CA-91FE-4B75B9B9C373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5C47-6F39-41DF-B58F-F6410718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74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881B-9966-45CA-91FE-4B75B9B9C373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5C47-6F39-41DF-B58F-F6410718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881B-9966-45CA-91FE-4B75B9B9C373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5C47-6F39-41DF-B58F-F6410718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881B-9966-45CA-91FE-4B75B9B9C373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5C47-6F39-41DF-B58F-F6410718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2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881B-9966-45CA-91FE-4B75B9B9C373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5C47-6F39-41DF-B58F-F6410718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01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881B-9966-45CA-91FE-4B75B9B9C373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5C47-6F39-41DF-B58F-F6410718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5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881B-9966-45CA-91FE-4B75B9B9C373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5C47-6F39-41DF-B58F-F6410718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881B-9966-45CA-91FE-4B75B9B9C373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5C47-6F39-41DF-B58F-F6410718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4881B-9966-45CA-91FE-4B75B9B9C373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9D5C47-6F39-41DF-B58F-F6410718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2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  <a:lum/>
          </a:blip>
          <a:srcRect/>
          <a:stretch>
            <a:fillRect t="-29000" b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4881B-9966-45CA-91FE-4B75B9B9C373}" type="datetimeFigureOut">
              <a:rPr lang="en-US" smtClean="0"/>
              <a:t>23-Sep-24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D5C47-6F39-41DF-B58F-F64107186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formatikaTamar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Cyrl-RS" dirty="0" smtClean="0"/>
              <a:t>Обрада дигиталне фотографије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Уклањање позадине коришћењем </a:t>
            </a:r>
            <a:r>
              <a:rPr lang="sr-Latn-RS" dirty="0" smtClean="0"/>
              <a:t>foreground selection tool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8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Cyrl-RS" dirty="0" smtClean="0"/>
              <a:t>Са </a:t>
            </a:r>
            <a:r>
              <a:rPr lang="en-US" dirty="0" smtClean="0">
                <a:hlinkClick r:id="rId2"/>
              </a:rPr>
              <a:t>https://github.com/InformatikaTamara</a:t>
            </a:r>
            <a:r>
              <a:rPr lang="en-US" dirty="0" smtClean="0"/>
              <a:t> --&gt; 7_razred </a:t>
            </a:r>
            <a:r>
              <a:rPr lang="sr-Cyrl-RS" dirty="0" smtClean="0"/>
              <a:t>преузети:</a:t>
            </a:r>
          </a:p>
          <a:p>
            <a:pPr lvl="1"/>
            <a:r>
              <a:rPr lang="sr-Latn-RS" dirty="0" smtClean="0"/>
              <a:t>Fotografija 1.jpg</a:t>
            </a:r>
          </a:p>
          <a:p>
            <a:pPr lvl="1"/>
            <a:r>
              <a:rPr lang="sr-Latn-RS" dirty="0" smtClean="0"/>
              <a:t>Pozadina.jpg</a:t>
            </a:r>
          </a:p>
          <a:p>
            <a:pPr lvl="1"/>
            <a:r>
              <a:rPr lang="sr-Latn-RS" dirty="0" smtClean="0"/>
              <a:t>Prezentaciju Obrada digitalne fotografije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3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sr-Cyrl-RS" dirty="0" smtClean="0"/>
              <a:t>творити фотографију Фотографија 1 у програму ГИМП.</a:t>
            </a:r>
          </a:p>
          <a:p>
            <a:pPr lvl="1"/>
            <a:r>
              <a:rPr lang="sr-Latn-RS" dirty="0" smtClean="0"/>
              <a:t>File </a:t>
            </a:r>
            <a:r>
              <a:rPr lang="sr-Latn-RS" dirty="0" smtClean="0">
                <a:sym typeface="Wingdings" panose="05000000000000000000" pitchFamily="2" charset="2"/>
              </a:rPr>
              <a:t> Open  </a:t>
            </a:r>
            <a:r>
              <a:rPr lang="sr-Cyrl-RS" dirty="0" smtClean="0">
                <a:sym typeface="Wingdings" panose="05000000000000000000" pitchFamily="2" charset="2"/>
              </a:rPr>
              <a:t>пронаћи фотографију на рачунару  </a:t>
            </a:r>
            <a:r>
              <a:rPr lang="sr-Latn-RS" dirty="0" smtClean="0">
                <a:sym typeface="Wingdings" panose="05000000000000000000" pitchFamily="2" charset="2"/>
              </a:rPr>
              <a:t>Open</a:t>
            </a:r>
            <a:endParaRPr lang="sr-Latn-RS" dirty="0">
              <a:sym typeface="Wingdings" panose="05000000000000000000" pitchFamily="2" charset="2"/>
            </a:endParaRPr>
          </a:p>
          <a:p>
            <a:pPr lvl="1"/>
            <a:endParaRPr lang="sr-Latn-RS" dirty="0">
              <a:sym typeface="Wingdings" panose="05000000000000000000" pitchFamily="2" charset="2"/>
            </a:endParaRPr>
          </a:p>
          <a:p>
            <a:pPr marL="339725" lvl="1" indent="-334963">
              <a:buFont typeface="Arial" panose="020B0604020202020204" pitchFamily="34" charset="0"/>
              <a:buChar char="•"/>
            </a:pPr>
            <a:r>
              <a:rPr lang="sr-Cyrl-RS" dirty="0" smtClean="0">
                <a:sym typeface="Wingdings" panose="05000000000000000000" pitchFamily="2" charset="2"/>
              </a:rPr>
              <a:t>На менију </a:t>
            </a:r>
            <a:r>
              <a:rPr lang="sr-Latn-RS" dirty="0" smtClean="0">
                <a:sym typeface="Wingdings" panose="05000000000000000000" pitchFamily="2" charset="2"/>
              </a:rPr>
              <a:t>Layers </a:t>
            </a:r>
            <a:r>
              <a:rPr lang="sr-Cyrl-RS" dirty="0" smtClean="0">
                <a:sym typeface="Wingdings" panose="05000000000000000000" pitchFamily="2" charset="2"/>
              </a:rPr>
              <a:t>одабрати </a:t>
            </a:r>
            <a:r>
              <a:rPr lang="sr-Latn-RS" dirty="0" smtClean="0">
                <a:sym typeface="Wingdings" panose="05000000000000000000" pitchFamily="2" charset="2"/>
              </a:rPr>
              <a:t>Duplicate layer</a:t>
            </a:r>
            <a:r>
              <a:rPr lang="sr-Cyrl-RS" dirty="0" smtClean="0">
                <a:sym typeface="Wingdings" panose="05000000000000000000" pitchFamily="2" charset="2"/>
              </a:rPr>
              <a:t>. Радимо на дупликату фотографије, а не на оригиналу!</a:t>
            </a:r>
            <a:endParaRPr lang="sr-Latn-R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85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Cyrl-RS" dirty="0" smtClean="0"/>
              <a:t>Алат: </a:t>
            </a:r>
            <a:r>
              <a:rPr lang="sr-Latn-RS" dirty="0" smtClean="0"/>
              <a:t>Foreground selection tool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121285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/>
          <p:nvPr/>
        </p:nvSpPr>
        <p:spPr>
          <a:xfrm rot="10800000">
            <a:off x="1356188" y="1730337"/>
            <a:ext cx="12954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1800" y="15240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Foreground selec se nalazi na Free select podmeniju.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9635" y="2743200"/>
            <a:ext cx="78280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dirty="0" smtClean="0"/>
              <a:t>Odabrati Foreground select i zaokružiti selekciju oko </a:t>
            </a:r>
          </a:p>
          <a:p>
            <a:r>
              <a:rPr lang="sr-Latn-RS" sz="2800" dirty="0" smtClean="0"/>
              <a:t>objekta sa slike.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55614" y="3745545"/>
            <a:ext cx="5822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sz="2800" dirty="0" smtClean="0"/>
              <a:t>Kada se označi objekat, pritisnuti Enter</a:t>
            </a:r>
            <a:endParaRPr lang="en-US" sz="28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110" y="4419600"/>
            <a:ext cx="3347090" cy="188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6000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Pokazivač miša će se automatski prebaciti u četkicu sa kojom, što preciznije moguće treba obojiti objekat koji izdvajamo.</a:t>
            </a:r>
          </a:p>
          <a:p>
            <a:pPr lvl="1"/>
            <a:r>
              <a:rPr lang="sr-Latn-RS" dirty="0" smtClean="0"/>
              <a:t>Sa desne strane podesiti veličinu četkice sa alatom Stroke width</a:t>
            </a:r>
          </a:p>
          <a:p>
            <a:pPr lvl="1"/>
            <a:r>
              <a:rPr lang="sr-Latn-RS" dirty="0" smtClean="0"/>
              <a:t>Označiti Feather edges i povećati radius</a:t>
            </a:r>
          </a:p>
          <a:p>
            <a:pPr lvl="1"/>
            <a:r>
              <a:rPr lang="en-US" dirty="0" err="1" smtClean="0"/>
              <a:t>Kada</a:t>
            </a:r>
            <a:r>
              <a:rPr lang="en-US" dirty="0" smtClean="0"/>
              <a:t> se </a:t>
            </a:r>
            <a:r>
              <a:rPr lang="en-US" dirty="0" err="1" smtClean="0"/>
              <a:t>oboji</a:t>
            </a:r>
            <a:r>
              <a:rPr lang="en-US" dirty="0" smtClean="0"/>
              <a:t> </a:t>
            </a:r>
            <a:r>
              <a:rPr lang="en-US" dirty="0" err="1" smtClean="0"/>
              <a:t>ceo</a:t>
            </a:r>
            <a:r>
              <a:rPr lang="en-US" dirty="0" smtClean="0"/>
              <a:t> </a:t>
            </a:r>
            <a:r>
              <a:rPr lang="en-US" dirty="0" err="1" smtClean="0"/>
              <a:t>objekat</a:t>
            </a:r>
            <a:r>
              <a:rPr lang="en-US" dirty="0" smtClean="0"/>
              <a:t>, </a:t>
            </a:r>
            <a:r>
              <a:rPr lang="en-US" dirty="0" err="1" smtClean="0"/>
              <a:t>izabrati</a:t>
            </a:r>
            <a:r>
              <a:rPr lang="en-US" dirty="0" smtClean="0"/>
              <a:t> Select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3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maske</a:t>
            </a:r>
            <a:r>
              <a:rPr lang="en-US" dirty="0" smtClean="0"/>
              <a:t>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odabranog</a:t>
            </a:r>
            <a:r>
              <a:rPr lang="en-US" dirty="0" smtClean="0"/>
              <a:t> </a:t>
            </a:r>
            <a:r>
              <a:rPr lang="en-US" dirty="0" err="1" smtClean="0"/>
              <a:t>dela</a:t>
            </a:r>
            <a:r>
              <a:rPr lang="en-US" dirty="0" smtClean="0"/>
              <a:t> </a:t>
            </a:r>
            <a:r>
              <a:rPr lang="en-US" dirty="0" err="1" smtClean="0"/>
              <a:t>slike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postavljanje</a:t>
            </a:r>
            <a:r>
              <a:rPr lang="en-US" dirty="0" smtClean="0"/>
              <a:t> </a:t>
            </a:r>
            <a:r>
              <a:rPr lang="en-US" dirty="0" err="1" smtClean="0"/>
              <a:t>maske</a:t>
            </a:r>
            <a:r>
              <a:rPr lang="en-US" dirty="0" smtClean="0"/>
              <a:t> </a:t>
            </a:r>
            <a:r>
              <a:rPr lang="en-US" dirty="0" err="1" smtClean="0"/>
              <a:t>koristimo</a:t>
            </a:r>
            <a:r>
              <a:rPr lang="en-US" dirty="0" smtClean="0"/>
              <a:t> </a:t>
            </a:r>
            <a:r>
              <a:rPr lang="en-US" dirty="0" err="1" smtClean="0"/>
              <a:t>alat</a:t>
            </a:r>
            <a:r>
              <a:rPr lang="en-US" dirty="0" smtClean="0"/>
              <a:t>: </a:t>
            </a:r>
          </a:p>
          <a:p>
            <a:pPr lvl="2"/>
            <a:r>
              <a:rPr lang="en-US" dirty="0" err="1" smtClean="0"/>
              <a:t>Odabrati</a:t>
            </a:r>
            <a:r>
              <a:rPr lang="en-US" dirty="0" smtClean="0"/>
              <a:t> Selection </a:t>
            </a:r>
            <a:r>
              <a:rPr lang="en-US" dirty="0" smtClean="0">
                <a:sym typeface="Wingdings" panose="05000000000000000000" pitchFamily="2" charset="2"/>
              </a:rPr>
              <a:t> Add</a:t>
            </a:r>
            <a:endParaRPr lang="en-US" dirty="0" smtClean="0"/>
          </a:p>
          <a:p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dodavanja</a:t>
            </a:r>
            <a:r>
              <a:rPr lang="en-US" dirty="0" smtClean="0"/>
              <a:t> </a:t>
            </a:r>
            <a:r>
              <a:rPr lang="en-US" dirty="0" err="1" smtClean="0"/>
              <a:t>maske</a:t>
            </a:r>
            <a:r>
              <a:rPr lang="en-US" dirty="0" smtClean="0"/>
              <a:t>, </a:t>
            </a:r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odabrati</a:t>
            </a:r>
            <a:r>
              <a:rPr lang="en-US" dirty="0" smtClean="0"/>
              <a:t> Select </a:t>
            </a:r>
            <a:r>
              <a:rPr lang="en-US" dirty="0" smtClean="0">
                <a:sym typeface="Wingdings" panose="05000000000000000000" pitchFamily="2" charset="2"/>
              </a:rPr>
              <a:t> None, da bi </a:t>
            </a:r>
            <a:r>
              <a:rPr lang="en-US" dirty="0" err="1" smtClean="0">
                <a:sym typeface="Wingdings" panose="05000000000000000000" pitchFamily="2" charset="2"/>
              </a:rPr>
              <a:t>uklonili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oznaceni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deo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r>
              <a:rPr lang="sr-Latn-RS" dirty="0" smtClean="0"/>
              <a:t>Sada kada imamo masku, možemo korigovati označeni objekat. </a:t>
            </a:r>
          </a:p>
          <a:p>
            <a:pPr lvl="1"/>
            <a:r>
              <a:rPr lang="sr-Latn-RS" dirty="0" smtClean="0"/>
              <a:t>Izabrati četkicu, smanjiti Force na 15, Size na 40 i pažljivo ukloniti tragove prethodne slike. </a:t>
            </a:r>
          </a:p>
          <a:p>
            <a:pPr lvl="1"/>
            <a:r>
              <a:rPr lang="sr-Latn-RS" dirty="0" smtClean="0"/>
              <a:t>Crna boja uklanja delove prethodne slike, a bela dodaje.</a:t>
            </a:r>
          </a:p>
          <a:p>
            <a:pPr lvl="1"/>
            <a:r>
              <a:rPr lang="sr-Latn-RS" dirty="0" smtClean="0"/>
              <a:t>Za kosu smanjiti opacity na 15, Force na 15 i pažljivo iz više puta ukloniti ostatke prethodne fotografije.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72128"/>
            <a:ext cx="492369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819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Dodavanje nove pozadine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Odabrati File</a:t>
            </a:r>
            <a:r>
              <a:rPr lang="sr-Latn-RS" dirty="0" smtClean="0">
                <a:sym typeface="Wingdings" panose="05000000000000000000" pitchFamily="2" charset="2"/>
              </a:rPr>
              <a:t>Open as Layersodabrati sliku sa računara i odabrati Open</a:t>
            </a:r>
          </a:p>
          <a:p>
            <a:r>
              <a:rPr lang="sr-Latn-RS" dirty="0" smtClean="0">
                <a:sym typeface="Wingdings" panose="05000000000000000000" pitchFamily="2" charset="2"/>
              </a:rPr>
              <a:t>Podesiti veličinu slike:</a:t>
            </a:r>
          </a:p>
          <a:p>
            <a:pPr lvl="1"/>
            <a:r>
              <a:rPr lang="sr-Latn-RS" dirty="0" smtClean="0">
                <a:sym typeface="Wingdings" panose="05000000000000000000" pitchFamily="2" charset="2"/>
              </a:rPr>
              <a:t>Shift+S, podesiti veličinu da bude nešto veća od prve slikeScale</a:t>
            </a:r>
            <a:endParaRPr lang="sr-Latn-RS" dirty="0" smtClean="0">
              <a:sym typeface="Wingdings" panose="05000000000000000000" pitchFamily="2" charset="2"/>
            </a:endParaRPr>
          </a:p>
          <a:p>
            <a:r>
              <a:rPr lang="sr-Latn-RS" dirty="0" smtClean="0">
                <a:sym typeface="Wingdings" panose="05000000000000000000" pitchFamily="2" charset="2"/>
              </a:rPr>
              <a:t>Sada, korišćenjem strelica 		    spustiti novu pozadinu ispod prvog lejera.</a:t>
            </a:r>
          </a:p>
          <a:p>
            <a:pPr lvl="1"/>
            <a:endParaRPr lang="sr-Latn-RS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419600"/>
            <a:ext cx="18954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120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Filter Bloor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Radi prirodnijeg efekta potrebno je zamagliti novu pozadinu.</a:t>
            </a:r>
          </a:p>
          <a:p>
            <a:r>
              <a:rPr lang="sr-Latn-RS" dirty="0" smtClean="0"/>
              <a:t>Meni Filter </a:t>
            </a:r>
            <a:r>
              <a:rPr lang="sr-Latn-RS" dirty="0" smtClean="0">
                <a:sym typeface="Wingdings" panose="05000000000000000000" pitchFamily="2" charset="2"/>
              </a:rPr>
              <a:t> Bloor  Gausian Bloor  Odabrati 15-20 (proveriti sa Show Preview koliko zamućenje je potrebno) </a:t>
            </a:r>
          </a:p>
          <a:p>
            <a:endParaRPr lang="sr-Latn-RS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0823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Čuvanje slike u jpg formatu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Sa Save as možemo sačuvati sliku u .xcf formatu (Gimp format).</a:t>
            </a:r>
          </a:p>
          <a:p>
            <a:r>
              <a:rPr lang="sr-Latn-RS" dirty="0" smtClean="0"/>
              <a:t>Ako želimo da sačuvamo sliku u .jpg potrebno je koristiti File</a:t>
            </a:r>
            <a:r>
              <a:rPr lang="sr-Latn-RS" dirty="0" smtClean="0">
                <a:sym typeface="Wingdings" panose="05000000000000000000" pitchFamily="2" charset="2"/>
              </a:rPr>
              <a:t>Export...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39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330</Words>
  <Application>Microsoft Office PowerPoint</Application>
  <PresentationFormat>On-screen Show (4:3)</PresentationFormat>
  <Paragraphs>38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Обрада дигиталне фотографије </vt:lpstr>
      <vt:lpstr>PowerPoint Presentation</vt:lpstr>
      <vt:lpstr>PowerPoint Presentation</vt:lpstr>
      <vt:lpstr>Алат: Foreground selection tool</vt:lpstr>
      <vt:lpstr>PowerPoint Presentation</vt:lpstr>
      <vt:lpstr>Postavljanje maske preko odabranog dela slike</vt:lpstr>
      <vt:lpstr>Dodavanje nove pozadine</vt:lpstr>
      <vt:lpstr>Filter Bloor</vt:lpstr>
      <vt:lpstr>Čuvanje slike u jpg formatu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Обрада дигиталне фотографије</dc:title>
  <dc:creator>Miltonx</dc:creator>
  <cp:lastModifiedBy>Miltonx</cp:lastModifiedBy>
  <cp:revision>5</cp:revision>
  <dcterms:created xsi:type="dcterms:W3CDTF">2024-09-23T08:04:26Z</dcterms:created>
  <dcterms:modified xsi:type="dcterms:W3CDTF">2024-09-23T08:52:09Z</dcterms:modified>
</cp:coreProperties>
</file>