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56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15BC-324D-4B84-8AD6-96EF07A3C5B0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000-8A6A-4847-B781-ABBB8DE0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9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15BC-324D-4B84-8AD6-96EF07A3C5B0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000-8A6A-4847-B781-ABBB8DE0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20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15BC-324D-4B84-8AD6-96EF07A3C5B0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000-8A6A-4847-B781-ABBB8DE0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7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15BC-324D-4B84-8AD6-96EF07A3C5B0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000-8A6A-4847-B781-ABBB8DE0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8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15BC-324D-4B84-8AD6-96EF07A3C5B0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000-8A6A-4847-B781-ABBB8DE0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8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15BC-324D-4B84-8AD6-96EF07A3C5B0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000-8A6A-4847-B781-ABBB8DE0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93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15BC-324D-4B84-8AD6-96EF07A3C5B0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000-8A6A-4847-B781-ABBB8DE0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8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15BC-324D-4B84-8AD6-96EF07A3C5B0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000-8A6A-4847-B781-ABBB8DE0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6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15BC-324D-4B84-8AD6-96EF07A3C5B0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000-8A6A-4847-B781-ABBB8DE0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20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15BC-324D-4B84-8AD6-96EF07A3C5B0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000-8A6A-4847-B781-ABBB8DE0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94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515BC-324D-4B84-8AD6-96EF07A3C5B0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23000-8A6A-4847-B781-ABBB8DE0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4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9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515BC-324D-4B84-8AD6-96EF07A3C5B0}" type="datetimeFigureOut">
              <a:rPr lang="en-US" smtClean="0"/>
              <a:t>24-Nov-24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23000-8A6A-4847-B781-ABBB8DE05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0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rti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ccount.microsoft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581400"/>
            <a:ext cx="7772400" cy="1470025"/>
          </a:xfrm>
        </p:spPr>
        <p:txBody>
          <a:bodyPr>
            <a:normAutofit/>
          </a:bodyPr>
          <a:lstStyle/>
          <a:p>
            <a:r>
              <a:rPr lang="en-US" sz="6600" dirty="0" err="1" smtClean="0">
                <a:solidFill>
                  <a:schemeClr val="bg1"/>
                </a:solidFill>
              </a:rPr>
              <a:t>Elektronska</a:t>
            </a:r>
            <a:r>
              <a:rPr lang="en-US" sz="6600" dirty="0" smtClean="0">
                <a:solidFill>
                  <a:schemeClr val="bg1"/>
                </a:solidFill>
              </a:rPr>
              <a:t> </a:t>
            </a:r>
            <a:r>
              <a:rPr lang="en-US" sz="6600" dirty="0" err="1" smtClean="0">
                <a:solidFill>
                  <a:schemeClr val="bg1"/>
                </a:solidFill>
              </a:rPr>
              <a:t>po</a:t>
            </a:r>
            <a:r>
              <a:rPr lang="sr-Latn-RS" sz="6600" dirty="0" smtClean="0">
                <a:solidFill>
                  <a:schemeClr val="bg1"/>
                </a:solidFill>
              </a:rPr>
              <a:t>šta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55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857028" cy="504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21936" y="2482858"/>
            <a:ext cx="162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Email </a:t>
            </a:r>
            <a:r>
              <a:rPr lang="en-US" dirty="0" err="1" smtClean="0"/>
              <a:t>primaoca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255008" y="2907268"/>
            <a:ext cx="147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Subject/</a:t>
            </a:r>
            <a:r>
              <a:rPr lang="en-US" dirty="0" err="1" smtClean="0"/>
              <a:t>Tema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55008" y="3587750"/>
            <a:ext cx="1368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Tekst</a:t>
            </a:r>
            <a:r>
              <a:rPr lang="en-US" dirty="0" smtClean="0"/>
              <a:t> </a:t>
            </a:r>
            <a:r>
              <a:rPr lang="en-US" dirty="0" err="1" smtClean="0"/>
              <a:t>poruke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63746" y="882134"/>
            <a:ext cx="262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Slanje</a:t>
            </a:r>
            <a:r>
              <a:rPr lang="en-US" dirty="0" smtClean="0"/>
              <a:t> </a:t>
            </a:r>
            <a:r>
              <a:rPr lang="en-US" dirty="0" err="1" smtClean="0"/>
              <a:t>priloga</a:t>
            </a:r>
            <a:r>
              <a:rPr lang="en-US" dirty="0" smtClean="0"/>
              <a:t>/Attachment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>
            <a:off x="6081776" y="1251466"/>
            <a:ext cx="278387" cy="2725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65392" y="4343400"/>
            <a:ext cx="84440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Slanje</a:t>
            </a:r>
            <a:r>
              <a:rPr lang="en-US" sz="2400" dirty="0" smtClean="0"/>
              <a:t> </a:t>
            </a:r>
            <a:r>
              <a:rPr lang="en-US" sz="2400" dirty="0" err="1" smtClean="0"/>
              <a:t>cirkularnog</a:t>
            </a:r>
            <a:r>
              <a:rPr lang="en-US" sz="2400" dirty="0" smtClean="0"/>
              <a:t> </a:t>
            </a:r>
            <a:r>
              <a:rPr lang="en-US" sz="2400" dirty="0" err="1" smtClean="0"/>
              <a:t>maila</a:t>
            </a:r>
            <a:r>
              <a:rPr lang="en-US" sz="2400" dirty="0" smtClean="0"/>
              <a:t>/</a:t>
            </a:r>
            <a:r>
              <a:rPr lang="en-US" sz="2400" dirty="0" err="1" smtClean="0"/>
              <a:t>maila</a:t>
            </a:r>
            <a:r>
              <a:rPr lang="en-US" sz="2400" dirty="0" smtClean="0"/>
              <a:t> </a:t>
            </a:r>
            <a:r>
              <a:rPr lang="en-US" sz="2400" dirty="0" err="1" smtClean="0"/>
              <a:t>na</a:t>
            </a:r>
            <a:r>
              <a:rPr lang="en-US" sz="2400" dirty="0" smtClean="0"/>
              <a:t> vi</a:t>
            </a:r>
            <a:r>
              <a:rPr lang="sr-Latn-RS" sz="2400" dirty="0" smtClean="0"/>
              <a:t>še adresa:</a:t>
            </a:r>
          </a:p>
          <a:p>
            <a:endParaRPr lang="sr-Latn-RS" sz="2400" dirty="0" smtClean="0"/>
          </a:p>
          <a:p>
            <a:r>
              <a:rPr lang="sr-Latn-RS" sz="2400" b="1" dirty="0" smtClean="0"/>
              <a:t>cc</a:t>
            </a:r>
            <a:r>
              <a:rPr lang="sr-Latn-RS" sz="2400" dirty="0" smtClean="0"/>
              <a:t> – svi koji dobiju poruku vide sve adrese na koje je email poslat</a:t>
            </a:r>
          </a:p>
          <a:p>
            <a:endParaRPr lang="sr-Latn-RS" sz="2400" dirty="0" smtClean="0"/>
          </a:p>
          <a:p>
            <a:r>
              <a:rPr lang="sr-Latn-RS" sz="2400" b="1" dirty="0" smtClean="0"/>
              <a:t>Bcc </a:t>
            </a:r>
            <a:r>
              <a:rPr lang="sr-Latn-RS" sz="2400" dirty="0" smtClean="0"/>
              <a:t>– svi koji dobiju poruku vide samo vašu adresu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725603" y="1984248"/>
            <a:ext cx="1456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Slanje poruke</a:t>
            </a:r>
            <a:endParaRPr lang="en-US" dirty="0"/>
          </a:p>
        </p:txBody>
      </p:sp>
      <p:sp>
        <p:nvSpPr>
          <p:cNvPr id="11" name="Left Arrow 10"/>
          <p:cNvSpPr/>
          <p:nvPr/>
        </p:nvSpPr>
        <p:spPr>
          <a:xfrm>
            <a:off x="5359840" y="2039636"/>
            <a:ext cx="315403" cy="31394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2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Zadatak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55000" lnSpcReduction="20000"/>
          </a:bodyPr>
          <a:lstStyle/>
          <a:p>
            <a:r>
              <a:rPr lang="sr-Latn-RS" dirty="0" smtClean="0"/>
              <a:t>Napiši sledeću poruku sa naslovom </a:t>
            </a:r>
            <a:r>
              <a:rPr lang="sr-Latn-RS" b="1" dirty="0" smtClean="0"/>
              <a:t>Pozivnica.</a:t>
            </a:r>
          </a:p>
          <a:p>
            <a:endParaRPr lang="sr-Latn-RS" b="1" dirty="0"/>
          </a:p>
          <a:p>
            <a:endParaRPr lang="sr-Latn-RS" b="1" dirty="0" smtClean="0"/>
          </a:p>
          <a:p>
            <a:endParaRPr lang="sr-Latn-RS" b="1" dirty="0"/>
          </a:p>
          <a:p>
            <a:endParaRPr lang="sr-Latn-RS" b="1" dirty="0" smtClean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/>
          </a:p>
          <a:p>
            <a:endParaRPr lang="sr-Latn-RS" dirty="0" smtClean="0"/>
          </a:p>
          <a:p>
            <a:endParaRPr lang="sr-Latn-RS" dirty="0" smtClean="0"/>
          </a:p>
          <a:p>
            <a:endParaRPr lang="sr-Latn-RS" dirty="0"/>
          </a:p>
          <a:p>
            <a:r>
              <a:rPr lang="sr-Latn-RS" dirty="0" smtClean="0"/>
              <a:t>U Word-u kreiraj poruku na osnovu podataka iz poruke i snimi na hard-disk računara.</a:t>
            </a:r>
          </a:p>
          <a:p>
            <a:r>
              <a:rPr lang="sr-Latn-RS" dirty="0" smtClean="0"/>
              <a:t>Umetni pozivnicu klikom na </a:t>
            </a:r>
            <a:r>
              <a:rPr lang="sr-Latn-RS" b="1" dirty="0" smtClean="0"/>
              <a:t>Priloži/Attach</a:t>
            </a:r>
            <a:r>
              <a:rPr lang="en-US" b="1" dirty="0" smtClean="0"/>
              <a:t> </a:t>
            </a:r>
            <a:r>
              <a:rPr lang="sr-Latn-RS" dirty="0" smtClean="0"/>
              <a:t>i pošalji poruku na nekoliko adresa drugova/drugarica iz odeljenja.</a:t>
            </a:r>
          </a:p>
          <a:p>
            <a:r>
              <a:rPr lang="sr-Latn-RS" dirty="0" smtClean="0"/>
              <a:t>Poslatu poruku prosledi još na nekoliko adresa tako što ćeš otvoriti poslatu poruku, koja se nalazi u folderu </a:t>
            </a:r>
            <a:r>
              <a:rPr lang="sr-Latn-RS" b="1" dirty="0" smtClean="0"/>
              <a:t>Poslate/Sent</a:t>
            </a:r>
            <a:r>
              <a:rPr lang="sr-Latn-RS" dirty="0" smtClean="0"/>
              <a:t>, uneti novu adresu i kliknuti na strelicu desno (</a:t>
            </a:r>
            <a:r>
              <a:rPr lang="sr-Latn-RS" b="1" dirty="0" smtClean="0"/>
              <a:t>Prosledi/Forward)</a:t>
            </a:r>
            <a:endParaRPr lang="sr-Latn-RS" dirty="0" smtClean="0"/>
          </a:p>
          <a:p>
            <a:r>
              <a:rPr lang="sr-Latn-RS" dirty="0" smtClean="0"/>
              <a:t>Zahvali se onome ko ti je poslao poruku klikom na strelicu levo (</a:t>
            </a:r>
            <a:r>
              <a:rPr lang="sr-Latn-RS" b="1" dirty="0" smtClean="0"/>
              <a:t>Odgovori/Reply</a:t>
            </a:r>
            <a:r>
              <a:rPr lang="sr-Latn-RS" dirty="0" smtClean="0"/>
              <a:t>).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41248" y="1676400"/>
            <a:ext cx="7467600" cy="2438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sr-Latn-RS" dirty="0" smtClean="0"/>
              <a:t>Poštovani,</a:t>
            </a:r>
          </a:p>
          <a:p>
            <a:pPr algn="ctr"/>
            <a:r>
              <a:rPr lang="sr-Latn-RS" b="1" dirty="0" smtClean="0"/>
              <a:t>Obaveštavamo Vas da će radionica „Digitalna pismenost“ održati u petak, dana 26.11. u Startit centru.</a:t>
            </a:r>
          </a:p>
          <a:p>
            <a:r>
              <a:rPr lang="sr-Latn-RS" dirty="0" smtClean="0"/>
              <a:t>U prilogu poruke nalazi se pozivnica.</a:t>
            </a:r>
          </a:p>
          <a:p>
            <a:r>
              <a:rPr lang="sr-Latn-RS" dirty="0" smtClean="0"/>
              <a:t>Više informacija možete pronaći na adresi: </a:t>
            </a:r>
            <a:r>
              <a:rPr lang="sr-Latn-RS" dirty="0" smtClean="0">
                <a:hlinkClick r:id="rId2"/>
              </a:rPr>
              <a:t>www.startit.com</a:t>
            </a:r>
            <a:r>
              <a:rPr lang="sr-Latn-RS" dirty="0" smtClean="0"/>
              <a:t> .</a:t>
            </a:r>
          </a:p>
          <a:p>
            <a:r>
              <a:rPr lang="sr-Latn-RS" dirty="0" smtClean="0"/>
              <a:t>Molim Vas da potrvrdite svoje prisustvo.</a:t>
            </a:r>
          </a:p>
          <a:p>
            <a:r>
              <a:rPr lang="sr-Latn-RS" dirty="0" smtClean="0"/>
              <a:t>Srdačan pozdrav, </a:t>
            </a:r>
          </a:p>
          <a:p>
            <a:r>
              <a:rPr lang="sr-Latn-RS" dirty="0" smtClean="0"/>
              <a:t>Organizacioni odbor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31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Elektronska pošta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r-Latn-RS" dirty="0" smtClean="0"/>
              <a:t>Elektronska pošta je jedan od internet servisa. Omogućava slanje i primanje elektronske pošte. </a:t>
            </a:r>
          </a:p>
          <a:p>
            <a:r>
              <a:rPr lang="sr-Latn-RS" dirty="0" smtClean="0"/>
              <a:t>Pomoću elektronske pošte moguće je:</a:t>
            </a:r>
          </a:p>
          <a:p>
            <a:pPr lvl="1"/>
            <a:r>
              <a:rPr lang="sr-Latn-RS" dirty="0" smtClean="0"/>
              <a:t>poslati razne vrste fajlova (dokumenta, slike, video i audio zapise, ne veće od 25MB)</a:t>
            </a:r>
          </a:p>
          <a:p>
            <a:pPr lvl="1"/>
            <a:r>
              <a:rPr lang="sr-Latn-RS" dirty="0" smtClean="0"/>
              <a:t>Troškovi isporuke su mali</a:t>
            </a:r>
          </a:p>
          <a:p>
            <a:pPr lvl="1"/>
            <a:r>
              <a:rPr lang="sr-Latn-RS" dirty="0" smtClean="0"/>
              <a:t>Poruke se lako i brzo prenose (i na velikim razdaljinama;</a:t>
            </a:r>
          </a:p>
          <a:p>
            <a:pPr lvl="1"/>
            <a:r>
              <a:rPr lang="sr-Latn-RS" dirty="0" smtClean="0"/>
              <a:t>U trenutku slanja poruke osoba kojoj šaljemo elektronsku poštu ne mora biti na „mreži“ (on-line)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3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Adresa elektronske pošte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Da bi mogli da šaljete i primate elektronsku poštu, moramo da imamo registrovan nalog i svoju adresu elektronske pošte. </a:t>
            </a:r>
          </a:p>
          <a:p>
            <a:r>
              <a:rPr lang="sr-Latn-RS" dirty="0" smtClean="0"/>
              <a:t>Možemo otvoriti besplatnu adresu elektronske pošte na adresi </a:t>
            </a:r>
            <a:r>
              <a:rPr lang="sr-Latn-RS" dirty="0" smtClean="0">
                <a:hlinkClick r:id="rId2"/>
              </a:rPr>
              <a:t>https://account.microsoft.com</a:t>
            </a:r>
            <a:r>
              <a:rPr lang="sr-Latn-RS" dirty="0" smtClean="0"/>
              <a:t> 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626356"/>
            <a:ext cx="83058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Up Arrow 3"/>
          <p:cNvSpPr/>
          <p:nvPr/>
        </p:nvSpPr>
        <p:spPr>
          <a:xfrm>
            <a:off x="8514588" y="5029200"/>
            <a:ext cx="2286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086600" y="5562600"/>
            <a:ext cx="1656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Otvaranje novog naloga elektronske pošte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58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0"/>
            <a:ext cx="623887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Arrow 3"/>
          <p:cNvSpPr/>
          <p:nvPr/>
        </p:nvSpPr>
        <p:spPr>
          <a:xfrm>
            <a:off x="4148137" y="3276600"/>
            <a:ext cx="6858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029199" y="3105834"/>
            <a:ext cx="2381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Kreiranje novog naloga </a:t>
            </a:r>
          </a:p>
          <a:p>
            <a:r>
              <a:rPr lang="sr-Latn-RS" dirty="0" smtClean="0"/>
              <a:t>elektronske pošte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94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1028700"/>
            <a:ext cx="62293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315200" y="291533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Primer e-mail </a:t>
            </a:r>
            <a:r>
              <a:rPr lang="en-US" dirty="0" err="1" smtClean="0"/>
              <a:t>adrese</a:t>
            </a:r>
            <a:endParaRPr lang="en-US" dirty="0"/>
          </a:p>
        </p:txBody>
      </p:sp>
      <p:sp>
        <p:nvSpPr>
          <p:cNvPr id="5" name="Left Arrow 4"/>
          <p:cNvSpPr/>
          <p:nvPr/>
        </p:nvSpPr>
        <p:spPr>
          <a:xfrm>
            <a:off x="6949440" y="3048000"/>
            <a:ext cx="3048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724400"/>
            <a:ext cx="1767840" cy="55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1909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454" y="533400"/>
            <a:ext cx="4622521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953000"/>
            <a:ext cx="121955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>
            <a:off x="4946904" y="2867025"/>
            <a:ext cx="4572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25440" y="2834759"/>
            <a:ext cx="112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Unos</a:t>
            </a:r>
            <a:r>
              <a:rPr lang="en-US" dirty="0" smtClean="0"/>
              <a:t> </a:t>
            </a:r>
            <a:r>
              <a:rPr lang="sr-Latn-RS" dirty="0" smtClean="0"/>
              <a:t>šifre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3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212" y="228600"/>
            <a:ext cx="4191000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Arrow 3"/>
          <p:cNvSpPr/>
          <p:nvPr/>
        </p:nvSpPr>
        <p:spPr>
          <a:xfrm>
            <a:off x="6219444" y="2895600"/>
            <a:ext cx="4572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76644" y="2762934"/>
            <a:ext cx="2125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Unos zemlje/regiona</a:t>
            </a:r>
          </a:p>
          <a:p>
            <a:r>
              <a:rPr lang="sr-Latn-RS" dirty="0" smtClean="0"/>
              <a:t>i datuma rođenja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791200"/>
            <a:ext cx="6724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sr-Latn-RS" sz="2400" b="1" dirty="0" smtClean="0">
                <a:solidFill>
                  <a:srgbClr val="FF0000"/>
                </a:solidFill>
              </a:rPr>
              <a:t>Da bi napravili samostalan nalog elektronske pošte </a:t>
            </a:r>
          </a:p>
          <a:p>
            <a:pPr algn="ctr"/>
            <a:r>
              <a:rPr lang="sr-Latn-RS" sz="2400" b="1" dirty="0" smtClean="0">
                <a:solidFill>
                  <a:srgbClr val="FF0000"/>
                </a:solidFill>
              </a:rPr>
              <a:t>morate imati više od 13 godina!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89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57200"/>
            <a:ext cx="2771775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Up Arrow 3"/>
          <p:cNvSpPr/>
          <p:nvPr/>
        </p:nvSpPr>
        <p:spPr>
          <a:xfrm>
            <a:off x="609600" y="1156716"/>
            <a:ext cx="457200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83668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Odabrati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8" y="2206014"/>
            <a:ext cx="5571858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own Arrow 5"/>
          <p:cNvSpPr/>
          <p:nvPr/>
        </p:nvSpPr>
        <p:spPr>
          <a:xfrm>
            <a:off x="2157984" y="3124200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65376" y="2731008"/>
            <a:ext cx="890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 mail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2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"/>
            <a:ext cx="8077200" cy="6522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86200" y="1217724"/>
            <a:ext cx="1544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Nova </a:t>
            </a:r>
            <a:r>
              <a:rPr lang="en-US" sz="2000" b="1" dirty="0" err="1" smtClean="0"/>
              <a:t>poruka</a:t>
            </a:r>
            <a:endParaRPr lang="en-US" sz="2000" b="1" dirty="0"/>
          </a:p>
        </p:txBody>
      </p:sp>
      <p:sp>
        <p:nvSpPr>
          <p:cNvPr id="5" name="Left Arrow 4"/>
          <p:cNvSpPr/>
          <p:nvPr/>
        </p:nvSpPr>
        <p:spPr>
          <a:xfrm>
            <a:off x="3276600" y="1277636"/>
            <a:ext cx="533400" cy="3693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0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330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Elektronska pošta</vt:lpstr>
      <vt:lpstr>Elektronska pošta</vt:lpstr>
      <vt:lpstr>Adresa elektronske pošte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Zadatak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Elektronska pošta</dc:title>
  <dc:creator>Miltonx</dc:creator>
  <cp:lastModifiedBy>Miltonx</cp:lastModifiedBy>
  <cp:revision>11</cp:revision>
  <dcterms:created xsi:type="dcterms:W3CDTF">2024-11-24T19:13:51Z</dcterms:created>
  <dcterms:modified xsi:type="dcterms:W3CDTF">2024-11-24T20:44:12Z</dcterms:modified>
</cp:coreProperties>
</file>