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648" y="-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815-9817-42FE-979E-078F80EA53FF}" type="datetimeFigureOut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7271-8115-49EB-8AD1-6CB00A56B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815-9817-42FE-979E-078F80EA53FF}" type="datetimeFigureOut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7271-8115-49EB-8AD1-6CB00A56B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815-9817-42FE-979E-078F80EA53FF}" type="datetimeFigureOut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7271-8115-49EB-8AD1-6CB00A56B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815-9817-42FE-979E-078F80EA53FF}" type="datetimeFigureOut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7271-8115-49EB-8AD1-6CB00A56B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815-9817-42FE-979E-078F80EA53FF}" type="datetimeFigureOut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7271-8115-49EB-8AD1-6CB00A56B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815-9817-42FE-979E-078F80EA53FF}" type="datetimeFigureOut">
              <a:rPr lang="en-US" smtClean="0"/>
              <a:t>02-Jun-25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7271-8115-49EB-8AD1-6CB00A56B7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815-9817-42FE-979E-078F80EA53FF}" type="datetimeFigureOut">
              <a:rPr lang="en-US" smtClean="0"/>
              <a:t>02-Jun-25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7271-8115-49EB-8AD1-6CB00A56B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815-9817-42FE-979E-078F80EA53FF}" type="datetimeFigureOut">
              <a:rPr lang="en-US" smtClean="0"/>
              <a:t>02-Jun-25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7271-8115-49EB-8AD1-6CB00A56B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815-9817-42FE-979E-078F80EA53FF}" type="datetimeFigureOut">
              <a:rPr lang="en-US" smtClean="0"/>
              <a:t>02-Jun-25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7271-8115-49EB-8AD1-6CB00A56B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815-9817-42FE-979E-078F80EA53FF}" type="datetimeFigureOut">
              <a:rPr lang="en-US" smtClean="0"/>
              <a:t>02-Jun-25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217271-8115-49EB-8AD1-6CB00A56B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59815-9817-42FE-979E-078F80EA53FF}" type="datetimeFigureOut">
              <a:rPr lang="en-US" smtClean="0"/>
              <a:t>02-Jun-25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17271-8115-49EB-8AD1-6CB00A56B7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8F59815-9817-42FE-979E-078F80EA53FF}" type="datetimeFigureOut">
              <a:rPr lang="en-US" smtClean="0"/>
              <a:t>02-Jun-25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0217271-8115-49EB-8AD1-6CB00A56B7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sr-Latn-RS" dirty="0" smtClean="0"/>
              <a:t>čitavanje slike i ispisivanje teksta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6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Učitavanje slike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Sliku koju postavljamo u pg prozoru treba preuzeti i  snimiti u isti folder u kojem se nalazi i pygame program.</a:t>
            </a:r>
          </a:p>
          <a:p>
            <a:endParaRPr lang="sr-Latn-RS" dirty="0" smtClean="0"/>
          </a:p>
          <a:p>
            <a:r>
              <a:rPr lang="sr-Latn-RS" dirty="0" smtClean="0"/>
              <a:t>Sliku učitavamo sa sledećom funkcijom:</a:t>
            </a:r>
          </a:p>
          <a:p>
            <a:pPr marL="0" lvl="1" indent="0">
              <a:buNone/>
            </a:pPr>
            <a:r>
              <a:rPr lang="sr-Latn-RS" dirty="0"/>
              <a:t>s</a:t>
            </a:r>
            <a:r>
              <a:rPr lang="sr-Latn-RS" dirty="0" smtClean="0"/>
              <a:t>lika=pg.image.load(„imeSlike.jpg“)</a:t>
            </a:r>
          </a:p>
          <a:p>
            <a:pPr marL="0" lvl="1" indent="0">
              <a:buNone/>
            </a:pPr>
            <a:endParaRPr lang="sr-Latn-RS" dirty="0" smtClean="0"/>
          </a:p>
          <a:p>
            <a:r>
              <a:rPr lang="sr-Latn-RS" dirty="0" smtClean="0"/>
              <a:t>Funkcija pg.image.load je funkcija u kojoj se kao parametar navodi naziv datoteke sa slikom (to su obično datoteke sa ekstenzijama png ili jpg)</a:t>
            </a:r>
          </a:p>
          <a:p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 smtClean="0"/>
              <a:t>Pozicioniranje slike i prikaz na ekranu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3500" indent="0"/>
            <a:r>
              <a:rPr lang="sr-Latn-RS" sz="2400" dirty="0" smtClean="0"/>
              <a:t>Drugi korak je prikaz učitane slike na ekranu.</a:t>
            </a:r>
          </a:p>
          <a:p>
            <a:pPr marL="63500" indent="0"/>
            <a:r>
              <a:rPr lang="sr-Latn-RS" sz="2400" dirty="0"/>
              <a:t>J</a:t>
            </a:r>
            <a:r>
              <a:rPr lang="sr-Latn-RS" sz="2400" dirty="0" smtClean="0"/>
              <a:t>ednom učitana slika se može prikazivati na više mesta. </a:t>
            </a:r>
          </a:p>
          <a:p>
            <a:pPr marL="63500" indent="0"/>
            <a:r>
              <a:rPr lang="sr-Latn-RS" sz="2400" dirty="0" smtClean="0"/>
              <a:t>To radimo pomoću funkcije prozor.blit, kojoj se kao parametri navode učitana slika i pozicija na kojoj će se postaviti gornje levo teme slike.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039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 pygame-u učitati sliku Pygame.png i prikazati je na ekranu.</a:t>
            </a:r>
          </a:p>
          <a:p>
            <a:endParaRPr lang="en-US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687259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586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Ispisivanje teksta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5223972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Prikaz teksta zahteva nekoliko koraka:</a:t>
            </a:r>
          </a:p>
          <a:p>
            <a:pPr lvl="1"/>
            <a:r>
              <a:rPr lang="sr-Latn-RS" sz="2000" b="1" dirty="0" smtClean="0"/>
              <a:t>Prvo je potrebno definisati font teksta:</a:t>
            </a:r>
          </a:p>
          <a:p>
            <a:pPr marL="237744" lvl="2" indent="0">
              <a:buNone/>
            </a:pPr>
            <a:r>
              <a:rPr lang="sr-Latn-RS" sz="2000" dirty="0"/>
              <a:t>f</a:t>
            </a:r>
            <a:r>
              <a:rPr lang="sr-Latn-RS" sz="2000" dirty="0" smtClean="0"/>
              <a:t>ont = pg.font.SysFont(„Arial“,40)</a:t>
            </a:r>
          </a:p>
          <a:p>
            <a:pPr lvl="1"/>
            <a:r>
              <a:rPr lang="sr-Latn-RS" sz="2000" b="1" dirty="0" smtClean="0"/>
              <a:t>Zatim, ispisati poruku.</a:t>
            </a:r>
          </a:p>
          <a:p>
            <a:pPr marL="237744" lvl="2" indent="0">
              <a:buNone/>
            </a:pPr>
            <a:r>
              <a:rPr lang="sr-Latn-RS" sz="2000" dirty="0"/>
              <a:t>p</a:t>
            </a:r>
            <a:r>
              <a:rPr lang="sr-Latn-RS" sz="2000" dirty="0" smtClean="0"/>
              <a:t>oruka = „Ovo je Pygame!!!“</a:t>
            </a:r>
          </a:p>
          <a:p>
            <a:pPr lvl="1"/>
            <a:r>
              <a:rPr lang="sr-Latn-RS" sz="2000" b="1" dirty="0" smtClean="0"/>
              <a:t>Sledeći korak je unos željenog teksta</a:t>
            </a:r>
          </a:p>
          <a:p>
            <a:pPr marL="237744" lvl="2" indent="0">
              <a:buNone/>
            </a:pPr>
            <a:r>
              <a:rPr lang="sr-Latn-RS" sz="2000" dirty="0"/>
              <a:t>t</a:t>
            </a:r>
            <a:r>
              <a:rPr lang="sr-Latn-RS" sz="2000" dirty="0" smtClean="0"/>
              <a:t>ekst = font.render(poruka,True,pg.Color(„black“))</a:t>
            </a:r>
          </a:p>
          <a:p>
            <a:pPr lvl="1"/>
            <a:r>
              <a:rPr lang="sr-Latn-RS" sz="2000" b="1" dirty="0" smtClean="0"/>
              <a:t>Na kraju je potrebno prikazati uneti tekst na određenoj poziciji na ekranu.</a:t>
            </a:r>
          </a:p>
          <a:p>
            <a:pPr marL="237744" lvl="2" indent="0">
              <a:buNone/>
            </a:pPr>
            <a:r>
              <a:rPr lang="sr-Latn-RS" sz="2000" dirty="0" smtClean="0"/>
              <a:t>(sirina_teksta,visina_teksta) = (tekst.get_width() , tekst.get_height())</a:t>
            </a:r>
          </a:p>
          <a:p>
            <a:pPr marL="237744" lvl="2" indent="0">
              <a:buNone/>
            </a:pPr>
            <a:r>
              <a:rPr lang="sr-Latn-RS" sz="2000" dirty="0" smtClean="0"/>
              <a:t>(x,y) = ((sirina – sirina_teksta)/2,(visina-visina_teksta)/2)</a:t>
            </a:r>
          </a:p>
          <a:p>
            <a:pPr marL="237744" lvl="2" indent="0">
              <a:buNone/>
            </a:pPr>
            <a:r>
              <a:rPr lang="sr-Latn-RS" sz="2000" dirty="0"/>
              <a:t>p</a:t>
            </a:r>
            <a:r>
              <a:rPr lang="sr-Latn-RS" sz="2000" dirty="0" smtClean="0"/>
              <a:t>rozor.blit(tekst, (x,y))</a:t>
            </a:r>
          </a:p>
        </p:txBody>
      </p:sp>
    </p:spTree>
    <p:extLst>
      <p:ext uri="{BB962C8B-B14F-4D97-AF65-F5344CB8AC3E}">
        <p14:creationId xmlns:p14="http://schemas.microsoft.com/office/powerpoint/2010/main" val="925250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371600"/>
            <a:ext cx="822832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470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27</TotalTime>
  <Words>217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Učitavanje slike i ispisivanje teksta</vt:lpstr>
      <vt:lpstr>Učitavanje slike</vt:lpstr>
      <vt:lpstr>Pozicioniranje slike i prikaz na ekranu</vt:lpstr>
      <vt:lpstr>Primer</vt:lpstr>
      <vt:lpstr>Ispisivanje teksta</vt:lpstr>
      <vt:lpstr>Primer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Učitavanje slike i ispisivanje teksta</dc:title>
  <dc:creator>Miltonx</dc:creator>
  <cp:lastModifiedBy>Miltonx</cp:lastModifiedBy>
  <cp:revision>5</cp:revision>
  <dcterms:created xsi:type="dcterms:W3CDTF">2025-06-02T08:22:16Z</dcterms:created>
  <dcterms:modified xsi:type="dcterms:W3CDTF">2025-06-02T08:49:48Z</dcterms:modified>
</cp:coreProperties>
</file>