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8" y="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2CBD-CEAF-4C8B-8BCE-1F820D727D07}" type="datetimeFigureOut">
              <a:rPr lang="en-US" smtClean="0"/>
              <a:t>27-Apr-25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0F86-0AF2-4CD0-A1CD-FD6CCB69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9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2CBD-CEAF-4C8B-8BCE-1F820D727D07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0F86-0AF2-4CD0-A1CD-FD6CCB69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2CBD-CEAF-4C8B-8BCE-1F820D727D07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0F86-0AF2-4CD0-A1CD-FD6CCB69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2CBD-CEAF-4C8B-8BCE-1F820D727D07}" type="datetimeFigureOut">
              <a:rPr lang="en-US" smtClean="0"/>
              <a:t>27-Apr-25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0F86-0AF2-4CD0-A1CD-FD6CCB69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4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2CBD-CEAF-4C8B-8BCE-1F820D727D07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0F86-0AF2-4CD0-A1CD-FD6CCB69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7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2CBD-CEAF-4C8B-8BCE-1F820D727D07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0F86-0AF2-4CD0-A1CD-FD6CCB69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8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2CBD-CEAF-4C8B-8BCE-1F820D727D07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0F86-0AF2-4CD0-A1CD-FD6CCB69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9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2CBD-CEAF-4C8B-8BCE-1F820D727D07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0F86-0AF2-4CD0-A1CD-FD6CCB69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2CBD-CEAF-4C8B-8BCE-1F820D727D07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0F86-0AF2-4CD0-A1CD-FD6CCB69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5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2CBD-CEAF-4C8B-8BCE-1F820D727D07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0F86-0AF2-4CD0-A1CD-FD6CCB69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8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2CBD-CEAF-4C8B-8BCE-1F820D727D07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0F86-0AF2-4CD0-A1CD-FD6CCB69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stretch>
            <a:fillRect l="-9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E2CBD-CEAF-4C8B-8BCE-1F820D727D07}" type="datetimeFigureOut">
              <a:rPr lang="en-US" smtClean="0"/>
              <a:t>27-Apr-25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0F86-0AF2-4CD0-A1CD-FD6CCB69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0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 l="-9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26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Instalacija</a:t>
            </a:r>
            <a:r>
              <a:rPr lang="en-US" dirty="0" smtClean="0"/>
              <a:t>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en-US" dirty="0" err="1" smtClean="0"/>
              <a:t>biblioteke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Pokrenuti</a:t>
            </a:r>
            <a:r>
              <a:rPr lang="en-US" dirty="0" smtClean="0"/>
              <a:t> </a:t>
            </a:r>
            <a:r>
              <a:rPr lang="en-US" dirty="0" err="1" smtClean="0"/>
              <a:t>Comand</a:t>
            </a:r>
            <a:r>
              <a:rPr lang="en-US" dirty="0" smtClean="0"/>
              <a:t> Prompt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Start</a:t>
            </a:r>
            <a:r>
              <a:rPr lang="en-US" dirty="0" err="1" smtClean="0">
                <a:sym typeface="Wingdings" panose="05000000000000000000" pitchFamily="2" charset="2"/>
              </a:rPr>
              <a:t>cmd</a:t>
            </a:r>
            <a:r>
              <a:rPr lang="en-US" dirty="0" smtClean="0">
                <a:sym typeface="Wingdings" panose="05000000000000000000" pitchFamily="2" charset="2"/>
              </a:rPr>
              <a:t> (u </a:t>
            </a:r>
            <a:r>
              <a:rPr lang="en-US" dirty="0" err="1" smtClean="0">
                <a:sym typeface="Wingdings" panose="05000000000000000000" pitchFamily="2" charset="2"/>
              </a:rPr>
              <a:t>prozoru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za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pretragu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kucati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cmd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 </a:t>
            </a:r>
            <a:r>
              <a:rPr lang="en-US" dirty="0" err="1" smtClean="0">
                <a:sym typeface="Wingdings" panose="05000000000000000000" pitchFamily="2" charset="2"/>
              </a:rPr>
              <a:t>odabrati</a:t>
            </a:r>
            <a:r>
              <a:rPr lang="en-US" dirty="0" smtClean="0">
                <a:sym typeface="Wingdings" panose="05000000000000000000" pitchFamily="2" charset="2"/>
              </a:rPr>
              <a:t> Command Prompt)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 Command Prompt </a:t>
            </a:r>
            <a:r>
              <a:rPr lang="en-US" dirty="0" err="1" smtClean="0">
                <a:sym typeface="Wingdings" panose="05000000000000000000" pitchFamily="2" charset="2"/>
              </a:rPr>
              <a:t>prozoru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otkucati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</a:p>
          <a:p>
            <a:pPr marL="457200" lvl="1" indent="0">
              <a:buNone/>
            </a:pPr>
            <a:r>
              <a:rPr lang="en-US" sz="3600" b="1" dirty="0" err="1" smtClean="0">
                <a:sym typeface="Wingdings" panose="05000000000000000000" pitchFamily="2" charset="2"/>
              </a:rPr>
              <a:t>py</a:t>
            </a:r>
            <a:r>
              <a:rPr lang="en-US" sz="3600" b="1" dirty="0" smtClean="0">
                <a:sym typeface="Wingdings" panose="05000000000000000000" pitchFamily="2" charset="2"/>
              </a:rPr>
              <a:t> –m pip install </a:t>
            </a:r>
            <a:r>
              <a:rPr lang="en-US" sz="3600" b="1" dirty="0" err="1" smtClean="0">
                <a:sym typeface="Wingdings" panose="05000000000000000000" pitchFamily="2" charset="2"/>
              </a:rPr>
              <a:t>pygame</a:t>
            </a:r>
            <a:endParaRPr lang="en-US" sz="3600" b="1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3200" dirty="0" err="1" smtClean="0">
                <a:sym typeface="Wingdings" panose="05000000000000000000" pitchFamily="2" charset="2"/>
              </a:rPr>
              <a:t>Rezultat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ispisane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komande</a:t>
            </a:r>
            <a:r>
              <a:rPr lang="en-US" sz="3200" dirty="0" smtClean="0">
                <a:sym typeface="Wingdings" panose="05000000000000000000" pitchFamily="2" charset="2"/>
              </a:rPr>
              <a:t> bi </a:t>
            </a:r>
            <a:r>
              <a:rPr lang="en-US" sz="3200" dirty="0" err="1" smtClean="0">
                <a:sym typeface="Wingdings" panose="05000000000000000000" pitchFamily="2" charset="2"/>
              </a:rPr>
              <a:t>trebalo</a:t>
            </a:r>
            <a:r>
              <a:rPr lang="en-US" sz="3200" dirty="0" smtClean="0">
                <a:sym typeface="Wingdings" panose="05000000000000000000" pitchFamily="2" charset="2"/>
              </a:rPr>
              <a:t> da </a:t>
            </a:r>
            <a:r>
              <a:rPr lang="en-US" sz="3200" dirty="0" err="1" smtClean="0">
                <a:sym typeface="Wingdings" panose="05000000000000000000" pitchFamily="2" charset="2"/>
              </a:rPr>
              <a:t>izgleda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kao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na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slede</a:t>
            </a:r>
            <a:r>
              <a:rPr lang="sr-Latn-RS" sz="3200" dirty="0" smtClean="0">
                <a:sym typeface="Wingdings" panose="05000000000000000000" pitchFamily="2" charset="2"/>
              </a:rPr>
              <a:t>ćoj slici: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788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8347166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79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Korišćenje biblioteke pygame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Da bi naredbe za crtanje i animaciju bile dostupne, na početku svakog programa treba otkucati sledeći kod:</a:t>
            </a:r>
          </a:p>
          <a:p>
            <a:pPr marL="457200" lvl="1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pygame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pygame.init</a:t>
            </a:r>
            <a:r>
              <a:rPr lang="en-US" dirty="0" smtClean="0"/>
              <a:t>()</a:t>
            </a:r>
            <a:endParaRPr lang="sr-Latn-R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sr-Latn-RS" sz="3200" dirty="0"/>
              <a:t>Da ne bi svaki put morali da kucate pun naziv biblioteke naredba import može da izgleda i ovako:</a:t>
            </a:r>
          </a:p>
          <a:p>
            <a:pPr marL="457200" lvl="1" indent="0">
              <a:buNone/>
            </a:pPr>
            <a:r>
              <a:rPr lang="sr-Latn-RS" dirty="0"/>
              <a:t>i</a:t>
            </a:r>
            <a:r>
              <a:rPr lang="sr-Latn-RS" dirty="0" smtClean="0"/>
              <a:t>mport pygame as pg</a:t>
            </a:r>
          </a:p>
          <a:p>
            <a:pPr marL="457200" lvl="1" indent="0">
              <a:buNone/>
            </a:pPr>
            <a:r>
              <a:rPr lang="sr-Latn-RS" dirty="0"/>
              <a:t>p</a:t>
            </a:r>
            <a:r>
              <a:rPr lang="sr-Latn-RS" dirty="0" smtClean="0"/>
              <a:t>g.init()</a:t>
            </a:r>
          </a:p>
        </p:txBody>
      </p:sp>
    </p:spTree>
    <p:extLst>
      <p:ext uri="{BB962C8B-B14F-4D97-AF65-F5344CB8AC3E}">
        <p14:creationId xmlns:p14="http://schemas.microsoft.com/office/powerpoint/2010/main" val="51374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Položaj objekta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Položaj svake tačke u ravni se određuje na osnovu njenih koordinata. To isto važi i u Pygame prozoru za crtanje.</a:t>
            </a:r>
          </a:p>
          <a:p>
            <a:r>
              <a:rPr lang="sr-Latn-RS" dirty="0" smtClean="0"/>
              <a:t>Razlika je u tome što koordinate tačaka u Pygame-u ne mogu biti negativne i što se koordinatni početak nalazi u gornjem levom uglu.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38200"/>
            <a:ext cx="479760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98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Crtanje trougla liniju po liniju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sr-Latn-RS" dirty="0" smtClean="0">
                <a:solidFill>
                  <a:srgbClr val="FF0000"/>
                </a:solidFill>
              </a:rPr>
              <a:t>#Uvoz pygame biblioteke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pygame</a:t>
            </a:r>
            <a:r>
              <a:rPr lang="en-US" dirty="0" smtClean="0"/>
              <a:t> as </a:t>
            </a:r>
            <a:r>
              <a:rPr lang="en-US" dirty="0" err="1" smtClean="0"/>
              <a:t>pg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pg.init</a:t>
            </a:r>
            <a:r>
              <a:rPr lang="en-US" dirty="0" smtClean="0"/>
              <a:t>()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 smtClean="0">
                <a:solidFill>
                  <a:srgbClr val="FF0000"/>
                </a:solidFill>
              </a:rPr>
              <a:t>#podešavanje osnovnih parametara prozora za crtanje – </a:t>
            </a:r>
          </a:p>
          <a:p>
            <a:pPr marL="0" indent="0">
              <a:buNone/>
            </a:pPr>
            <a:r>
              <a:rPr lang="sr-Latn-RS" dirty="0">
                <a:solidFill>
                  <a:srgbClr val="FF0000"/>
                </a:solidFill>
              </a:rPr>
              <a:t>#</a:t>
            </a:r>
            <a:r>
              <a:rPr lang="sr-Latn-RS" dirty="0" smtClean="0">
                <a:solidFill>
                  <a:srgbClr val="FF0000"/>
                </a:solidFill>
              </a:rPr>
              <a:t>veličina prozora:</a:t>
            </a:r>
          </a:p>
          <a:p>
            <a:pPr marL="0" indent="0">
              <a:buNone/>
            </a:pPr>
            <a:r>
              <a:rPr lang="en-US" dirty="0" err="1" smtClean="0"/>
              <a:t>prozor</a:t>
            </a:r>
            <a:r>
              <a:rPr lang="en-US" dirty="0" smtClean="0"/>
              <a:t> = </a:t>
            </a:r>
            <a:r>
              <a:rPr lang="en-US" dirty="0" err="1" smtClean="0"/>
              <a:t>pg.display.set_mode</a:t>
            </a:r>
            <a:r>
              <a:rPr lang="en-US" dirty="0" smtClean="0"/>
              <a:t>((300,300))</a:t>
            </a:r>
            <a:r>
              <a:rPr lang="sr-Latn-RS" dirty="0" smtClean="0"/>
              <a:t> </a:t>
            </a:r>
          </a:p>
          <a:p>
            <a:pPr marL="0" indent="0">
              <a:buNone/>
            </a:pPr>
            <a:r>
              <a:rPr lang="sr-Latn-RS" dirty="0">
                <a:solidFill>
                  <a:srgbClr val="FF0000"/>
                </a:solidFill>
              </a:rPr>
              <a:t>#</a:t>
            </a:r>
            <a:r>
              <a:rPr lang="sr-Latn-RS" dirty="0" smtClean="0">
                <a:solidFill>
                  <a:srgbClr val="FF0000"/>
                </a:solidFill>
              </a:rPr>
              <a:t>naslov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pg.display.set_caption</a:t>
            </a:r>
            <a:r>
              <a:rPr lang="en-US" dirty="0" smtClean="0"/>
              <a:t>("</a:t>
            </a:r>
            <a:r>
              <a:rPr lang="en-US" dirty="0" err="1" smtClean="0"/>
              <a:t>Crtanje</a:t>
            </a:r>
            <a:r>
              <a:rPr lang="en-US" dirty="0" smtClean="0"/>
              <a:t> </a:t>
            </a:r>
            <a:r>
              <a:rPr lang="en-US" dirty="0" err="1" smtClean="0"/>
              <a:t>trougla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sr-Latn-RS" dirty="0" smtClean="0">
                <a:solidFill>
                  <a:srgbClr val="FF0000"/>
                </a:solidFill>
              </a:rPr>
              <a:t>#boja</a:t>
            </a:r>
            <a:endParaRPr lang="sr-Latn-R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prozor.fill</a:t>
            </a:r>
            <a:r>
              <a:rPr lang="en-US" dirty="0" smtClean="0"/>
              <a:t>(</a:t>
            </a:r>
            <a:r>
              <a:rPr lang="en-US" dirty="0" err="1" smtClean="0"/>
              <a:t>pg.Color</a:t>
            </a:r>
            <a:r>
              <a:rPr lang="en-US" dirty="0" smtClean="0"/>
              <a:t>("White"))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 smtClean="0">
                <a:solidFill>
                  <a:srgbClr val="FF0000"/>
                </a:solidFill>
              </a:rPr>
              <a:t>#crtanje osnovice trougla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pg.draw.line</a:t>
            </a:r>
            <a:r>
              <a:rPr lang="en-US" dirty="0" smtClean="0"/>
              <a:t>(</a:t>
            </a:r>
            <a:r>
              <a:rPr lang="en-US" dirty="0" err="1" smtClean="0"/>
              <a:t>prozor,pg.Color</a:t>
            </a:r>
            <a:r>
              <a:rPr lang="en-US" dirty="0" smtClean="0"/>
              <a:t>("Orange"),(50,250),(250,250),4)</a:t>
            </a:r>
            <a:endParaRPr lang="sr-Latn-RS" dirty="0"/>
          </a:p>
          <a:p>
            <a:pPr marL="0" indent="0">
              <a:buNone/>
            </a:pPr>
            <a:r>
              <a:rPr lang="sr-Latn-RS" dirty="0" smtClean="0">
                <a:solidFill>
                  <a:srgbClr val="FF0000"/>
                </a:solidFill>
              </a:rPr>
              <a:t>#crtanje bočne desne stranice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pg.draw.line</a:t>
            </a:r>
            <a:r>
              <a:rPr lang="en-US" dirty="0" smtClean="0"/>
              <a:t>(</a:t>
            </a:r>
            <a:r>
              <a:rPr lang="en-US" dirty="0" err="1" smtClean="0"/>
              <a:t>prozor,pg.Color</a:t>
            </a:r>
            <a:r>
              <a:rPr lang="en-US" dirty="0" smtClean="0"/>
              <a:t>("Blue"),(250,250),(150,50),4)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 smtClean="0">
                <a:solidFill>
                  <a:srgbClr val="FF0000"/>
                </a:solidFill>
              </a:rPr>
              <a:t>#crtanje bočne leve stranice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pg.draw.line</a:t>
            </a:r>
            <a:r>
              <a:rPr lang="en-US" dirty="0" smtClean="0"/>
              <a:t>(</a:t>
            </a:r>
            <a:r>
              <a:rPr lang="en-US" dirty="0" err="1" smtClean="0"/>
              <a:t>prozor,pg.Color</a:t>
            </a:r>
            <a:r>
              <a:rPr lang="en-US" dirty="0" smtClean="0"/>
              <a:t>("Magenta"),(150,50),(50,250),4)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 smtClean="0">
                <a:solidFill>
                  <a:srgbClr val="FF0000"/>
                </a:solidFill>
              </a:rPr>
              <a:t># „Osvežavanje izgleda prozora za crtanje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pg.display.update</a:t>
            </a:r>
            <a:r>
              <a:rPr lang="en-US" dirty="0" smtClean="0"/>
              <a:t>()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 smtClean="0">
                <a:solidFill>
                  <a:srgbClr val="FF0000"/>
                </a:solidFill>
              </a:rPr>
              <a:t>#Pokretanje događaja: Prikazuje crtež sve dok korisnik ne klikne na X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 err="1" smtClean="0"/>
              <a:t>pg.event.wait</a:t>
            </a:r>
            <a:r>
              <a:rPr lang="en-US" dirty="0" smtClean="0"/>
              <a:t>().type != </a:t>
            </a:r>
            <a:r>
              <a:rPr lang="en-US" dirty="0" err="1" smtClean="0"/>
              <a:t>pg.QUIT</a:t>
            </a:r>
            <a:r>
              <a:rPr lang="en-US" dirty="0" smtClean="0"/>
              <a:t>: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en-US" dirty="0" smtClean="0"/>
              <a:t>pass</a:t>
            </a:r>
          </a:p>
          <a:p>
            <a:pPr marL="0" indent="0">
              <a:buNone/>
            </a:pPr>
            <a:r>
              <a:rPr lang="en-US" dirty="0" err="1" smtClean="0"/>
              <a:t>pg.quit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2964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Crtanje trougla sa komandom pygame.draw.lines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pygame</a:t>
            </a:r>
            <a:r>
              <a:rPr lang="en-US" dirty="0" smtClean="0"/>
              <a:t> as </a:t>
            </a:r>
            <a:r>
              <a:rPr lang="en-US" dirty="0" err="1" smtClean="0"/>
              <a:t>pg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pg.init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prozor</a:t>
            </a:r>
            <a:r>
              <a:rPr lang="en-US" dirty="0" smtClean="0"/>
              <a:t> = </a:t>
            </a:r>
            <a:r>
              <a:rPr lang="en-US" dirty="0" err="1" smtClean="0"/>
              <a:t>pg.display.set_mode</a:t>
            </a:r>
            <a:r>
              <a:rPr lang="en-US" dirty="0" smtClean="0"/>
              <a:t>((300,300))</a:t>
            </a:r>
          </a:p>
          <a:p>
            <a:pPr marL="0" indent="0">
              <a:buNone/>
            </a:pPr>
            <a:r>
              <a:rPr lang="en-US" dirty="0" err="1" smtClean="0"/>
              <a:t>pg.display.set_caption</a:t>
            </a:r>
            <a:r>
              <a:rPr lang="en-US" dirty="0" smtClean="0"/>
              <a:t>("</a:t>
            </a:r>
            <a:r>
              <a:rPr lang="en-US" dirty="0" err="1" smtClean="0"/>
              <a:t>Crtanje</a:t>
            </a:r>
            <a:r>
              <a:rPr lang="en-US" dirty="0" smtClean="0"/>
              <a:t> </a:t>
            </a:r>
            <a:r>
              <a:rPr lang="en-US" dirty="0" err="1" smtClean="0"/>
              <a:t>trougla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err="1" smtClean="0"/>
              <a:t>prozor.fill</a:t>
            </a:r>
            <a:r>
              <a:rPr lang="en-US" dirty="0" smtClean="0"/>
              <a:t>(</a:t>
            </a:r>
            <a:r>
              <a:rPr lang="en-US" dirty="0" err="1" smtClean="0"/>
              <a:t>pg.Color</a:t>
            </a:r>
            <a:r>
              <a:rPr lang="en-US" dirty="0" smtClean="0"/>
              <a:t>("White"))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pg.draw.lines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prozor,pg.Color</a:t>
            </a:r>
            <a:r>
              <a:rPr lang="en-US" dirty="0" smtClean="0">
                <a:solidFill>
                  <a:srgbClr val="FF0000"/>
                </a:solidFill>
              </a:rPr>
              <a:t>("Orange"),True,((50,250),(250,250),(150,50)),4)</a:t>
            </a:r>
          </a:p>
          <a:p>
            <a:pPr marL="0" indent="0">
              <a:buNone/>
            </a:pPr>
            <a:r>
              <a:rPr lang="en-US" dirty="0" err="1" smtClean="0"/>
              <a:t>pg.display.update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 err="1" smtClean="0"/>
              <a:t>pg.event.wait</a:t>
            </a:r>
            <a:r>
              <a:rPr lang="en-US" dirty="0" smtClean="0"/>
              <a:t>().type != </a:t>
            </a:r>
            <a:r>
              <a:rPr lang="en-US" dirty="0" err="1" smtClean="0"/>
              <a:t>pg.QUIT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en-US" dirty="0" smtClean="0"/>
              <a:t>pass</a:t>
            </a:r>
          </a:p>
          <a:p>
            <a:pPr marL="0" indent="0">
              <a:buNone/>
            </a:pPr>
            <a:r>
              <a:rPr lang="en-US" dirty="0" err="1" smtClean="0"/>
              <a:t>pg.quit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9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Crtanje pravougaonika/kvadrata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pygame</a:t>
            </a:r>
            <a:r>
              <a:rPr lang="en-US" dirty="0" smtClean="0"/>
              <a:t> as </a:t>
            </a:r>
            <a:r>
              <a:rPr lang="en-US" dirty="0" err="1" smtClean="0"/>
              <a:t>pg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pg.init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prozor</a:t>
            </a:r>
            <a:r>
              <a:rPr lang="en-US" dirty="0" smtClean="0"/>
              <a:t> = </a:t>
            </a:r>
            <a:r>
              <a:rPr lang="en-US" dirty="0" err="1" smtClean="0"/>
              <a:t>pg.display.set_mode</a:t>
            </a:r>
            <a:r>
              <a:rPr lang="en-US" dirty="0" smtClean="0"/>
              <a:t>((300,300))</a:t>
            </a:r>
          </a:p>
          <a:p>
            <a:pPr marL="0" indent="0">
              <a:buNone/>
            </a:pPr>
            <a:r>
              <a:rPr lang="en-US" dirty="0" err="1" smtClean="0"/>
              <a:t>pg.display.set_caption</a:t>
            </a:r>
            <a:r>
              <a:rPr lang="en-US" dirty="0" smtClean="0"/>
              <a:t>("</a:t>
            </a:r>
            <a:r>
              <a:rPr lang="en-US" dirty="0" err="1" smtClean="0"/>
              <a:t>Crtanje</a:t>
            </a:r>
            <a:r>
              <a:rPr lang="en-US" dirty="0" smtClean="0"/>
              <a:t> </a:t>
            </a:r>
            <a:r>
              <a:rPr lang="en-US" dirty="0" err="1" smtClean="0"/>
              <a:t>trougla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err="1" smtClean="0"/>
              <a:t>prozor.fill</a:t>
            </a:r>
            <a:r>
              <a:rPr lang="en-US" dirty="0" smtClean="0"/>
              <a:t>(</a:t>
            </a:r>
            <a:r>
              <a:rPr lang="en-US" dirty="0" err="1" smtClean="0"/>
              <a:t>pg.Color</a:t>
            </a:r>
            <a:r>
              <a:rPr lang="en-US" dirty="0" smtClean="0"/>
              <a:t>("White"))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 smtClean="0">
                <a:solidFill>
                  <a:srgbClr val="FF0000"/>
                </a:solidFill>
              </a:rPr>
              <a:t># pg.draw.rect(prozor,boja,(x,y,dužina, širina),debljina_linije)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pg.draw</a:t>
            </a:r>
            <a:r>
              <a:rPr lang="en-US" dirty="0" smtClean="0"/>
              <a:t>.</a:t>
            </a:r>
            <a:r>
              <a:rPr lang="sr-Latn-RS" dirty="0" smtClean="0"/>
              <a:t>rect</a:t>
            </a:r>
            <a:r>
              <a:rPr lang="en-US" dirty="0" smtClean="0"/>
              <a:t>(</a:t>
            </a:r>
            <a:r>
              <a:rPr lang="en-US" dirty="0" err="1" smtClean="0"/>
              <a:t>prozor</a:t>
            </a:r>
            <a:r>
              <a:rPr lang="en-US" dirty="0" smtClean="0"/>
              <a:t>,</a:t>
            </a:r>
            <a:r>
              <a:rPr lang="sr-Latn-RS" dirty="0" smtClean="0"/>
              <a:t> </a:t>
            </a:r>
            <a:r>
              <a:rPr lang="en-US" dirty="0" err="1" smtClean="0"/>
              <a:t>pg.Color</a:t>
            </a:r>
            <a:r>
              <a:rPr lang="en-US" dirty="0" smtClean="0"/>
              <a:t>(„</a:t>
            </a:r>
            <a:r>
              <a:rPr lang="sr-Latn-RS" dirty="0" smtClean="0"/>
              <a:t>Red</a:t>
            </a:r>
            <a:r>
              <a:rPr lang="en-US" dirty="0" smtClean="0"/>
              <a:t>"),</a:t>
            </a:r>
            <a:r>
              <a:rPr lang="sr-Latn-RS" dirty="0" smtClean="0"/>
              <a:t> </a:t>
            </a:r>
            <a:r>
              <a:rPr lang="en-US" dirty="0" smtClean="0"/>
              <a:t>(</a:t>
            </a:r>
            <a:r>
              <a:rPr lang="sr-Latn-RS" dirty="0" smtClean="0"/>
              <a:t>150, 200, 100, 20</a:t>
            </a:r>
            <a:r>
              <a:rPr lang="en-US" dirty="0" smtClean="0"/>
              <a:t>),</a:t>
            </a:r>
            <a:r>
              <a:rPr lang="sr-Latn-RS" dirty="0" smtClean="0"/>
              <a:t> </a:t>
            </a:r>
            <a:r>
              <a:rPr lang="en-US" dirty="0" smtClean="0"/>
              <a:t>4)</a:t>
            </a:r>
          </a:p>
          <a:p>
            <a:pPr marL="0" indent="0">
              <a:buNone/>
            </a:pPr>
            <a:r>
              <a:rPr lang="en-US" dirty="0" err="1" smtClean="0"/>
              <a:t>pg.display.update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 err="1" smtClean="0"/>
              <a:t>pg.event.wait</a:t>
            </a:r>
            <a:r>
              <a:rPr lang="en-US" dirty="0" smtClean="0"/>
              <a:t>().type != </a:t>
            </a:r>
            <a:r>
              <a:rPr lang="en-US" dirty="0" err="1" smtClean="0"/>
              <a:t>pg.QUIT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en-US" dirty="0" smtClean="0"/>
              <a:t>pass</a:t>
            </a:r>
          </a:p>
          <a:p>
            <a:pPr marL="0" indent="0">
              <a:buNone/>
            </a:pPr>
            <a:r>
              <a:rPr lang="en-US" dirty="0" err="1" smtClean="0"/>
              <a:t>pg.quit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1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374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Instalacija pygame biblioteke</vt:lpstr>
      <vt:lpstr>PowerPoint Presentation</vt:lpstr>
      <vt:lpstr>Korišćenje biblioteke pygame</vt:lpstr>
      <vt:lpstr>Položaj objekta</vt:lpstr>
      <vt:lpstr>PowerPoint Presentation</vt:lpstr>
      <vt:lpstr>Crtanje trougla liniju po liniju</vt:lpstr>
      <vt:lpstr>Crtanje trougla sa komandom pygame.draw.lines</vt:lpstr>
      <vt:lpstr>Crtanje pravougaonika/kvadrata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Miltonx</dc:creator>
  <cp:lastModifiedBy>Miltonx</cp:lastModifiedBy>
  <cp:revision>6</cp:revision>
  <dcterms:created xsi:type="dcterms:W3CDTF">2025-04-27T21:49:48Z</dcterms:created>
  <dcterms:modified xsi:type="dcterms:W3CDTF">2025-04-27T22:53:46Z</dcterms:modified>
</cp:coreProperties>
</file>