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4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4E6-E612-45B4-B7A8-79DA03870200}" type="datetimeFigureOut">
              <a:rPr lang="en-US" smtClean="0"/>
              <a:t>21-Oct-24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InformatikaTamara/7_razr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ГИФ анимација у програму ГИМП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Анимација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</a:t>
            </a:r>
            <a:r>
              <a:rPr lang="sr-Cyrl-RS" dirty="0" smtClean="0"/>
              <a:t>едан од најчешће коришћених графичких формата који су намењени за размену дигиталних фотографија преко интернета је </a:t>
            </a:r>
            <a:r>
              <a:rPr lang="sr-Latn-RS" dirty="0" smtClean="0"/>
              <a:t>GIF (Graphic Interchange Format).</a:t>
            </a:r>
          </a:p>
          <a:p>
            <a:r>
              <a:rPr lang="sr-Latn-RS" dirty="0" smtClean="0"/>
              <a:t>GIF </a:t>
            </a:r>
            <a:r>
              <a:rPr lang="sr-Cyrl-RS" dirty="0" smtClean="0"/>
              <a:t>фајлови не заузимају много простора и лако се компресују.</a:t>
            </a:r>
          </a:p>
          <a:p>
            <a:r>
              <a:rPr lang="sr-Cyrl-RS" dirty="0" smtClean="0"/>
              <a:t>ГИФ формат подржава анимације.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9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Анимација представља кретање објекта на сцени, где се низ слика брзо смењује, па наше око, због спорости ствара привид покретне слике.</a:t>
            </a:r>
          </a:p>
          <a:p>
            <a:r>
              <a:rPr lang="sr-Cyrl-RS" dirty="0" smtClean="0"/>
              <a:t>Показивање више од 15 слика у секунди ствара илузију кретања.</a:t>
            </a:r>
          </a:p>
          <a:p>
            <a:r>
              <a:rPr lang="sr-Cyrl-RS" dirty="0" smtClean="0"/>
              <a:t>Једна слика на екрану која се појављује у једном тренутку назива се </a:t>
            </a:r>
            <a:r>
              <a:rPr lang="sr-Cyrl-RS" b="1" dirty="0" smtClean="0"/>
              <a:t>фрејм.</a:t>
            </a:r>
            <a:endParaRPr lang="sr-Cyrl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Задатак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Са </a:t>
            </a:r>
            <a:r>
              <a:rPr lang="en-US" dirty="0" smtClean="0">
                <a:hlinkClick r:id="rId2"/>
              </a:rPr>
              <a:t>www.github.com//InformatikaTamara/7_razred</a:t>
            </a:r>
            <a:r>
              <a:rPr lang="en-US" dirty="0" smtClean="0"/>
              <a:t> --&gt; 06 gif </a:t>
            </a:r>
            <a:r>
              <a:rPr lang="en-US" dirty="0" err="1" smtClean="0"/>
              <a:t>animacija</a:t>
            </a:r>
            <a:endParaRPr lang="en-US" dirty="0" smtClean="0"/>
          </a:p>
          <a:p>
            <a:pPr marL="0" indent="0">
              <a:buNone/>
            </a:pPr>
            <a:r>
              <a:rPr lang="sr-Cyrl-RS" dirty="0" smtClean="0"/>
              <a:t>Преузети: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Latn-RS" dirty="0" smtClean="0"/>
              <a:t>pozadina.jpg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Sunce.png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Cyrl-RS" dirty="0" smtClean="0"/>
              <a:t>презентацију: ГИФ анимација у програму 	ГИМП.</a:t>
            </a:r>
            <a:r>
              <a:rPr lang="sr-Latn-RS" dirty="0" smtClean="0"/>
              <a:t>pptx</a:t>
            </a:r>
          </a:p>
          <a:p>
            <a:pPr marL="0" indent="0">
              <a:buNone/>
            </a:pPr>
            <a:r>
              <a:rPr lang="sr-Cyrl-RS" dirty="0" smtClean="0"/>
              <a:t>У програму ГИМП коришћењем </a:t>
            </a:r>
            <a:r>
              <a:rPr lang="sr-Latn-RS" dirty="0" smtClean="0"/>
              <a:t>Open As Layers...</a:t>
            </a:r>
            <a:r>
              <a:rPr lang="sr-Cyrl-RS" dirty="0" smtClean="0"/>
              <a:t> Отворити обе слике.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r>
              <a:rPr lang="sr-Cyrl-RS" dirty="0" smtClean="0"/>
              <a:t>Кликнути на слој са сунцем, означити сунце и са </a:t>
            </a:r>
            <a:r>
              <a:rPr lang="sr-Latn-RS" dirty="0" smtClean="0"/>
              <a:t>Shift+S, </a:t>
            </a:r>
            <a:r>
              <a:rPr lang="sr-Cyrl-RS" dirty="0" smtClean="0"/>
              <a:t>променити величину сунца</a:t>
            </a:r>
            <a:r>
              <a:rPr lang="sr-Latn-RS" dirty="0" smtClean="0"/>
              <a:t>.</a:t>
            </a:r>
          </a:p>
          <a:p>
            <a:r>
              <a:rPr lang="sr-Cyrl-RS" dirty="0" smtClean="0"/>
              <a:t>Са </a:t>
            </a:r>
            <a:r>
              <a:rPr lang="sr-Latn-RS" dirty="0" smtClean="0"/>
              <a:t>CTRL+C, </a:t>
            </a:r>
            <a:r>
              <a:rPr lang="sr-Cyrl-RS" dirty="0" smtClean="0"/>
              <a:t>или </a:t>
            </a:r>
            <a:r>
              <a:rPr lang="sr-Latn-RS" dirty="0" smtClean="0"/>
              <a:t>Edit</a:t>
            </a:r>
            <a:r>
              <a:rPr lang="sr-Latn-RS" dirty="0" smtClean="0">
                <a:sym typeface="Wingdings" panose="05000000000000000000" pitchFamily="2" charset="2"/>
              </a:rPr>
              <a:t>Copy</a:t>
            </a:r>
            <a:r>
              <a:rPr lang="sr-Cyrl-RS" dirty="0" smtClean="0">
                <a:sym typeface="Wingdings" panose="05000000000000000000" pitchFamily="2" charset="2"/>
              </a:rPr>
              <a:t>, копирати сунце.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За слој са сунцем искључити видљивост.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sr-Cyrl-RS" dirty="0" smtClean="0">
                <a:sym typeface="Wingdings" panose="05000000000000000000" pitchFamily="2" charset="2"/>
              </a:rPr>
              <a:t>Копирати </a:t>
            </a:r>
            <a:r>
              <a:rPr lang="sr-Cyrl-RS" dirty="0" smtClean="0">
                <a:sym typeface="Wingdings" panose="05000000000000000000" pitchFamily="2" charset="2"/>
              </a:rPr>
              <a:t>слој са позадином најмање </a:t>
            </a:r>
            <a:r>
              <a:rPr lang="sr-Cyrl-RS" dirty="0" smtClean="0">
                <a:sym typeface="Wingdings" panose="05000000000000000000" pitchFamily="2" charset="2"/>
              </a:rPr>
              <a:t>10 </a:t>
            </a:r>
            <a:r>
              <a:rPr lang="sr-Cyrl-RS" dirty="0" smtClean="0">
                <a:sym typeface="Wingdings" panose="05000000000000000000" pitchFamily="2" charset="2"/>
              </a:rPr>
              <a:t>пута. 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Одабрати први слој изнад позадине и са </a:t>
            </a:r>
            <a:r>
              <a:rPr lang="sr-Latn-RS" dirty="0" smtClean="0">
                <a:sym typeface="Wingdings" panose="05000000000000000000" pitchFamily="2" charset="2"/>
              </a:rPr>
              <a:t>ctrl+v </a:t>
            </a:r>
            <a:r>
              <a:rPr lang="sr-Cyrl-RS" dirty="0" smtClean="0">
                <a:sym typeface="Wingdings" panose="05000000000000000000" pitchFamily="2" charset="2"/>
              </a:rPr>
              <a:t>или </a:t>
            </a:r>
            <a:r>
              <a:rPr lang="en-US" dirty="0" err="1" smtClean="0">
                <a:sym typeface="Wingdings" panose="05000000000000000000" pitchFamily="2" charset="2"/>
              </a:rPr>
              <a:t>EditPaste</a:t>
            </a:r>
            <a:r>
              <a:rPr lang="sr-Cyrl-RS" dirty="0" smtClean="0">
                <a:sym typeface="Wingdings" panose="05000000000000000000" pitchFamily="2" charset="2"/>
              </a:rPr>
              <a:t> налепити копирано сунце и позиционирати га у доњи леви угао</a:t>
            </a:r>
            <a:r>
              <a:rPr lang="sr-Cyrl-RS" dirty="0" smtClean="0">
                <a:sym typeface="Wingdings" panose="05000000000000000000" pitchFamily="2" charset="2"/>
              </a:rPr>
              <a:t>.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Затим десним тастером од</a:t>
            </a:r>
            <a:r>
              <a:rPr lang="sr-Latn-RS" dirty="0" smtClean="0">
                <a:sym typeface="Wingdings" panose="05000000000000000000" pitchFamily="2" charset="2"/>
              </a:rPr>
              <a:t>a</a:t>
            </a:r>
            <a:r>
              <a:rPr lang="sr-Cyrl-RS" dirty="0" smtClean="0">
                <a:sym typeface="Wingdings" panose="05000000000000000000" pitchFamily="2" charset="2"/>
              </a:rPr>
              <a:t>брати слој са копираним сунцем и пронаћи команду </a:t>
            </a:r>
            <a:r>
              <a:rPr lang="sr-Latn-RS" dirty="0" smtClean="0">
                <a:sym typeface="Wingdings" panose="05000000000000000000" pitchFamily="2" charset="2"/>
              </a:rPr>
              <a:t>Anchor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r>
              <a:rPr lang="sr-Cyrl-RS" dirty="0" smtClean="0"/>
              <a:t>На сваком следећем слоју изнад </a:t>
            </a:r>
            <a:r>
              <a:rPr lang="sr-Cyrl-RS" dirty="0" smtClean="0"/>
              <a:t>са </a:t>
            </a:r>
            <a:r>
              <a:rPr lang="sr-Latn-RS" dirty="0" smtClean="0"/>
              <a:t>Ctrl+V </a:t>
            </a:r>
            <a:r>
              <a:rPr lang="sr-Cyrl-RS" dirty="0" smtClean="0"/>
              <a:t>или </a:t>
            </a:r>
            <a:r>
              <a:rPr lang="sr-Latn-RS" dirty="0" smtClean="0"/>
              <a:t>Edit</a:t>
            </a:r>
            <a:r>
              <a:rPr lang="sr-Latn-RS" dirty="0" smtClean="0">
                <a:sym typeface="Wingdings" panose="05000000000000000000" pitchFamily="2" charset="2"/>
              </a:rPr>
              <a:t>Paste, </a:t>
            </a:r>
            <a:r>
              <a:rPr lang="sr-Cyrl-RS" dirty="0" smtClean="0"/>
              <a:t>налепити </a:t>
            </a:r>
            <a:r>
              <a:rPr lang="sr-Cyrl-RS" dirty="0" smtClean="0"/>
              <a:t>сунце и померити га горе десно, пратећи полукружну путању</a:t>
            </a:r>
            <a:r>
              <a:rPr lang="sr-Cyrl-RS" dirty="0" smtClean="0"/>
              <a:t>.</a:t>
            </a:r>
            <a:endParaRPr lang="sr-Latn-RS" dirty="0" smtClean="0"/>
          </a:p>
          <a:p>
            <a:r>
              <a:rPr lang="sr-Cyrl-RS" dirty="0" smtClean="0"/>
              <a:t>Опет десним тастером миша на слој са копијом сунца одабрати команду </a:t>
            </a:r>
            <a:r>
              <a:rPr lang="sr-Latn-RS" dirty="0" smtClean="0"/>
              <a:t>Anchor Laye</a:t>
            </a:r>
            <a:r>
              <a:rPr lang="sr-Latn-RS" dirty="0" smtClean="0"/>
              <a:t>r.</a:t>
            </a:r>
            <a:endParaRPr lang="sr-Cyrl-RS" dirty="0" smtClean="0"/>
          </a:p>
          <a:p>
            <a:r>
              <a:rPr lang="sr-Cyrl-RS" dirty="0" smtClean="0"/>
              <a:t>Идеја је да се сунце креће по полукружној путањи од доњег левог ка доњем десном углу слике.</a:t>
            </a:r>
          </a:p>
          <a:p>
            <a:r>
              <a:rPr lang="sr-Cyrl-RS" dirty="0" smtClean="0"/>
              <a:t>Понављати исто за сваки слој фотографије, док се не добије потпуна полукружна путања кретања.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Избрисати слој позадина.</a:t>
            </a:r>
          </a:p>
          <a:p>
            <a:r>
              <a:rPr lang="sr-Cyrl-RS" dirty="0" smtClean="0"/>
              <a:t>Одабрати мени </a:t>
            </a:r>
            <a:r>
              <a:rPr lang="sr-Latn-RS" dirty="0" smtClean="0"/>
              <a:t>Filters</a:t>
            </a:r>
            <a:r>
              <a:rPr lang="sr-Latn-RS" dirty="0" smtClean="0">
                <a:sym typeface="Wingdings" panose="05000000000000000000" pitchFamily="2" charset="2"/>
              </a:rPr>
              <a:t>AnimationPlayback...</a:t>
            </a:r>
            <a:r>
              <a:rPr lang="sr-Cyrl-RS" dirty="0" smtClean="0">
                <a:sym typeface="Wingdings" panose="05000000000000000000" pitchFamily="2" charset="2"/>
              </a:rPr>
              <a:t> и погледати анимацију.</a:t>
            </a:r>
            <a:endParaRPr lang="sr-Cyrl-RS" dirty="0" smtClean="0"/>
          </a:p>
          <a:p>
            <a:r>
              <a:rPr lang="sr-Cyrl-RS" dirty="0" smtClean="0"/>
              <a:t>Сачувати као гимп фајл </a:t>
            </a:r>
            <a:r>
              <a:rPr lang="sr-Latn-RS" dirty="0" smtClean="0"/>
              <a:t>File</a:t>
            </a:r>
            <a:r>
              <a:rPr lang="sr-Latn-RS" dirty="0" smtClean="0">
                <a:sym typeface="Wingdings" panose="05000000000000000000" pitchFamily="2" charset="2"/>
              </a:rPr>
              <a:t>Save As...</a:t>
            </a:r>
          </a:p>
        </p:txBody>
      </p:sp>
    </p:spTree>
    <p:extLst>
      <p:ext uri="{BB962C8B-B14F-4D97-AF65-F5344CB8AC3E}">
        <p14:creationId xmlns:p14="http://schemas.microsoft.com/office/powerpoint/2010/main" val="238194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r>
              <a:rPr lang="sr-Cyrl-RS" dirty="0" smtClean="0">
                <a:sym typeface="Wingdings" panose="05000000000000000000" pitchFamily="2" charset="2"/>
              </a:rPr>
              <a:t>Ако желимо да сачувамо у ГИФ формату, као анимацију. Треба одабрати мени </a:t>
            </a:r>
            <a:r>
              <a:rPr lang="en-US" dirty="0" err="1" smtClean="0">
                <a:sym typeface="Wingdings" panose="05000000000000000000" pitchFamily="2" charset="2"/>
              </a:rPr>
              <a:t>FileExportime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fajla</a:t>
            </a:r>
            <a:r>
              <a:rPr lang="en-US" b="1" dirty="0" err="1" smtClean="0">
                <a:sym typeface="Wingdings" panose="05000000000000000000" pitchFamily="2" charset="2"/>
              </a:rPr>
              <a:t>.gif</a:t>
            </a:r>
            <a:r>
              <a:rPr lang="en-US" dirty="0" err="1" smtClean="0">
                <a:sym typeface="Wingdings" panose="05000000000000000000" pitchFamily="2" charset="2"/>
              </a:rPr>
              <a:t>Export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13" y="1927860"/>
            <a:ext cx="3886200" cy="28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4613" y="48768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mtClean="0"/>
              <a:t>Подесити све као на слици и кликнути на дугме </a:t>
            </a:r>
            <a:r>
              <a:rPr lang="sr-Latn-RS" smtClean="0"/>
              <a:t>Export.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3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318</Words>
  <Application>Microsoft Office PowerPoint</Application>
  <PresentationFormat>On-screen Show (4:3)</PresentationFormat>
  <Paragraphs>30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ГИФ анимација у програму ГИМП</vt:lpstr>
      <vt:lpstr>Анимација</vt:lpstr>
      <vt:lpstr>PowerPoint Presentation</vt:lpstr>
      <vt:lpstr>Задатак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ГИФ анимација у програму ГИМП</dc:title>
  <dc:creator>Miltonx</dc:creator>
  <cp:lastModifiedBy>Miltonx</cp:lastModifiedBy>
  <cp:revision>11</cp:revision>
  <dcterms:created xsi:type="dcterms:W3CDTF">2024-10-07T09:24:46Z</dcterms:created>
  <dcterms:modified xsi:type="dcterms:W3CDTF">2024-10-21T05:41:34Z</dcterms:modified>
</cp:coreProperties>
</file>