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5" d="100"/>
          <a:sy n="25" d="100"/>
        </p:scale>
        <p:origin x="-740" y="-8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FE7B2-DCB4-4DDD-94DA-679D085E83FA}" type="datetimeFigureOut">
              <a:rPr lang="en-US" smtClean="0"/>
              <a:t>27-Oct-24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0286-E537-4D26-BBB2-5CFA54070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86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FE7B2-DCB4-4DDD-94DA-679D085E83FA}" type="datetimeFigureOut">
              <a:rPr lang="en-US" smtClean="0"/>
              <a:t>27-Oct-24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0286-E537-4D26-BBB2-5CFA54070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80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FE7B2-DCB4-4DDD-94DA-679D085E83FA}" type="datetimeFigureOut">
              <a:rPr lang="en-US" smtClean="0"/>
              <a:t>27-Oct-24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0286-E537-4D26-BBB2-5CFA54070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26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FE7B2-DCB4-4DDD-94DA-679D085E83FA}" type="datetimeFigureOut">
              <a:rPr lang="en-US" smtClean="0"/>
              <a:t>27-Oct-24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0286-E537-4D26-BBB2-5CFA54070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05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FE7B2-DCB4-4DDD-94DA-679D085E83FA}" type="datetimeFigureOut">
              <a:rPr lang="en-US" smtClean="0"/>
              <a:t>27-Oct-24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0286-E537-4D26-BBB2-5CFA54070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3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FE7B2-DCB4-4DDD-94DA-679D085E83FA}" type="datetimeFigureOut">
              <a:rPr lang="en-US" smtClean="0"/>
              <a:t>27-Oct-24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0286-E537-4D26-BBB2-5CFA54070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5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FE7B2-DCB4-4DDD-94DA-679D085E83FA}" type="datetimeFigureOut">
              <a:rPr lang="en-US" smtClean="0"/>
              <a:t>27-Oct-24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0286-E537-4D26-BBB2-5CFA54070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5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FE7B2-DCB4-4DDD-94DA-679D085E83FA}" type="datetimeFigureOut">
              <a:rPr lang="en-US" smtClean="0"/>
              <a:t>27-Oct-24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0286-E537-4D26-BBB2-5CFA54070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93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FE7B2-DCB4-4DDD-94DA-679D085E83FA}" type="datetimeFigureOut">
              <a:rPr lang="en-US" smtClean="0"/>
              <a:t>27-Oct-24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0286-E537-4D26-BBB2-5CFA54070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72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FE7B2-DCB4-4DDD-94DA-679D085E83FA}" type="datetimeFigureOut">
              <a:rPr lang="en-US" smtClean="0"/>
              <a:t>27-Oct-24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0286-E537-4D26-BBB2-5CFA54070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44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FE7B2-DCB4-4DDD-94DA-679D085E83FA}" type="datetimeFigureOut">
              <a:rPr lang="en-US" smtClean="0"/>
              <a:t>27-Oct-24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A0286-E537-4D26-BBB2-5CFA54070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86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FE7B2-DCB4-4DDD-94DA-679D085E83FA}" type="datetimeFigureOut">
              <a:rPr lang="en-US" smtClean="0"/>
              <a:t>27-Oct-24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A0286-E537-4D26-BBB2-5CFA54070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tomisystems.com/downloa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Kori</a:t>
            </a:r>
            <a:r>
              <a:rPr lang="sr-Latn-RS" dirty="0" smtClean="0"/>
              <a:t>šćenje alata za snimanje ekrana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 smtClean="0"/>
              <a:t>Active Presenter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984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3810001"/>
          </a:xfrm>
        </p:spPr>
        <p:txBody>
          <a:bodyPr>
            <a:normAutofit/>
          </a:bodyPr>
          <a:lstStyle/>
          <a:p>
            <a:r>
              <a:rPr lang="sr-Latn-RS" dirty="0" smtClean="0"/>
              <a:t>Za  svaki umetnuti objekat možeš podešavati osobine – na meniju </a:t>
            </a:r>
            <a:r>
              <a:rPr lang="sr-Latn-RS" b="1" dirty="0" smtClean="0"/>
              <a:t>Properties</a:t>
            </a:r>
            <a:r>
              <a:rPr lang="sr-Latn-RS" dirty="0" smtClean="0"/>
              <a:t> koji se nalazi sa desne strane. </a:t>
            </a:r>
          </a:p>
          <a:p>
            <a:r>
              <a:rPr lang="sr-Latn-RS" dirty="0" smtClean="0"/>
              <a:t>Za svaki umetnuti oblik se može podesiti koliko sekundi će se prikazivati na ekranu prevlačenjem klizača za početak i kraj na Timeline-u.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962400"/>
            <a:ext cx="8286750" cy="2245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2790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Meni 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Na meniju Interactions se mogu meriti neki pokreti na ekranu, na primer klikovi miša – Mouse Click, klikove na tastaturi – Key Stroke.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429000"/>
            <a:ext cx="8153400" cy="840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9211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sr-Latn-RS" dirty="0" smtClean="0"/>
              <a:t>Izvoz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51718"/>
            <a:ext cx="3352800" cy="5059363"/>
          </a:xfrm>
        </p:spPr>
        <p:txBody>
          <a:bodyPr>
            <a:normAutofit/>
          </a:bodyPr>
          <a:lstStyle/>
          <a:p>
            <a:r>
              <a:rPr lang="sr-Latn-RS" dirty="0" smtClean="0"/>
              <a:t>Video se snima tako što se odabere </a:t>
            </a:r>
            <a:r>
              <a:rPr lang="sr-Latn-RS" b="1" dirty="0" smtClean="0"/>
              <a:t>Export </a:t>
            </a:r>
            <a:r>
              <a:rPr lang="sr-Latn-RS" b="1" dirty="0" smtClean="0">
                <a:sym typeface="Wingdings" panose="05000000000000000000" pitchFamily="2" charset="2"/>
              </a:rPr>
              <a:t> Video</a:t>
            </a:r>
            <a:r>
              <a:rPr lang="sr-Latn-RS" dirty="0" smtClean="0">
                <a:sym typeface="Wingdings" panose="05000000000000000000" pitchFamily="2" charset="2"/>
              </a:rPr>
              <a:t>, gde se podešava veličina video  zapisa i bira format video zapisa – MP4, AVI, WMV.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219200"/>
            <a:ext cx="558819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5259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Video upustva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Često se kao izvor znanja iz različitih oblasti koristi video upustvo.</a:t>
            </a:r>
          </a:p>
          <a:p>
            <a:r>
              <a:rPr lang="sr-Latn-RS" dirty="0" smtClean="0"/>
              <a:t>Za pravljenje uputstva kako se izvršavaju određene operacije na računaru koristimo programe za snimanje ekrana. </a:t>
            </a:r>
          </a:p>
          <a:p>
            <a:r>
              <a:rPr lang="sr-Latn-RS" dirty="0" smtClean="0"/>
              <a:t>Postoji veliki broj softvera koji se mogu besplatno preuzeti i instalirati na računaru, a mogu da snime ekran. </a:t>
            </a:r>
          </a:p>
          <a:p>
            <a:r>
              <a:rPr lang="sr-Latn-RS" dirty="0" smtClean="0"/>
              <a:t>Na primer: OBS studio, Active Presenter</a:t>
            </a:r>
          </a:p>
        </p:txBody>
      </p:sp>
    </p:spTree>
    <p:extLst>
      <p:ext uri="{BB962C8B-B14F-4D97-AF65-F5344CB8AC3E}">
        <p14:creationId xmlns:p14="http://schemas.microsoft.com/office/powerpoint/2010/main" val="2036389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Active Presenter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Instalacija se može preuzeti na adresi:  </a:t>
            </a:r>
            <a:r>
              <a:rPr lang="sr-Latn-RS" dirty="0" smtClean="0">
                <a:hlinkClick r:id="rId2"/>
              </a:rPr>
              <a:t>https://atomisystems.com/download/</a:t>
            </a:r>
            <a:endParaRPr lang="sr-Latn-RS" dirty="0" smtClean="0"/>
          </a:p>
          <a:p>
            <a:r>
              <a:rPr lang="sr-Latn-RS" dirty="0" smtClean="0"/>
              <a:t>ActivePresenter omogućava da snimiš sve što radiš na računaru. Podržano je i snimanje glasa, pa je idealan za izradu video-upustva. </a:t>
            </a:r>
          </a:p>
        </p:txBody>
      </p:sp>
    </p:spTree>
    <p:extLst>
      <p:ext uri="{BB962C8B-B14F-4D97-AF65-F5344CB8AC3E}">
        <p14:creationId xmlns:p14="http://schemas.microsoft.com/office/powerpoint/2010/main" val="1468266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Početni ekran programa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0" y="1390967"/>
            <a:ext cx="7724300" cy="4177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5969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sr-Latn-RS" dirty="0" smtClean="0"/>
              <a:t>Sa desne strane se nalazi meni sa opcijama za: </a:t>
            </a:r>
          </a:p>
          <a:p>
            <a:pPr lvl="1"/>
            <a:r>
              <a:rPr lang="sr-Latn-RS" dirty="0" smtClean="0"/>
              <a:t>Kreiranje novog projekta – </a:t>
            </a:r>
            <a:r>
              <a:rPr lang="sr-Latn-RS" b="1" dirty="0" smtClean="0"/>
              <a:t>Blank project</a:t>
            </a:r>
          </a:p>
          <a:p>
            <a:pPr lvl="1"/>
            <a:r>
              <a:rPr lang="sr-Latn-RS" dirty="0" smtClean="0"/>
              <a:t>Snimanje videa – </a:t>
            </a:r>
            <a:r>
              <a:rPr lang="sr-Latn-RS" b="1" dirty="0" smtClean="0"/>
              <a:t>Record video</a:t>
            </a:r>
            <a:endParaRPr lang="sr-Latn-RS" dirty="0" smtClean="0"/>
          </a:p>
          <a:p>
            <a:pPr lvl="1"/>
            <a:r>
              <a:rPr lang="sr-Latn-RS" dirty="0" smtClean="0"/>
              <a:t>Snimanje simulacija – </a:t>
            </a:r>
            <a:r>
              <a:rPr lang="sr-Latn-RS" b="1" dirty="0" smtClean="0"/>
              <a:t>Record Software Simulation</a:t>
            </a:r>
          </a:p>
          <a:p>
            <a:pPr lvl="1"/>
            <a:r>
              <a:rPr lang="sr-Latn-RS" dirty="0" smtClean="0"/>
              <a:t>Snimanje projekta koji se prilagođavaju rezoluciji ekrana različitih uređaja – </a:t>
            </a:r>
            <a:r>
              <a:rPr lang="sr-Latn-RS" b="1" dirty="0" smtClean="0"/>
              <a:t>Responsive Project </a:t>
            </a:r>
          </a:p>
          <a:p>
            <a:pPr lvl="1"/>
            <a:r>
              <a:rPr lang="sr-Latn-RS" dirty="0" smtClean="0"/>
              <a:t>Uvoz prezentacije kreirane u Power Pointu – </a:t>
            </a:r>
            <a:r>
              <a:rPr lang="sr-Latn-RS" b="1" dirty="0" smtClean="0"/>
              <a:t>Import Power point</a:t>
            </a:r>
          </a:p>
          <a:p>
            <a:pPr lvl="1"/>
            <a:r>
              <a:rPr lang="sr-Latn-RS" dirty="0" smtClean="0"/>
              <a:t>Otvaranje postojećeg projekta </a:t>
            </a:r>
            <a:r>
              <a:rPr lang="sr-Latn-RS" b="1" dirty="0" smtClean="0"/>
              <a:t>Open</a:t>
            </a:r>
          </a:p>
          <a:p>
            <a:pPr lvl="1"/>
            <a:r>
              <a:rPr lang="sr-Latn-RS" dirty="0" smtClean="0"/>
              <a:t>Pokretanje poslednje snimljenih projekata - </a:t>
            </a:r>
            <a:r>
              <a:rPr lang="sr-Latn-RS" b="1" dirty="0" smtClean="0"/>
              <a:t>Recent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42288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4525963"/>
          </a:xfrm>
        </p:spPr>
        <p:txBody>
          <a:bodyPr/>
          <a:lstStyle/>
          <a:p>
            <a:r>
              <a:rPr lang="sr-Latn-RS" dirty="0" smtClean="0"/>
              <a:t>Na sredini ekrana su predložene pozadine koje se mogu koristiti. </a:t>
            </a:r>
          </a:p>
          <a:p>
            <a:r>
              <a:rPr lang="sr-Latn-RS" dirty="0" smtClean="0"/>
              <a:t>U donjem delu ekrana nalazi se </a:t>
            </a:r>
            <a:r>
              <a:rPr lang="sr-Latn-RS" b="1" dirty="0" smtClean="0"/>
              <a:t>vremenska linija – Timeline </a:t>
            </a:r>
            <a:r>
              <a:rPr lang="sr-Latn-RS" dirty="0" smtClean="0"/>
              <a:t>na kojoj se može uređivati video i određivati trajanje određenog dela. </a:t>
            </a:r>
          </a:p>
          <a:p>
            <a:r>
              <a:rPr lang="sr-Latn-RS" dirty="0" smtClean="0"/>
              <a:t>Za kreiranje novog videa treba odabrati </a:t>
            </a:r>
            <a:r>
              <a:rPr lang="sr-Latn-RS" b="1" dirty="0" smtClean="0"/>
              <a:t>Record Video.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364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Snimanje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3352800"/>
          </a:xfrm>
        </p:spPr>
        <p:txBody>
          <a:bodyPr>
            <a:normAutofit fontScale="77500" lnSpcReduction="20000"/>
          </a:bodyPr>
          <a:lstStyle/>
          <a:p>
            <a:r>
              <a:rPr lang="sr-Latn-RS" dirty="0" smtClean="0"/>
              <a:t>Plavi pravougaonik predstavlja oblast snimanja. Veličina oblasti snimanja se može podesiti i unosom vrednosti </a:t>
            </a:r>
            <a:r>
              <a:rPr lang="sr-Latn-RS" b="1" dirty="0" smtClean="0"/>
              <a:t>Size. </a:t>
            </a:r>
            <a:endParaRPr lang="sr-Latn-RS" dirty="0" smtClean="0"/>
          </a:p>
          <a:p>
            <a:r>
              <a:rPr lang="sr-Latn-RS" dirty="0" smtClean="0"/>
              <a:t>Ako se snima ceo ekran, treba odabrati </a:t>
            </a:r>
            <a:r>
              <a:rPr lang="sr-Latn-RS" b="1" dirty="0" smtClean="0"/>
              <a:t>Full screen. </a:t>
            </a:r>
          </a:p>
          <a:p>
            <a:r>
              <a:rPr lang="sr-Latn-RS" dirty="0" smtClean="0"/>
              <a:t>Ako je potrebno snimiti dešavanja pri korišćenju neke aplikacije treba odabrati </a:t>
            </a:r>
            <a:r>
              <a:rPr lang="sr-Latn-RS" b="1" dirty="0" smtClean="0"/>
              <a:t>Lock to application. </a:t>
            </a:r>
          </a:p>
          <a:p>
            <a:r>
              <a:rPr lang="sr-Latn-RS" dirty="0" smtClean="0"/>
              <a:t>Ako je priključena kamera može se odabrati Webcam Off.</a:t>
            </a:r>
          </a:p>
          <a:p>
            <a:r>
              <a:rPr lang="sr-Latn-RS" dirty="0" smtClean="0"/>
              <a:t>Zvučnici se uključuju na </a:t>
            </a:r>
            <a:r>
              <a:rPr lang="sr-Latn-RS" b="1" dirty="0" smtClean="0"/>
              <a:t>Audio On. </a:t>
            </a:r>
            <a:r>
              <a:rPr lang="sr-Latn-RS" dirty="0" smtClean="0"/>
              <a:t>Klizač služi za podešavanje jačine zvuka.</a:t>
            </a:r>
          </a:p>
          <a:p>
            <a:r>
              <a:rPr lang="sr-Latn-RS" dirty="0" smtClean="0"/>
              <a:t>Snimanje počinje klikom na dugme </a:t>
            </a:r>
            <a:r>
              <a:rPr lang="sr-Latn-RS" b="1" dirty="0" smtClean="0"/>
              <a:t>REC.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495800"/>
            <a:ext cx="6721231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2064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sr-Latn-RS" dirty="0" smtClean="0"/>
              <a:t>Radno okruženje programa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62000"/>
            <a:ext cx="75819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3463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Meni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 smtClean="0"/>
              <a:t>Umetanje oblika (</a:t>
            </a:r>
            <a:r>
              <a:rPr lang="sr-Latn-RS" b="1" dirty="0" smtClean="0"/>
              <a:t>Shapes</a:t>
            </a:r>
            <a:r>
              <a:rPr lang="sr-Latn-RS" dirty="0" smtClean="0"/>
              <a:t>)</a:t>
            </a:r>
          </a:p>
          <a:p>
            <a:r>
              <a:rPr lang="sr-Latn-RS" dirty="0" smtClean="0"/>
              <a:t>teksta (</a:t>
            </a:r>
            <a:r>
              <a:rPr lang="sr-Latn-RS" b="1" dirty="0" smtClean="0"/>
              <a:t>Text</a:t>
            </a:r>
            <a:r>
              <a:rPr lang="sr-Latn-RS" dirty="0" smtClean="0"/>
              <a:t>), </a:t>
            </a:r>
          </a:p>
          <a:p>
            <a:r>
              <a:rPr lang="sr-Latn-RS" dirty="0" smtClean="0"/>
              <a:t>slike(</a:t>
            </a:r>
            <a:r>
              <a:rPr lang="sr-Latn-RS" b="1" dirty="0" smtClean="0"/>
              <a:t>Image</a:t>
            </a:r>
            <a:r>
              <a:rPr lang="sr-Latn-RS" dirty="0" smtClean="0"/>
              <a:t>) </a:t>
            </a:r>
          </a:p>
          <a:p>
            <a:r>
              <a:rPr lang="sr-Latn-RS" dirty="0" smtClean="0"/>
              <a:t>slike ekrana (</a:t>
            </a:r>
            <a:r>
              <a:rPr lang="sr-Latn-RS" b="1" dirty="0" smtClean="0"/>
              <a:t>Screenshot</a:t>
            </a:r>
            <a:r>
              <a:rPr lang="sr-Latn-RS" dirty="0" smtClean="0"/>
              <a:t>) </a:t>
            </a:r>
          </a:p>
          <a:p>
            <a:r>
              <a:rPr lang="sr-Latn-RS" dirty="0" smtClean="0"/>
              <a:t>audio (</a:t>
            </a:r>
            <a:r>
              <a:rPr lang="sr-Latn-RS" b="1" dirty="0" smtClean="0"/>
              <a:t>Audio</a:t>
            </a:r>
            <a:r>
              <a:rPr lang="sr-Latn-RS" dirty="0" smtClean="0"/>
              <a:t>) i </a:t>
            </a:r>
          </a:p>
          <a:p>
            <a:r>
              <a:rPr lang="sr-Latn-RS" dirty="0" smtClean="0"/>
              <a:t>video (</a:t>
            </a:r>
            <a:r>
              <a:rPr lang="sr-Latn-RS" b="1" dirty="0" smtClean="0"/>
              <a:t>Video</a:t>
            </a:r>
            <a:r>
              <a:rPr lang="sr-Latn-RS" dirty="0" smtClean="0"/>
              <a:t>). </a:t>
            </a:r>
            <a:endParaRPr lang="sr-Latn-RS" dirty="0" smtClean="0"/>
          </a:p>
          <a:p>
            <a:r>
              <a:rPr lang="sr-Latn-RS" b="1" dirty="0" smtClean="0"/>
              <a:t>Highlight i Spotlight </a:t>
            </a:r>
            <a:r>
              <a:rPr lang="sr-Latn-RS" dirty="0" smtClean="0"/>
              <a:t>– označavanje ili bolje isticanje scena. </a:t>
            </a:r>
          </a:p>
          <a:p>
            <a:r>
              <a:rPr lang="sr-Latn-RS" b="1" dirty="0" smtClean="0"/>
              <a:t>Zoom-n-pan</a:t>
            </a:r>
            <a:r>
              <a:rPr lang="sr-Latn-RS" dirty="0" smtClean="0"/>
              <a:t> – služi za uvećanje dela snimka.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837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429</Words>
  <Application>Microsoft Office PowerPoint</Application>
  <PresentationFormat>On-screen Show (4:3)</PresentationFormat>
  <Paragraphs>45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Korišćenje alata za snimanje ekrana</vt:lpstr>
      <vt:lpstr>Video upustva</vt:lpstr>
      <vt:lpstr>Active Presenter</vt:lpstr>
      <vt:lpstr>Početni ekran programa</vt:lpstr>
      <vt:lpstr>PowerPoint Presentation</vt:lpstr>
      <vt:lpstr>PowerPoint Presentation</vt:lpstr>
      <vt:lpstr>Snimanje</vt:lpstr>
      <vt:lpstr>Radno okruženje programa</vt:lpstr>
      <vt:lpstr>Meni Annotations</vt:lpstr>
      <vt:lpstr>PowerPoint Presentation</vt:lpstr>
      <vt:lpstr>Meni Interactions</vt:lpstr>
      <vt:lpstr>Izvoz video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Korišćenje alata za snimanje ekrana</dc:title>
  <dc:creator>Miltonx</dc:creator>
  <cp:lastModifiedBy>Miltonx</cp:lastModifiedBy>
  <cp:revision>10</cp:revision>
  <dcterms:created xsi:type="dcterms:W3CDTF">2024-10-27T18:26:15Z</dcterms:created>
  <dcterms:modified xsi:type="dcterms:W3CDTF">2024-10-27T19:53:06Z</dcterms:modified>
</cp:coreProperties>
</file>