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64" y="-3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EC77-0655-4CA3-9633-98198AAC5039}" type="datetimeFigureOut">
              <a:rPr lang="en-US" smtClean="0"/>
              <a:t>22-Sep-24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4B1A-F497-4C71-BAF6-B7D78C80A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EC77-0655-4CA3-9633-98198AAC5039}" type="datetimeFigureOut">
              <a:rPr lang="en-US" smtClean="0"/>
              <a:t>22-Sep-24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4B1A-F497-4C71-BAF6-B7D78C80A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8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EC77-0655-4CA3-9633-98198AAC5039}" type="datetimeFigureOut">
              <a:rPr lang="en-US" smtClean="0"/>
              <a:t>22-Sep-24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4B1A-F497-4C71-BAF6-B7D78C80A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1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EC77-0655-4CA3-9633-98198AAC5039}" type="datetimeFigureOut">
              <a:rPr lang="en-US" smtClean="0"/>
              <a:t>22-Sep-24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4B1A-F497-4C71-BAF6-B7D78C80A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7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EC77-0655-4CA3-9633-98198AAC5039}" type="datetimeFigureOut">
              <a:rPr lang="en-US" smtClean="0"/>
              <a:t>22-Sep-24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4B1A-F497-4C71-BAF6-B7D78C80A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4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EC77-0655-4CA3-9633-98198AAC5039}" type="datetimeFigureOut">
              <a:rPr lang="en-US" smtClean="0"/>
              <a:t>22-Sep-24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4B1A-F497-4C71-BAF6-B7D78C80A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7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EC77-0655-4CA3-9633-98198AAC5039}" type="datetimeFigureOut">
              <a:rPr lang="en-US" smtClean="0"/>
              <a:t>22-Sep-24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4B1A-F497-4C71-BAF6-B7D78C80A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89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EC77-0655-4CA3-9633-98198AAC5039}" type="datetimeFigureOut">
              <a:rPr lang="en-US" smtClean="0"/>
              <a:t>22-Sep-24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4B1A-F497-4C71-BAF6-B7D78C80A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5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EC77-0655-4CA3-9633-98198AAC5039}" type="datetimeFigureOut">
              <a:rPr lang="en-US" smtClean="0"/>
              <a:t>22-Sep-24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4B1A-F497-4C71-BAF6-B7D78C80A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2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EC77-0655-4CA3-9633-98198AAC5039}" type="datetimeFigureOut">
              <a:rPr lang="en-US" smtClean="0"/>
              <a:t>22-Sep-24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4B1A-F497-4C71-BAF6-B7D78C80A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EC77-0655-4CA3-9633-98198AAC5039}" type="datetimeFigureOut">
              <a:rPr lang="en-US" smtClean="0"/>
              <a:t>22-Sep-24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4B1A-F497-4C71-BAF6-B7D78C80A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4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3399">
                <a:alpha val="63000"/>
              </a:srgbClr>
            </a:gs>
            <a:gs pos="25000">
              <a:srgbClr val="FF6633"/>
            </a:gs>
            <a:gs pos="50000">
              <a:srgbClr val="FFFF00"/>
            </a:gs>
            <a:gs pos="75000">
              <a:srgbClr val="01A78F"/>
            </a:gs>
            <a:gs pos="100000">
              <a:srgbClr val="3366FF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0EC77-0655-4CA3-9633-98198AAC5039}" type="datetimeFigureOut">
              <a:rPr lang="en-US" smtClean="0"/>
              <a:t>22-Sep-24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F4B1A-F497-4C71-BAF6-B7D78C80A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4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formatikaTamar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Cyrl-RS" dirty="0" smtClean="0"/>
              <a:t>Извоз докумената у друге формате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1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Вежба: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Cyrl-RS" dirty="0" smtClean="0"/>
              <a:t>Отворити </a:t>
            </a:r>
            <a:r>
              <a:rPr lang="sr-Latn-RS" dirty="0" smtClean="0"/>
              <a:t>Takmicenje plain.xlsx </a:t>
            </a:r>
            <a:r>
              <a:rPr lang="sr-Cyrl-RS" dirty="0" smtClean="0"/>
              <a:t> и </a:t>
            </a:r>
            <a:r>
              <a:rPr lang="sr-Latn-RS" dirty="0" smtClean="0"/>
              <a:t>Takmicenje plain.pdf </a:t>
            </a:r>
            <a:r>
              <a:rPr lang="sr-Cyrl-RS" dirty="0" smtClean="0"/>
              <a:t>са гитхаб репозиторијума: </a:t>
            </a:r>
          </a:p>
          <a:p>
            <a:pPr lvl="1"/>
            <a:r>
              <a:rPr lang="sr-Latn-RS" dirty="0" smtClean="0">
                <a:hlinkClick r:id="rId2"/>
              </a:rPr>
              <a:t>https://github.com/InformatikaTamara</a:t>
            </a:r>
            <a:r>
              <a:rPr lang="sr-Latn-RS" dirty="0" smtClean="0"/>
              <a:t> --&gt; 8_razred </a:t>
            </a:r>
            <a:r>
              <a:rPr lang="sr-Latn-RS" dirty="0" smtClean="0">
                <a:sym typeface="Wingdings" panose="05000000000000000000" pitchFamily="2" charset="2"/>
              </a:rPr>
              <a:t> 04 Izvoz dokumenata u druge formate</a:t>
            </a:r>
          </a:p>
          <a:p>
            <a:pPr lvl="1"/>
            <a:r>
              <a:rPr lang="sr-Cyrl-RS" dirty="0" smtClean="0"/>
              <a:t>Отворити оба фајла паралелно на екрану</a:t>
            </a:r>
          </a:p>
          <a:p>
            <a:pPr lvl="1"/>
            <a:r>
              <a:rPr lang="sr-Cyrl-RS" dirty="0" smtClean="0"/>
              <a:t>У ПДФ формату је приказан крајњи изглед табеле. </a:t>
            </a:r>
          </a:p>
          <a:p>
            <a:pPr lvl="1"/>
            <a:r>
              <a:rPr lang="sr-Cyrl-RS" dirty="0" smtClean="0"/>
              <a:t>Коришћењем алата за форматирање изгледа табеле подесити изглед табеле као што је приказан у .пдф формату.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06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Извоз докумената у друге формате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Excel </a:t>
            </a:r>
            <a:r>
              <a:rPr lang="sr-Cyrl-RS" dirty="0" smtClean="0"/>
              <a:t>документа се могу коришћењем менија </a:t>
            </a:r>
            <a:r>
              <a:rPr lang="sr-Latn-RS" dirty="0" smtClean="0"/>
              <a:t>File</a:t>
            </a:r>
            <a:r>
              <a:rPr lang="sr-Latn-RS" dirty="0" smtClean="0">
                <a:sym typeface="Wingdings" panose="05000000000000000000" pitchFamily="2" charset="2"/>
              </a:rPr>
              <a:t>Save As...</a:t>
            </a:r>
            <a:r>
              <a:rPr lang="sr-Cyrl-RS" dirty="0" smtClean="0">
                <a:sym typeface="Wingdings" panose="05000000000000000000" pitchFamily="2" charset="2"/>
              </a:rPr>
              <a:t> Сачувати у више различитих формата. </a:t>
            </a:r>
          </a:p>
          <a:p>
            <a:r>
              <a:rPr lang="sr-Cyrl-RS" dirty="0" smtClean="0">
                <a:sym typeface="Wingdings" panose="05000000000000000000" pitchFamily="2" charset="2"/>
              </a:rPr>
              <a:t>Најчешће коришћени формати су:</a:t>
            </a:r>
          </a:p>
          <a:p>
            <a:pPr lvl="1"/>
            <a:r>
              <a:rPr lang="sr-Latn-RS" dirty="0" smtClean="0">
                <a:sym typeface="Wingdings" panose="05000000000000000000" pitchFamily="2" charset="2"/>
              </a:rPr>
              <a:t>PDF</a:t>
            </a:r>
            <a:r>
              <a:rPr lang="sr-Cyrl-RS" dirty="0" smtClean="0">
                <a:sym typeface="Wingdings" panose="05000000000000000000" pitchFamily="2" charset="2"/>
              </a:rPr>
              <a:t> – одличан као припрема за штампу. За преглед .пдф докумената се користи </a:t>
            </a:r>
            <a:r>
              <a:rPr lang="sr-Latn-RS" dirty="0" smtClean="0">
                <a:sym typeface="Wingdings" panose="05000000000000000000" pitchFamily="2" charset="2"/>
              </a:rPr>
              <a:t>Adobe Acrobat Reader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sr-Cyrl-RS" dirty="0" smtClean="0">
                <a:sym typeface="Wingdings" panose="05000000000000000000" pitchFamily="2" charset="2"/>
              </a:rPr>
              <a:t>који се може бесплатно преузети са интернета.</a:t>
            </a:r>
          </a:p>
          <a:p>
            <a:pPr lvl="1"/>
            <a:r>
              <a:rPr lang="sr-Latn-RS" dirty="0" smtClean="0">
                <a:sym typeface="Wingdings" panose="05000000000000000000" pitchFamily="2" charset="2"/>
              </a:rPr>
              <a:t>.csv </a:t>
            </a:r>
            <a:r>
              <a:rPr lang="sr-Cyrl-RS" dirty="0"/>
              <a:t>(</a:t>
            </a:r>
            <a:r>
              <a:rPr lang="sr-Cyrl-RS" i="1" dirty="0"/>
              <a:t>Comma</a:t>
            </a:r>
            <a:r>
              <a:rPr lang="sr-Cyrl-RS" dirty="0"/>
              <a:t> </a:t>
            </a:r>
            <a:r>
              <a:rPr lang="sr-Cyrl-RS" i="1" dirty="0"/>
              <a:t>Separated Values</a:t>
            </a:r>
            <a:r>
              <a:rPr lang="sr-Cyrl-RS" dirty="0" smtClean="0"/>
              <a:t>)</a:t>
            </a:r>
            <a:r>
              <a:rPr lang="sr-Latn-RS" dirty="0" smtClean="0"/>
              <a:t>, </a:t>
            </a:r>
            <a:r>
              <a:rPr lang="sr-Cyrl-RS" dirty="0" smtClean="0"/>
              <a:t>користи</a:t>
            </a:r>
            <a:r>
              <a:rPr lang="sr-Latn-RS" dirty="0" smtClean="0"/>
              <a:t> </a:t>
            </a:r>
            <a:r>
              <a:rPr lang="sr-Cyrl-RS" dirty="0" smtClean="0"/>
              <a:t>се за велике табеле са пуно података, због уштеде на меморијском  простору.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32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sr-Cyrl-RS" dirty="0" smtClean="0"/>
              <a:t>Чување докумената у другом формату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33314"/>
            <a:ext cx="6858000" cy="5379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 rot="10800000">
            <a:off x="3886200" y="4953000"/>
            <a:ext cx="609600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34753" y="4750992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 smtClean="0"/>
              <a:t>Избор формата за чување документа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8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Отварање цсв фајла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Са гитхуб репозиторијума преузети фајл: </a:t>
            </a:r>
            <a:r>
              <a:rPr lang="en-US" dirty="0" smtClean="0"/>
              <a:t>annual-enterprise-survey-2023-financial-year-provisional.csv </a:t>
            </a:r>
            <a:endParaRPr lang="sr-Cyrl-RS" dirty="0" smtClean="0"/>
          </a:p>
          <a:p>
            <a:r>
              <a:rPr lang="sr-Cyrl-RS" dirty="0" smtClean="0"/>
              <a:t>У програму </a:t>
            </a:r>
            <a:r>
              <a:rPr lang="sr-Latn-RS" dirty="0" smtClean="0"/>
              <a:t>excel</a:t>
            </a:r>
            <a:r>
              <a:rPr lang="sr-Cyrl-RS" dirty="0" smtClean="0"/>
              <a:t> </a:t>
            </a:r>
            <a:r>
              <a:rPr lang="sr-Latn-RS" dirty="0" smtClean="0"/>
              <a:t>File</a:t>
            </a:r>
            <a:r>
              <a:rPr lang="sr-Latn-RS" dirty="0" smtClean="0">
                <a:sym typeface="Wingdings" panose="05000000000000000000" pitchFamily="2" charset="2"/>
              </a:rPr>
              <a:t>Open</a:t>
            </a:r>
            <a:r>
              <a:rPr lang="sr-Cyrl-RS" dirty="0" smtClean="0">
                <a:sym typeface="Wingdings" panose="05000000000000000000" pitchFamily="2" charset="2"/>
              </a:rPr>
              <a:t>одабрати </a:t>
            </a:r>
            <a:r>
              <a:rPr lang="en-US" dirty="0" smtClean="0">
                <a:sym typeface="Wingdings" panose="05000000000000000000" pitchFamily="2" charset="2"/>
              </a:rPr>
              <a:t>All Files  annual-enterprise-survey-2023-financial-year-provisional.csv</a:t>
            </a:r>
            <a:endParaRPr lang="sr-Latn-RS" dirty="0" smtClean="0">
              <a:sym typeface="Wingdings" panose="05000000000000000000" pitchFamily="2" charset="2"/>
            </a:endParaRPr>
          </a:p>
          <a:p>
            <a:r>
              <a:rPr lang="sr-Cyrl-RS" dirty="0" smtClean="0">
                <a:sym typeface="Wingdings" panose="05000000000000000000" pitchFamily="2" charset="2"/>
              </a:rPr>
              <a:t>Сачувати отворени фајл као обичан ексел документ.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84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179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Извоз докумената у друге формате</vt:lpstr>
      <vt:lpstr>Вежба:</vt:lpstr>
      <vt:lpstr>Извоз докумената у друге формате</vt:lpstr>
      <vt:lpstr>Чување докумената у другом формату</vt:lpstr>
      <vt:lpstr>Отварање цсв фајла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Miltonx</dc:creator>
  <cp:lastModifiedBy>Miltonx</cp:lastModifiedBy>
  <cp:revision>5</cp:revision>
  <dcterms:created xsi:type="dcterms:W3CDTF">2024-09-22T19:09:16Z</dcterms:created>
  <dcterms:modified xsi:type="dcterms:W3CDTF">2024-09-22T19:54:06Z</dcterms:modified>
</cp:coreProperties>
</file>