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5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408-2B16-4D2C-9020-B995CEF172C0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52E0-2281-4527-96F7-1003CBE0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lkanznanje/fajlovi--%3eInformatik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lkanznanje/fajlovi--%3eInformati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Форматирање табеле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Microsoft Excel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Отварање примера за вежбу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Otvoriti u web pretraživaču sledeću adresu: </a:t>
            </a:r>
            <a:r>
              <a:rPr lang="en-US" dirty="0" smtClean="0"/>
              <a:t>https://github.com/InformatikaTamara/8_razred/</a:t>
            </a:r>
            <a:r>
              <a:rPr lang="sr-Latn-RS" dirty="0" smtClean="0">
                <a:sym typeface="Wingdings" pitchFamily="2" charset="2"/>
              </a:rPr>
              <a:t></a:t>
            </a:r>
            <a:r>
              <a:rPr lang="sr-Latn-RS" dirty="0" smtClean="0">
                <a:sym typeface="Wingdings" pitchFamily="2" charset="2"/>
                <a:hlinkClick r:id="rId2"/>
              </a:rPr>
              <a:t> </a:t>
            </a:r>
            <a:r>
              <a:rPr lang="sr-Latn-RS" dirty="0" smtClean="0"/>
              <a:t>03 Formatiranje tabele</a:t>
            </a:r>
            <a:r>
              <a:rPr lang="sr-Latn-RS" dirty="0" smtClean="0">
                <a:sym typeface="Wingdings" pitchFamily="2" charset="2"/>
              </a:rPr>
              <a:t>Takmicenje </a:t>
            </a:r>
            <a:r>
              <a:rPr lang="sr-Latn-RS" dirty="0" smtClean="0">
                <a:sym typeface="Wingdings" pitchFamily="2" charset="2"/>
              </a:rPr>
              <a:t>plain.xlsx  View raw  Download file/Preuzmi fajl</a:t>
            </a:r>
          </a:p>
          <a:p>
            <a:r>
              <a:rPr lang="sr-Cyrl-RS" dirty="0" smtClean="0"/>
              <a:t>Отворити преузети фајл на рачунару.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Означавање поља табеле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Пре било које промене мора се означити део табеле на које се жељено подешавање односи. </a:t>
            </a:r>
          </a:p>
          <a:p>
            <a:r>
              <a:rPr lang="sr-Cyrl-RS" dirty="0" smtClean="0"/>
              <a:t>За означавање, осим превлачења мишем,  може да се користи и тастер Шифт и стрелице на тастатури.</a:t>
            </a:r>
          </a:p>
          <a:p>
            <a:r>
              <a:rPr lang="sr-Cyrl-RS" dirty="0" smtClean="0"/>
              <a:t>Селектовање несуседних ћелија CTRL + клик на ћелију.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Опсег или распон ћелија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Када обухватимо више ћелија означавањем не означавамо једно поље, већ опсег или распон ћелија.</a:t>
            </a:r>
          </a:p>
          <a:p>
            <a:r>
              <a:rPr lang="sr-Cyrl-RS" dirty="0" smtClean="0"/>
              <a:t>Опсег </a:t>
            </a:r>
            <a:r>
              <a:rPr lang="sr-Cyrl-RS" dirty="0"/>
              <a:t>или распон ћелија (енгл. </a:t>
            </a:r>
            <a:r>
              <a:rPr lang="sr-Cyrl-RS" i="1" dirty="0"/>
              <a:t>Range</a:t>
            </a:r>
            <a:r>
              <a:rPr lang="sr-Cyrl-RS" dirty="0"/>
              <a:t>) може имати адресу:</a:t>
            </a:r>
            <a:endParaRPr lang="en-US" dirty="0"/>
          </a:p>
          <a:p>
            <a:pPr lvl="1"/>
            <a:r>
              <a:rPr lang="sr-Cyrl-RS" dirty="0"/>
              <a:t>B2:D2 </a:t>
            </a:r>
            <a:endParaRPr lang="en-US" dirty="0"/>
          </a:p>
          <a:p>
            <a:pPr lvl="1"/>
            <a:r>
              <a:rPr lang="sr-Cyrl-RS" dirty="0"/>
              <a:t>A2:A5</a:t>
            </a:r>
            <a:endParaRPr lang="en-US" dirty="0"/>
          </a:p>
          <a:p>
            <a:pPr lvl="1"/>
            <a:r>
              <a:rPr lang="sr-Cyrl-RS" dirty="0"/>
              <a:t>I8:K11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Алати за подешавање изгледа табеле</a:t>
            </a:r>
            <a:endParaRPr lang="en-US" dirty="0"/>
          </a:p>
        </p:txBody>
      </p:sp>
      <p:pic>
        <p:nvPicPr>
          <p:cNvPr id="1026" name="Picture 2" descr="slika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71638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239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Замрзавање редова и колона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Копирање података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RS" dirty="0" smtClean="0"/>
              <a:t>Копирање </a:t>
            </a:r>
            <a:r>
              <a:rPr lang="sr-Cyrl-RS" dirty="0"/>
              <a:t>и премештање података у </a:t>
            </a:r>
            <a:r>
              <a:rPr lang="sr-Cyrl-RS" i="1" dirty="0"/>
              <a:t>Excel-</a:t>
            </a:r>
            <a:r>
              <a:rPr lang="sr-Cyrl-RS" dirty="0"/>
              <a:t>у ради на уобичајен </a:t>
            </a:r>
            <a:r>
              <a:rPr lang="sr-Cyrl-RS" dirty="0" smtClean="0"/>
              <a:t>начин. </a:t>
            </a:r>
          </a:p>
          <a:p>
            <a:pPr lvl="0"/>
            <a:r>
              <a:rPr lang="sr-Cyrl-RS" dirty="0" smtClean="0"/>
              <a:t>Податци се могу копирати </a:t>
            </a:r>
            <a:r>
              <a:rPr lang="sr-Cyrl-RS" dirty="0"/>
              <a:t>или премештати </a:t>
            </a:r>
            <a:endParaRPr lang="sr-Cyrl-RS" dirty="0" smtClean="0"/>
          </a:p>
          <a:p>
            <a:pPr lvl="1"/>
            <a:r>
              <a:rPr lang="sr-Cyrl-RS" dirty="0" smtClean="0"/>
              <a:t>у </a:t>
            </a:r>
            <a:r>
              <a:rPr lang="sr-Cyrl-RS" dirty="0"/>
              <a:t>оквиру једног радног листа, </a:t>
            </a:r>
            <a:endParaRPr lang="sr-Cyrl-RS" dirty="0" smtClean="0"/>
          </a:p>
          <a:p>
            <a:pPr lvl="1"/>
            <a:r>
              <a:rPr lang="sr-Cyrl-RS" dirty="0" smtClean="0"/>
              <a:t>из </a:t>
            </a:r>
            <a:r>
              <a:rPr lang="sr-Cyrl-RS" dirty="0"/>
              <a:t>једног радног листа на други радни лист и </a:t>
            </a:r>
            <a:endParaRPr lang="sr-Cyrl-RS" dirty="0" smtClean="0"/>
          </a:p>
          <a:p>
            <a:pPr lvl="1"/>
            <a:r>
              <a:rPr lang="sr-Cyrl-RS" dirty="0" smtClean="0"/>
              <a:t>из </a:t>
            </a:r>
            <a:r>
              <a:rPr lang="sr-Cyrl-RS" dirty="0"/>
              <a:t>једне радне свеске у другу радну свеску.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Материјали за час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Материјали се могу преузети на адреси: </a:t>
            </a:r>
          </a:p>
          <a:p>
            <a:r>
              <a:rPr lang="en-US" dirty="0" smtClean="0"/>
              <a:t>https://github.com/InformatikaTamara/8_razred/</a:t>
            </a:r>
            <a:r>
              <a:rPr lang="sr-Latn-RS" dirty="0" smtClean="0">
                <a:sym typeface="Wingdings" pitchFamily="2" charset="2"/>
              </a:rPr>
              <a:t></a:t>
            </a:r>
            <a:r>
              <a:rPr lang="sr-Latn-RS" dirty="0" smtClean="0">
                <a:sym typeface="Wingdings" pitchFamily="2" charset="2"/>
                <a:hlinkClick r:id="rId2"/>
              </a:rPr>
              <a:t> </a:t>
            </a:r>
            <a:r>
              <a:rPr lang="sr-Latn-RS" dirty="0" smtClean="0"/>
              <a:t>03 Formatiranje tabele</a:t>
            </a:r>
            <a:r>
              <a:rPr lang="sr-Latn-RS" dirty="0" smtClean="0">
                <a:sym typeface="Wingdings" pitchFamily="2" charset="2"/>
              </a:rPr>
              <a:t></a:t>
            </a:r>
            <a:r>
              <a:rPr lang="sr-Cyrl-RS" dirty="0" smtClean="0">
                <a:sym typeface="Wingdings" pitchFamily="2" charset="2"/>
              </a:rPr>
              <a:t>Форматирање табеле презентација.</a:t>
            </a:r>
            <a:r>
              <a:rPr lang="sr-Latn-RS" dirty="0" smtClean="0">
                <a:sym typeface="Wingdings" pitchFamily="2" charset="2"/>
              </a:rPr>
              <a:t>pptx </a:t>
            </a:r>
            <a:r>
              <a:rPr lang="sr-Latn-RS" dirty="0" smtClean="0">
                <a:sym typeface="Wingdings" pitchFamily="2" charset="2"/>
              </a:rPr>
              <a:t>View raw  Download file/Preuzmi fajl</a:t>
            </a:r>
            <a:endParaRPr lang="sr-Latn-RS" dirty="0"/>
          </a:p>
          <a:p>
            <a:pPr algn="ctr">
              <a:buNone/>
            </a:pPr>
            <a:r>
              <a:rPr lang="sr-Cyrl-RS" dirty="0" smtClean="0"/>
              <a:t>ХВАЛА НА ПАЖЊИ!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208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Форматирање табеле</vt:lpstr>
      <vt:lpstr>Отварање примера за вежбу</vt:lpstr>
      <vt:lpstr>Означавање поља табеле</vt:lpstr>
      <vt:lpstr>Опсег или распон ћелија </vt:lpstr>
      <vt:lpstr>Алати за подешавање изгледа табеле</vt:lpstr>
      <vt:lpstr>Slide 6</vt:lpstr>
      <vt:lpstr>Замрзавање редова и колона</vt:lpstr>
      <vt:lpstr>Копирање података</vt:lpstr>
      <vt:lpstr>Материјали за час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Форматирање табеле</dc:title>
  <dc:creator>ooo</dc:creator>
  <cp:lastModifiedBy>ooo</cp:lastModifiedBy>
  <cp:revision>8</cp:revision>
  <dcterms:created xsi:type="dcterms:W3CDTF">2024-09-14T18:02:29Z</dcterms:created>
  <dcterms:modified xsi:type="dcterms:W3CDTF">2024-09-14T19:33:25Z</dcterms:modified>
</cp:coreProperties>
</file>