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Среднее арифметическое. Проценты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F2C7363-77D3-480A-B504-CD3D68FA6105}"/>
              </a:ext>
            </a:extLst>
          </p:cNvPr>
          <p:cNvSpPr/>
          <p:nvPr/>
        </p:nvSpPr>
        <p:spPr>
          <a:xfrm>
            <a:off x="0" y="6550223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832152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96F65D3-5F14-4DA8-8958-D4D031019C66}"/>
              </a:ext>
            </a:extLst>
          </p:cNvPr>
          <p:cNvSpPr txBox="1"/>
          <p:nvPr/>
        </p:nvSpPr>
        <p:spPr>
          <a:xfrm>
            <a:off x="5945430" y="1301637"/>
            <a:ext cx="3203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Среднее арифметическое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Проценты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A006AE-0B2B-449A-8C7E-30E805010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879458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104456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147283" y="891476"/>
            <a:ext cx="8745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называют средним арифметическим нескольких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найти среднее арифметическое нескольких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найти среднюю скорость движения?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Приведите примеры средних арифметических величин.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называют сотую долю величины или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1 %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число по его 25 %?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называют 1 % от центнера; метра; гектара?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перевести число в проценты?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перевести проценты в число?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 найти сколько процентов составляет одно число от другого?</a:t>
            </a:r>
            <a:endParaRPr lang="ru-RU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674E28-3F91-49F8-8D46-8C0633E24E66}"/>
              </a:ext>
            </a:extLst>
          </p:cNvPr>
          <p:cNvSpPr/>
          <p:nvPr/>
        </p:nvSpPr>
        <p:spPr>
          <a:xfrm>
            <a:off x="1259632" y="5161754"/>
            <a:ext cx="6984776" cy="7481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8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Найдите среднее арифметическое чисел 4; 4,2; 4,8 и 5.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2EE79-999D-4A15-B2DC-C98AC0825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2971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6335" y="4401486"/>
            <a:ext cx="1296343" cy="174775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8BA362-12D5-4C6F-978F-800B8C506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3000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1, п.1-2, № П.78-79 (стр. </a:t>
            </a:r>
            <a:r>
              <a:rPr lang="ru-RU" sz="2400"/>
              <a:t>134)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DEA99C-95F0-4CB9-85A0-E5925E645F4F}"/>
              </a:ext>
            </a:extLst>
          </p:cNvPr>
          <p:cNvSpPr txBox="1"/>
          <p:nvPr/>
        </p:nvSpPr>
        <p:spPr>
          <a:xfrm>
            <a:off x="287524" y="1700808"/>
            <a:ext cx="85689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В Средние века в Европе в связи с широким развитием торговли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много внимания обращали на умение вычислять проценты. Для облегчения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труда при вычислениях процентов разрабатывались особые таблицы,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которые составляли коммерческий секрет фирмы. Впервые опубликовал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такие таблицы для расчёта процентов в 1584 г. Симон </a:t>
            </a:r>
            <a:r>
              <a:rPr lang="ru-RU" sz="1800" b="0" i="0" u="none" strike="noStrike" baseline="0" dirty="0" err="1">
                <a:latin typeface="Arial" panose="020B0604020202020204" pitchFamily="34" charset="0"/>
              </a:rPr>
              <a:t>Стевин</a:t>
            </a:r>
            <a:r>
              <a:rPr lang="ru-RU" sz="1800" b="0" i="0" u="none" strike="noStrike" baseline="0" dirty="0">
                <a:latin typeface="Arial" panose="020B0604020202020204" pitchFamily="34" charset="0"/>
              </a:rPr>
              <a:t>,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который ввёл в практику и десятичные дроби. В России понятие процента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впервые ввёл Пётр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I.</a:t>
            </a:r>
            <a:endParaRPr lang="ru-RU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E120B51-A4AD-44B6-B6CB-E22E3061AA83}"/>
              </a:ext>
            </a:extLst>
          </p:cNvPr>
          <p:cNvSpPr/>
          <p:nvPr/>
        </p:nvSpPr>
        <p:spPr>
          <a:xfrm>
            <a:off x="179512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306</Words>
  <Application>Microsoft Office PowerPoint</Application>
  <PresentationFormat>Экран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316</cp:revision>
  <dcterms:created xsi:type="dcterms:W3CDTF">2021-10-31T04:25:13Z</dcterms:created>
  <dcterms:modified xsi:type="dcterms:W3CDTF">2023-12-19T04:17:33Z</dcterms:modified>
</cp:coreProperties>
</file>