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Круговые  диаграммы</a:t>
            </a:r>
            <a:r>
              <a:rPr lang="ru-RU" sz="280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. Понятие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множества 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EDAF4E5E-4C9B-44DB-849C-4A2C8D3B93AE}"/>
              </a:ext>
            </a:extLst>
          </p:cNvPr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22" name="Прямоугольник с двумя скругленными соседними углами 16">
              <a:extLst>
                <a:ext uri="{FF2B5EF4-FFF2-40B4-BE49-F238E27FC236}">
                  <a16:creationId xmlns:a16="http://schemas.microsoft.com/office/drawing/2014/main" id="{C08E322E-613E-4535-BEBD-7EC7873B82A6}"/>
                </a:ext>
              </a:extLst>
            </p:cNvPr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BBA8435-108A-4B38-B7EF-08AEA89870F2}"/>
                </a:ext>
              </a:extLst>
            </p:cNvPr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65649B8-FC47-4980-8972-EB75B70DC7DA}"/>
                </a:ext>
              </a:extLst>
            </p:cNvPr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6BDDFF9-058E-4D5C-B418-04C8C7185B99}"/>
              </a:ext>
            </a:extLst>
          </p:cNvPr>
          <p:cNvSpPr txBox="1"/>
          <p:nvPr/>
        </p:nvSpPr>
        <p:spPr>
          <a:xfrm>
            <a:off x="5940152" y="1111837"/>
            <a:ext cx="3203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Представление числовой информации в круговых диаграммах</a:t>
            </a:r>
            <a:endParaRPr lang="en-US" sz="1800" b="1" i="0" u="none" strike="noStrike" baseline="0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Виды треугольников</a:t>
            </a:r>
            <a:endParaRPr lang="en-US" sz="1800" b="1" i="0" u="none" strike="noStrike" baseline="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Понятие множества</a:t>
            </a:r>
            <a:endParaRPr lang="ru-RU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F1AD821-0CA7-48A0-BDCF-6AA2772E7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104456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745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Сколько градусов в развёрнутом угле?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В каких случаях используют круговые диаграммы?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Почему Землю называют голубой планетой?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Назовите виды треугольников при классификации их по углам.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Назовите виды треугольников при классификации их по сторонам.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Приведите примеры числовых множеств; нечисловых множеств.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такое элемент множества?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Сколько элементов может содержать множество?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такое пустое множество? Как его обозначают?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такое подмножество; пересечение множеств; объединение множеств?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D41BD9-EC13-4F94-9E3C-64ABBD786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05" y="5439149"/>
            <a:ext cx="5076000" cy="12582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1FD8D9-1CB1-4B66-A1EE-17C44D6BBD1D}"/>
              </a:ext>
            </a:extLst>
          </p:cNvPr>
          <p:cNvSpPr txBox="1"/>
          <p:nvPr/>
        </p:nvSpPr>
        <p:spPr>
          <a:xfrm>
            <a:off x="242156" y="4453661"/>
            <a:ext cx="473568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ru-RU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Запишите множество натуральных чисел, которые расположены между числами</a:t>
            </a:r>
          </a:p>
          <a:p>
            <a:pPr algn="l"/>
            <a:r>
              <a:rPr lang="ru-RU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31 и 65 и кратны: а) 7; б) 3; в) 9; г) 5; д) 2.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FC7C68-74EB-4F0B-9EB0-552B15E48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29051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6335" y="4401486"/>
            <a:ext cx="1296343" cy="174775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C431FC-6E75-4E50-9C94-F7E82D1FB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23717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1, п.3-5, № П</a:t>
            </a:r>
            <a:r>
              <a:rPr lang="ru-RU" sz="2400"/>
              <a:t>.80-82 </a:t>
            </a:r>
            <a:r>
              <a:rPr lang="ru-RU" sz="2400" dirty="0"/>
              <a:t>(стр. 134)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0DEA99C-95F0-4CB9-85A0-E5925E645F4F}"/>
              </a:ext>
            </a:extLst>
          </p:cNvPr>
          <p:cNvSpPr txBox="1"/>
          <p:nvPr/>
        </p:nvSpPr>
        <p:spPr>
          <a:xfrm>
            <a:off x="284267" y="1700808"/>
            <a:ext cx="85689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Единственным первоисточником, дошедшим до нас и показывающим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уровень познаний египтян в области геометрии, является папирус</a:t>
            </a:r>
          </a:p>
          <a:p>
            <a:pPr algn="l"/>
            <a:r>
              <a:rPr lang="ru-RU" sz="1800" b="0" i="0" u="none" strike="noStrike" baseline="0" dirty="0" err="1">
                <a:latin typeface="Arial" panose="020B0604020202020204" pitchFamily="34" charset="0"/>
              </a:rPr>
              <a:t>Ахмеса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 (2000—1700 гг. до н. э.). Этот папирус содержит задачи и их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решения, большинство из которых относится к арифметике, а меньшая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часть — к геометрии. Геометрические задачи почти все связаны с измерением площадей прямолинейных фигур и круга.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Греческие учёные не только усвоили достижения египтян, но и узнали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много новых свойств геометрических фигур. В Древней Греции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2500 лет назад геометрия стала наукой, а не только использовалась для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измерения земли. Древнегреческий учёный Аристотель ввёл для науки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об измерении земли новое название — </a:t>
            </a:r>
            <a:r>
              <a:rPr lang="ru-RU" sz="1800" b="0" i="1" u="none" strike="noStrike" baseline="0" dirty="0">
                <a:latin typeface="Arial" panose="020B0604020202020204" pitchFamily="34" charset="0"/>
              </a:rPr>
              <a:t>геодезия 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(деление земли).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E120B51-A4AD-44B6-B6CB-E22E3061AA83}"/>
              </a:ext>
            </a:extLst>
          </p:cNvPr>
          <p:cNvSpPr/>
          <p:nvPr/>
        </p:nvSpPr>
        <p:spPr>
          <a:xfrm>
            <a:off x="176255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380</Words>
  <Application>Microsoft Office PowerPoint</Application>
  <PresentationFormat>Экран (4:3)</PresentationFormat>
  <Paragraphs>61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320</cp:revision>
  <dcterms:created xsi:type="dcterms:W3CDTF">2021-10-31T04:25:13Z</dcterms:created>
  <dcterms:modified xsi:type="dcterms:W3CDTF">2023-12-19T04:19:59Z</dcterms:modified>
</cp:coreProperties>
</file>