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276" r:id="rId3"/>
    <p:sldId id="301" r:id="rId4"/>
    <p:sldId id="295" r:id="rId5"/>
    <p:sldId id="273" r:id="rId6"/>
    <p:sldId id="29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6BBC46"/>
    <a:srgbClr val="7CBF33"/>
    <a:srgbClr val="FAE5F0"/>
    <a:srgbClr val="FFFAFA"/>
    <a:srgbClr val="FAF5F5"/>
    <a:srgbClr val="F0DCE6"/>
    <a:srgbClr val="F0DCDC"/>
    <a:srgbClr val="F0EBEB"/>
    <a:srgbClr val="F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0017-838D-455F-B030-5C0377B70E5E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26B6-C52D-43A4-A5AA-20D3A374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0" y="6648"/>
            <a:ext cx="9132540" cy="614040"/>
          </a:xfrm>
        </p:spPr>
        <p:txBody>
          <a:bodyPr>
            <a:normAutofit/>
          </a:bodyPr>
          <a:lstStyle>
            <a:lvl1pPr algn="l">
              <a:defRPr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65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ninvg07.narod.r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61456"/>
            <a:ext cx="9180000" cy="2890543"/>
          </a:xfrm>
          <a:prstGeom prst="rect">
            <a:avLst/>
          </a:prstGeom>
          <a:solidFill>
            <a:schemeClr val="bg2">
              <a:lumMod val="75000"/>
              <a:alpha val="4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00" y="36000"/>
            <a:ext cx="423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Сенина Г., Сенин В., МАОУ СОШ №4 г. Корсаков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72" y="2517736"/>
            <a:ext cx="5508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Наибольший общий делитель. Наименьшее </a:t>
            </a:r>
            <a:r>
              <a:rPr lang="ru-RU" sz="280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общее кратное</a:t>
            </a:r>
            <a:endParaRPr lang="ru-RU" sz="2800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5580000" y="1080000"/>
            <a:ext cx="2952440" cy="3152466"/>
            <a:chOff x="971600" y="108736"/>
            <a:chExt cx="2952440" cy="3152466"/>
          </a:xfr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71600" y="108736"/>
              <a:ext cx="29524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972000" y="1800736"/>
              <a:ext cx="29520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71600" y="1296736"/>
              <a:ext cx="2952440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Скругленный прямоугольник 2">
            <a:hlinkClick r:id="rId3"/>
          </p:cNvPr>
          <p:cNvSpPr/>
          <p:nvPr/>
        </p:nvSpPr>
        <p:spPr>
          <a:xfrm>
            <a:off x="5580400" y="4941168"/>
            <a:ext cx="2952040" cy="396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http://seninvg07.narod.ru/</a:t>
            </a:r>
            <a:endParaRPr lang="ru-RU" dirty="0"/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CA78E6-5096-4BF8-B387-9A0343E52FA4}"/>
              </a:ext>
            </a:extLst>
          </p:cNvPr>
          <p:cNvSpPr txBox="1"/>
          <p:nvPr/>
        </p:nvSpPr>
        <p:spPr>
          <a:xfrm>
            <a:off x="1122561" y="4305368"/>
            <a:ext cx="761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ПОВТОРЕНИЕ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6543F29-B6EA-4276-99E2-88392943A2B2}"/>
              </a:ext>
            </a:extLst>
          </p:cNvPr>
          <p:cNvSpPr/>
          <p:nvPr/>
        </p:nvSpPr>
        <p:spPr>
          <a:xfrm>
            <a:off x="7920000" y="540000"/>
            <a:ext cx="914400" cy="9144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461D3C-B05D-4F29-B3F6-93FCC2E7F1A9}"/>
              </a:ext>
            </a:extLst>
          </p:cNvPr>
          <p:cNvSpPr/>
          <p:nvPr/>
        </p:nvSpPr>
        <p:spPr>
          <a:xfrm>
            <a:off x="-4800" y="6552137"/>
            <a:ext cx="9144000" cy="307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14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метапредмет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задача</a:t>
            </a:r>
          </a:p>
        </p:txBody>
      </p:sp>
    </p:spTree>
    <p:extLst>
      <p:ext uri="{BB962C8B-B14F-4D97-AF65-F5344CB8AC3E}">
        <p14:creationId xmlns:p14="http://schemas.microsoft.com/office/powerpoint/2010/main" val="2070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496" cy="396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4000" y="72000"/>
            <a:ext cx="178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Задачи урока</a:t>
            </a:r>
            <a:endParaRPr lang="ru-RU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2000" y="72000"/>
            <a:ext cx="523948" cy="419159"/>
            <a:chOff x="360000" y="5688000"/>
            <a:chExt cx="523948" cy="41915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5688000"/>
              <a:ext cx="523948" cy="4191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14000" y="5688000"/>
              <a:ext cx="335348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Ц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26000" y="1124744"/>
            <a:ext cx="5544120" cy="5506841"/>
            <a:chOff x="4716000" y="3022859"/>
            <a:chExt cx="5760144" cy="5506841"/>
          </a:xfrm>
        </p:grpSpPr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4716000" y="3022859"/>
              <a:ext cx="5760128" cy="360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16016" y="3383999"/>
              <a:ext cx="5760128" cy="51457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52000" y="3451387"/>
              <a:ext cx="5724128" cy="5078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Вычислять значения выражений, содержащих натуральные, целые, положительные и отрицательные числа, обыкновенные и десятичные дроби, выполнять преобразования чисел и выражений.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Выбирать способ сравнения чисел, вычислений, применять свойства арифметических действий для рационализации вычислений.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из реальной жизни, применять математические знания для решения задач из других предметов.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разными способами, сравнивать, выбирать способы решения задачи.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Осуществлять самоконтроль выполняемых действий и самопроверку результата вычислений</a:t>
              </a:r>
              <a:endParaRPr lang="ru-RU" sz="20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" y="516620"/>
            <a:ext cx="2190750" cy="952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C7D11E-C170-46AB-88EB-405059AEF8B3}"/>
              </a:ext>
            </a:extLst>
          </p:cNvPr>
          <p:cNvSpPr txBox="1"/>
          <p:nvPr/>
        </p:nvSpPr>
        <p:spPr>
          <a:xfrm>
            <a:off x="5940152" y="1111837"/>
            <a:ext cx="32038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Разложение числа на простые множители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Наибольший общий делитель. Взаимно простые числа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Наименьшее общее кратное натуральных чисел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392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загнутый угол 2">
            <a:extLst>
              <a:ext uri="{FF2B5EF4-FFF2-40B4-BE49-F238E27FC236}">
                <a16:creationId xmlns:a16="http://schemas.microsoft.com/office/drawing/2014/main" id="{6188BAE4-4570-4FB2-912B-E8198F08CDF3}"/>
              </a:ext>
            </a:extLst>
          </p:cNvPr>
          <p:cNvSpPr/>
          <p:nvPr/>
        </p:nvSpPr>
        <p:spPr>
          <a:xfrm>
            <a:off x="72000" y="764704"/>
            <a:ext cx="8996717" cy="4392488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72000"/>
            <a:ext cx="8388000" cy="39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84000" y="72000"/>
            <a:ext cx="238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Работаем с книгой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000" y="72000"/>
            <a:ext cx="504056" cy="50405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6B13E-9DA0-4205-9158-8943E7CB0DDA}"/>
              </a:ext>
            </a:extLst>
          </p:cNvPr>
          <p:cNvSpPr txBox="1"/>
          <p:nvPr/>
        </p:nvSpPr>
        <p:spPr>
          <a:xfrm>
            <a:off x="8419315" y="681688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2B336-4DD2-4932-98DC-C93DF8855ABF}"/>
              </a:ext>
            </a:extLst>
          </p:cNvPr>
          <p:cNvSpPr txBox="1"/>
          <p:nvPr/>
        </p:nvSpPr>
        <p:spPr>
          <a:xfrm>
            <a:off x="147283" y="789744"/>
            <a:ext cx="87451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Какие натуральные числа называют простыми; составными?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Какое простое число наименьшее?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Какое натуральное число не является ни простым, ни составным?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Что называют разложением числа на простые множители?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Все ли составные числа можно разложить на простые множители?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Что такое наибольший общий делитель натуральных чисел?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Какие числа называют взаимно простыми? Приведите примеры.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Чему равен наибольший общий делитель взаимно простых чисел?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Расскажите алгоритм нахождения наибольшего общего делителя нескольких натуральных чисел.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Чему равен НОД двух чисел, одно из которых кратно другому?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Что такое наименьшее общее кратное натуральных чисел?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</a:rPr>
              <a:t>Расскажите алгоритм нахождения наименьшего общего кратного нескольких чисел.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C9EF2-D971-49B2-B9B8-92291C3D5CA1}"/>
              </a:ext>
            </a:extLst>
          </p:cNvPr>
          <p:cNvSpPr txBox="1"/>
          <p:nvPr/>
        </p:nvSpPr>
        <p:spPr>
          <a:xfrm>
            <a:off x="1619672" y="5589240"/>
            <a:ext cx="54726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Для чисел 12; 36; 90 выпишите все их делители.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8000" y="72000"/>
            <a:ext cx="156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Повторяем </a:t>
            </a:r>
            <a:endParaRPr lang="ru-RU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2000" y="72000"/>
            <a:ext cx="523948" cy="419159"/>
            <a:chOff x="360085" y="5148000"/>
            <a:chExt cx="523948" cy="41915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" y="5148000"/>
              <a:ext cx="523948" cy="4191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4000" y="5148000"/>
              <a:ext cx="332142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П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AFA297-964E-4BFB-9010-C75F2CCAA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21812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96335" y="4401486"/>
            <a:ext cx="1296343" cy="174775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19999" y="72000"/>
            <a:ext cx="8172679" cy="40011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Проверь себя</a:t>
            </a:r>
            <a:endParaRPr lang="ru-RU" sz="20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2000" y="72000"/>
            <a:ext cx="523948" cy="419159"/>
            <a:chOff x="349997" y="4608000"/>
            <a:chExt cx="523948" cy="41915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" y="4608000"/>
              <a:ext cx="523948" cy="4191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4000" y="4608000"/>
              <a:ext cx="309700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4507AB-5E22-4976-84E9-3F0AAEB0E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35242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6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5949280"/>
            <a:ext cx="8784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Домашнее задание:   </a:t>
            </a:r>
            <a:r>
              <a:rPr lang="ru-RU" sz="2400"/>
              <a:t>§ 2, </a:t>
            </a:r>
            <a:r>
              <a:rPr lang="ru-RU" sz="2400" dirty="0"/>
              <a:t>п.6-8, № П.83-84 (стр. 135)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48000" y="72000"/>
            <a:ext cx="86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Итоги</a:t>
            </a:r>
            <a:endParaRPr lang="ru-RU" sz="2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2000" y="72000"/>
            <a:ext cx="523948" cy="419159"/>
            <a:chOff x="360000" y="3491917"/>
            <a:chExt cx="523948" cy="419159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3491917"/>
              <a:ext cx="523948" cy="4191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4000" y="3508316"/>
              <a:ext cx="365806" cy="369332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Wingdings" pitchFamily="2" charset="2"/>
                  <a:cs typeface="Arial" pitchFamily="34" charset="0"/>
                </a:rPr>
                <a:t>ь</a:t>
              </a:r>
              <a:endParaRPr lang="ru-RU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0DEA99C-95F0-4CB9-85A0-E5925E645F4F}"/>
              </a:ext>
            </a:extLst>
          </p:cNvPr>
          <p:cNvSpPr txBox="1"/>
          <p:nvPr/>
        </p:nvSpPr>
        <p:spPr>
          <a:xfrm>
            <a:off x="306040" y="1700808"/>
            <a:ext cx="8568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Древнегреческий учёный Пифагор (VI в. до н. э.) и его ученики считали, что есть особенные числа. К ним относились 6 и 28. Эти числа равнялись сумме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</a:rPr>
              <a:t>всех их делителей (без самого числа): 6 = 1 + 2 + 3, 28 = 1 + 2 + 4 + 7 + 1 4 . Такие числа они назвали </a:t>
            </a:r>
            <a:r>
              <a:rPr lang="ru-RU" sz="1800" b="1" i="0" u="none" strike="noStrike" baseline="0" dirty="0">
                <a:latin typeface="Arial" panose="020B0604020202020204" pitchFamily="34" charset="0"/>
              </a:rPr>
              <a:t>совершенными.</a:t>
            </a:r>
            <a:endParaRPr lang="ru-RU" sz="1800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E120B51-A4AD-44B6-B6CB-E22E3061AA83}"/>
              </a:ext>
            </a:extLst>
          </p:cNvPr>
          <p:cNvSpPr/>
          <p:nvPr/>
        </p:nvSpPr>
        <p:spPr>
          <a:xfrm>
            <a:off x="198028" y="692696"/>
            <a:ext cx="648072" cy="648072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352</Words>
  <Application>Microsoft Office PowerPoint</Application>
  <PresentationFormat>Экран (4:3)</PresentationFormat>
  <Paragraphs>52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SVG</dc:creator>
  <cp:lastModifiedBy>Валентин Сенин</cp:lastModifiedBy>
  <cp:revision>323</cp:revision>
  <dcterms:created xsi:type="dcterms:W3CDTF">2021-10-31T04:25:13Z</dcterms:created>
  <dcterms:modified xsi:type="dcterms:W3CDTF">2023-12-17T23:43:36Z</dcterms:modified>
</cp:coreProperties>
</file>