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gif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bg2">
              <a:lumMod val="75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Умножение смешанных чисел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CA78E6-5096-4BF8-B387-9A0343E52FA4}"/>
              </a:ext>
            </a:extLst>
          </p:cNvPr>
          <p:cNvSpPr txBox="1"/>
          <p:nvPr/>
        </p:nvSpPr>
        <p:spPr>
          <a:xfrm>
            <a:off x="1122561" y="4305368"/>
            <a:ext cx="761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ПОВТОРЕНИЕ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6543F29-B6EA-4276-99E2-88392943A2B2}"/>
              </a:ext>
            </a:extLst>
          </p:cNvPr>
          <p:cNvSpPr/>
          <p:nvPr/>
        </p:nvSpPr>
        <p:spPr>
          <a:xfrm>
            <a:off x="7920000" y="540000"/>
            <a:ext cx="914400" cy="9144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461D3C-B05D-4F29-B3F6-93FCC2E7F1A9}"/>
              </a:ext>
            </a:extLst>
          </p:cNvPr>
          <p:cNvSpPr/>
          <p:nvPr/>
        </p:nvSpPr>
        <p:spPr>
          <a:xfrm>
            <a:off x="-4800" y="6552137"/>
            <a:ext cx="9144000" cy="307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4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метапредмет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задача</a:t>
            </a:r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26000" y="1124744"/>
            <a:ext cx="5544120" cy="5506841"/>
            <a:chOff x="4716000" y="3022859"/>
            <a:chExt cx="5760144" cy="5506841"/>
          </a:xfrm>
        </p:grpSpPr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383999"/>
              <a:ext cx="5760128" cy="51457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52000" y="3451387"/>
              <a:ext cx="5724128" cy="5078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значения выражений, содержащих натуральные, целые, положительные и отрицательные числа, обыкновенные и десятичные дроби, выполнять преобразования чисел и выражений.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сравнения чисел, вычислений, применять свойства арифметических действий для рационализации вычислений.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из реальной жизни, применять математические знания для решения задач из других предметов.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сравнивать, выбирать способы решения задачи.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Осуществлять самоконтроль выполняемых действий и самопроверку результата вычислений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516620"/>
            <a:ext cx="2190750" cy="952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C7D11E-C170-46AB-88EB-405059AEF8B3}"/>
              </a:ext>
            </a:extLst>
          </p:cNvPr>
          <p:cNvSpPr txBox="1"/>
          <p:nvPr/>
        </p:nvSpPr>
        <p:spPr>
          <a:xfrm>
            <a:off x="5940152" y="1111837"/>
            <a:ext cx="32038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Действие умножения смешанных чисел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Нахождение дроби от числа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Применение распределительного свойства умножения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загнутый угол 2">
            <a:extLst>
              <a:ext uri="{FF2B5EF4-FFF2-40B4-BE49-F238E27FC236}">
                <a16:creationId xmlns:a16="http://schemas.microsoft.com/office/drawing/2014/main" id="{6188BAE4-4570-4FB2-912B-E8198F08CDF3}"/>
              </a:ext>
            </a:extLst>
          </p:cNvPr>
          <p:cNvSpPr/>
          <p:nvPr/>
        </p:nvSpPr>
        <p:spPr>
          <a:xfrm>
            <a:off x="72000" y="764704"/>
            <a:ext cx="8996717" cy="4392488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6B13E-9DA0-4205-9158-8943E7CB0DDA}"/>
              </a:ext>
            </a:extLst>
          </p:cNvPr>
          <p:cNvSpPr txBox="1"/>
          <p:nvPr/>
        </p:nvSpPr>
        <p:spPr>
          <a:xfrm>
            <a:off x="8419315" y="68168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2B336-4DD2-4932-98DC-C93DF8855ABF}"/>
              </a:ext>
            </a:extLst>
          </p:cNvPr>
          <p:cNvSpPr txBox="1"/>
          <p:nvPr/>
        </p:nvSpPr>
        <p:spPr>
          <a:xfrm>
            <a:off x="147283" y="789744"/>
            <a:ext cx="83851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Сформулируйте правило умножения дроби на натуральное число.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Сформулируйте алгоритм умножения двух дробей.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 выполнить умножение смешанных чисел?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Назовите свойства умножения дробей.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Чему равно произведение смешанного числа и нуля; смешанного числа и единицы?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Как найти дробь от числа?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Как найти проценты от числа?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Расскажите о двух способах умножения смешанного числа на натуральное число.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E9E170-E9F1-4B36-83E3-6034C4485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" y="5364000"/>
            <a:ext cx="8429625" cy="1076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475163-55EC-4377-9BE6-7860FBBB6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58578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DDB1A5-A199-4479-A906-9F23F705F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56102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Рисунок 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5741" y="499329"/>
            <a:ext cx="1296343" cy="174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 dirty="0"/>
              <a:t>§ 2, п.12-14, № П.88-89, (стр. </a:t>
            </a:r>
            <a:r>
              <a:rPr lang="ru-RU" sz="2400"/>
              <a:t>135)</a:t>
            </a:r>
            <a:endParaRPr lang="ru-RU" sz="2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D27FDDC-858C-4E9F-BAAA-ACB5B51FE441}"/>
              </a:ext>
            </a:extLst>
          </p:cNvPr>
          <p:cNvSpPr txBox="1"/>
          <p:nvPr/>
        </p:nvSpPr>
        <p:spPr>
          <a:xfrm>
            <a:off x="306040" y="1700808"/>
            <a:ext cx="85689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Эйлер доказал, что все чётные совершенные числа имеют вид, указанный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Евклидом. Но вопрос о бесконечности числа </a:t>
            </a:r>
            <a:r>
              <a:rPr lang="ru-RU" sz="1800" b="0" i="0" u="none" strike="noStrike" baseline="0">
                <a:latin typeface="Arial" panose="020B0604020202020204" pitchFamily="34" charset="0"/>
                <a:cs typeface="Arial" panose="020B0604020202020204" pitchFamily="34" charset="0"/>
              </a:rPr>
              <a:t>совершенных чисел до 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сих пор не решён.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Эйлер сформулировал </a:t>
            </a:r>
            <a:r>
              <a:rPr lang="ru-RU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гипотезу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что каждое чётное число, начиная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 4, можно представить в виде суммы двух простых чисел. Эта гипотеза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не доказана до настоящего времени.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D054F924-36AF-45EB-A986-9DBA4EE3C60C}"/>
              </a:ext>
            </a:extLst>
          </p:cNvPr>
          <p:cNvSpPr/>
          <p:nvPr/>
        </p:nvSpPr>
        <p:spPr>
          <a:xfrm>
            <a:off x="198028" y="692696"/>
            <a:ext cx="648072" cy="648072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275</Words>
  <Application>Microsoft Office PowerPoint</Application>
  <PresentationFormat>Экран (4:3)</PresentationFormat>
  <Paragraphs>50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Валентин Сенин</cp:lastModifiedBy>
  <cp:revision>344</cp:revision>
  <dcterms:created xsi:type="dcterms:W3CDTF">2021-10-31T04:25:13Z</dcterms:created>
  <dcterms:modified xsi:type="dcterms:W3CDTF">2023-12-19T04:22:59Z</dcterms:modified>
</cp:coreProperties>
</file>