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gif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Деление смешанных чисел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Действие деления смешанных чисел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Нахождение числа по его дроби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Дробные выражения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392488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Какие два числа называют взаимно обратными?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записать число, обратное смешанному числу?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найти частное смешанных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разделить дробь на натуральное число?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найти число по значению его дроби?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найти число по его процентам?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называют дробным выражением? Приведите пример.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CCEBDE-2806-45C6-92B8-F1B916702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242322"/>
            <a:ext cx="5220000" cy="12602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C40E02-D569-4700-9DA2-D05996630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54197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1E7F38-9F9B-48F1-9B99-4BB94C451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5676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4537" y="4581128"/>
            <a:ext cx="1296343" cy="17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2, п.15-17, № П.90-92, (стр. </a:t>
            </a:r>
            <a:r>
              <a:rPr lang="ru-RU" sz="2400"/>
              <a:t>135)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FC9D26-D236-4F0D-BD79-2B63ADA74012}"/>
              </a:ext>
            </a:extLst>
          </p:cNvPr>
          <p:cNvSpPr txBox="1"/>
          <p:nvPr/>
        </p:nvSpPr>
        <p:spPr>
          <a:xfrm>
            <a:off x="306040" y="1700808"/>
            <a:ext cx="85689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История дробей насчитывает около пяти тысячелетий. Впервые до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ли числа встречаются в египетских папирусах и на вавилонских глиняных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табличках. Первой дробью, которую стали использовать, стала половина,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затем появились четверть, треть и т. д.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Существовали специальные таблицы, в которых дроби представлялись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в виде суммы долей. Египтяне умели складывать, делить и умножать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доли числа. Египетские дроби использовались древнегреческими учёными и математиками других стран до Средних веков.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В Вавилоне использовали шестидесятеричные дроби. Вавилонскими дробями пользовались греческие и арабские учёные.</a:t>
            </a:r>
            <a:endParaRPr lang="ru-RU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29EEC2-20E6-4BC2-8E16-D3F36211507C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298</Words>
  <Application>Microsoft Office PowerPoint</Application>
  <PresentationFormat>Экран (4:3)</PresentationFormat>
  <Paragraphs>52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352</cp:revision>
  <dcterms:created xsi:type="dcterms:W3CDTF">2021-10-31T04:25:13Z</dcterms:created>
  <dcterms:modified xsi:type="dcterms:W3CDTF">2023-12-19T04:23:42Z</dcterms:modified>
</cp:coreProperties>
</file>