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Модуль числа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Положительные и отрицательные числа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Противоположные числа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Модуль числа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54935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Какую прямую называют координатной?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 помощью какого символа обозначают отрицательное число?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координата точки на прямой?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называют точку, изображающую число нуль?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Какие числа называют: а) неотрицательными; б) неположительными?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называют числа, отличающиеся только знаками?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записывают число, противоположное числу </a:t>
            </a:r>
            <a:r>
              <a:rPr lang="ru-RU" sz="2000" b="0" i="1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Какое число противоположно нулю?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Существует ли число, имеющее два противоположных ему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Какие числа называются целыми?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модуль числа? Как его обозначают?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является модулем положительного числа или числа 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является модулем отрицательного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Может ли модуль какого-нибудь числа быть отрицательным числом?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28955-9EB6-41E4-BCEA-ADF448121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83" y="5125281"/>
            <a:ext cx="6076950" cy="942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631572-61CF-4FD2-B069-92CAADAA1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39433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8" name="Рисунок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4537" y="4581128"/>
            <a:ext cx="1296343" cy="1747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9ACDF9-D781-4F48-B3F4-BFF183B97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3495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4, п.24-</a:t>
            </a:r>
            <a:r>
              <a:rPr lang="en-US" sz="2400" dirty="0"/>
              <a:t>2</a:t>
            </a:r>
            <a:r>
              <a:rPr lang="ru-RU" sz="2400" dirty="0"/>
              <a:t>6, № П.98-99, (стр. </a:t>
            </a:r>
            <a:r>
              <a:rPr lang="ru-RU" sz="2400"/>
              <a:t>136)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29EEC2-20E6-4BC2-8E16-D3F36211507C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DD8CC-D0D3-46AB-BA89-37EBDAB017A6}"/>
              </a:ext>
            </a:extLst>
          </p:cNvPr>
          <p:cNvSpPr txBox="1"/>
          <p:nvPr/>
        </p:nvSpPr>
        <p:spPr>
          <a:xfrm>
            <a:off x="179512" y="1571899"/>
            <a:ext cx="88564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В Вавилоне, Египте и Греции отрицательные числа до нашей эры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не использовали. Если при вычислении получалось отрицательное число,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то считалось, что решения не существует. Первые сведения об отрицательных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числах встречаются в книгах китайских учёных. </a:t>
            </a:r>
            <a:r>
              <a:rPr lang="ru-RU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Чжан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Цань</a:t>
            </a:r>
            <a:endParaRPr lang="ru-RU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(II в. до н. э.) в книге ≪Арифметика в девяти книгах≫ приводит правила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действий с отрицательными числами. Отрицательные числа считали как</a:t>
            </a:r>
          </a:p>
          <a:p>
            <a:pPr algn="l"/>
            <a:r>
              <a:rPr lang="ru-RU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долг,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а положительные — как </a:t>
            </a:r>
            <a:r>
              <a:rPr lang="ru-RU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имущество.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Были известны лишь правила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сложения и вычитания положительных и отрицательных чисел; правила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умножения и деления не применялись.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360</Words>
  <Application>Microsoft Office PowerPoint</Application>
  <PresentationFormat>Экран (4:3)</PresentationFormat>
  <Paragraphs>60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379</cp:revision>
  <dcterms:created xsi:type="dcterms:W3CDTF">2021-10-31T04:25:13Z</dcterms:created>
  <dcterms:modified xsi:type="dcterms:W3CDTF">2023-12-19T04:27:15Z</dcterms:modified>
</cp:coreProperties>
</file>