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Сравнение положительных и отрицательных чисел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Сравнение положительных и отрицательных чисел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Изменение величин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Сложение положительных и отрицательных чисел с помощью координатной прямой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54935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Какое число больше: положительное или отрицательное?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Какое из двух отрицательных чисел считают большим? А какое меньшим?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Kaк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сравнить два числа с помощью координатной прямой?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каком случае изменение цены товара, изменение температуры положительно, а в каком — отрицательно?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положительное перемещение точки по координатной прямой и что такое отрицательное перемещение точки по этой прямой?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значит прибавить к числу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Чему равна сумма противоположных чисел?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22772B-28BA-4301-983F-4FAF214FC019}"/>
                  </a:ext>
                </a:extLst>
              </p:cNvPr>
              <p:cNvSpPr txBox="1"/>
              <p:nvPr/>
            </p:nvSpPr>
            <p:spPr>
              <a:xfrm>
                <a:off x="1878269" y="5452017"/>
                <a:ext cx="4735688" cy="616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На сколько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ru-RU" sz="2400" b="0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км больше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sz="24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м?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22772B-28BA-4301-983F-4FAF214FC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69" y="5452017"/>
                <a:ext cx="4735688" cy="61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33AAF8-3645-4D97-BCD9-D5C1A737A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2767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ED378E-C094-425C-8043-1D40A1375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057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4, п.27-</a:t>
            </a:r>
            <a:r>
              <a:rPr lang="en-US" sz="2400" dirty="0"/>
              <a:t>2</a:t>
            </a:r>
            <a:r>
              <a:rPr lang="ru-RU" sz="2400" dirty="0"/>
              <a:t>9, № П.100-102, (стр. </a:t>
            </a:r>
            <a:r>
              <a:rPr lang="ru-RU" sz="2400"/>
              <a:t>136)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Отрицательные числа записывали чёрным цветом, а положительные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— красным. Такой способ изображения использовался в Китае до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середины XII в., пока Ли Е не предложил более удобное обозначение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отрицательных чисел: цифры, которые изображали отрицательные числа,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перечёркивали чёрточкой наискось справа налево.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В III в. Диофант Александрийский пользовался отрицательными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числами, рассматривая их как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вычитаемые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а положительные — как</a:t>
            </a:r>
          </a:p>
          <a:p>
            <a:pPr algn="l"/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прибавляемые.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Диофантом были сформулированы правила умножения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 деления отрицательных и положительных 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331</Words>
  <Application>Microsoft Office PowerPoint</Application>
  <PresentationFormat>Экран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389</cp:revision>
  <dcterms:created xsi:type="dcterms:W3CDTF">2021-10-31T04:25:13Z</dcterms:created>
  <dcterms:modified xsi:type="dcterms:W3CDTF">2023-12-19T04:28:12Z</dcterms:modified>
</cp:coreProperties>
</file>