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gif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Умножение. Деление.  Рациональные числа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Действие умножения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Действие деления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Рациональные числа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54935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алгоритм умножения двух отрицательных чисел.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произведение двух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знаки должны быть у двух сомножителей, чтобы произведение было положительным числом; отрицательным числом?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Какой знак имеет частное двух положительных чисел; двух отрицательных чисел; чисел с разными знаками?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Расскажите алгоритм деления чисел.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Чему равно частное от деления нуля на число, отличное от нуля?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Какое число называют рациональным?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Является ли рациональным числом сумма, разность, произведение рациональных чисел?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Каким способом обыкновенную дробь можно представить в виде десятичной?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записывают периодическую дробь?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9F1BDF-0B38-4175-B6C5-88EEFA4E9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01787"/>
            <a:ext cx="5715000" cy="7905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10440B-730A-46E9-926A-BC0FF574A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2767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C04DC-4CFE-410D-ABE5-4F27CF652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4481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4, п.33-36, № П.105-107, (стр. 136)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DD8CC-D0D3-46AB-BA89-37EBDAB017A6}"/>
              </a:ext>
            </a:extLst>
          </p:cNvPr>
          <p:cNvSpPr txBox="1"/>
          <p:nvPr/>
        </p:nvSpPr>
        <p:spPr>
          <a:xfrm>
            <a:off x="179512" y="1571899"/>
            <a:ext cx="88564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Развитие земледелия, строительство и наблюдения за звёздами требовали развития чисел. Первое расширение понятия числа произошло при присоединении к натуральным числам дробных чисел. Математики Древнего Египта, Месопотамии и Вавилона не только активно использовали обыкновенные дроби, но даже могли решать с их помощью задачи.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Понятие нуля было введено в Индии, и это позволило записывать громадные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натуральные числа, так как нулём стали обозначать отсутствие разрядных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единиц в десятичной записи числа.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327</Words>
  <Application>Microsoft Office PowerPoint</Application>
  <PresentationFormat>Экран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Алена Григорьева</cp:lastModifiedBy>
  <cp:revision>406</cp:revision>
  <dcterms:created xsi:type="dcterms:W3CDTF">2021-10-31T04:25:13Z</dcterms:created>
  <dcterms:modified xsi:type="dcterms:W3CDTF">2024-07-25T08:54:17Z</dcterms:modified>
</cp:coreProperties>
</file>