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Решение уравнений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Раскрытие скобок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Коэффициент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Подобные слагаемые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</a:rPr>
              <a:t>Решение уравнений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5103353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Сформулируйте правило раскрытия скобок, перед которыми стоит знак ≪+≫.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записать сумму, противоположную сумме нескольких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Сформулируйте правило раскрытия скобок, перед которыми стоит знак ≪-≫.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числовой коэффициент выражения?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Сколько коэффициентов может быть в выражении?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Какие слагаемые называют подобными?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На основании какого свойства умножения выполняют приведение подобных слагаемых?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привести подобные слагаемые?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Изменятся ли корни уравнения при умножении обеих частей уравнения на одно и то же число, не равное нулю?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Изменятся ли корни уравнения при делении обеих частей уравнения на одно и то же число, не равное нулю?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Изменится ли знак слагаемого при переносе из одной части уравнения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другую?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уравнения называются линейными?</a:t>
            </a:r>
            <a:endParaRPr lang="ru-RU" sz="1800" b="0" i="0" u="none" strike="noStrike" baseline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E833F-7FD1-4526-83CF-6E21A4807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08" y="5912592"/>
            <a:ext cx="6667500" cy="657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D40877-DF4C-471F-8FFF-5B13B8F2E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40957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8" name="Рисунок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4537" y="4581128"/>
            <a:ext cx="1296343" cy="17477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4850EF-B316-46FB-84AB-71322C8FA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3733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5, п.37-40, № П.108-109, (стр. 136)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29EEC2-20E6-4BC2-8E16-D3F36211507C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DD8CC-D0D3-46AB-BA89-37EBDAB017A6}"/>
              </a:ext>
            </a:extLst>
          </p:cNvPr>
          <p:cNvSpPr txBox="1"/>
          <p:nvPr/>
        </p:nvSpPr>
        <p:spPr>
          <a:xfrm>
            <a:off x="179512" y="1571899"/>
            <a:ext cx="88564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Для решения похожих, однотипных задач люди пытались найти общие способы их решения. Так возникли уравнения и правила их решения. А раздел математики, в котором в основном рассматривались решения различных уравнений, стали называть алгеброй.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Египтяне и вавилоняне уже умели решать некоторые виды уравнений более 4000 лет назад. Но их вычисления носили практический характер. История возникновения алгебры как теоретической науки началась в античной Греции. В III в. появилось первое сочинение, в котором исследовались алгебраические вопросы. Это был трактат мыслителя Диофанта, который считается ≪отцом алгебры≫. В трактате обозначены правила знаков (минус на минус — плюс 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и т. д.), приведены примеры решения сложных уравнений, используются буквы для неизвестных, даны исследование числовых степеней и решения вопросов, связанных с теорией чисел, и т. д.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420</Words>
  <Application>Microsoft Office PowerPoint</Application>
  <PresentationFormat>Экран (4:3)</PresentationFormat>
  <Paragraphs>53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414</cp:revision>
  <dcterms:created xsi:type="dcterms:W3CDTF">2021-10-31T04:25:13Z</dcterms:created>
  <dcterms:modified xsi:type="dcterms:W3CDTF">2023-12-19T21:54:12Z</dcterms:modified>
</cp:coreProperties>
</file>