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Координаты на плоскости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Перпендикулярные прямые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Параллельные прямые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Координатная плоскость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</a:rPr>
              <a:t>Представление цифровой информации на графиках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5"/>
            <a:ext cx="8996717" cy="38884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Какие две прямые называют перпендикулярными?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перпендикулярные отрезки; лучи?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Каким знаком обозначают перпендикулярные прямые?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прямые называются параллельными?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отрезки называются параллельными?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Сколько прямых, параллельных данной, можно провести через точку, не лежащую на этой прямой?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расположены по отношению друг к другу координатные прямые 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х и у?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Какие названия имеют эти прямые? Как называют их общую точку?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координата точки? Как найти абсциссу и ординату точки?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построить точку по её координатам?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У каких точек координатной плоскости ордината равна нулю; абсцисса равна нулю; ордината и абсцисса равны нулю?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07D2F-FF0B-42D8-875D-C3254C5AA633}"/>
              </a:ext>
            </a:extLst>
          </p:cNvPr>
          <p:cNvSpPr txBox="1"/>
          <p:nvPr/>
        </p:nvSpPr>
        <p:spPr>
          <a:xfrm>
            <a:off x="1115616" y="4758318"/>
            <a:ext cx="698477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ru-RU" sz="2000" b="0" i="0" u="none" strike="noStrike" baseline="0" dirty="0">
                <a:latin typeface="Sylfaen" panose="010A0502050306030303" pitchFamily="18" charset="0"/>
              </a:rPr>
              <a:t>Постройте на координатной плоскости четырехугольник ABCD, если А(-5; -5); В(5; -5); С(5; 10); D( - 5; 5). Отметьте пары параллельных и перпендикулярных прямых.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F7C33B-FC66-4328-8C4A-4B54E2038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41814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4537" y="4581128"/>
            <a:ext cx="1296343" cy="17477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0F398A-FDD8-4D18-87FC-8BADF6F68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3105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6, п.41-44, № П.110-113, (стр. 136)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29EEC2-20E6-4BC2-8E16-D3F36211507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DD8CC-D0D3-46AB-BA89-37EBDAB017A6}"/>
              </a:ext>
            </a:extLst>
          </p:cNvPr>
          <p:cNvSpPr txBox="1"/>
          <p:nvPr/>
        </p:nvSpPr>
        <p:spPr>
          <a:xfrm>
            <a:off x="179512" y="1571899"/>
            <a:ext cx="88564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Система координат — гениальное изобретение человечества. Идея координат возникла ещё в Древнем мире в связи с потребностями астрономии, географии, живописи.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Свидетельство применения идеи прямоугольных координат в виде квадратной сетки (палетки) можно увидеть на стенах погребальных камер Древнего Египта. С её помощью было перенесено изображение в увеличенном виде. Прямоугольной сеткой пользовались и художники Возрождения.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369</Words>
  <Application>Microsoft Office PowerPoint</Application>
  <PresentationFormat>Экран (4:3)</PresentationFormat>
  <Paragraphs>51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Sylfaen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423</cp:revision>
  <dcterms:created xsi:type="dcterms:W3CDTF">2021-10-31T04:25:13Z</dcterms:created>
  <dcterms:modified xsi:type="dcterms:W3CDTF">2023-12-19T22:28:24Z</dcterms:modified>
</cp:coreProperties>
</file>