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8.gi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«Натуральные числа и нуль. </a:t>
            </a:r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Шкалы»</a:t>
            </a:r>
            <a:endParaRPr lang="ru-RU" sz="2800" dirty="0"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натуральный ряд? Какие свойства натурального ряда вы знаете?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система счисления? Почему используемую нами систему счисления называют позиционной и десятичной?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значит сравнить два различных числа? Сформулируйте правила сравнения натуральных чисел.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 координатном луче расположены точки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М (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и N (n)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если:</a:t>
            </a:r>
          </a:p>
          <a:p>
            <a:pPr algn="l"/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а) 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&gt; п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б) 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n;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в) 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сравнить: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а) трёхзначное и четырёхзначное натуральные числа;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б) два семизначных числа, первое из которых начинается цифрой 8, а второе —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цифрой 3;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674E28-3F91-49F8-8D46-8C0633E24E66}"/>
              </a:ext>
            </a:extLst>
          </p:cNvPr>
          <p:cNvSpPr/>
          <p:nvPr/>
        </p:nvSpPr>
        <p:spPr>
          <a:xfrm>
            <a:off x="2123728" y="4469560"/>
            <a:ext cx="475252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Девятизначное число оканчивается на 60.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1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сколько изменится число, если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 цифры поменять местами?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793357-ED62-4015-9AF1-BBC5F2BB7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2447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4CC7C0-F107-4065-A505-C2A531D24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3" y="708760"/>
            <a:ext cx="8877300" cy="386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6335" y="4401486"/>
            <a:ext cx="1296343" cy="174775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1, стр. 43 № 3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26000" y="764704"/>
            <a:ext cx="4572000" cy="20867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Фармацевтам, чтобы сделать  лекарство (мазь)  для больного, необходимо знать сколько граммов каждого вида препарата положить и сколько мази получится при этом. </a:t>
            </a:r>
          </a:p>
          <a:p>
            <a:pPr marL="273050" indent="-2730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1800" i="1" dirty="0">
                <a:latin typeface="Arial" panose="020B0604020202020204" pitchFamily="34" charset="0"/>
                <a:cs typeface="Arial" panose="020B0604020202020204" pitchFamily="34" charset="0"/>
              </a:rPr>
              <a:t>    Знание деления натуральных чисел нужно для  того, чтобы подсчитать количество доз данного лекарства. </a:t>
            </a:r>
          </a:p>
        </p:txBody>
      </p:sp>
      <p:pic>
        <p:nvPicPr>
          <p:cNvPr id="10" name="Рисунок 9" descr="Медик1.jpg">
            <a:extLst>
              <a:ext uri="{FF2B5EF4-FFF2-40B4-BE49-F238E27FC236}">
                <a16:creationId xmlns:a16="http://schemas.microsoft.com/office/drawing/2014/main" id="{11C895F4-D00F-44D9-91FB-94433F7A3C3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73055"/>
            <a:ext cx="257175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291</Words>
  <Application>Microsoft Office PowerPoint</Application>
  <PresentationFormat>Экран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282</cp:revision>
  <dcterms:created xsi:type="dcterms:W3CDTF">2021-10-31T04:25:13Z</dcterms:created>
  <dcterms:modified xsi:type="dcterms:W3CDTF">2023-09-28T06:08:27Z</dcterms:modified>
</cp:coreProperties>
</file>