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Обобщение. «Сложение и вычитание натуральных </a:t>
            </a:r>
            <a:r>
              <a:rPr lang="ru-RU" sz="28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чисел.»</a:t>
            </a:r>
            <a:endParaRPr lang="ru-RU" sz="2800" dirty="0"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648000"/>
            <a:ext cx="89967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называют число, получившееся а результате сложения?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Сформулируйте переместительное свойство сложения.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Сформулируйте сочетательное свойство сложения.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называют числа при вычитании?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числовое выражение?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значение числового выражения?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называют буквенным выражением?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называют равенством; уравнением?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такое корень уравнения?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значит решить уравнение?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Сформулируйте записанные с помощью букв свойства сложения.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Сформулируйте записанные с помощью букв свойства вычитания.</a:t>
            </a:r>
            <a:endParaRPr lang="ru-RU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D1BDDA-1631-4036-86F4-8B10F9C82B09}"/>
              </a:ext>
            </a:extLst>
          </p:cNvPr>
          <p:cNvSpPr/>
          <p:nvPr/>
        </p:nvSpPr>
        <p:spPr>
          <a:xfrm>
            <a:off x="1331640" y="4341319"/>
            <a:ext cx="626469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 купил машину в кредит и заплатил при покупке 81 200 р. Кредит он обязан выплачивать в течение трёх лет по 7180 р. в месяц. На сколько больше он заплатит за машину, если её первоначальная стоимость </a:t>
            </a:r>
          </a:p>
          <a:p>
            <a:pPr algn="l"/>
            <a:r>
              <a:rPr lang="ru-RU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310 тыс. р.?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9A91A9-C420-4DE6-88DC-904A7E92E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590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9F437C-B4D5-4655-8DE5-87B9D50B8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905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2320" y="4509120"/>
            <a:ext cx="1296343" cy="17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2, стр. 78 № 6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26000" y="764704"/>
            <a:ext cx="4572000" cy="15881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marL="273050" indent="-2730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Вы уже не первый год изучаете одну из древнейших наук – математику. </a:t>
            </a:r>
          </a:p>
          <a:p>
            <a:pPr marL="273050" indent="-2730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 задумывались ли вы, зачем человеку математика? </a:t>
            </a:r>
          </a:p>
          <a:p>
            <a:pPr marL="273050" indent="-2730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 даёт знание математики людям?</a:t>
            </a:r>
          </a:p>
          <a:p>
            <a:pPr marL="273050" indent="-27305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Когда и почему она родилась?</a:t>
            </a:r>
            <a:endParaRPr lang="ru-RU" altLang="ru-RU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277</Words>
  <Application>Microsoft Office PowerPoint</Application>
  <PresentationFormat>Экран (4:3)</PresentationFormat>
  <Paragraphs>47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292</cp:revision>
  <dcterms:created xsi:type="dcterms:W3CDTF">2021-10-31T04:25:13Z</dcterms:created>
  <dcterms:modified xsi:type="dcterms:W3CDTF">2023-09-28T06:17:26Z</dcterms:modified>
</cp:coreProperties>
</file>