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Обобщение. «Умножение </a:t>
            </a:r>
            <a:r>
              <a:rPr lang="ru-RU" sz="280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и деление натуральных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чисел. Часть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»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08000" y="1404000"/>
            <a:ext cx="5760144" cy="4959459"/>
            <a:chOff x="4716000" y="3022859"/>
            <a:chExt cx="5760144" cy="4959459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4598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значения выражений, содержащих натуральные числа, обыкновенные и десятичные дроби, выполнять преобразования чисел.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сравнения чисел, вычислений,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свойства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арифметических действий для рационализации вычислений.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из реальной жизни,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математические знания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для решения задач из других учебных предметов.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 способы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решения задачи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, выбирать рациональный способ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28403-E874-4CF4-9558-E5707F1BC100}"/>
              </a:ext>
            </a:extLst>
          </p:cNvPr>
          <p:cNvSpPr txBox="1"/>
          <p:nvPr/>
        </p:nvSpPr>
        <p:spPr>
          <a:xfrm>
            <a:off x="75282" y="764704"/>
            <a:ext cx="89967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в записи </a:t>
            </a:r>
            <a:r>
              <a:rPr lang="ru-RU" sz="1800" b="0" i="1" u="none" strike="noStrike" baseline="0" dirty="0">
                <a:latin typeface="Bookman Old Style" panose="02050604050505020204" pitchFamily="18" charset="0"/>
              </a:rPr>
              <a:t>m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ru-RU" sz="1800" b="0" i="1" u="none" strike="noStrike" baseline="0" dirty="0">
                <a:latin typeface="Bookman Old Style" panose="02050604050505020204" pitchFamily="18" charset="0"/>
              </a:rPr>
              <a:t>п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называют числа </a:t>
            </a:r>
            <a:r>
              <a:rPr lang="ru-RU" sz="1800" b="0" i="1" u="none" strike="noStrike" baseline="0" dirty="0">
                <a:latin typeface="Bookman Old Style" panose="02050604050505020204" pitchFamily="18" charset="0"/>
              </a:rPr>
              <a:t>m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и </a:t>
            </a:r>
            <a:r>
              <a:rPr lang="ru-RU" sz="1800" b="0" i="1" u="none" strike="noStrike" baseline="0" dirty="0">
                <a:latin typeface="Bookman Old Style" panose="02050604050505020204" pitchFamily="18" charset="0"/>
              </a:rPr>
              <a:t>п?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называют результат умножения?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С помощью какого действия находят неизвестный множитель?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Сформулируйте правило нахождения делимого.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Когда говорят, что число делится нацело?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Назовите делители числа 6.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Какое число называют кратным натуральному числу а?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73B7AD-A6AA-45B8-BA58-401273A3ACE8}"/>
              </a:ext>
            </a:extLst>
          </p:cNvPr>
          <p:cNvSpPr/>
          <p:nvPr/>
        </p:nvSpPr>
        <p:spPr>
          <a:xfrm>
            <a:off x="2411760" y="3645024"/>
            <a:ext cx="468052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Успеет ли Миша на автобус, который отправится через 18 мин, если он идёт со скоростью 47 м/мин и до остановки 1 км?</a:t>
            </a:r>
            <a:endParaRPr lang="ru-RU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CD95E0-42AC-42D8-B11C-4235FD106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019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8" name="Рисунок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6953" y="4746162"/>
            <a:ext cx="1296343" cy="174775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01148A-E35C-4E55-A788-EEAF0CFC6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6290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3, стр. 130 № 6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78B8EF-2AC2-40F0-8BDB-0D7D9A089B90}"/>
              </a:ext>
            </a:extLst>
          </p:cNvPr>
          <p:cNvSpPr/>
          <p:nvPr/>
        </p:nvSpPr>
        <p:spPr>
          <a:xfrm>
            <a:off x="251520" y="731276"/>
            <a:ext cx="5976664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 математические действия мы повторили?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 задания вызвали у вас затруднения и почему?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Можем  ли мы сказать, что закрепили умение выполнять умножение и деление натуральных чисел?</a:t>
            </a:r>
          </a:p>
          <a:p>
            <a:pPr algn="ctr"/>
            <a:endParaRPr lang="ru-RU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235</Words>
  <Application>Microsoft Office PowerPoint</Application>
  <PresentationFormat>Экран (4:3)</PresentationFormat>
  <Paragraphs>39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Bookman Old Style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304</cp:revision>
  <dcterms:created xsi:type="dcterms:W3CDTF">2021-10-31T04:25:13Z</dcterms:created>
  <dcterms:modified xsi:type="dcterms:W3CDTF">2023-09-28T07:46:03Z</dcterms:modified>
</cp:coreProperties>
</file>