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Обобщение. «Умножение и деление натуральных чисел. </a:t>
            </a:r>
            <a:r>
              <a:rPr lang="ru-RU" sz="280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Часть 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ru-RU" sz="280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»</a:t>
            </a:r>
            <a:endParaRPr lang="ru-RU" sz="2800" dirty="0">
              <a:solidFill>
                <a:schemeClr val="accent3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08000" y="1404000"/>
            <a:ext cx="5760144" cy="4959459"/>
            <a:chOff x="4716000" y="3022859"/>
            <a:chExt cx="5760144" cy="4959459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45983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значения выражений, содержащих натуральные числа, обыкновенные и десятичные дроби, выполнять преобразования чисел.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сравнения чисел, вычислений, 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применять свойства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арифметических действий для рационализации вычислений.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из реальной жизни, 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применять математические знания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для решения задач из других учебных предметов.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 способы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решения задачи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, выбирать рациональный способ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28403-E874-4CF4-9558-E5707F1BC100}"/>
              </a:ext>
            </a:extLst>
          </p:cNvPr>
          <p:cNvSpPr txBox="1"/>
          <p:nvPr/>
        </p:nvSpPr>
        <p:spPr>
          <a:xfrm>
            <a:off x="75282" y="764704"/>
            <a:ext cx="899671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Сформулируйте и запишите переместительное и сочетательное свойства умножения.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Приведите пример и объясните, почему нельзя делить на нуль.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 найти неизвестное делимое: неизвестный делитель?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Сформулируйте распределительное свойство умножения относительно сложения и относительно вычитания.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 выполняют действия в выражениях без скобок со всеми арифметическими действиями?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 выполняют действия в выражениях со скобками?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Что называют квадратом числа; кубом числа?</a:t>
            </a: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23549D1-F28C-480A-892B-18CDFE841AEA}"/>
              </a:ext>
            </a:extLst>
          </p:cNvPr>
          <p:cNvSpPr/>
          <p:nvPr/>
        </p:nvSpPr>
        <p:spPr>
          <a:xfrm>
            <a:off x="1979712" y="3876098"/>
            <a:ext cx="5040560" cy="1857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Маша взяла с полки 3 пакета сушек по 50 р. и на кассе ещё 3 пакетика леденцов, цену на которые она не видела. Кассир сказал, что надо заплатить 280 р. за всё, но Маша возразила, что сумма не верна. Кто прав?</a:t>
            </a:r>
            <a:endParaRPr lang="ru-RU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58B310-E7B0-4FFE-A520-30FF62538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00000"/>
            <a:ext cx="8877300" cy="27527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8" name="Рисунок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16953" y="4746162"/>
            <a:ext cx="1296343" cy="174775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B766B0-50F1-4A7B-BF9E-D3F9C146E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00000"/>
            <a:ext cx="8877300" cy="3419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3, стр. 130 № 8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78B8EF-2AC2-40F0-8BDB-0D7D9A089B90}"/>
              </a:ext>
            </a:extLst>
          </p:cNvPr>
          <p:cNvSpPr/>
          <p:nvPr/>
        </p:nvSpPr>
        <p:spPr>
          <a:xfrm>
            <a:off x="251520" y="731276"/>
            <a:ext cx="5976664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было новым, интересным на уроке?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понравилось или не понравилось на уроке?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какими трудностями столкнулись? С чем это связано?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Пригодятся  ли полученные сегодня навыки в жизни?</a:t>
            </a:r>
          </a:p>
          <a:p>
            <a:pPr algn="ctr"/>
            <a:endParaRPr lang="ru-RU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277</Words>
  <Application>Microsoft Office PowerPoint</Application>
  <PresentationFormat>Экран (4:3)</PresentationFormat>
  <Paragraphs>41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303</cp:revision>
  <dcterms:created xsi:type="dcterms:W3CDTF">2021-10-31T04:25:13Z</dcterms:created>
  <dcterms:modified xsi:type="dcterms:W3CDTF">2023-09-28T07:48:53Z</dcterms:modified>
</cp:coreProperties>
</file>