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Обобщение. «Площади и объемы»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08000" y="1404000"/>
            <a:ext cx="5760144" cy="4959459"/>
            <a:chOff x="4716000" y="3022859"/>
            <a:chExt cx="5760144" cy="4959459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45983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значения выражений, содержащих натуральные числа, обыкновенные и десятичные дроби, выполнять преобразования чисел.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сравнения чисел, вычислений,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свойства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арифметических действий для рационализации вычислений.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из реальной жизни,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математические знания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для решения задач из других учебных предметов.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 способы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решения задачи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, выбирать рациональный способ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28403-E874-4CF4-9558-E5707F1BC100}"/>
              </a:ext>
            </a:extLst>
          </p:cNvPr>
          <p:cNvSpPr txBox="1"/>
          <p:nvPr/>
        </p:nvSpPr>
        <p:spPr>
          <a:xfrm>
            <a:off x="75282" y="764704"/>
            <a:ext cx="89967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Что записывают с помощью формул?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найти площадь прямоугольника ; квадрата?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Сформулируйте свойства площади фигур.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Сколько пар противоположных граней у прямоугольного параллелепипеда?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Сколько у него рёбер; вершин?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найти объём прямоугольного параллелепипеда?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418937-F44A-45F7-8177-C39A20366F82}"/>
              </a:ext>
            </a:extLst>
          </p:cNvPr>
          <p:cNvSpPr/>
          <p:nvPr/>
        </p:nvSpPr>
        <p:spPr>
          <a:xfrm>
            <a:off x="2483768" y="3645024"/>
            <a:ext cx="424847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Вычислите объём своего класса. Сколько кубических метров воздуха приходится</a:t>
            </a: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одного ученика?</a:t>
            </a:r>
            <a:endParaRPr lang="ru-RU" sz="1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B837FD-7C3C-4114-855A-CDAC2EAF3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31908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8" name="Рисунок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16953" y="4746162"/>
            <a:ext cx="1296343" cy="174775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197EEE-6CBF-4185-9B46-A47830635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3619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</a:t>
            </a:r>
            <a:r>
              <a:rPr lang="en-US" sz="2400" dirty="0"/>
              <a:t>4</a:t>
            </a:r>
            <a:r>
              <a:rPr lang="ru-RU" sz="2400" dirty="0"/>
              <a:t>, стр. </a:t>
            </a:r>
            <a:r>
              <a:rPr lang="en-US" sz="2400" dirty="0"/>
              <a:t>156</a:t>
            </a:r>
            <a:r>
              <a:rPr lang="ru-RU" sz="2400" dirty="0"/>
              <a:t> № </a:t>
            </a:r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78B8EF-2AC2-40F0-8BDB-0D7D9A089B90}"/>
              </a:ext>
            </a:extLst>
          </p:cNvPr>
          <p:cNvSpPr/>
          <p:nvPr/>
        </p:nvSpPr>
        <p:spPr>
          <a:xfrm>
            <a:off x="251520" y="731276"/>
            <a:ext cx="5976664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B42756-ADCA-4FE9-A495-E3D7D9283661}"/>
              </a:ext>
            </a:extLst>
          </p:cNvPr>
          <p:cNvSpPr/>
          <p:nvPr/>
        </p:nvSpPr>
        <p:spPr>
          <a:xfrm>
            <a:off x="337996" y="811135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С такой величиной, как площадь, мы часто встречаемся в повседневной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жизни: площадь квартиры, площадь дачного участка, площадь поля.</a:t>
            </a: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А ЕЩЁ ???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4043484-EC31-4DCC-9107-3EB107A363E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78" y="2441064"/>
            <a:ext cx="3810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202</Words>
  <Application>Microsoft Office PowerPoint</Application>
  <PresentationFormat>Экран (4:3)</PresentationFormat>
  <Paragraphs>40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300</cp:revision>
  <dcterms:created xsi:type="dcterms:W3CDTF">2021-10-31T04:25:13Z</dcterms:created>
  <dcterms:modified xsi:type="dcterms:W3CDTF">2023-09-28T07:51:01Z</dcterms:modified>
</cp:coreProperties>
</file>