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«Обыкновенные дроби. </a:t>
            </a:r>
            <a:r>
              <a:rPr lang="ru-RU" sz="28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Часть 2»</a:t>
            </a:r>
            <a:endParaRPr lang="ru-RU" sz="2800" dirty="0"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неправильную дробь записать в виде смешанного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записать смешанное число в виде неправильной дроби?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правило сложения (вычитания) смешанных чисел.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и запишите основное свойство дроби.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Какое число может служить общим знаменателем двух дробей?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правило сложения (вычитания) дробей с разными знаменателями.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Какие два числа называю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взаимно обратными?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разделить дробь на натуральное число?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целое по значению его части?</a:t>
            </a:r>
            <a:endParaRPr lang="ru-RU" sz="18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A552F5-9763-4695-A0AF-40426F55EFB3}"/>
              </a:ext>
            </a:extLst>
          </p:cNvPr>
          <p:cNvSpPr/>
          <p:nvPr/>
        </p:nvSpPr>
        <p:spPr>
          <a:xfrm>
            <a:off x="1876403" y="4165765"/>
            <a:ext cx="489654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ремонта в ванной комнате купили 560 плиток. </a:t>
            </a:r>
            <a:r>
              <a:rPr lang="ru-RU" sz="1800" b="0" i="0" u="none" strike="noStrike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Сколько надо купить пачек клея, если одной пачкой можно приклеить 60 плиток?</a:t>
            </a:r>
            <a:endParaRPr lang="ru-RU" sz="20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077372-A654-4E20-98FE-22DA554A3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219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6953" y="4746162"/>
            <a:ext cx="1296343" cy="17477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1712DD-B3A8-4FAD-A679-87C2908E0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684000"/>
            <a:ext cx="8877300" cy="5848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5, стр. 90 № 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78B8EF-2AC2-40F0-8BDB-0D7D9A089B90}"/>
              </a:ext>
            </a:extLst>
          </p:cNvPr>
          <p:cNvSpPr/>
          <p:nvPr/>
        </p:nvSpPr>
        <p:spPr>
          <a:xfrm>
            <a:off x="251520" y="731276"/>
            <a:ext cx="597666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B42756-ADCA-4FE9-A495-E3D7D9283661}"/>
              </a:ext>
            </a:extLst>
          </p:cNvPr>
          <p:cNvSpPr/>
          <p:nvPr/>
        </p:nvSpPr>
        <p:spPr>
          <a:xfrm>
            <a:off x="337996" y="81113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Мы часто отвечаем на вопрос «</a:t>
            </a:r>
            <a:r>
              <a:rPr lang="ru-RU" sz="2000" i="1" dirty="0"/>
              <a:t>который час?</a:t>
            </a:r>
            <a:r>
              <a:rPr lang="ru-RU" sz="2000" dirty="0"/>
              <a:t>» дробями. </a:t>
            </a:r>
          </a:p>
          <a:p>
            <a:r>
              <a:rPr lang="ru-RU" sz="2000" dirty="0"/>
              <a:t>«</a:t>
            </a:r>
            <a:r>
              <a:rPr lang="ru-RU" sz="2000" i="1" dirty="0"/>
              <a:t>Без четверти пять</a:t>
            </a:r>
            <a:r>
              <a:rPr lang="ru-RU" sz="2000" dirty="0"/>
              <a:t>» (без пятнадцати минут пять); </a:t>
            </a:r>
          </a:p>
          <a:p>
            <a:r>
              <a:rPr lang="ru-RU" sz="2000" dirty="0"/>
              <a:t>«</a:t>
            </a:r>
            <a:r>
              <a:rPr lang="ru-RU" sz="2000" i="1" dirty="0"/>
              <a:t>Сейчас три часа без четверти</a:t>
            </a:r>
            <a:r>
              <a:rPr lang="ru-RU" sz="2000" dirty="0"/>
              <a:t>» </a:t>
            </a:r>
          </a:p>
          <a:p>
            <a:r>
              <a:rPr lang="ru-RU" sz="2000" dirty="0"/>
              <a:t>(2 часа 45 минут); </a:t>
            </a:r>
          </a:p>
          <a:p>
            <a:r>
              <a:rPr lang="ru-RU" sz="2000"/>
              <a:t>«</a:t>
            </a:r>
            <a:r>
              <a:rPr lang="ru-RU" sz="2000" i="1" dirty="0"/>
              <a:t>Половина второго</a:t>
            </a:r>
            <a:r>
              <a:rPr lang="ru-RU" sz="2000"/>
              <a:t>» (1 </a:t>
            </a:r>
            <a:r>
              <a:rPr lang="ru-RU" sz="2000" dirty="0"/>
              <a:t>час </a:t>
            </a:r>
            <a:r>
              <a:rPr lang="ru-RU" sz="2000"/>
              <a:t>30 минут).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268</Words>
  <Application>Microsoft Office PowerPoint</Application>
  <PresentationFormat>Экран (4:3)</PresentationFormat>
  <Paragraphs>45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313</cp:revision>
  <dcterms:created xsi:type="dcterms:W3CDTF">2021-10-31T04:25:13Z</dcterms:created>
  <dcterms:modified xsi:type="dcterms:W3CDTF">2023-09-28T07:54:31Z</dcterms:modified>
</cp:coreProperties>
</file>