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accent3">
              <a:lumMod val="60000"/>
              <a:lumOff val="40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Обобщение</a:t>
            </a:r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algn="r"/>
            <a:r>
              <a:rPr lang="ru-RU" sz="280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«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Десятичные дроби. Часть 1»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08000" y="1404000"/>
            <a:ext cx="5760144" cy="4959459"/>
            <a:chOff x="4716000" y="3022859"/>
            <a:chExt cx="5760144" cy="4959459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45983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значения выражений, содержащих натуральные числа, обыкновенные и десятичные дроби, выполнять преобразования чисел.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сравнения чисел, вычислений,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свойства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арифметических действий для рационализации вычислений.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из реальной жизни, 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применять математические знания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для решения задач из других учебных предметов.</a:t>
              </a:r>
              <a:b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 способы </a:t>
              </a:r>
              <a:r>
                <a:rPr lang="ru-RU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решения задачи</a:t>
              </a:r>
              <a:r>
                <a:rPr lang="ru-RU" sz="1800" b="1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, выбирать рациональный способ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8403-E874-4CF4-9558-E5707F1BC100}"/>
              </a:ext>
            </a:extLst>
          </p:cNvPr>
          <p:cNvSpPr txBox="1"/>
          <p:nvPr/>
        </p:nvSpPr>
        <p:spPr>
          <a:xfrm>
            <a:off x="75282" y="764704"/>
            <a:ext cx="89967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сравнить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десятичные дроби с одинаковыми целыми частями?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Какая из двух десятичных дробей с неравными целыми частями больше?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сравнивают десятинные дроби?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 складывают и как вычитают десятичные дроби?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называют произведением десятичной дроби и натурального числа?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Расскажите алгоритм умножения десятичной дроби на натуральное число.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частное от деления десятичной дроби на натуральное число?</a:t>
            </a:r>
          </a:p>
          <a:p>
            <a:pPr algn="l"/>
            <a:endParaRPr lang="ru-RU" sz="1800" b="0" i="0" u="none" strike="noStrike" baseline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79D14C-EEFC-4AE9-B7C8-F475C579FDBF}"/>
              </a:ext>
            </a:extLst>
          </p:cNvPr>
          <p:cNvSpPr/>
          <p:nvPr/>
        </p:nvSpPr>
        <p:spPr>
          <a:xfrm>
            <a:off x="1871484" y="4005064"/>
            <a:ext cx="5401032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Стоимость одного </a:t>
            </a:r>
            <a:r>
              <a:rPr lang="ru-RU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СМС-сообщения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равна 1,9 р., а минуты разговора — 1,6 р</a:t>
            </a:r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r>
              <a:rPr lang="ru-RU" sz="1800" b="0" i="0" u="none" strike="noStrike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надо заплатить за 27 </a:t>
            </a:r>
            <a:r>
              <a:rPr lang="ru-RU" sz="18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СМС-сообщений</a:t>
            </a:r>
            <a:r>
              <a:rPr lang="ru-RU" sz="18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43 мин разговора?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836F83-636E-48E9-A421-FF679B4F4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819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2DEEE-2709-467B-9EDD-C5F71876D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900000"/>
            <a:ext cx="8877300" cy="3829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6, стр. 143 № 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78B8EF-2AC2-40F0-8BDB-0D7D9A089B90}"/>
              </a:ext>
            </a:extLst>
          </p:cNvPr>
          <p:cNvSpPr/>
          <p:nvPr/>
        </p:nvSpPr>
        <p:spPr>
          <a:xfrm>
            <a:off x="251520" y="731276"/>
            <a:ext cx="655272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B42756-ADCA-4FE9-A495-E3D7D9283661}"/>
              </a:ext>
            </a:extLst>
          </p:cNvPr>
          <p:cNvSpPr/>
          <p:nvPr/>
        </p:nvSpPr>
        <p:spPr>
          <a:xfrm>
            <a:off x="337996" y="811135"/>
            <a:ext cx="64662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 школьном буфете продавец использует десятичные дроби, при расчете массы продуктов и в операциях с деньгами. </a:t>
            </a:r>
          </a:p>
          <a:p>
            <a:r>
              <a:rPr lang="ru-RU" sz="2000" dirty="0"/>
              <a:t>Технолог  считает калории для блюд, и расход продуктов, также применяя десятичные дроби. </a:t>
            </a:r>
          </a:p>
          <a:p>
            <a:endParaRPr lang="ru-RU" sz="2000" dirty="0"/>
          </a:p>
          <a:p>
            <a:r>
              <a:rPr lang="ru-RU" sz="2000" dirty="0"/>
              <a:t>А ГДЕ ЕЩЁ???</a:t>
            </a:r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248</Words>
  <Application>Microsoft Office PowerPoint</Application>
  <PresentationFormat>Экран (4:3)</PresentationFormat>
  <Paragraphs>43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328</cp:revision>
  <dcterms:created xsi:type="dcterms:W3CDTF">2021-10-31T04:25:13Z</dcterms:created>
  <dcterms:modified xsi:type="dcterms:W3CDTF">2023-09-28T23:05:29Z</dcterms:modified>
</cp:coreProperties>
</file>