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</a:t>
            </a:r>
          </a:p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«Десятичные дроби. Часть 2»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</a:t>
            </a:r>
            <a:r>
              <a:rPr lang="ru-RU" sz="1800" b="0" i="0" u="none" strike="noStrike" baseline="0">
                <a:latin typeface="Arial" panose="020B0604020202020204" pitchFamily="34" charset="0"/>
              </a:rPr>
              <a:t>умножают десятичные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дроби?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умножить десятичную дробь на 0,1; 0,01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0,001?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произведение двух десятичных дробей?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определить положение запятой в произведении десятичных дробей?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разделить десятичную дробь на десятичную дробь?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разделить десятичную дробь на 0,1; 0,01; 0,001?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A994FB-923F-4FC3-9C87-810F00577F7C}"/>
              </a:ext>
            </a:extLst>
          </p:cNvPr>
          <p:cNvSpPr/>
          <p:nvPr/>
        </p:nvSpPr>
        <p:spPr>
          <a:xfrm>
            <a:off x="2339752" y="4149080"/>
            <a:ext cx="5400600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Нужно купить 2,1 кг конфет. В  магазине эти конфеты продают </a:t>
            </a:r>
            <a:r>
              <a:rPr lang="ru-RU" sz="1800" b="0" i="0" u="none" strike="noStrike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пакетиках </a:t>
            </a:r>
            <a:r>
              <a:rPr lang="ru-RU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ru-RU" sz="1800" b="0" i="0" u="none" strike="noStrike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г. стоимостью 180 р, и в пакетиках по 70 г стоимостью 35 р. Как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ыгоднее купить нужное количество конфет?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773206-D304-4F4D-90D7-C4A0387CC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019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6DE6B6-C9D6-4DD0-B90D-2CAD1DB48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400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6, стр. 143 № 7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78B8EF-2AC2-40F0-8BDB-0D7D9A089B90}"/>
              </a:ext>
            </a:extLst>
          </p:cNvPr>
          <p:cNvSpPr/>
          <p:nvPr/>
        </p:nvSpPr>
        <p:spPr>
          <a:xfrm>
            <a:off x="251520" y="731276"/>
            <a:ext cx="655272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730101-6DC0-4EE0-AE08-445395673AF2}"/>
              </a:ext>
            </a:extLst>
          </p:cNvPr>
          <p:cNvSpPr/>
          <p:nvPr/>
        </p:nvSpPr>
        <p:spPr>
          <a:xfrm>
            <a:off x="420816" y="84257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Продолжите высказывание об уроке.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Я работал(а) на уроке на оценку ... .</a:t>
            </a: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229</Words>
  <Application>Microsoft Office PowerPoint</Application>
  <PresentationFormat>Экран (4:3)</PresentationFormat>
  <Paragraphs>40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323</cp:revision>
  <dcterms:created xsi:type="dcterms:W3CDTF">2021-10-31T04:25:13Z</dcterms:created>
  <dcterms:modified xsi:type="dcterms:W3CDTF">2023-09-28T23:13:35Z</dcterms:modified>
</cp:coreProperties>
</file>