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</a:t>
            </a:r>
          </a:p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«Инструменты для вычислений и измерений»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значит сравнить два отрезка? Какие отрезки называют равными?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помощью какого инструмента можно найти длину отрезка? В каких единицах измеряется эта величина?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Сколько прямых проходит через две точки?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Какую фигуру называют углом?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Назовите виды углов.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многоугольники вы знаете?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фигуры называют равновеликими?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окружность? Что такое центр окружности; радиус окружности?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круг? Что такое сектор круга?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периметр многоугольника? Каковы формулы периметра прямоугольника и периметра квадрата?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куб; прямоугольный параллелепипед?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площадь прямоугольника и площадь квадрата; объем прямоугольного параллелепипеда и объём куба?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A994FB-923F-4FC3-9C87-810F00577F7C}"/>
              </a:ext>
            </a:extLst>
          </p:cNvPr>
          <p:cNvSpPr/>
          <p:nvPr/>
        </p:nvSpPr>
        <p:spPr>
          <a:xfrm>
            <a:off x="72000" y="6113170"/>
            <a:ext cx="6012168" cy="642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Найдите площадь треугольника , дополнив его до прямоугольника.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D62E9C-9C4F-43A5-82D9-30916C0FF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25966"/>
            <a:ext cx="2495550" cy="2057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A30B3-AEDF-45AF-9F6A-2F7550D11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743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6AD6C-C8FD-4D5C-B349-B04C7FF51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619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7, стр. 158 №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655272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FA8CC0-B345-4639-AD41-BFB090139C13}"/>
              </a:ext>
            </a:extLst>
          </p:cNvPr>
          <p:cNvSpPr/>
          <p:nvPr/>
        </p:nvSpPr>
        <p:spPr>
          <a:xfrm>
            <a:off x="501442" y="99525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Ответьте на вопрос.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Каким был урок: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а) познавательным;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б) полезным;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в) интересным?</a:t>
            </a: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262</Words>
  <Application>Microsoft Office PowerPoint</Application>
  <PresentationFormat>Экран (4:3)</PresentationFormat>
  <Paragraphs>48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331</cp:revision>
  <dcterms:created xsi:type="dcterms:W3CDTF">2021-10-31T04:25:13Z</dcterms:created>
  <dcterms:modified xsi:type="dcterms:W3CDTF">2023-09-29T00:09:49Z</dcterms:modified>
</cp:coreProperties>
</file>