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6" r:id="rId12"/>
    <p:sldId id="267" r:id="rId13"/>
    <p:sldId id="268" r:id="rId14"/>
    <p:sldId id="284" r:id="rId15"/>
    <p:sldId id="269" r:id="rId16"/>
    <p:sldId id="270" r:id="rId17"/>
    <p:sldId id="272" r:id="rId19"/>
    <p:sldId id="273" r:id="rId20"/>
    <p:sldId id="285" r:id="rId21"/>
    <p:sldId id="274" r:id="rId22"/>
    <p:sldId id="275" r:id="rId23"/>
    <p:sldId id="276" r:id="rId24"/>
    <p:sldId id="278" r:id="rId25"/>
    <p:sldId id="286" r:id="rId26"/>
    <p:sldId id="279" r:id="rId27"/>
    <p:sldId id="280" r:id="rId28"/>
    <p:sldId id="281" r:id="rId29"/>
    <p:sldId id="282" r:id="rId30"/>
    <p:sldId id="287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72" y="54"/>
      </p:cViewPr>
      <p:guideLst>
        <p:guide orient="horz" pos="1609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338455" y="3401695"/>
            <a:ext cx="8502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Decentralizing Privacy: Using Blockchain to Protect Personal Data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692275" y="2668270"/>
            <a:ext cx="6287770" cy="73342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去中心化隐私：使用区块链保护个人数据</a:t>
            </a:r>
            <a:endParaRPr kumimoji="0" lang="zh-CN" altLang="en-US" sz="2400" b="0" i="0" u="none" strike="noStrike" kern="0" cap="none" spc="0" normalizeH="0" baseline="0" noProof="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08630" y="4213225"/>
            <a:ext cx="303530" cy="303530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78" name="Group 14"/>
          <p:cNvGrpSpPr/>
          <p:nvPr/>
        </p:nvGrpSpPr>
        <p:grpSpPr bwMode="auto">
          <a:xfrm>
            <a:off x="5019675" y="4221480"/>
            <a:ext cx="325755" cy="302260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8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347501" y="4187563"/>
            <a:ext cx="1452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导师：温蜜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5315198" y="4187563"/>
            <a:ext cx="1960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汇报人：王雪妍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71550" y="376036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71550" y="181507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6689" y="2967954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24"/>
          <p:cNvSpPr>
            <a:spLocks noEditPoints="1"/>
          </p:cNvSpPr>
          <p:nvPr/>
        </p:nvSpPr>
        <p:spPr bwMode="auto">
          <a:xfrm>
            <a:off x="5305425" y="2955250"/>
            <a:ext cx="171450" cy="169914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25"/>
          <p:cNvSpPr>
            <a:spLocks noEditPoints="1"/>
          </p:cNvSpPr>
          <p:nvPr/>
        </p:nvSpPr>
        <p:spPr bwMode="auto">
          <a:xfrm>
            <a:off x="4573589" y="2170783"/>
            <a:ext cx="382587" cy="411289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89388" y="3048941"/>
            <a:ext cx="296862" cy="295366"/>
            <a:chOff x="3989388" y="3048941"/>
            <a:chExt cx="296862" cy="295366"/>
          </a:xfrm>
          <a:solidFill>
            <a:schemeClr val="accent1"/>
          </a:solidFill>
        </p:grpSpPr>
        <p:sp>
          <p:nvSpPr>
            <p:cNvPr id="23578" name="Freeform 26"/>
            <p:cNvSpPr>
              <a:spLocks noEditPoints="1"/>
            </p:cNvSpPr>
            <p:nvPr/>
          </p:nvSpPr>
          <p:spPr bwMode="auto">
            <a:xfrm>
              <a:off x="3989388" y="3048941"/>
              <a:ext cx="296862" cy="295366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Freeform 27"/>
            <p:cNvSpPr/>
            <p:nvPr/>
          </p:nvSpPr>
          <p:spPr bwMode="auto">
            <a:xfrm>
              <a:off x="4124325" y="3106108"/>
              <a:ext cx="90488" cy="103220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1" name="Group 11"/>
          <p:cNvGrpSpPr/>
          <p:nvPr/>
        </p:nvGrpSpPr>
        <p:grpSpPr bwMode="auto">
          <a:xfrm>
            <a:off x="4716464" y="1346616"/>
            <a:ext cx="3887787" cy="3411002"/>
            <a:chOff x="0" y="0"/>
            <a:chExt cx="2449" cy="2148"/>
          </a:xfrm>
        </p:grpSpPr>
        <p:pic>
          <p:nvPicPr>
            <p:cNvPr id="25612" name="Picture 12" descr="iPhone_5S_freebi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Rectangle 13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87450" y="1707090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328738" y="1843657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189038" y="2642416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9" name="Group 19"/>
          <p:cNvGrpSpPr/>
          <p:nvPr/>
        </p:nvGrpSpPr>
        <p:grpSpPr bwMode="auto">
          <a:xfrm>
            <a:off x="1362076" y="2766279"/>
            <a:ext cx="200025" cy="292190"/>
            <a:chOff x="0" y="0"/>
            <a:chExt cx="206" cy="305"/>
          </a:xfrm>
        </p:grpSpPr>
        <p:sp>
          <p:nvSpPr>
            <p:cNvPr id="25620" name="Freeform 20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1" name="Freeform 21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2" name="Freeform 22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189038" y="3566626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24" name="Group 24"/>
          <p:cNvGrpSpPr/>
          <p:nvPr/>
        </p:nvGrpSpPr>
        <p:grpSpPr bwMode="auto">
          <a:xfrm>
            <a:off x="1344613" y="3742893"/>
            <a:ext cx="260350" cy="225495"/>
            <a:chOff x="0" y="0"/>
            <a:chExt cx="346" cy="301"/>
          </a:xfrm>
        </p:grpSpPr>
        <p:sp>
          <p:nvSpPr>
            <p:cNvPr id="25625" name="Freeform 25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6" name="Freeform 26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93889" y="1719794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893889" y="2640828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893889" y="3574566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738313" y="2750399"/>
            <a:ext cx="482600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462339" y="2750399"/>
            <a:ext cx="485775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191126" y="2750399"/>
            <a:ext cx="485775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918325" y="2750399"/>
            <a:ext cx="484188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6" name="Freeform 28"/>
          <p:cNvSpPr>
            <a:spLocks noEditPoints="1"/>
          </p:cNvSpPr>
          <p:nvPr/>
        </p:nvSpPr>
        <p:spPr bwMode="auto">
          <a:xfrm>
            <a:off x="3638550" y="2886966"/>
            <a:ext cx="133350" cy="211203"/>
          </a:xfrm>
          <a:custGeom>
            <a:avLst/>
            <a:gdLst>
              <a:gd name="T0" fmla="*/ 3 w 50"/>
              <a:gd name="T1" fmla="*/ 0 h 79"/>
              <a:gd name="T2" fmla="*/ 0 w 50"/>
              <a:gd name="T3" fmla="*/ 3 h 79"/>
              <a:gd name="T4" fmla="*/ 0 w 50"/>
              <a:gd name="T5" fmla="*/ 76 h 79"/>
              <a:gd name="T6" fmla="*/ 3 w 50"/>
              <a:gd name="T7" fmla="*/ 79 h 79"/>
              <a:gd name="T8" fmla="*/ 48 w 50"/>
              <a:gd name="T9" fmla="*/ 79 h 79"/>
              <a:gd name="T10" fmla="*/ 50 w 50"/>
              <a:gd name="T11" fmla="*/ 76 h 79"/>
              <a:gd name="T12" fmla="*/ 50 w 50"/>
              <a:gd name="T13" fmla="*/ 3 h 79"/>
              <a:gd name="T14" fmla="*/ 48 w 50"/>
              <a:gd name="T15" fmla="*/ 0 h 79"/>
              <a:gd name="T16" fmla="*/ 3 w 50"/>
              <a:gd name="T17" fmla="*/ 0 h 79"/>
              <a:gd name="T18" fmla="*/ 25 w 50"/>
              <a:gd name="T19" fmla="*/ 76 h 79"/>
              <a:gd name="T20" fmla="*/ 21 w 50"/>
              <a:gd name="T21" fmla="*/ 72 h 79"/>
              <a:gd name="T22" fmla="*/ 25 w 50"/>
              <a:gd name="T23" fmla="*/ 67 h 79"/>
              <a:gd name="T24" fmla="*/ 30 w 50"/>
              <a:gd name="T25" fmla="*/ 72 h 79"/>
              <a:gd name="T26" fmla="*/ 25 w 50"/>
              <a:gd name="T27" fmla="*/ 76 h 79"/>
              <a:gd name="T28" fmla="*/ 42 w 50"/>
              <a:gd name="T29" fmla="*/ 62 h 79"/>
              <a:gd name="T30" fmla="*/ 39 w 50"/>
              <a:gd name="T31" fmla="*/ 65 h 79"/>
              <a:gd name="T32" fmla="*/ 11 w 50"/>
              <a:gd name="T33" fmla="*/ 65 h 79"/>
              <a:gd name="T34" fmla="*/ 8 w 50"/>
              <a:gd name="T35" fmla="*/ 62 h 79"/>
              <a:gd name="T36" fmla="*/ 8 w 50"/>
              <a:gd name="T37" fmla="*/ 13 h 79"/>
              <a:gd name="T38" fmla="*/ 11 w 50"/>
              <a:gd name="T39" fmla="*/ 10 h 79"/>
              <a:gd name="T40" fmla="*/ 39 w 50"/>
              <a:gd name="T41" fmla="*/ 10 h 79"/>
              <a:gd name="T42" fmla="*/ 42 w 50"/>
              <a:gd name="T43" fmla="*/ 13 h 79"/>
              <a:gd name="T44" fmla="*/ 42 w 50"/>
              <a:gd name="T45" fmla="*/ 6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" h="79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9"/>
                  <a:pt x="3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9" y="79"/>
                  <a:pt x="50" y="77"/>
                  <a:pt x="50" y="76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9" y="0"/>
                  <a:pt x="48" y="0"/>
                </a:cubicBezTo>
                <a:lnTo>
                  <a:pt x="3" y="0"/>
                </a:lnTo>
                <a:close/>
                <a:moveTo>
                  <a:pt x="25" y="76"/>
                </a:moveTo>
                <a:cubicBezTo>
                  <a:pt x="23" y="76"/>
                  <a:pt x="21" y="74"/>
                  <a:pt x="21" y="72"/>
                </a:cubicBezTo>
                <a:cubicBezTo>
                  <a:pt x="21" y="69"/>
                  <a:pt x="23" y="67"/>
                  <a:pt x="25" y="67"/>
                </a:cubicBezTo>
                <a:cubicBezTo>
                  <a:pt x="28" y="67"/>
                  <a:pt x="30" y="69"/>
                  <a:pt x="30" y="72"/>
                </a:cubicBezTo>
                <a:cubicBezTo>
                  <a:pt x="30" y="74"/>
                  <a:pt x="28" y="76"/>
                  <a:pt x="25" y="76"/>
                </a:cubicBezTo>
                <a:close/>
                <a:moveTo>
                  <a:pt x="42" y="62"/>
                </a:moveTo>
                <a:cubicBezTo>
                  <a:pt x="42" y="64"/>
                  <a:pt x="41" y="65"/>
                  <a:pt x="39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5"/>
                  <a:pt x="8" y="64"/>
                  <a:pt x="8" y="62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1"/>
                  <a:pt x="10" y="10"/>
                  <a:pt x="11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0"/>
                  <a:pt x="42" y="11"/>
                  <a:pt x="42" y="13"/>
                </a:cubicBezTo>
                <a:lnTo>
                  <a:pt x="4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7" name="Freeform 29"/>
          <p:cNvSpPr/>
          <p:nvPr/>
        </p:nvSpPr>
        <p:spPr bwMode="auto">
          <a:xfrm>
            <a:off x="7054850" y="2898083"/>
            <a:ext cx="211138" cy="168327"/>
          </a:xfrm>
          <a:custGeom>
            <a:avLst/>
            <a:gdLst>
              <a:gd name="T0" fmla="*/ 62 w 79"/>
              <a:gd name="T1" fmla="*/ 29 h 63"/>
              <a:gd name="T2" fmla="*/ 61 w 79"/>
              <a:gd name="T3" fmla="*/ 29 h 63"/>
              <a:gd name="T4" fmla="*/ 61 w 79"/>
              <a:gd name="T5" fmla="*/ 22 h 63"/>
              <a:gd name="T6" fmla="*/ 39 w 79"/>
              <a:gd name="T7" fmla="*/ 0 h 63"/>
              <a:gd name="T8" fmla="*/ 18 w 79"/>
              <a:gd name="T9" fmla="*/ 22 h 63"/>
              <a:gd name="T10" fmla="*/ 18 w 79"/>
              <a:gd name="T11" fmla="*/ 29 h 63"/>
              <a:gd name="T12" fmla="*/ 17 w 79"/>
              <a:gd name="T13" fmla="*/ 29 h 63"/>
              <a:gd name="T14" fmla="*/ 0 w 79"/>
              <a:gd name="T15" fmla="*/ 46 h 63"/>
              <a:gd name="T16" fmla="*/ 17 w 79"/>
              <a:gd name="T17" fmla="*/ 63 h 63"/>
              <a:gd name="T18" fmla="*/ 24 w 79"/>
              <a:gd name="T19" fmla="*/ 63 h 63"/>
              <a:gd name="T20" fmla="*/ 24 w 79"/>
              <a:gd name="T21" fmla="*/ 31 h 63"/>
              <a:gd name="T22" fmla="*/ 24 w 79"/>
              <a:gd name="T23" fmla="*/ 29 h 63"/>
              <a:gd name="T24" fmla="*/ 24 w 79"/>
              <a:gd name="T25" fmla="*/ 22 h 63"/>
              <a:gd name="T26" fmla="*/ 39 w 79"/>
              <a:gd name="T27" fmla="*/ 6 h 63"/>
              <a:gd name="T28" fmla="*/ 55 w 79"/>
              <a:gd name="T29" fmla="*/ 22 h 63"/>
              <a:gd name="T30" fmla="*/ 55 w 79"/>
              <a:gd name="T31" fmla="*/ 29 h 63"/>
              <a:gd name="T32" fmla="*/ 55 w 79"/>
              <a:gd name="T33" fmla="*/ 30 h 63"/>
              <a:gd name="T34" fmla="*/ 55 w 79"/>
              <a:gd name="T35" fmla="*/ 63 h 63"/>
              <a:gd name="T36" fmla="*/ 62 w 79"/>
              <a:gd name="T37" fmla="*/ 63 h 63"/>
              <a:gd name="T38" fmla="*/ 79 w 79"/>
              <a:gd name="T39" fmla="*/ 46 h 63"/>
              <a:gd name="T40" fmla="*/ 62 w 79"/>
              <a:gd name="T41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63">
                <a:moveTo>
                  <a:pt x="62" y="29"/>
                </a:moveTo>
                <a:cubicBezTo>
                  <a:pt x="61" y="29"/>
                  <a:pt x="61" y="29"/>
                  <a:pt x="61" y="29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10"/>
                  <a:pt x="51" y="0"/>
                  <a:pt x="39" y="0"/>
                </a:cubicBezTo>
                <a:cubicBezTo>
                  <a:pt x="28" y="0"/>
                  <a:pt x="18" y="10"/>
                  <a:pt x="18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8" y="29"/>
                  <a:pt x="0" y="37"/>
                  <a:pt x="0" y="46"/>
                </a:cubicBezTo>
                <a:cubicBezTo>
                  <a:pt x="0" y="55"/>
                  <a:pt x="8" y="63"/>
                  <a:pt x="17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13"/>
                  <a:pt x="31" y="6"/>
                  <a:pt x="39" y="6"/>
                </a:cubicBezTo>
                <a:cubicBezTo>
                  <a:pt x="48" y="6"/>
                  <a:pt x="55" y="13"/>
                  <a:pt x="55" y="22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63"/>
                  <a:pt x="55" y="63"/>
                  <a:pt x="55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71" y="63"/>
                  <a:pt x="79" y="55"/>
                  <a:pt x="79" y="46"/>
                </a:cubicBezTo>
                <a:cubicBezTo>
                  <a:pt x="79" y="37"/>
                  <a:pt x="71" y="29"/>
                  <a:pt x="6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918" name="Group 30"/>
          <p:cNvGrpSpPr/>
          <p:nvPr/>
        </p:nvGrpSpPr>
        <p:grpSpPr bwMode="auto">
          <a:xfrm>
            <a:off x="5329238" y="2907610"/>
            <a:ext cx="207962" cy="169914"/>
            <a:chOff x="0" y="0"/>
            <a:chExt cx="131" cy="107"/>
          </a:xfrm>
        </p:grpSpPr>
        <p:sp>
          <p:nvSpPr>
            <p:cNvPr id="37919" name="Oval 31"/>
            <p:cNvSpPr>
              <a:spLocks noChangeArrowheads="1"/>
            </p:cNvSpPr>
            <p:nvPr/>
          </p:nvSpPr>
          <p:spPr bwMode="auto">
            <a:xfrm>
              <a:off x="49" y="46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0" name="Freeform 32"/>
            <p:cNvSpPr>
              <a:spLocks noEditPoints="1"/>
            </p:cNvSpPr>
            <p:nvPr/>
          </p:nvSpPr>
          <p:spPr bwMode="auto">
            <a:xfrm>
              <a:off x="0" y="0"/>
              <a:ext cx="131" cy="107"/>
            </a:xfrm>
            <a:custGeom>
              <a:avLst/>
              <a:gdLst>
                <a:gd name="T0" fmla="*/ 75 w 78"/>
                <a:gd name="T1" fmla="*/ 11 h 63"/>
                <a:gd name="T2" fmla="*/ 56 w 78"/>
                <a:gd name="T3" fmla="*/ 11 h 63"/>
                <a:gd name="T4" fmla="*/ 53 w 78"/>
                <a:gd name="T5" fmla="*/ 8 h 63"/>
                <a:gd name="T6" fmla="*/ 53 w 78"/>
                <a:gd name="T7" fmla="*/ 3 h 63"/>
                <a:gd name="T8" fmla="*/ 50 w 78"/>
                <a:gd name="T9" fmla="*/ 0 h 63"/>
                <a:gd name="T10" fmla="*/ 28 w 78"/>
                <a:gd name="T11" fmla="*/ 0 h 63"/>
                <a:gd name="T12" fmla="*/ 25 w 78"/>
                <a:gd name="T13" fmla="*/ 3 h 63"/>
                <a:gd name="T14" fmla="*/ 25 w 78"/>
                <a:gd name="T15" fmla="*/ 8 h 63"/>
                <a:gd name="T16" fmla="*/ 22 w 78"/>
                <a:gd name="T17" fmla="*/ 11 h 63"/>
                <a:gd name="T18" fmla="*/ 3 w 78"/>
                <a:gd name="T19" fmla="*/ 11 h 63"/>
                <a:gd name="T20" fmla="*/ 0 w 78"/>
                <a:gd name="T21" fmla="*/ 14 h 63"/>
                <a:gd name="T22" fmla="*/ 0 w 78"/>
                <a:gd name="T23" fmla="*/ 60 h 63"/>
                <a:gd name="T24" fmla="*/ 3 w 78"/>
                <a:gd name="T25" fmla="*/ 63 h 63"/>
                <a:gd name="T26" fmla="*/ 75 w 78"/>
                <a:gd name="T27" fmla="*/ 63 h 63"/>
                <a:gd name="T28" fmla="*/ 78 w 78"/>
                <a:gd name="T29" fmla="*/ 60 h 63"/>
                <a:gd name="T30" fmla="*/ 78 w 78"/>
                <a:gd name="T31" fmla="*/ 14 h 63"/>
                <a:gd name="T32" fmla="*/ 75 w 78"/>
                <a:gd name="T33" fmla="*/ 11 h 63"/>
                <a:gd name="T34" fmla="*/ 39 w 78"/>
                <a:gd name="T35" fmla="*/ 53 h 63"/>
                <a:gd name="T36" fmla="*/ 23 w 78"/>
                <a:gd name="T37" fmla="*/ 37 h 63"/>
                <a:gd name="T38" fmla="*/ 39 w 78"/>
                <a:gd name="T39" fmla="*/ 21 h 63"/>
                <a:gd name="T40" fmla="*/ 55 w 78"/>
                <a:gd name="T41" fmla="*/ 37 h 63"/>
                <a:gd name="T42" fmla="*/ 39 w 78"/>
                <a:gd name="T43" fmla="*/ 53 h 63"/>
                <a:gd name="T44" fmla="*/ 67 w 78"/>
                <a:gd name="T45" fmla="*/ 28 h 63"/>
                <a:gd name="T46" fmla="*/ 63 w 78"/>
                <a:gd name="T47" fmla="*/ 24 h 63"/>
                <a:gd name="T48" fmla="*/ 67 w 78"/>
                <a:gd name="T49" fmla="*/ 20 h 63"/>
                <a:gd name="T50" fmla="*/ 71 w 78"/>
                <a:gd name="T51" fmla="*/ 24 h 63"/>
                <a:gd name="T52" fmla="*/ 67 w 78"/>
                <a:gd name="T53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75" y="11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3" y="10"/>
                    <a:pt x="5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1"/>
                    <a:pt x="25" y="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10"/>
                    <a:pt x="23" y="11"/>
                    <a:pt x="2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3"/>
                    <a:pt x="3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7" y="63"/>
                    <a:pt x="78" y="61"/>
                    <a:pt x="78" y="6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3"/>
                    <a:pt x="77" y="11"/>
                    <a:pt x="75" y="11"/>
                  </a:cubicBezTo>
                  <a:close/>
                  <a:moveTo>
                    <a:pt x="39" y="53"/>
                  </a:moveTo>
                  <a:cubicBezTo>
                    <a:pt x="30" y="53"/>
                    <a:pt x="23" y="46"/>
                    <a:pt x="23" y="37"/>
                  </a:cubicBezTo>
                  <a:cubicBezTo>
                    <a:pt x="23" y="28"/>
                    <a:pt x="30" y="21"/>
                    <a:pt x="39" y="21"/>
                  </a:cubicBezTo>
                  <a:cubicBezTo>
                    <a:pt x="48" y="21"/>
                    <a:pt x="55" y="28"/>
                    <a:pt x="55" y="37"/>
                  </a:cubicBezTo>
                  <a:cubicBezTo>
                    <a:pt x="55" y="46"/>
                    <a:pt x="48" y="53"/>
                    <a:pt x="39" y="53"/>
                  </a:cubicBezTo>
                  <a:close/>
                  <a:moveTo>
                    <a:pt x="67" y="28"/>
                  </a:moveTo>
                  <a:cubicBezTo>
                    <a:pt x="65" y="28"/>
                    <a:pt x="63" y="26"/>
                    <a:pt x="63" y="24"/>
                  </a:cubicBezTo>
                  <a:cubicBezTo>
                    <a:pt x="63" y="22"/>
                    <a:pt x="65" y="20"/>
                    <a:pt x="67" y="20"/>
                  </a:cubicBezTo>
                  <a:cubicBezTo>
                    <a:pt x="69" y="20"/>
                    <a:pt x="71" y="22"/>
                    <a:pt x="71" y="24"/>
                  </a:cubicBezTo>
                  <a:cubicBezTo>
                    <a:pt x="71" y="26"/>
                    <a:pt x="69" y="28"/>
                    <a:pt x="6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9" y="14"/>
              <a:ext cx="13" cy="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25" y="14"/>
              <a:ext cx="12" cy="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923" name="Freeform 35"/>
          <p:cNvSpPr>
            <a:spLocks noEditPoints="1"/>
          </p:cNvSpPr>
          <p:nvPr/>
        </p:nvSpPr>
        <p:spPr bwMode="auto">
          <a:xfrm>
            <a:off x="1863725" y="2894906"/>
            <a:ext cx="223838" cy="195322"/>
          </a:xfrm>
          <a:custGeom>
            <a:avLst/>
            <a:gdLst>
              <a:gd name="T0" fmla="*/ 79 w 84"/>
              <a:gd name="T1" fmla="*/ 52 h 73"/>
              <a:gd name="T2" fmla="*/ 70 w 84"/>
              <a:gd name="T3" fmla="*/ 45 h 73"/>
              <a:gd name="T4" fmla="*/ 60 w 84"/>
              <a:gd name="T5" fmla="*/ 8 h 73"/>
              <a:gd name="T6" fmla="*/ 38 w 84"/>
              <a:gd name="T7" fmla="*/ 0 h 73"/>
              <a:gd name="T8" fmla="*/ 12 w 84"/>
              <a:gd name="T9" fmla="*/ 12 h 73"/>
              <a:gd name="T10" fmla="*/ 16 w 84"/>
              <a:gd name="T11" fmla="*/ 59 h 73"/>
              <a:gd name="T12" fmla="*/ 38 w 84"/>
              <a:gd name="T13" fmla="*/ 67 h 73"/>
              <a:gd name="T14" fmla="*/ 55 w 84"/>
              <a:gd name="T15" fmla="*/ 63 h 73"/>
              <a:gd name="T16" fmla="*/ 63 w 84"/>
              <a:gd name="T17" fmla="*/ 70 h 73"/>
              <a:gd name="T18" fmla="*/ 71 w 84"/>
              <a:gd name="T19" fmla="*/ 73 h 73"/>
              <a:gd name="T20" fmla="*/ 80 w 84"/>
              <a:gd name="T21" fmla="*/ 69 h 73"/>
              <a:gd name="T22" fmla="*/ 79 w 84"/>
              <a:gd name="T23" fmla="*/ 52 h 73"/>
              <a:gd name="T24" fmla="*/ 19 w 84"/>
              <a:gd name="T25" fmla="*/ 35 h 73"/>
              <a:gd name="T26" fmla="*/ 23 w 84"/>
              <a:gd name="T27" fmla="*/ 21 h 73"/>
              <a:gd name="T28" fmla="*/ 38 w 84"/>
              <a:gd name="T29" fmla="*/ 14 h 73"/>
              <a:gd name="T30" fmla="*/ 51 w 84"/>
              <a:gd name="T31" fmla="*/ 19 h 73"/>
              <a:gd name="T32" fmla="*/ 57 w 84"/>
              <a:gd name="T33" fmla="*/ 32 h 73"/>
              <a:gd name="T34" fmla="*/ 53 w 84"/>
              <a:gd name="T35" fmla="*/ 46 h 73"/>
              <a:gd name="T36" fmla="*/ 38 w 84"/>
              <a:gd name="T37" fmla="*/ 53 h 73"/>
              <a:gd name="T38" fmla="*/ 26 w 84"/>
              <a:gd name="T39" fmla="*/ 48 h 73"/>
              <a:gd name="T40" fmla="*/ 19 w 84"/>
              <a:gd name="T41" fmla="*/ 3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73">
                <a:moveTo>
                  <a:pt x="79" y="52"/>
                </a:moveTo>
                <a:cubicBezTo>
                  <a:pt x="70" y="45"/>
                  <a:pt x="70" y="45"/>
                  <a:pt x="70" y="45"/>
                </a:cubicBezTo>
                <a:cubicBezTo>
                  <a:pt x="75" y="32"/>
                  <a:pt x="71" y="17"/>
                  <a:pt x="60" y="8"/>
                </a:cubicBezTo>
                <a:cubicBezTo>
                  <a:pt x="54" y="3"/>
                  <a:pt x="46" y="0"/>
                  <a:pt x="38" y="0"/>
                </a:cubicBezTo>
                <a:cubicBezTo>
                  <a:pt x="28" y="0"/>
                  <a:pt x="19" y="4"/>
                  <a:pt x="12" y="12"/>
                </a:cubicBezTo>
                <a:cubicBezTo>
                  <a:pt x="0" y="26"/>
                  <a:pt x="2" y="47"/>
                  <a:pt x="16" y="59"/>
                </a:cubicBezTo>
                <a:cubicBezTo>
                  <a:pt x="23" y="64"/>
                  <a:pt x="30" y="67"/>
                  <a:pt x="38" y="67"/>
                </a:cubicBezTo>
                <a:cubicBezTo>
                  <a:pt x="44" y="67"/>
                  <a:pt x="50" y="66"/>
                  <a:pt x="55" y="63"/>
                </a:cubicBezTo>
                <a:cubicBezTo>
                  <a:pt x="63" y="70"/>
                  <a:pt x="63" y="70"/>
                  <a:pt x="63" y="70"/>
                </a:cubicBezTo>
                <a:cubicBezTo>
                  <a:pt x="66" y="72"/>
                  <a:pt x="68" y="73"/>
                  <a:pt x="71" y="73"/>
                </a:cubicBezTo>
                <a:cubicBezTo>
                  <a:pt x="75" y="73"/>
                  <a:pt x="78" y="71"/>
                  <a:pt x="80" y="69"/>
                </a:cubicBezTo>
                <a:cubicBezTo>
                  <a:pt x="84" y="64"/>
                  <a:pt x="84" y="56"/>
                  <a:pt x="79" y="52"/>
                </a:cubicBezTo>
                <a:close/>
                <a:moveTo>
                  <a:pt x="19" y="35"/>
                </a:moveTo>
                <a:cubicBezTo>
                  <a:pt x="18" y="30"/>
                  <a:pt x="20" y="25"/>
                  <a:pt x="23" y="21"/>
                </a:cubicBezTo>
                <a:cubicBezTo>
                  <a:pt x="27" y="17"/>
                  <a:pt x="32" y="14"/>
                  <a:pt x="38" y="14"/>
                </a:cubicBezTo>
                <a:cubicBezTo>
                  <a:pt x="43" y="14"/>
                  <a:pt x="47" y="16"/>
                  <a:pt x="51" y="19"/>
                </a:cubicBezTo>
                <a:cubicBezTo>
                  <a:pt x="55" y="22"/>
                  <a:pt x="57" y="27"/>
                  <a:pt x="57" y="32"/>
                </a:cubicBezTo>
                <a:cubicBezTo>
                  <a:pt x="58" y="37"/>
                  <a:pt x="56" y="42"/>
                  <a:pt x="53" y="46"/>
                </a:cubicBezTo>
                <a:cubicBezTo>
                  <a:pt x="49" y="50"/>
                  <a:pt x="44" y="53"/>
                  <a:pt x="38" y="53"/>
                </a:cubicBezTo>
                <a:cubicBezTo>
                  <a:pt x="34" y="53"/>
                  <a:pt x="29" y="51"/>
                  <a:pt x="26" y="48"/>
                </a:cubicBezTo>
                <a:cubicBezTo>
                  <a:pt x="22" y="45"/>
                  <a:pt x="19" y="40"/>
                  <a:pt x="1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94798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23507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39603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8312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90447"/>
            <a:ext cx="112723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实践难点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市场调研分析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案例对比分析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90337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关键技术与实践难点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143467" y="2252663"/>
            <a:ext cx="444082" cy="63817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AutoShape 11"/>
          <p:cNvSpPr>
            <a:spLocks noChangeAspect="1" noChangeArrowheads="1" noTextEdit="1"/>
          </p:cNvSpPr>
          <p:nvPr/>
        </p:nvSpPr>
        <p:spPr bwMode="auto">
          <a:xfrm>
            <a:off x="768350" y="1491123"/>
            <a:ext cx="7607300" cy="28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2" descr="24215600-1-311156"/>
          <p:cNvSpPr>
            <a:spLocks noChangeArrowheads="1"/>
          </p:cNvSpPr>
          <p:nvPr/>
        </p:nvSpPr>
        <p:spPr bwMode="auto">
          <a:xfrm>
            <a:off x="769938" y="1492711"/>
            <a:ext cx="1901825" cy="1424427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82663" y="2702759"/>
            <a:ext cx="1689100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3" name="Rectangle 15" descr="20100516232736"/>
          <p:cNvSpPr>
            <a:spLocks noChangeArrowheads="1"/>
          </p:cNvSpPr>
          <p:nvPr/>
        </p:nvSpPr>
        <p:spPr bwMode="auto">
          <a:xfrm>
            <a:off x="2671763" y="1492711"/>
            <a:ext cx="1900237" cy="142442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884488" y="2702759"/>
            <a:ext cx="1687512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6" name="Rectangle 18" descr="2011071511564819901"/>
          <p:cNvSpPr>
            <a:spLocks noChangeArrowheads="1"/>
          </p:cNvSpPr>
          <p:nvPr/>
        </p:nvSpPr>
        <p:spPr bwMode="auto">
          <a:xfrm>
            <a:off x="4572000" y="1492711"/>
            <a:ext cx="1900238" cy="142442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6314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9" name="Rectangle 21" descr="ntk-2257-39l3lbbavgpap"/>
          <p:cNvSpPr>
            <a:spLocks noChangeArrowheads="1"/>
          </p:cNvSpPr>
          <p:nvPr/>
        </p:nvSpPr>
        <p:spPr bwMode="auto">
          <a:xfrm>
            <a:off x="6472239" y="1492711"/>
            <a:ext cx="1901825" cy="1424427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688139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2" name="Rectangle 24" descr="201107060956141686"/>
          <p:cNvSpPr>
            <a:spLocks noChangeArrowheads="1"/>
          </p:cNvSpPr>
          <p:nvPr/>
        </p:nvSpPr>
        <p:spPr bwMode="auto">
          <a:xfrm>
            <a:off x="769938" y="2917139"/>
            <a:ext cx="1901825" cy="142601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982663" y="4127186"/>
            <a:ext cx="1689100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5" name="Rectangle 27" descr="20110224142134"/>
          <p:cNvSpPr>
            <a:spLocks noChangeArrowheads="1"/>
          </p:cNvSpPr>
          <p:nvPr/>
        </p:nvSpPr>
        <p:spPr bwMode="auto">
          <a:xfrm>
            <a:off x="2671763" y="2917139"/>
            <a:ext cx="1900237" cy="142601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884488" y="4127186"/>
            <a:ext cx="1687512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8" name="Rectangle 30" descr="mypsd_67386_201202130838300001b"/>
          <p:cNvSpPr>
            <a:spLocks noChangeArrowheads="1"/>
          </p:cNvSpPr>
          <p:nvPr/>
        </p:nvSpPr>
        <p:spPr bwMode="auto">
          <a:xfrm>
            <a:off x="4572000" y="2917139"/>
            <a:ext cx="1900238" cy="142601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786314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1" name="Rectangle 33" descr="ntk-2215-02mya4cvf4c1h"/>
          <p:cNvSpPr>
            <a:spLocks noChangeArrowheads="1"/>
          </p:cNvSpPr>
          <p:nvPr/>
        </p:nvSpPr>
        <p:spPr bwMode="auto">
          <a:xfrm>
            <a:off x="6472239" y="2917139"/>
            <a:ext cx="1901825" cy="1426015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688139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730" name="Group 82"/>
          <p:cNvGrpSpPr/>
          <p:nvPr/>
        </p:nvGrpSpPr>
        <p:grpSpPr bwMode="auto">
          <a:xfrm>
            <a:off x="6472238" y="4127186"/>
            <a:ext cx="215900" cy="215967"/>
            <a:chOff x="4077" y="2599"/>
            <a:chExt cx="136" cy="136"/>
          </a:xfrm>
        </p:grpSpPr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077" y="2599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36"/>
            <p:cNvSpPr/>
            <p:nvPr/>
          </p:nvSpPr>
          <p:spPr bwMode="auto">
            <a:xfrm>
              <a:off x="4115" y="2643"/>
              <a:ext cx="64" cy="47"/>
            </a:xfrm>
            <a:custGeom>
              <a:avLst/>
              <a:gdLst>
                <a:gd name="T0" fmla="*/ 77 w 77"/>
                <a:gd name="T1" fmla="*/ 6 h 56"/>
                <a:gd name="T2" fmla="*/ 73 w 77"/>
                <a:gd name="T3" fmla="*/ 0 h 56"/>
                <a:gd name="T4" fmla="*/ 43 w 77"/>
                <a:gd name="T5" fmla="*/ 24 h 56"/>
                <a:gd name="T6" fmla="*/ 28 w 77"/>
                <a:gd name="T7" fmla="*/ 9 h 56"/>
                <a:gd name="T8" fmla="*/ 0 w 77"/>
                <a:gd name="T9" fmla="*/ 31 h 56"/>
                <a:gd name="T10" fmla="*/ 0 w 77"/>
                <a:gd name="T11" fmla="*/ 56 h 56"/>
                <a:gd name="T12" fmla="*/ 7 w 77"/>
                <a:gd name="T13" fmla="*/ 56 h 56"/>
                <a:gd name="T14" fmla="*/ 7 w 77"/>
                <a:gd name="T15" fmla="*/ 34 h 56"/>
                <a:gd name="T16" fmla="*/ 28 w 77"/>
                <a:gd name="T17" fmla="*/ 18 h 56"/>
                <a:gd name="T18" fmla="*/ 42 w 77"/>
                <a:gd name="T19" fmla="*/ 33 h 56"/>
                <a:gd name="T20" fmla="*/ 77 w 77"/>
                <a:gd name="T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6">
                  <a:moveTo>
                    <a:pt x="77" y="6"/>
                  </a:moveTo>
                  <a:lnTo>
                    <a:pt x="73" y="0"/>
                  </a:lnTo>
                  <a:lnTo>
                    <a:pt x="43" y="24"/>
                  </a:lnTo>
                  <a:lnTo>
                    <a:pt x="28" y="9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34"/>
                  </a:lnTo>
                  <a:lnTo>
                    <a:pt x="28" y="18"/>
                  </a:lnTo>
                  <a:lnTo>
                    <a:pt x="42" y="3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4147" y="2678"/>
              <a:ext cx="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175" y="2668"/>
              <a:ext cx="5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/>
          <p:nvPr/>
        </p:nvGrpSpPr>
        <p:grpSpPr bwMode="auto">
          <a:xfrm>
            <a:off x="6472238" y="2702759"/>
            <a:ext cx="215900" cy="214379"/>
            <a:chOff x="4077" y="1702"/>
            <a:chExt cx="136" cy="135"/>
          </a:xfrm>
        </p:grpSpPr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077" y="1702"/>
              <a:ext cx="136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39"/>
            <p:cNvSpPr>
              <a:spLocks noEditPoints="1"/>
            </p:cNvSpPr>
            <p:nvPr/>
          </p:nvSpPr>
          <p:spPr bwMode="auto">
            <a:xfrm>
              <a:off x="4113" y="1745"/>
              <a:ext cx="65" cy="48"/>
            </a:xfrm>
            <a:custGeom>
              <a:avLst/>
              <a:gdLst>
                <a:gd name="T0" fmla="*/ 42 w 78"/>
                <a:gd name="T1" fmla="*/ 7 h 58"/>
                <a:gd name="T2" fmla="*/ 42 w 78"/>
                <a:gd name="T3" fmla="*/ 0 h 58"/>
                <a:gd name="T4" fmla="*/ 27 w 78"/>
                <a:gd name="T5" fmla="*/ 0 h 58"/>
                <a:gd name="T6" fmla="*/ 27 w 78"/>
                <a:gd name="T7" fmla="*/ 7 h 58"/>
                <a:gd name="T8" fmla="*/ 24 w 78"/>
                <a:gd name="T9" fmla="*/ 7 h 58"/>
                <a:gd name="T10" fmla="*/ 24 w 78"/>
                <a:gd name="T11" fmla="*/ 0 h 58"/>
                <a:gd name="T12" fmla="*/ 9 w 78"/>
                <a:gd name="T13" fmla="*/ 0 h 58"/>
                <a:gd name="T14" fmla="*/ 9 w 78"/>
                <a:gd name="T15" fmla="*/ 7 h 58"/>
                <a:gd name="T16" fmla="*/ 0 w 78"/>
                <a:gd name="T17" fmla="*/ 7 h 58"/>
                <a:gd name="T18" fmla="*/ 0 w 78"/>
                <a:gd name="T19" fmla="*/ 58 h 58"/>
                <a:gd name="T20" fmla="*/ 78 w 78"/>
                <a:gd name="T21" fmla="*/ 58 h 58"/>
                <a:gd name="T22" fmla="*/ 78 w 78"/>
                <a:gd name="T23" fmla="*/ 7 h 58"/>
                <a:gd name="T24" fmla="*/ 42 w 78"/>
                <a:gd name="T25" fmla="*/ 7 h 58"/>
                <a:gd name="T26" fmla="*/ 72 w 78"/>
                <a:gd name="T27" fmla="*/ 52 h 58"/>
                <a:gd name="T28" fmla="*/ 6 w 78"/>
                <a:gd name="T29" fmla="*/ 52 h 58"/>
                <a:gd name="T30" fmla="*/ 6 w 78"/>
                <a:gd name="T31" fmla="*/ 13 h 58"/>
                <a:gd name="T32" fmla="*/ 72 w 78"/>
                <a:gd name="T33" fmla="*/ 13 h 58"/>
                <a:gd name="T34" fmla="*/ 72 w 78"/>
                <a:gd name="T35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58">
                  <a:moveTo>
                    <a:pt x="42" y="7"/>
                  </a:moveTo>
                  <a:lnTo>
                    <a:pt x="42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58"/>
                  </a:lnTo>
                  <a:lnTo>
                    <a:pt x="78" y="58"/>
                  </a:lnTo>
                  <a:lnTo>
                    <a:pt x="78" y="7"/>
                  </a:lnTo>
                  <a:lnTo>
                    <a:pt x="42" y="7"/>
                  </a:lnTo>
                  <a:close/>
                  <a:moveTo>
                    <a:pt x="72" y="52"/>
                  </a:moveTo>
                  <a:lnTo>
                    <a:pt x="6" y="52"/>
                  </a:lnTo>
                  <a:lnTo>
                    <a:pt x="6" y="13"/>
                  </a:lnTo>
                  <a:lnTo>
                    <a:pt x="72" y="13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>
              <a:spLocks noEditPoints="1"/>
            </p:cNvSpPr>
            <p:nvPr/>
          </p:nvSpPr>
          <p:spPr bwMode="auto">
            <a:xfrm>
              <a:off x="4145" y="1761"/>
              <a:ext cx="21" cy="22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2 h 47"/>
                <a:gd name="T12" fmla="*/ 35 w 47"/>
                <a:gd name="T13" fmla="*/ 24 h 47"/>
                <a:gd name="T14" fmla="*/ 24 w 47"/>
                <a:gd name="T15" fmla="*/ 35 h 47"/>
                <a:gd name="T16" fmla="*/ 12 w 47"/>
                <a:gd name="T17" fmla="*/ 24 h 47"/>
                <a:gd name="T18" fmla="*/ 24 w 47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24" y="12"/>
                  </a:moveTo>
                  <a:cubicBezTo>
                    <a:pt x="30" y="12"/>
                    <a:pt x="35" y="17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ubicBezTo>
                    <a:pt x="18" y="35"/>
                    <a:pt x="12" y="30"/>
                    <a:pt x="12" y="24"/>
                  </a:cubicBezTo>
                  <a:cubicBezTo>
                    <a:pt x="12" y="17"/>
                    <a:pt x="18" y="12"/>
                    <a:pt x="24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4126" y="1761"/>
              <a:ext cx="8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7" name="Group 79"/>
          <p:cNvGrpSpPr/>
          <p:nvPr/>
        </p:nvGrpSpPr>
        <p:grpSpPr bwMode="auto">
          <a:xfrm>
            <a:off x="4572001" y="4127186"/>
            <a:ext cx="214313" cy="215967"/>
            <a:chOff x="2880" y="2599"/>
            <a:chExt cx="135" cy="136"/>
          </a:xfrm>
        </p:grpSpPr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880" y="2599"/>
              <a:ext cx="135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Freeform 42"/>
            <p:cNvSpPr>
              <a:spLocks noEditPoints="1"/>
            </p:cNvSpPr>
            <p:nvPr/>
          </p:nvSpPr>
          <p:spPr bwMode="auto">
            <a:xfrm>
              <a:off x="2915" y="2634"/>
              <a:ext cx="66" cy="65"/>
            </a:xfrm>
            <a:custGeom>
              <a:avLst/>
              <a:gdLst>
                <a:gd name="T0" fmla="*/ 94 w 140"/>
                <a:gd name="T1" fmla="*/ 69 h 140"/>
                <a:gd name="T2" fmla="*/ 86 w 140"/>
                <a:gd name="T3" fmla="*/ 78 h 140"/>
                <a:gd name="T4" fmla="*/ 75 w 140"/>
                <a:gd name="T5" fmla="*/ 67 h 140"/>
                <a:gd name="T6" fmla="*/ 83 w 140"/>
                <a:gd name="T7" fmla="*/ 42 h 140"/>
                <a:gd name="T8" fmla="*/ 71 w 140"/>
                <a:gd name="T9" fmla="*/ 13 h 140"/>
                <a:gd name="T10" fmla="*/ 41 w 140"/>
                <a:gd name="T11" fmla="*/ 0 h 140"/>
                <a:gd name="T12" fmla="*/ 12 w 140"/>
                <a:gd name="T13" fmla="*/ 13 h 140"/>
                <a:gd name="T14" fmla="*/ 0 w 140"/>
                <a:gd name="T15" fmla="*/ 42 h 140"/>
                <a:gd name="T16" fmla="*/ 12 w 140"/>
                <a:gd name="T17" fmla="*/ 71 h 140"/>
                <a:gd name="T18" fmla="*/ 41 w 140"/>
                <a:gd name="T19" fmla="*/ 84 h 140"/>
                <a:gd name="T20" fmla="*/ 66 w 140"/>
                <a:gd name="T21" fmla="*/ 75 h 140"/>
                <a:gd name="T22" fmla="*/ 77 w 140"/>
                <a:gd name="T23" fmla="*/ 86 h 140"/>
                <a:gd name="T24" fmla="*/ 69 w 140"/>
                <a:gd name="T25" fmla="*/ 95 h 140"/>
                <a:gd name="T26" fmla="*/ 115 w 140"/>
                <a:gd name="T27" fmla="*/ 140 h 140"/>
                <a:gd name="T28" fmla="*/ 140 w 140"/>
                <a:gd name="T29" fmla="*/ 115 h 140"/>
                <a:gd name="T30" fmla="*/ 94 w 140"/>
                <a:gd name="T31" fmla="*/ 69 h 140"/>
                <a:gd name="T32" fmla="*/ 20 w 140"/>
                <a:gd name="T33" fmla="*/ 63 h 140"/>
                <a:gd name="T34" fmla="*/ 12 w 140"/>
                <a:gd name="T35" fmla="*/ 42 h 140"/>
                <a:gd name="T36" fmla="*/ 20 w 140"/>
                <a:gd name="T37" fmla="*/ 21 h 140"/>
                <a:gd name="T38" fmla="*/ 41 w 140"/>
                <a:gd name="T39" fmla="*/ 12 h 140"/>
                <a:gd name="T40" fmla="*/ 62 w 140"/>
                <a:gd name="T41" fmla="*/ 21 h 140"/>
                <a:gd name="T42" fmla="*/ 71 w 140"/>
                <a:gd name="T43" fmla="*/ 42 h 140"/>
                <a:gd name="T44" fmla="*/ 62 w 140"/>
                <a:gd name="T45" fmla="*/ 63 h 140"/>
                <a:gd name="T46" fmla="*/ 41 w 140"/>
                <a:gd name="T47" fmla="*/ 72 h 140"/>
                <a:gd name="T48" fmla="*/ 20 w 140"/>
                <a:gd name="T49" fmla="*/ 63 h 140"/>
                <a:gd name="T50" fmla="*/ 89 w 140"/>
                <a:gd name="T51" fmla="*/ 98 h 140"/>
                <a:gd name="T52" fmla="*/ 97 w 140"/>
                <a:gd name="T53" fmla="*/ 90 h 140"/>
                <a:gd name="T54" fmla="*/ 123 w 140"/>
                <a:gd name="T55" fmla="*/ 115 h 140"/>
                <a:gd name="T56" fmla="*/ 115 w 140"/>
                <a:gd name="T57" fmla="*/ 123 h 140"/>
                <a:gd name="T58" fmla="*/ 89 w 140"/>
                <a:gd name="T59" fmla="*/ 9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140">
                  <a:moveTo>
                    <a:pt x="94" y="69"/>
                  </a:moveTo>
                  <a:cubicBezTo>
                    <a:pt x="86" y="78"/>
                    <a:pt x="86" y="78"/>
                    <a:pt x="86" y="78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0" y="60"/>
                    <a:pt x="83" y="51"/>
                    <a:pt x="83" y="42"/>
                  </a:cubicBezTo>
                  <a:cubicBezTo>
                    <a:pt x="83" y="31"/>
                    <a:pt x="79" y="20"/>
                    <a:pt x="71" y="13"/>
                  </a:cubicBezTo>
                  <a:cubicBezTo>
                    <a:pt x="63" y="5"/>
                    <a:pt x="52" y="0"/>
                    <a:pt x="41" y="0"/>
                  </a:cubicBezTo>
                  <a:cubicBezTo>
                    <a:pt x="30" y="0"/>
                    <a:pt x="20" y="5"/>
                    <a:pt x="12" y="13"/>
                  </a:cubicBezTo>
                  <a:cubicBezTo>
                    <a:pt x="4" y="20"/>
                    <a:pt x="0" y="31"/>
                    <a:pt x="0" y="42"/>
                  </a:cubicBezTo>
                  <a:cubicBezTo>
                    <a:pt x="0" y="53"/>
                    <a:pt x="4" y="64"/>
                    <a:pt x="12" y="71"/>
                  </a:cubicBezTo>
                  <a:cubicBezTo>
                    <a:pt x="20" y="79"/>
                    <a:pt x="30" y="84"/>
                    <a:pt x="41" y="84"/>
                  </a:cubicBezTo>
                  <a:cubicBezTo>
                    <a:pt x="50" y="84"/>
                    <a:pt x="59" y="81"/>
                    <a:pt x="66" y="7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94" y="69"/>
                  </a:lnTo>
                  <a:close/>
                  <a:moveTo>
                    <a:pt x="20" y="63"/>
                  </a:moveTo>
                  <a:cubicBezTo>
                    <a:pt x="15" y="57"/>
                    <a:pt x="12" y="50"/>
                    <a:pt x="12" y="42"/>
                  </a:cubicBezTo>
                  <a:cubicBezTo>
                    <a:pt x="12" y="34"/>
                    <a:pt x="15" y="27"/>
                    <a:pt x="20" y="21"/>
                  </a:cubicBezTo>
                  <a:cubicBezTo>
                    <a:pt x="26" y="16"/>
                    <a:pt x="33" y="12"/>
                    <a:pt x="41" y="12"/>
                  </a:cubicBezTo>
                  <a:cubicBezTo>
                    <a:pt x="49" y="12"/>
                    <a:pt x="57" y="16"/>
                    <a:pt x="62" y="21"/>
                  </a:cubicBezTo>
                  <a:cubicBezTo>
                    <a:pt x="68" y="27"/>
                    <a:pt x="71" y="34"/>
                    <a:pt x="71" y="42"/>
                  </a:cubicBezTo>
                  <a:cubicBezTo>
                    <a:pt x="71" y="50"/>
                    <a:pt x="68" y="57"/>
                    <a:pt x="62" y="63"/>
                  </a:cubicBezTo>
                  <a:cubicBezTo>
                    <a:pt x="57" y="68"/>
                    <a:pt x="49" y="72"/>
                    <a:pt x="41" y="72"/>
                  </a:cubicBezTo>
                  <a:cubicBezTo>
                    <a:pt x="33" y="72"/>
                    <a:pt x="26" y="68"/>
                    <a:pt x="20" y="63"/>
                  </a:cubicBezTo>
                  <a:moveTo>
                    <a:pt x="89" y="98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15" y="123"/>
                    <a:pt x="115" y="123"/>
                    <a:pt x="115" y="123"/>
                  </a:cubicBezTo>
                  <a:lnTo>
                    <a:pt x="8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8" name="Group 80"/>
          <p:cNvGrpSpPr/>
          <p:nvPr/>
        </p:nvGrpSpPr>
        <p:grpSpPr bwMode="auto">
          <a:xfrm>
            <a:off x="4572001" y="2702759"/>
            <a:ext cx="214313" cy="214379"/>
            <a:chOff x="2880" y="1702"/>
            <a:chExt cx="135" cy="135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880" y="1702"/>
              <a:ext cx="135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Freeform 43"/>
            <p:cNvSpPr>
              <a:spLocks noEditPoints="1"/>
            </p:cNvSpPr>
            <p:nvPr/>
          </p:nvSpPr>
          <p:spPr bwMode="auto">
            <a:xfrm>
              <a:off x="2924" y="1737"/>
              <a:ext cx="47" cy="65"/>
            </a:xfrm>
            <a:custGeom>
              <a:avLst/>
              <a:gdLst>
                <a:gd name="T0" fmla="*/ 94 w 101"/>
                <a:gd name="T1" fmla="*/ 33 h 140"/>
                <a:gd name="T2" fmla="*/ 94 w 101"/>
                <a:gd name="T3" fmla="*/ 23 h 140"/>
                <a:gd name="T4" fmla="*/ 101 w 101"/>
                <a:gd name="T5" fmla="*/ 23 h 140"/>
                <a:gd name="T6" fmla="*/ 101 w 101"/>
                <a:gd name="T7" fmla="*/ 0 h 140"/>
                <a:gd name="T8" fmla="*/ 0 w 101"/>
                <a:gd name="T9" fmla="*/ 0 h 140"/>
                <a:gd name="T10" fmla="*/ 0 w 101"/>
                <a:gd name="T11" fmla="*/ 23 h 140"/>
                <a:gd name="T12" fmla="*/ 8 w 101"/>
                <a:gd name="T13" fmla="*/ 23 h 140"/>
                <a:gd name="T14" fmla="*/ 8 w 101"/>
                <a:gd name="T15" fmla="*/ 33 h 140"/>
                <a:gd name="T16" fmla="*/ 29 w 101"/>
                <a:gd name="T17" fmla="*/ 70 h 140"/>
                <a:gd name="T18" fmla="*/ 8 w 101"/>
                <a:gd name="T19" fmla="*/ 108 h 140"/>
                <a:gd name="T20" fmla="*/ 8 w 101"/>
                <a:gd name="T21" fmla="*/ 117 h 140"/>
                <a:gd name="T22" fmla="*/ 0 w 101"/>
                <a:gd name="T23" fmla="*/ 117 h 140"/>
                <a:gd name="T24" fmla="*/ 0 w 101"/>
                <a:gd name="T25" fmla="*/ 140 h 140"/>
                <a:gd name="T26" fmla="*/ 101 w 101"/>
                <a:gd name="T27" fmla="*/ 140 h 140"/>
                <a:gd name="T28" fmla="*/ 101 w 101"/>
                <a:gd name="T29" fmla="*/ 117 h 140"/>
                <a:gd name="T30" fmla="*/ 94 w 101"/>
                <a:gd name="T31" fmla="*/ 117 h 140"/>
                <a:gd name="T32" fmla="*/ 94 w 101"/>
                <a:gd name="T33" fmla="*/ 108 h 140"/>
                <a:gd name="T34" fmla="*/ 73 w 101"/>
                <a:gd name="T35" fmla="*/ 70 h 140"/>
                <a:gd name="T36" fmla="*/ 94 w 101"/>
                <a:gd name="T37" fmla="*/ 33 h 140"/>
                <a:gd name="T38" fmla="*/ 82 w 101"/>
                <a:gd name="T39" fmla="*/ 108 h 140"/>
                <a:gd name="T40" fmla="*/ 82 w 101"/>
                <a:gd name="T41" fmla="*/ 117 h 140"/>
                <a:gd name="T42" fmla="*/ 20 w 101"/>
                <a:gd name="T43" fmla="*/ 117 h 140"/>
                <a:gd name="T44" fmla="*/ 20 w 101"/>
                <a:gd name="T45" fmla="*/ 108 h 140"/>
                <a:gd name="T46" fmla="*/ 51 w 101"/>
                <a:gd name="T47" fmla="*/ 76 h 140"/>
                <a:gd name="T48" fmla="*/ 82 w 101"/>
                <a:gd name="T49" fmla="*/ 108 h 140"/>
                <a:gd name="T50" fmla="*/ 51 w 101"/>
                <a:gd name="T51" fmla="*/ 64 h 140"/>
                <a:gd name="T52" fmla="*/ 20 w 101"/>
                <a:gd name="T53" fmla="*/ 33 h 140"/>
                <a:gd name="T54" fmla="*/ 20 w 101"/>
                <a:gd name="T55" fmla="*/ 23 h 140"/>
                <a:gd name="T56" fmla="*/ 82 w 101"/>
                <a:gd name="T57" fmla="*/ 23 h 140"/>
                <a:gd name="T58" fmla="*/ 82 w 101"/>
                <a:gd name="T59" fmla="*/ 33 h 140"/>
                <a:gd name="T60" fmla="*/ 51 w 101"/>
                <a:gd name="T6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0">
                  <a:moveTo>
                    <a:pt x="94" y="33"/>
                  </a:moveTo>
                  <a:cubicBezTo>
                    <a:pt x="94" y="23"/>
                    <a:pt x="94" y="23"/>
                    <a:pt x="9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9"/>
                    <a:pt x="16" y="63"/>
                    <a:pt x="29" y="70"/>
                  </a:cubicBezTo>
                  <a:cubicBezTo>
                    <a:pt x="16" y="78"/>
                    <a:pt x="8" y="92"/>
                    <a:pt x="8" y="10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92"/>
                    <a:pt x="85" y="78"/>
                    <a:pt x="73" y="70"/>
                  </a:cubicBezTo>
                  <a:cubicBezTo>
                    <a:pt x="85" y="63"/>
                    <a:pt x="94" y="49"/>
                    <a:pt x="94" y="33"/>
                  </a:cubicBezTo>
                  <a:moveTo>
                    <a:pt x="82" y="108"/>
                  </a:moveTo>
                  <a:cubicBezTo>
                    <a:pt x="82" y="117"/>
                    <a:pt x="82" y="117"/>
                    <a:pt x="82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0"/>
                    <a:pt x="34" y="76"/>
                    <a:pt x="51" y="76"/>
                  </a:cubicBezTo>
                  <a:cubicBezTo>
                    <a:pt x="68" y="76"/>
                    <a:pt x="82" y="90"/>
                    <a:pt x="82" y="108"/>
                  </a:cubicBezTo>
                  <a:moveTo>
                    <a:pt x="51" y="64"/>
                  </a:moveTo>
                  <a:cubicBezTo>
                    <a:pt x="34" y="64"/>
                    <a:pt x="20" y="50"/>
                    <a:pt x="20" y="3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50"/>
                    <a:pt x="68" y="64"/>
                    <a:pt x="51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5" name="Group 77"/>
          <p:cNvGrpSpPr/>
          <p:nvPr/>
        </p:nvGrpSpPr>
        <p:grpSpPr bwMode="auto">
          <a:xfrm>
            <a:off x="2671764" y="2702759"/>
            <a:ext cx="212725" cy="214379"/>
            <a:chOff x="1683" y="1702"/>
            <a:chExt cx="134" cy="135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683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44"/>
            <p:cNvSpPr/>
            <p:nvPr/>
          </p:nvSpPr>
          <p:spPr bwMode="auto">
            <a:xfrm>
              <a:off x="1731" y="1763"/>
              <a:ext cx="29" cy="14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Freeform 45"/>
            <p:cNvSpPr>
              <a:spLocks noEditPoints="1"/>
            </p:cNvSpPr>
            <p:nvPr/>
          </p:nvSpPr>
          <p:spPr bwMode="auto">
            <a:xfrm>
              <a:off x="1721" y="1737"/>
              <a:ext cx="59" cy="65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/>
          <p:nvPr/>
        </p:nvGrpSpPr>
        <p:grpSpPr bwMode="auto">
          <a:xfrm>
            <a:off x="2671764" y="4127186"/>
            <a:ext cx="212725" cy="215967"/>
            <a:chOff x="1683" y="2599"/>
            <a:chExt cx="134" cy="13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683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Freeform 46"/>
            <p:cNvSpPr>
              <a:spLocks noEditPoints="1"/>
            </p:cNvSpPr>
            <p:nvPr/>
          </p:nvSpPr>
          <p:spPr bwMode="auto">
            <a:xfrm>
              <a:off x="1718" y="2666"/>
              <a:ext cx="43" cy="21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1738" y="2635"/>
              <a:ext cx="45" cy="63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4" name="Group 76"/>
          <p:cNvGrpSpPr/>
          <p:nvPr/>
        </p:nvGrpSpPr>
        <p:grpSpPr bwMode="auto">
          <a:xfrm>
            <a:off x="769939" y="4127186"/>
            <a:ext cx="212725" cy="215967"/>
            <a:chOff x="485" y="2599"/>
            <a:chExt cx="134" cy="13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85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520" y="2634"/>
              <a:ext cx="65" cy="65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49"/>
            <p:cNvSpPr>
              <a:spLocks noEditPoints="1"/>
            </p:cNvSpPr>
            <p:nvPr/>
          </p:nvSpPr>
          <p:spPr bwMode="auto">
            <a:xfrm>
              <a:off x="545" y="2668"/>
              <a:ext cx="15" cy="15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/>
          <p:nvPr/>
        </p:nvGrpSpPr>
        <p:grpSpPr bwMode="auto">
          <a:xfrm>
            <a:off x="769939" y="2702759"/>
            <a:ext cx="212725" cy="214379"/>
            <a:chOff x="485" y="1702"/>
            <a:chExt cx="134" cy="135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85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Freeform 50"/>
            <p:cNvSpPr>
              <a:spLocks noEditPoints="1"/>
            </p:cNvSpPr>
            <p:nvPr/>
          </p:nvSpPr>
          <p:spPr bwMode="auto">
            <a:xfrm>
              <a:off x="520" y="1737"/>
              <a:ext cx="65" cy="65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545" y="175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0318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01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31875" y="41197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05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944813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02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2944813" y="4133251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06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8291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03</a:t>
            </a:r>
            <a:endParaRPr lang="en-US" altLang="zh-CN" sz="900">
              <a:solidFill>
                <a:schemeClr val="bg1"/>
              </a:solidFill>
            </a:endParaRP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829175" y="4118166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07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738938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04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738938" y="41173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08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554164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285876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708151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285876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122489" y="2902846"/>
            <a:ext cx="395287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708151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122488" y="1419663"/>
            <a:ext cx="398462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401763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401763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95550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67014" y="1842069"/>
            <a:ext cx="173037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67014" y="2258122"/>
            <a:ext cx="173037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95550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4008438" y="1688034"/>
            <a:ext cx="1122362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4" name="Freeform 26"/>
          <p:cNvSpPr/>
          <p:nvPr/>
        </p:nvSpPr>
        <p:spPr bwMode="auto">
          <a:xfrm>
            <a:off x="3741739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27"/>
          <p:cNvSpPr/>
          <p:nvPr/>
        </p:nvSpPr>
        <p:spPr bwMode="auto">
          <a:xfrm>
            <a:off x="4162426" y="2902846"/>
            <a:ext cx="398463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28"/>
          <p:cNvSpPr/>
          <p:nvPr/>
        </p:nvSpPr>
        <p:spPr bwMode="auto">
          <a:xfrm>
            <a:off x="3741739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29"/>
          <p:cNvSpPr/>
          <p:nvPr/>
        </p:nvSpPr>
        <p:spPr bwMode="auto">
          <a:xfrm>
            <a:off x="457835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0"/>
          <p:cNvSpPr/>
          <p:nvPr/>
        </p:nvSpPr>
        <p:spPr bwMode="auto">
          <a:xfrm>
            <a:off x="4162426" y="1419663"/>
            <a:ext cx="398463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1"/>
          <p:cNvSpPr/>
          <p:nvPr/>
        </p:nvSpPr>
        <p:spPr bwMode="auto">
          <a:xfrm>
            <a:off x="4578351" y="1419663"/>
            <a:ext cx="398463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0" name="Freeform 32"/>
          <p:cNvSpPr/>
          <p:nvPr/>
        </p:nvSpPr>
        <p:spPr bwMode="auto">
          <a:xfrm>
            <a:off x="3857626" y="1535587"/>
            <a:ext cx="328613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3"/>
          <p:cNvSpPr/>
          <p:nvPr/>
        </p:nvSpPr>
        <p:spPr bwMode="auto">
          <a:xfrm>
            <a:off x="3857626" y="2632888"/>
            <a:ext cx="328613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4"/>
          <p:cNvSpPr/>
          <p:nvPr/>
        </p:nvSpPr>
        <p:spPr bwMode="auto">
          <a:xfrm>
            <a:off x="4951413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3" name="Freeform 35"/>
          <p:cNvSpPr/>
          <p:nvPr/>
        </p:nvSpPr>
        <p:spPr bwMode="auto">
          <a:xfrm>
            <a:off x="5222875" y="1842069"/>
            <a:ext cx="173038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4" name="Freeform 36"/>
          <p:cNvSpPr/>
          <p:nvPr/>
        </p:nvSpPr>
        <p:spPr bwMode="auto">
          <a:xfrm>
            <a:off x="5222875" y="2258122"/>
            <a:ext cx="173038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5" name="Freeform 37"/>
          <p:cNvSpPr/>
          <p:nvPr/>
        </p:nvSpPr>
        <p:spPr bwMode="auto">
          <a:xfrm>
            <a:off x="4951413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465889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6197601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619876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9" name="Freeform 41"/>
          <p:cNvSpPr/>
          <p:nvPr/>
        </p:nvSpPr>
        <p:spPr bwMode="auto">
          <a:xfrm>
            <a:off x="6197601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2"/>
          <p:cNvSpPr/>
          <p:nvPr/>
        </p:nvSpPr>
        <p:spPr bwMode="auto">
          <a:xfrm>
            <a:off x="703580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619876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7035801" y="1419663"/>
            <a:ext cx="396875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3" name="Freeform 45"/>
          <p:cNvSpPr/>
          <p:nvPr/>
        </p:nvSpPr>
        <p:spPr bwMode="auto">
          <a:xfrm>
            <a:off x="6313488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46"/>
          <p:cNvSpPr/>
          <p:nvPr/>
        </p:nvSpPr>
        <p:spPr bwMode="auto">
          <a:xfrm>
            <a:off x="6313488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07275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680325" y="1842069"/>
            <a:ext cx="171450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680325" y="2258122"/>
            <a:ext cx="171450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07275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7416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01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189570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02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6438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03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5731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28,154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13,450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7856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4,779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506789" y="2284585"/>
            <a:ext cx="2130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376739" y="1773253"/>
            <a:ext cx="390525" cy="387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Group 17"/>
          <p:cNvGrpSpPr/>
          <p:nvPr/>
        </p:nvGrpSpPr>
        <p:grpSpPr bwMode="auto">
          <a:xfrm>
            <a:off x="4478338" y="1871709"/>
            <a:ext cx="190500" cy="193735"/>
            <a:chOff x="0" y="0"/>
            <a:chExt cx="276" cy="281"/>
          </a:xfrm>
          <a:solidFill>
            <a:schemeClr val="accent1"/>
          </a:solidFill>
        </p:grpSpPr>
        <p:sp>
          <p:nvSpPr>
            <p:cNvPr id="44050" name="Freeform 18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19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116013" y="3796352"/>
            <a:ext cx="73485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660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11189" y="2073915"/>
            <a:ext cx="30956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accent2"/>
                </a:solidFill>
              </a:rPr>
              <a:t>DIFFERENT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857751" y="2253359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270501" y="2435977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40363" y="3730190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6067425" y="2435977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81739" y="2269238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742238" y="2200954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6721476" y="3133105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705726" y="3147396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02175" y="2796451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651501" y="1810309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116639" y="3538042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7929564" y="3704781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4824413" y="3371303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224713" y="2580485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8051800" y="1776961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333875" y="2293058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00" name="Group 28"/>
          <p:cNvGrpSpPr/>
          <p:nvPr/>
        </p:nvGrpSpPr>
        <p:grpSpPr bwMode="auto">
          <a:xfrm>
            <a:off x="8245475" y="1951640"/>
            <a:ext cx="165100" cy="203263"/>
            <a:chOff x="0" y="0"/>
            <a:chExt cx="134" cy="163"/>
          </a:xfrm>
        </p:grpSpPr>
        <p:sp>
          <p:nvSpPr>
            <p:cNvPr id="28701" name="Freeform 29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04" name="Group 32"/>
          <p:cNvGrpSpPr/>
          <p:nvPr/>
        </p:nvGrpSpPr>
        <p:grpSpPr bwMode="auto">
          <a:xfrm>
            <a:off x="7429501" y="2813918"/>
            <a:ext cx="250825" cy="196911"/>
            <a:chOff x="0" y="0"/>
            <a:chExt cx="164" cy="128"/>
          </a:xfrm>
        </p:grpSpPr>
        <p:sp>
          <p:nvSpPr>
            <p:cNvPr id="28705" name="Freeform 33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6" name="Freeform 34"/>
            <p:cNvSpPr/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7" name="Freeform 35"/>
            <p:cNvSpPr/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08" name="Group 36"/>
          <p:cNvGrpSpPr/>
          <p:nvPr/>
        </p:nvGrpSpPr>
        <p:grpSpPr bwMode="auto">
          <a:xfrm>
            <a:off x="8124826" y="3881047"/>
            <a:ext cx="155575" cy="196911"/>
            <a:chOff x="0" y="0"/>
            <a:chExt cx="127" cy="163"/>
          </a:xfrm>
        </p:grpSpPr>
        <p:sp>
          <p:nvSpPr>
            <p:cNvPr id="28709" name="Freeform 37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0" name="Freeform 38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1" name="Freeform 39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2" name="Freeform 40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3" name="Freeform 41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14" name="Group 42"/>
          <p:cNvGrpSpPr/>
          <p:nvPr/>
        </p:nvGrpSpPr>
        <p:grpSpPr bwMode="auto">
          <a:xfrm>
            <a:off x="6376988" y="3768301"/>
            <a:ext cx="201612" cy="258842"/>
            <a:chOff x="0" y="0"/>
            <a:chExt cx="127" cy="163"/>
          </a:xfrm>
        </p:grpSpPr>
        <p:sp>
          <p:nvSpPr>
            <p:cNvPr id="28715" name="Freeform 43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6" name="Freeform 44"/>
            <p:cNvSpPr/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718" name="Freeform 46"/>
          <p:cNvSpPr>
            <a:spLocks noEditPoints="1"/>
          </p:cNvSpPr>
          <p:nvPr/>
        </p:nvSpPr>
        <p:spPr bwMode="auto">
          <a:xfrm>
            <a:off x="5035551" y="3620618"/>
            <a:ext cx="238125" cy="161975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19" name="Group 47"/>
          <p:cNvGrpSpPr/>
          <p:nvPr/>
        </p:nvGrpSpPr>
        <p:grpSpPr bwMode="auto">
          <a:xfrm>
            <a:off x="4540250" y="2472501"/>
            <a:ext cx="139700" cy="193735"/>
            <a:chOff x="0" y="0"/>
            <a:chExt cx="118" cy="163"/>
          </a:xfrm>
        </p:grpSpPr>
        <p:sp>
          <p:nvSpPr>
            <p:cNvPr id="28720" name="Freeform 48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1" name="Freeform 49"/>
            <p:cNvSpPr/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722" name="Freeform 50"/>
          <p:cNvSpPr>
            <a:spLocks noEditPoints="1"/>
          </p:cNvSpPr>
          <p:nvPr/>
        </p:nvSpPr>
        <p:spPr bwMode="auto">
          <a:xfrm>
            <a:off x="5862638" y="2054859"/>
            <a:ext cx="298450" cy="235023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23" name="Group 51"/>
          <p:cNvGrpSpPr/>
          <p:nvPr/>
        </p:nvGrpSpPr>
        <p:grpSpPr bwMode="auto">
          <a:xfrm>
            <a:off x="3998913" y="1637219"/>
            <a:ext cx="0" cy="2664647"/>
            <a:chOff x="0" y="0"/>
            <a:chExt cx="0" cy="1678"/>
          </a:xfrm>
        </p:grpSpPr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395796"/>
            <a:ext cx="87075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研究目标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成果形式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应用前景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995686"/>
            <a:ext cx="208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研究成果与应用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3140488" y="2278095"/>
            <a:ext cx="462264" cy="58731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Freeform 12"/>
          <p:cNvSpPr/>
          <p:nvPr/>
        </p:nvSpPr>
        <p:spPr bwMode="auto">
          <a:xfrm>
            <a:off x="55245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3" name="Freeform 13"/>
          <p:cNvSpPr/>
          <p:nvPr/>
        </p:nvSpPr>
        <p:spPr bwMode="auto">
          <a:xfrm>
            <a:off x="55245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4" name="Freeform 14"/>
          <p:cNvSpPr/>
          <p:nvPr/>
        </p:nvSpPr>
        <p:spPr bwMode="auto">
          <a:xfrm>
            <a:off x="55245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5" name="Freeform 15"/>
          <p:cNvSpPr/>
          <p:nvPr/>
        </p:nvSpPr>
        <p:spPr bwMode="auto">
          <a:xfrm>
            <a:off x="55245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Freeform 16"/>
          <p:cNvSpPr/>
          <p:nvPr/>
        </p:nvSpPr>
        <p:spPr bwMode="auto">
          <a:xfrm>
            <a:off x="55245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17"/>
          <p:cNvSpPr/>
          <p:nvPr/>
        </p:nvSpPr>
        <p:spPr bwMode="auto">
          <a:xfrm>
            <a:off x="55245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Freeform 18"/>
          <p:cNvSpPr/>
          <p:nvPr/>
        </p:nvSpPr>
        <p:spPr bwMode="auto">
          <a:xfrm>
            <a:off x="55245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Freeform 19"/>
          <p:cNvSpPr/>
          <p:nvPr/>
        </p:nvSpPr>
        <p:spPr bwMode="auto">
          <a:xfrm>
            <a:off x="55245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Freeform 20"/>
          <p:cNvSpPr/>
          <p:nvPr/>
        </p:nvSpPr>
        <p:spPr bwMode="auto">
          <a:xfrm>
            <a:off x="55245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Freeform 21"/>
          <p:cNvSpPr/>
          <p:nvPr/>
        </p:nvSpPr>
        <p:spPr bwMode="auto">
          <a:xfrm>
            <a:off x="55245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/>
          <p:nvPr/>
        </p:nvSpPr>
        <p:spPr bwMode="auto">
          <a:xfrm>
            <a:off x="11255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3" name="Freeform 23"/>
          <p:cNvSpPr/>
          <p:nvPr/>
        </p:nvSpPr>
        <p:spPr bwMode="auto">
          <a:xfrm>
            <a:off x="11255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/>
          <p:nvPr/>
        </p:nvSpPr>
        <p:spPr bwMode="auto">
          <a:xfrm>
            <a:off x="11255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/>
          <p:nvPr/>
        </p:nvSpPr>
        <p:spPr bwMode="auto">
          <a:xfrm>
            <a:off x="11255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/>
          <p:nvPr/>
        </p:nvSpPr>
        <p:spPr bwMode="auto">
          <a:xfrm>
            <a:off x="11255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/>
          <p:nvPr/>
        </p:nvSpPr>
        <p:spPr bwMode="auto">
          <a:xfrm>
            <a:off x="11255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/>
          <p:nvPr/>
        </p:nvSpPr>
        <p:spPr bwMode="auto">
          <a:xfrm>
            <a:off x="11255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/>
          <p:nvPr/>
        </p:nvSpPr>
        <p:spPr bwMode="auto">
          <a:xfrm>
            <a:off x="11255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0" name="Freeform 30"/>
          <p:cNvSpPr/>
          <p:nvPr/>
        </p:nvSpPr>
        <p:spPr bwMode="auto">
          <a:xfrm>
            <a:off x="11255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1" name="Freeform 31"/>
          <p:cNvSpPr/>
          <p:nvPr/>
        </p:nvSpPr>
        <p:spPr bwMode="auto">
          <a:xfrm>
            <a:off x="11255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2" name="Freeform 32"/>
          <p:cNvSpPr/>
          <p:nvPr/>
        </p:nvSpPr>
        <p:spPr bwMode="auto">
          <a:xfrm>
            <a:off x="170021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3" name="Freeform 33"/>
          <p:cNvSpPr/>
          <p:nvPr/>
        </p:nvSpPr>
        <p:spPr bwMode="auto">
          <a:xfrm>
            <a:off x="170021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4" name="Freeform 34"/>
          <p:cNvSpPr/>
          <p:nvPr/>
        </p:nvSpPr>
        <p:spPr bwMode="auto">
          <a:xfrm>
            <a:off x="170021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5" name="Freeform 35"/>
          <p:cNvSpPr/>
          <p:nvPr/>
        </p:nvSpPr>
        <p:spPr bwMode="auto">
          <a:xfrm>
            <a:off x="170021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6" name="Freeform 36"/>
          <p:cNvSpPr/>
          <p:nvPr/>
        </p:nvSpPr>
        <p:spPr bwMode="auto">
          <a:xfrm>
            <a:off x="170021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7" name="Freeform 37"/>
          <p:cNvSpPr/>
          <p:nvPr/>
        </p:nvSpPr>
        <p:spPr bwMode="auto">
          <a:xfrm>
            <a:off x="170021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8" name="Freeform 38"/>
          <p:cNvSpPr/>
          <p:nvPr/>
        </p:nvSpPr>
        <p:spPr bwMode="auto">
          <a:xfrm>
            <a:off x="170021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9" name="Freeform 39"/>
          <p:cNvSpPr/>
          <p:nvPr/>
        </p:nvSpPr>
        <p:spPr bwMode="auto">
          <a:xfrm>
            <a:off x="170021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0" name="Freeform 40"/>
          <p:cNvSpPr/>
          <p:nvPr/>
        </p:nvSpPr>
        <p:spPr bwMode="auto">
          <a:xfrm>
            <a:off x="170021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1" name="Freeform 41"/>
          <p:cNvSpPr/>
          <p:nvPr/>
        </p:nvSpPr>
        <p:spPr bwMode="auto">
          <a:xfrm>
            <a:off x="170021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2" name="Freeform 42"/>
          <p:cNvSpPr/>
          <p:nvPr/>
        </p:nvSpPr>
        <p:spPr bwMode="auto">
          <a:xfrm>
            <a:off x="227330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3" name="Freeform 43"/>
          <p:cNvSpPr/>
          <p:nvPr/>
        </p:nvSpPr>
        <p:spPr bwMode="auto">
          <a:xfrm>
            <a:off x="227330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4" name="Freeform 44"/>
          <p:cNvSpPr/>
          <p:nvPr/>
        </p:nvSpPr>
        <p:spPr bwMode="auto">
          <a:xfrm>
            <a:off x="227330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5" name="Freeform 45"/>
          <p:cNvSpPr/>
          <p:nvPr/>
        </p:nvSpPr>
        <p:spPr bwMode="auto">
          <a:xfrm>
            <a:off x="227330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6" name="Freeform 46"/>
          <p:cNvSpPr/>
          <p:nvPr/>
        </p:nvSpPr>
        <p:spPr bwMode="auto">
          <a:xfrm>
            <a:off x="227330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7" name="Freeform 47"/>
          <p:cNvSpPr/>
          <p:nvPr/>
        </p:nvSpPr>
        <p:spPr bwMode="auto">
          <a:xfrm>
            <a:off x="227330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8" name="Freeform 48"/>
          <p:cNvSpPr/>
          <p:nvPr/>
        </p:nvSpPr>
        <p:spPr bwMode="auto">
          <a:xfrm>
            <a:off x="227330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9" name="Freeform 49"/>
          <p:cNvSpPr/>
          <p:nvPr/>
        </p:nvSpPr>
        <p:spPr bwMode="auto">
          <a:xfrm>
            <a:off x="227330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0" name="Freeform 50"/>
          <p:cNvSpPr/>
          <p:nvPr/>
        </p:nvSpPr>
        <p:spPr bwMode="auto">
          <a:xfrm>
            <a:off x="227330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1"/>
          <p:cNvSpPr/>
          <p:nvPr/>
        </p:nvSpPr>
        <p:spPr bwMode="auto">
          <a:xfrm>
            <a:off x="227330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2" name="Freeform 52"/>
          <p:cNvSpPr/>
          <p:nvPr/>
        </p:nvSpPr>
        <p:spPr bwMode="auto">
          <a:xfrm>
            <a:off x="2847975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73" name="Freeform 53"/>
          <p:cNvSpPr/>
          <p:nvPr/>
        </p:nvSpPr>
        <p:spPr bwMode="auto">
          <a:xfrm>
            <a:off x="2847975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4" name="Freeform 54"/>
          <p:cNvSpPr/>
          <p:nvPr/>
        </p:nvSpPr>
        <p:spPr bwMode="auto">
          <a:xfrm>
            <a:off x="2847975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5" name="Freeform 55"/>
          <p:cNvSpPr/>
          <p:nvPr/>
        </p:nvSpPr>
        <p:spPr bwMode="auto">
          <a:xfrm>
            <a:off x="2847975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6" name="Freeform 56"/>
          <p:cNvSpPr/>
          <p:nvPr/>
        </p:nvSpPr>
        <p:spPr bwMode="auto">
          <a:xfrm>
            <a:off x="2847975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7" name="Freeform 57"/>
          <p:cNvSpPr/>
          <p:nvPr/>
        </p:nvSpPr>
        <p:spPr bwMode="auto">
          <a:xfrm>
            <a:off x="2847975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8" name="Freeform 58"/>
          <p:cNvSpPr/>
          <p:nvPr/>
        </p:nvSpPr>
        <p:spPr bwMode="auto">
          <a:xfrm>
            <a:off x="2847975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9" name="Freeform 59"/>
          <p:cNvSpPr/>
          <p:nvPr/>
        </p:nvSpPr>
        <p:spPr bwMode="auto">
          <a:xfrm>
            <a:off x="2847975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0" name="Freeform 60"/>
          <p:cNvSpPr/>
          <p:nvPr/>
        </p:nvSpPr>
        <p:spPr bwMode="auto">
          <a:xfrm>
            <a:off x="2847975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1" name="Freeform 61"/>
          <p:cNvSpPr/>
          <p:nvPr/>
        </p:nvSpPr>
        <p:spPr bwMode="auto">
          <a:xfrm>
            <a:off x="2847975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2" name="Freeform 62"/>
          <p:cNvSpPr/>
          <p:nvPr/>
        </p:nvSpPr>
        <p:spPr bwMode="auto">
          <a:xfrm>
            <a:off x="342106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3" name="Freeform 63"/>
          <p:cNvSpPr/>
          <p:nvPr/>
        </p:nvSpPr>
        <p:spPr bwMode="auto">
          <a:xfrm>
            <a:off x="342106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4" name="Freeform 64"/>
          <p:cNvSpPr/>
          <p:nvPr/>
        </p:nvSpPr>
        <p:spPr bwMode="auto">
          <a:xfrm>
            <a:off x="342106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5" name="Freeform 65"/>
          <p:cNvSpPr/>
          <p:nvPr/>
        </p:nvSpPr>
        <p:spPr bwMode="auto">
          <a:xfrm>
            <a:off x="342106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6" name="Freeform 66"/>
          <p:cNvSpPr/>
          <p:nvPr/>
        </p:nvSpPr>
        <p:spPr bwMode="auto">
          <a:xfrm>
            <a:off x="342106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7" name="Freeform 67"/>
          <p:cNvSpPr/>
          <p:nvPr/>
        </p:nvSpPr>
        <p:spPr bwMode="auto">
          <a:xfrm>
            <a:off x="342106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8" name="Freeform 68"/>
          <p:cNvSpPr/>
          <p:nvPr/>
        </p:nvSpPr>
        <p:spPr bwMode="auto">
          <a:xfrm>
            <a:off x="342106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9" name="Freeform 69"/>
          <p:cNvSpPr/>
          <p:nvPr/>
        </p:nvSpPr>
        <p:spPr bwMode="auto">
          <a:xfrm>
            <a:off x="342106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0" name="Freeform 70"/>
          <p:cNvSpPr/>
          <p:nvPr/>
        </p:nvSpPr>
        <p:spPr bwMode="auto">
          <a:xfrm>
            <a:off x="342106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1" name="Freeform 71"/>
          <p:cNvSpPr/>
          <p:nvPr/>
        </p:nvSpPr>
        <p:spPr bwMode="auto">
          <a:xfrm>
            <a:off x="342106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2" name="Freeform 72"/>
          <p:cNvSpPr/>
          <p:nvPr/>
        </p:nvSpPr>
        <p:spPr bwMode="auto">
          <a:xfrm>
            <a:off x="39957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3" name="Freeform 73"/>
          <p:cNvSpPr/>
          <p:nvPr/>
        </p:nvSpPr>
        <p:spPr bwMode="auto">
          <a:xfrm>
            <a:off x="39957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4" name="Freeform 74"/>
          <p:cNvSpPr/>
          <p:nvPr/>
        </p:nvSpPr>
        <p:spPr bwMode="auto">
          <a:xfrm>
            <a:off x="39957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5" name="Freeform 75"/>
          <p:cNvSpPr/>
          <p:nvPr/>
        </p:nvSpPr>
        <p:spPr bwMode="auto">
          <a:xfrm>
            <a:off x="39957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6" name="Freeform 76"/>
          <p:cNvSpPr/>
          <p:nvPr/>
        </p:nvSpPr>
        <p:spPr bwMode="auto">
          <a:xfrm>
            <a:off x="39957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7" name="Freeform 77"/>
          <p:cNvSpPr/>
          <p:nvPr/>
        </p:nvSpPr>
        <p:spPr bwMode="auto">
          <a:xfrm>
            <a:off x="39957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8" name="Freeform 78"/>
          <p:cNvSpPr/>
          <p:nvPr/>
        </p:nvSpPr>
        <p:spPr bwMode="auto">
          <a:xfrm>
            <a:off x="39957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9" name="Freeform 79"/>
          <p:cNvSpPr/>
          <p:nvPr/>
        </p:nvSpPr>
        <p:spPr bwMode="auto">
          <a:xfrm>
            <a:off x="39957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0" name="Freeform 80"/>
          <p:cNvSpPr/>
          <p:nvPr/>
        </p:nvSpPr>
        <p:spPr bwMode="auto">
          <a:xfrm>
            <a:off x="39957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1" name="Freeform 81"/>
          <p:cNvSpPr/>
          <p:nvPr/>
        </p:nvSpPr>
        <p:spPr bwMode="auto">
          <a:xfrm>
            <a:off x="39957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667277" y="3995383"/>
            <a:ext cx="21961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1235368" y="3995383"/>
            <a:ext cx="2677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4" name="Rectangle 84"/>
          <p:cNvSpPr>
            <a:spLocks noChangeArrowheads="1"/>
          </p:cNvSpPr>
          <p:nvPr/>
        </p:nvSpPr>
        <p:spPr bwMode="auto">
          <a:xfrm>
            <a:off x="1828800" y="3995383"/>
            <a:ext cx="190500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TUE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2381250" y="3995383"/>
            <a:ext cx="2365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WED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2988216" y="3995383"/>
            <a:ext cx="2164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556851" y="3995383"/>
            <a:ext cx="1522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4127501" y="3995383"/>
            <a:ext cx="188913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4932364" y="1707090"/>
            <a:ext cx="3671887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accent1"/>
                </a:solidFill>
              </a:rPr>
              <a:t>DIFFERENT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50355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75%</a:t>
            </a:r>
            <a:endParaRPr lang="en-US" altLang="zh-CN" sz="3600" dirty="0">
              <a:solidFill>
                <a:schemeClr val="accent1"/>
              </a:solidFill>
            </a:endParaRPr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48196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Weekday Sales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7500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89%</a:t>
            </a:r>
            <a:endParaRPr lang="en-US" altLang="zh-CN" sz="3600">
              <a:solidFill>
                <a:schemeClr val="accent1"/>
              </a:solidFill>
            </a:endParaRPr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65341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Weekend Sales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91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椭圆 582"/>
          <p:cNvSpPr/>
          <p:nvPr/>
        </p:nvSpPr>
        <p:spPr>
          <a:xfrm>
            <a:off x="7064692" y="1065606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5256501" y="1085926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3213509" y="1085926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449969" y="1085926"/>
            <a:ext cx="589338" cy="589338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92070" y="4328397"/>
            <a:ext cx="677883" cy="370556"/>
            <a:chOff x="6992070" y="4328397"/>
            <a:chExt cx="677883" cy="370556"/>
          </a:xfrm>
        </p:grpSpPr>
        <p:grpSp>
          <p:nvGrpSpPr>
            <p:cNvPr id="522" name="组合 521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552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54" name="组合 553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555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" name="组合 523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525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6" name="矩形 56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TextBox 566"/>
          <p:cNvSpPr txBox="1"/>
          <p:nvPr/>
        </p:nvSpPr>
        <p:spPr>
          <a:xfrm>
            <a:off x="7815487" y="4252258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 smtClean="0">
                <a:ln w="6350">
                  <a:noFill/>
                </a:ln>
                <a:solidFill>
                  <a:srgbClr val="FF9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en-US" altLang="zh-CN" sz="2000" dirty="0">
              <a:ln w="6350">
                <a:noFill/>
              </a:ln>
              <a:solidFill>
                <a:srgbClr val="FF9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4850129" y="193373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网络协议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2870410" y="192294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提出方法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1" name="矩形 570"/>
          <p:cNvSpPr/>
          <p:nvPr/>
        </p:nvSpPr>
        <p:spPr>
          <a:xfrm>
            <a:off x="1098212" y="1922943"/>
            <a:ext cx="11381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2" name="矩形 571"/>
          <p:cNvSpPr/>
          <p:nvPr/>
        </p:nvSpPr>
        <p:spPr>
          <a:xfrm>
            <a:off x="7008493" y="1922943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4" name="Freeform 9"/>
          <p:cNvSpPr>
            <a:spLocks noEditPoints="1"/>
          </p:cNvSpPr>
          <p:nvPr/>
        </p:nvSpPr>
        <p:spPr bwMode="auto">
          <a:xfrm>
            <a:off x="7168484" y="122377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0"/>
          <p:cNvSpPr>
            <a:spLocks noEditPoints="1"/>
          </p:cNvSpPr>
          <p:nvPr/>
        </p:nvSpPr>
        <p:spPr bwMode="auto">
          <a:xfrm flipH="1">
            <a:off x="3352165" y="1256030"/>
            <a:ext cx="336550" cy="266065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2"/>
          <p:cNvSpPr>
            <a:spLocks noEditPoints="1"/>
          </p:cNvSpPr>
          <p:nvPr/>
        </p:nvSpPr>
        <p:spPr bwMode="auto">
          <a:xfrm>
            <a:off x="5444065" y="1223662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3"/>
          <p:cNvSpPr>
            <a:spLocks noEditPoints="1"/>
          </p:cNvSpPr>
          <p:nvPr/>
        </p:nvSpPr>
        <p:spPr bwMode="auto">
          <a:xfrm>
            <a:off x="1569488" y="1232650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矩形 583"/>
          <p:cNvSpPr/>
          <p:nvPr/>
        </p:nvSpPr>
        <p:spPr>
          <a:xfrm>
            <a:off x="4864734" y="2393826"/>
            <a:ext cx="14097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系统构建模块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3008204" y="2301751"/>
            <a:ext cx="100076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系统实体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交易类型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交易流程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6" name="矩形 585"/>
          <p:cNvSpPr/>
          <p:nvPr/>
        </p:nvSpPr>
        <p:spPr>
          <a:xfrm>
            <a:off x="1131990" y="2393826"/>
            <a:ext cx="110363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摘要&amp;简介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目前问题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7064373" y="2393826"/>
            <a:ext cx="79629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创新点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不足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485014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80036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946795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6767205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82" name="Group 14"/>
          <p:cNvGrpSpPr/>
          <p:nvPr/>
        </p:nvGrpSpPr>
        <p:grpSpPr bwMode="auto">
          <a:xfrm>
            <a:off x="4999038" y="1879591"/>
            <a:ext cx="266700" cy="273134"/>
            <a:chOff x="0" y="0"/>
            <a:chExt cx="276" cy="281"/>
          </a:xfrm>
        </p:grpSpPr>
        <p:sp>
          <p:nvSpPr>
            <p:cNvPr id="32783" name="Freeform 15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4" name="Freeform 16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86" name="Group 18"/>
          <p:cNvGrpSpPr/>
          <p:nvPr/>
        </p:nvGrpSpPr>
        <p:grpSpPr bwMode="auto">
          <a:xfrm>
            <a:off x="5032376" y="2802212"/>
            <a:ext cx="200025" cy="292190"/>
            <a:chOff x="0" y="0"/>
            <a:chExt cx="206" cy="305"/>
          </a:xfrm>
        </p:grpSpPr>
        <p:sp>
          <p:nvSpPr>
            <p:cNvPr id="32787" name="Freeform 19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8" name="Freeform 20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9" name="Freeform 21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91" name="Group 23"/>
          <p:cNvGrpSpPr/>
          <p:nvPr/>
        </p:nvGrpSpPr>
        <p:grpSpPr bwMode="auto">
          <a:xfrm>
            <a:off x="5014913" y="3778827"/>
            <a:ext cx="260350" cy="225495"/>
            <a:chOff x="0" y="0"/>
            <a:chExt cx="346" cy="301"/>
          </a:xfrm>
        </p:grpSpPr>
        <p:sp>
          <p:nvSpPr>
            <p:cNvPr id="32792" name="Freeform 24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3" name="Freeform 25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0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283076" y="2717052"/>
            <a:ext cx="574675" cy="574852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8" name="Freeform 16"/>
          <p:cNvSpPr/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9" name="Freeform 17"/>
          <p:cNvSpPr/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0" name="Freeform 18"/>
          <p:cNvSpPr/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1" name="Freeform 19"/>
          <p:cNvSpPr/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2" name="Freeform 20"/>
          <p:cNvSpPr/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3" name="Freeform 21"/>
          <p:cNvSpPr/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4" name="Freeform 22"/>
          <p:cNvSpPr/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5" name="Freeform 23"/>
          <p:cNvSpPr/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20" name="Freeform 28"/>
          <p:cNvSpPr>
            <a:spLocks noEditPoints="1"/>
          </p:cNvSpPr>
          <p:nvPr/>
        </p:nvSpPr>
        <p:spPr bwMode="auto">
          <a:xfrm>
            <a:off x="4437063" y="1884945"/>
            <a:ext cx="279400" cy="285838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821" name="Group 29"/>
          <p:cNvGrpSpPr/>
          <p:nvPr/>
        </p:nvGrpSpPr>
        <p:grpSpPr bwMode="auto">
          <a:xfrm>
            <a:off x="3424239" y="2831387"/>
            <a:ext cx="352425" cy="358886"/>
            <a:chOff x="0" y="0"/>
            <a:chExt cx="276" cy="281"/>
          </a:xfrm>
        </p:grpSpPr>
        <p:sp>
          <p:nvSpPr>
            <p:cNvPr id="33822" name="Freeform 30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23" name="Freeform 31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824" name="Freeform 32"/>
          <p:cNvSpPr>
            <a:spLocks noEditPoints="1"/>
          </p:cNvSpPr>
          <p:nvPr/>
        </p:nvSpPr>
        <p:spPr bwMode="auto">
          <a:xfrm>
            <a:off x="4416425" y="3830232"/>
            <a:ext cx="311150" cy="330302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825" name="Group 33"/>
          <p:cNvGrpSpPr/>
          <p:nvPr/>
        </p:nvGrpSpPr>
        <p:grpSpPr bwMode="auto">
          <a:xfrm>
            <a:off x="5399089" y="2856795"/>
            <a:ext cx="307975" cy="263606"/>
            <a:chOff x="0" y="0"/>
            <a:chExt cx="280" cy="240"/>
          </a:xfrm>
        </p:grpSpPr>
        <p:sp>
          <p:nvSpPr>
            <p:cNvPr id="33826" name="Freeform 34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27" name="Freeform 35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828" name="Freeform 36"/>
          <p:cNvSpPr>
            <a:spLocks noEditPoints="1"/>
          </p:cNvSpPr>
          <p:nvPr/>
        </p:nvSpPr>
        <p:spPr bwMode="auto">
          <a:xfrm>
            <a:off x="4456114" y="2896494"/>
            <a:ext cx="231775" cy="215967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 bwMode="auto">
          <a:xfrm>
            <a:off x="2409825" y="1491123"/>
            <a:ext cx="4324350" cy="2913961"/>
            <a:chOff x="0" y="0"/>
            <a:chExt cx="2724" cy="1835"/>
          </a:xfrm>
        </p:grpSpPr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0" name="Group 4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4821" name="Picture 5" descr="apple icons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2" name="Rectangle 6" descr="13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4" name="Group 48"/>
          <p:cNvGrpSpPr/>
          <p:nvPr/>
        </p:nvGrpSpPr>
        <p:grpSpPr bwMode="auto">
          <a:xfrm>
            <a:off x="5937251" y="3636497"/>
            <a:ext cx="207963" cy="1507003"/>
            <a:chOff x="3740" y="2290"/>
            <a:chExt cx="131" cy="949"/>
          </a:xfrm>
        </p:grpSpPr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3806" y="2422"/>
              <a:ext cx="0" cy="817"/>
            </a:xfrm>
            <a:prstGeom prst="line">
              <a:avLst/>
            </a:prstGeom>
            <a:noFill/>
            <a:ln w="6350">
              <a:solidFill>
                <a:srgbClr val="FF910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762" y="2311"/>
              <a:ext cx="89" cy="89"/>
            </a:xfrm>
            <a:prstGeom prst="ellipse">
              <a:avLst/>
            </a:prstGeom>
            <a:solidFill>
              <a:srgbClr val="FF9101"/>
            </a:solidFill>
            <a:ln w="9525">
              <a:solidFill>
                <a:srgbClr val="FF910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3740" y="2290"/>
              <a:ext cx="131" cy="132"/>
            </a:xfrm>
            <a:prstGeom prst="ellipse">
              <a:avLst/>
            </a:prstGeom>
            <a:noFill/>
            <a:ln w="6350">
              <a:solidFill>
                <a:srgbClr val="FF910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7" name="Freeform 21"/>
          <p:cNvSpPr/>
          <p:nvPr/>
        </p:nvSpPr>
        <p:spPr bwMode="auto">
          <a:xfrm>
            <a:off x="5435601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3" name="Group 47"/>
          <p:cNvGrpSpPr/>
          <p:nvPr/>
        </p:nvGrpSpPr>
        <p:grpSpPr bwMode="auto">
          <a:xfrm>
            <a:off x="1320800" y="3636497"/>
            <a:ext cx="211138" cy="1507003"/>
            <a:chOff x="832" y="2290"/>
            <a:chExt cx="133" cy="949"/>
          </a:xfrm>
        </p:grpSpPr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900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854" y="2311"/>
              <a:ext cx="89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832" y="2290"/>
              <a:ext cx="133" cy="132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2" name="Freeform 26"/>
          <p:cNvSpPr/>
          <p:nvPr/>
        </p:nvSpPr>
        <p:spPr bwMode="auto">
          <a:xfrm>
            <a:off x="822326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5" name="Group 49"/>
          <p:cNvGrpSpPr/>
          <p:nvPr/>
        </p:nvGrpSpPr>
        <p:grpSpPr bwMode="auto">
          <a:xfrm>
            <a:off x="7515226" y="2599541"/>
            <a:ext cx="207963" cy="2543960"/>
            <a:chOff x="4734" y="1637"/>
            <a:chExt cx="131" cy="1602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4800" y="1770"/>
              <a:ext cx="0" cy="1469"/>
            </a:xfrm>
            <a:prstGeom prst="lin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4756" y="1659"/>
              <a:ext cx="89" cy="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4734" y="1637"/>
              <a:ext cx="131" cy="133"/>
            </a:xfrm>
            <a:prstGeom prst="ellips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7" name="Freeform 31"/>
          <p:cNvSpPr/>
          <p:nvPr/>
        </p:nvSpPr>
        <p:spPr bwMode="auto">
          <a:xfrm>
            <a:off x="6811964" y="1764257"/>
            <a:ext cx="1576387" cy="781291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965950" y="1880181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90575" y="3004478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5400675" y="2994950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90447"/>
            <a:ext cx="998991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90337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3092898" y="2389605"/>
            <a:ext cx="557090" cy="3629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FF91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3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5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7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9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60" name="Freeform 20"/>
          <p:cNvSpPr>
            <a:spLocks noEditPoints="1"/>
          </p:cNvSpPr>
          <p:nvPr/>
        </p:nvSpPr>
        <p:spPr bwMode="auto">
          <a:xfrm>
            <a:off x="7078664" y="3215680"/>
            <a:ext cx="376237" cy="374766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861" name="Group 21"/>
          <p:cNvGrpSpPr/>
          <p:nvPr/>
        </p:nvGrpSpPr>
        <p:grpSpPr bwMode="auto">
          <a:xfrm>
            <a:off x="3471863" y="3237912"/>
            <a:ext cx="374650" cy="330302"/>
            <a:chOff x="0" y="0"/>
            <a:chExt cx="236" cy="208"/>
          </a:xfrm>
        </p:grpSpPr>
        <p:sp>
          <p:nvSpPr>
            <p:cNvPr id="35862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3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864" name="Group 24"/>
          <p:cNvGrpSpPr/>
          <p:nvPr/>
        </p:nvGrpSpPr>
        <p:grpSpPr bwMode="auto">
          <a:xfrm>
            <a:off x="5307013" y="2183487"/>
            <a:ext cx="379412" cy="376353"/>
            <a:chOff x="0" y="0"/>
            <a:chExt cx="239" cy="237"/>
          </a:xfrm>
        </p:grpSpPr>
        <p:sp>
          <p:nvSpPr>
            <p:cNvPr id="35865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6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7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8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869" name="Group 29"/>
          <p:cNvGrpSpPr/>
          <p:nvPr/>
        </p:nvGrpSpPr>
        <p:grpSpPr bwMode="auto">
          <a:xfrm>
            <a:off x="1757363" y="2194602"/>
            <a:ext cx="374650" cy="376354"/>
            <a:chOff x="0" y="0"/>
            <a:chExt cx="236" cy="237"/>
          </a:xfrm>
        </p:grpSpPr>
        <p:sp>
          <p:nvSpPr>
            <p:cNvPr id="35870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71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 descr="12993780_112311424000_2"/>
          <p:cNvSpPr>
            <a:spLocks noChangeArrowheads="1"/>
          </p:cNvSpPr>
          <p:nvPr/>
        </p:nvSpPr>
        <p:spPr bwMode="auto">
          <a:xfrm>
            <a:off x="3384551" y="1502822"/>
            <a:ext cx="2557463" cy="150859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13" descr="20130813141439_hkVZZ"/>
          <p:cNvSpPr>
            <a:spLocks noChangeArrowheads="1"/>
          </p:cNvSpPr>
          <p:nvPr/>
        </p:nvSpPr>
        <p:spPr bwMode="auto">
          <a:xfrm>
            <a:off x="5942014" y="1502822"/>
            <a:ext cx="2555875" cy="150859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4" descr="public-domain-images-free-stock-photos-high-quality-resolution-downloads-public-domain-archive-10-1000x750-160436_1000x675"/>
          <p:cNvSpPr>
            <a:spLocks noChangeArrowheads="1"/>
          </p:cNvSpPr>
          <p:nvPr/>
        </p:nvSpPr>
        <p:spPr bwMode="auto">
          <a:xfrm>
            <a:off x="3384551" y="3011412"/>
            <a:ext cx="2557463" cy="150859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Rectangle 15" descr="12"/>
          <p:cNvSpPr>
            <a:spLocks noChangeArrowheads="1"/>
          </p:cNvSpPr>
          <p:nvPr/>
        </p:nvSpPr>
        <p:spPr bwMode="auto">
          <a:xfrm>
            <a:off x="5942014" y="3011412"/>
            <a:ext cx="2555875" cy="150859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27088" y="1498058"/>
            <a:ext cx="2557462" cy="30267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1" name="Group 17"/>
          <p:cNvGrpSpPr/>
          <p:nvPr/>
        </p:nvGrpSpPr>
        <p:grpSpPr bwMode="auto">
          <a:xfrm>
            <a:off x="1812926" y="1931579"/>
            <a:ext cx="606425" cy="517685"/>
            <a:chOff x="0" y="0"/>
            <a:chExt cx="280" cy="240"/>
          </a:xfrm>
        </p:grpSpPr>
        <p:sp>
          <p:nvSpPr>
            <p:cNvPr id="36882" name="Freeform 18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Freeform 19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4" name="Group 20"/>
          <p:cNvGrpSpPr/>
          <p:nvPr/>
        </p:nvGrpSpPr>
        <p:grpSpPr bwMode="auto">
          <a:xfrm flipH="1">
            <a:off x="1296988" y="2652526"/>
            <a:ext cx="1638300" cy="69872"/>
            <a:chOff x="0" y="0"/>
            <a:chExt cx="1044" cy="0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5400000">
              <a:off x="395" y="-395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5400000">
              <a:off x="889" y="-155"/>
              <a:ext cx="0" cy="3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971551" y="3011412"/>
            <a:ext cx="2289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</a:t>
            </a:r>
            <a:r>
              <a:rPr lang="en-US" altLang="zh-CN" sz="1000">
                <a:solidFill>
                  <a:schemeClr val="bg1"/>
                </a:solidFill>
              </a:rPr>
              <a:t> </a:t>
            </a:r>
            <a:r>
              <a:rPr lang="zh-CN" altLang="en-US" sz="1000">
                <a:solidFill>
                  <a:schemeClr val="bg1"/>
                </a:solidFill>
              </a:rPr>
              <a:t>？</a:t>
            </a:r>
            <a:endParaRPr lang="en-US" altLang="zh-CN" sz="10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Freeform 12"/>
          <p:cNvSpPr/>
          <p:nvPr/>
        </p:nvSpPr>
        <p:spPr bwMode="auto">
          <a:xfrm>
            <a:off x="755651" y="1408548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49" name="Freeform 13"/>
          <p:cNvSpPr/>
          <p:nvPr/>
        </p:nvSpPr>
        <p:spPr bwMode="auto">
          <a:xfrm>
            <a:off x="1139825" y="1792842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0" name="Freeform 14"/>
          <p:cNvSpPr/>
          <p:nvPr/>
        </p:nvSpPr>
        <p:spPr bwMode="auto">
          <a:xfrm>
            <a:off x="1563688" y="2216834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1" name="Freeform 15"/>
          <p:cNvSpPr/>
          <p:nvPr/>
        </p:nvSpPr>
        <p:spPr bwMode="auto">
          <a:xfrm>
            <a:off x="1882775" y="2536021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2" name="Freeform 16"/>
          <p:cNvSpPr/>
          <p:nvPr/>
        </p:nvSpPr>
        <p:spPr bwMode="auto">
          <a:xfrm>
            <a:off x="1309688" y="3002889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3" name="Freeform 17"/>
          <p:cNvSpPr/>
          <p:nvPr/>
        </p:nvSpPr>
        <p:spPr bwMode="auto">
          <a:xfrm>
            <a:off x="906464" y="3002889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4" name="Freeform 18"/>
          <p:cNvSpPr/>
          <p:nvPr/>
        </p:nvSpPr>
        <p:spPr bwMode="auto">
          <a:xfrm>
            <a:off x="1685926" y="3002890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5" name="Freeform 19"/>
          <p:cNvSpPr/>
          <p:nvPr/>
        </p:nvSpPr>
        <p:spPr bwMode="auto">
          <a:xfrm>
            <a:off x="1987550" y="3002890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759323" y="2771043"/>
            <a:ext cx="406400" cy="408113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719762" y="2771043"/>
            <a:ext cx="407987" cy="4081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6751636" y="2771043"/>
            <a:ext cx="406400" cy="408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7783511" y="2771043"/>
            <a:ext cx="406400" cy="4081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960" name="Group 24"/>
          <p:cNvGrpSpPr/>
          <p:nvPr/>
        </p:nvGrpSpPr>
        <p:grpSpPr bwMode="auto">
          <a:xfrm>
            <a:off x="7886698" y="2874262"/>
            <a:ext cx="203200" cy="200087"/>
            <a:chOff x="0" y="0"/>
            <a:chExt cx="140" cy="139"/>
          </a:xfrm>
        </p:grpSpPr>
        <p:sp>
          <p:nvSpPr>
            <p:cNvPr id="39961" name="Freeform 25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70 w 79"/>
                <a:gd name="T1" fmla="*/ 35 h 78"/>
                <a:gd name="T2" fmla="*/ 63 w 79"/>
                <a:gd name="T3" fmla="*/ 20 h 78"/>
                <a:gd name="T4" fmla="*/ 69 w 79"/>
                <a:gd name="T5" fmla="*/ 13 h 78"/>
                <a:gd name="T6" fmla="*/ 65 w 79"/>
                <a:gd name="T7" fmla="*/ 9 h 78"/>
                <a:gd name="T8" fmla="*/ 58 w 79"/>
                <a:gd name="T9" fmla="*/ 15 h 78"/>
                <a:gd name="T10" fmla="*/ 43 w 79"/>
                <a:gd name="T11" fmla="*/ 9 h 78"/>
                <a:gd name="T12" fmla="*/ 43 w 79"/>
                <a:gd name="T13" fmla="*/ 0 h 78"/>
                <a:gd name="T14" fmla="*/ 36 w 79"/>
                <a:gd name="T15" fmla="*/ 0 h 78"/>
                <a:gd name="T16" fmla="*/ 36 w 79"/>
                <a:gd name="T17" fmla="*/ 9 h 78"/>
                <a:gd name="T18" fmla="*/ 20 w 79"/>
                <a:gd name="T19" fmla="*/ 15 h 78"/>
                <a:gd name="T20" fmla="*/ 14 w 79"/>
                <a:gd name="T21" fmla="*/ 9 h 78"/>
                <a:gd name="T22" fmla="*/ 9 w 79"/>
                <a:gd name="T23" fmla="*/ 13 h 78"/>
                <a:gd name="T24" fmla="*/ 16 w 79"/>
                <a:gd name="T25" fmla="*/ 20 h 78"/>
                <a:gd name="T26" fmla="*/ 9 w 79"/>
                <a:gd name="T27" fmla="*/ 35 h 78"/>
                <a:gd name="T28" fmla="*/ 0 w 79"/>
                <a:gd name="T29" fmla="*/ 35 h 78"/>
                <a:gd name="T30" fmla="*/ 0 w 79"/>
                <a:gd name="T31" fmla="*/ 42 h 78"/>
                <a:gd name="T32" fmla="*/ 9 w 79"/>
                <a:gd name="T33" fmla="*/ 42 h 78"/>
                <a:gd name="T34" fmla="*/ 16 w 79"/>
                <a:gd name="T35" fmla="*/ 58 h 78"/>
                <a:gd name="T36" fmla="*/ 9 w 79"/>
                <a:gd name="T37" fmla="*/ 64 h 78"/>
                <a:gd name="T38" fmla="*/ 14 w 79"/>
                <a:gd name="T39" fmla="*/ 69 h 78"/>
                <a:gd name="T40" fmla="*/ 20 w 79"/>
                <a:gd name="T41" fmla="*/ 63 h 78"/>
                <a:gd name="T42" fmla="*/ 36 w 79"/>
                <a:gd name="T43" fmla="*/ 69 h 78"/>
                <a:gd name="T44" fmla="*/ 36 w 79"/>
                <a:gd name="T45" fmla="*/ 78 h 78"/>
                <a:gd name="T46" fmla="*/ 43 w 79"/>
                <a:gd name="T47" fmla="*/ 78 h 78"/>
                <a:gd name="T48" fmla="*/ 43 w 79"/>
                <a:gd name="T49" fmla="*/ 69 h 78"/>
                <a:gd name="T50" fmla="*/ 58 w 79"/>
                <a:gd name="T51" fmla="*/ 63 h 78"/>
                <a:gd name="T52" fmla="*/ 65 w 79"/>
                <a:gd name="T53" fmla="*/ 69 h 78"/>
                <a:gd name="T54" fmla="*/ 69 w 79"/>
                <a:gd name="T55" fmla="*/ 64 h 78"/>
                <a:gd name="T56" fmla="*/ 63 w 79"/>
                <a:gd name="T57" fmla="*/ 58 h 78"/>
                <a:gd name="T58" fmla="*/ 70 w 79"/>
                <a:gd name="T59" fmla="*/ 42 h 78"/>
                <a:gd name="T60" fmla="*/ 79 w 79"/>
                <a:gd name="T61" fmla="*/ 42 h 78"/>
                <a:gd name="T62" fmla="*/ 79 w 79"/>
                <a:gd name="T63" fmla="*/ 35 h 78"/>
                <a:gd name="T64" fmla="*/ 70 w 79"/>
                <a:gd name="T65" fmla="*/ 35 h 78"/>
                <a:gd name="T66" fmla="*/ 16 w 79"/>
                <a:gd name="T67" fmla="*/ 39 h 78"/>
                <a:gd name="T68" fmla="*/ 39 w 79"/>
                <a:gd name="T69" fmla="*/ 15 h 78"/>
                <a:gd name="T70" fmla="*/ 63 w 79"/>
                <a:gd name="T71" fmla="*/ 39 h 78"/>
                <a:gd name="T72" fmla="*/ 39 w 79"/>
                <a:gd name="T73" fmla="*/ 62 h 78"/>
                <a:gd name="T74" fmla="*/ 16 w 79"/>
                <a:gd name="T7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2" name="Freeform 26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23 w 23"/>
                <a:gd name="T1" fmla="*/ 11 h 22"/>
                <a:gd name="T2" fmla="*/ 11 w 23"/>
                <a:gd name="T3" fmla="*/ 0 h 22"/>
                <a:gd name="T4" fmla="*/ 0 w 23"/>
                <a:gd name="T5" fmla="*/ 11 h 22"/>
                <a:gd name="T6" fmla="*/ 11 w 23"/>
                <a:gd name="T7" fmla="*/ 22 h 22"/>
                <a:gd name="T8" fmla="*/ 23 w 23"/>
                <a:gd name="T9" fmla="*/ 11 h 22"/>
                <a:gd name="T10" fmla="*/ 7 w 23"/>
                <a:gd name="T11" fmla="*/ 11 h 22"/>
                <a:gd name="T12" fmla="*/ 11 w 23"/>
                <a:gd name="T13" fmla="*/ 6 h 22"/>
                <a:gd name="T14" fmla="*/ 16 w 23"/>
                <a:gd name="T15" fmla="*/ 11 h 22"/>
                <a:gd name="T16" fmla="*/ 11 w 23"/>
                <a:gd name="T17" fmla="*/ 15 h 22"/>
                <a:gd name="T18" fmla="*/ 7 w 23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63" name="Group 27"/>
          <p:cNvGrpSpPr/>
          <p:nvPr/>
        </p:nvGrpSpPr>
        <p:grpSpPr bwMode="auto">
          <a:xfrm>
            <a:off x="5861048" y="2886966"/>
            <a:ext cx="133350" cy="171503"/>
            <a:chOff x="0" y="0"/>
            <a:chExt cx="109" cy="141"/>
          </a:xfrm>
        </p:grpSpPr>
        <p:sp>
          <p:nvSpPr>
            <p:cNvPr id="39964" name="Freeform 28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5" name="Freeform 29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67" name="Group 31"/>
          <p:cNvGrpSpPr/>
          <p:nvPr/>
        </p:nvGrpSpPr>
        <p:grpSpPr bwMode="auto">
          <a:xfrm>
            <a:off x="6869112" y="2890142"/>
            <a:ext cx="174625" cy="168327"/>
            <a:chOff x="0" y="0"/>
            <a:chExt cx="141" cy="139"/>
          </a:xfrm>
        </p:grpSpPr>
        <p:sp>
          <p:nvSpPr>
            <p:cNvPr id="39968" name="Freeform 32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9" name="Freeform 33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70" name="Group 34"/>
          <p:cNvGrpSpPr/>
          <p:nvPr/>
        </p:nvGrpSpPr>
        <p:grpSpPr bwMode="auto">
          <a:xfrm>
            <a:off x="4875212" y="2886966"/>
            <a:ext cx="174625" cy="171503"/>
            <a:chOff x="0" y="0"/>
            <a:chExt cx="141" cy="141"/>
          </a:xfrm>
        </p:grpSpPr>
        <p:sp>
          <p:nvSpPr>
            <p:cNvPr id="39971" name="Freeform 35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2" name="Freeform 36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3" name="Freeform 37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4" name="Freeform 38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567236" y="1346616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accent2"/>
                </a:solidFill>
              </a:rPr>
              <a:t>DIFFERENT</a:t>
            </a:r>
            <a:r>
              <a:rPr lang="en-US" altLang="zh-CN" sz="1200" b="1" dirty="0">
                <a:solidFill>
                  <a:schemeClr val="accent2"/>
                </a:solidFill>
              </a:rPr>
              <a:t>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4864098" y="3720661"/>
            <a:ext cx="36718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513260" y="3290316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591174" y="3290316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6638129" y="3290316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Creative 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7627936" y="3290316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295526" y="2994949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295526" y="3325251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295525" y="3693665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Creative 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95526" y="4081134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Marketing</a:t>
            </a:r>
            <a:endParaRPr lang="en-US" altLang="zh-CN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4589462" y="3668257"/>
            <a:ext cx="211137" cy="69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 descr="10"/>
          <p:cNvSpPr>
            <a:spLocks noChangeArrowheads="1"/>
          </p:cNvSpPr>
          <p:nvPr/>
        </p:nvSpPr>
        <p:spPr bwMode="auto">
          <a:xfrm>
            <a:off x="0" y="1203697"/>
            <a:ext cx="4572000" cy="1726146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1" y="1203697"/>
            <a:ext cx="4568825" cy="1726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2933018"/>
            <a:ext cx="4572000" cy="1726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Rectangle 15" descr="bd949a1373f082024f15da5649fbfbedaa641b36副本"/>
          <p:cNvSpPr>
            <a:spLocks noChangeArrowheads="1"/>
          </p:cNvSpPr>
          <p:nvPr/>
        </p:nvSpPr>
        <p:spPr bwMode="auto">
          <a:xfrm>
            <a:off x="4572001" y="2933018"/>
            <a:ext cx="4568825" cy="172614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76" name="Group 16"/>
          <p:cNvGrpSpPr/>
          <p:nvPr/>
        </p:nvGrpSpPr>
        <p:grpSpPr bwMode="auto">
          <a:xfrm>
            <a:off x="4962525" y="1599107"/>
            <a:ext cx="336550" cy="276310"/>
            <a:chOff x="0" y="0"/>
            <a:chExt cx="212" cy="174"/>
          </a:xfrm>
        </p:grpSpPr>
        <p:sp>
          <p:nvSpPr>
            <p:cNvPr id="40977" name="Freeform 17"/>
            <p:cNvSpPr>
              <a:spLocks noEditPoints="1"/>
            </p:cNvSpPr>
            <p:nvPr/>
          </p:nvSpPr>
          <p:spPr bwMode="auto">
            <a:xfrm>
              <a:off x="0" y="0"/>
              <a:ext cx="212" cy="174"/>
            </a:xfrm>
            <a:custGeom>
              <a:avLst/>
              <a:gdLst>
                <a:gd name="T0" fmla="*/ 0 w 212"/>
                <a:gd name="T1" fmla="*/ 0 h 174"/>
                <a:gd name="T2" fmla="*/ 0 w 212"/>
                <a:gd name="T3" fmla="*/ 174 h 174"/>
                <a:gd name="T4" fmla="*/ 212 w 212"/>
                <a:gd name="T5" fmla="*/ 174 h 174"/>
                <a:gd name="T6" fmla="*/ 212 w 212"/>
                <a:gd name="T7" fmla="*/ 0 h 174"/>
                <a:gd name="T8" fmla="*/ 0 w 212"/>
                <a:gd name="T9" fmla="*/ 0 h 174"/>
                <a:gd name="T10" fmla="*/ 194 w 212"/>
                <a:gd name="T11" fmla="*/ 19 h 174"/>
                <a:gd name="T12" fmla="*/ 194 w 212"/>
                <a:gd name="T13" fmla="*/ 56 h 174"/>
                <a:gd name="T14" fmla="*/ 129 w 212"/>
                <a:gd name="T15" fmla="*/ 105 h 174"/>
                <a:gd name="T16" fmla="*/ 111 w 212"/>
                <a:gd name="T17" fmla="*/ 91 h 174"/>
                <a:gd name="T18" fmla="*/ 111 w 212"/>
                <a:gd name="T19" fmla="*/ 91 h 174"/>
                <a:gd name="T20" fmla="*/ 86 w 212"/>
                <a:gd name="T21" fmla="*/ 71 h 174"/>
                <a:gd name="T22" fmla="*/ 18 w 212"/>
                <a:gd name="T23" fmla="*/ 108 h 174"/>
                <a:gd name="T24" fmla="*/ 18 w 212"/>
                <a:gd name="T25" fmla="*/ 19 h 174"/>
                <a:gd name="T26" fmla="*/ 194 w 212"/>
                <a:gd name="T27" fmla="*/ 19 h 174"/>
                <a:gd name="T28" fmla="*/ 18 w 212"/>
                <a:gd name="T29" fmla="*/ 154 h 174"/>
                <a:gd name="T30" fmla="*/ 18 w 212"/>
                <a:gd name="T31" fmla="*/ 128 h 174"/>
                <a:gd name="T32" fmla="*/ 84 w 212"/>
                <a:gd name="T33" fmla="*/ 92 h 174"/>
                <a:gd name="T34" fmla="*/ 128 w 212"/>
                <a:gd name="T35" fmla="*/ 128 h 174"/>
                <a:gd name="T36" fmla="*/ 128 w 212"/>
                <a:gd name="T37" fmla="*/ 128 h 174"/>
                <a:gd name="T38" fmla="*/ 142 w 212"/>
                <a:gd name="T39" fmla="*/ 140 h 174"/>
                <a:gd name="T40" fmla="*/ 154 w 212"/>
                <a:gd name="T41" fmla="*/ 126 h 174"/>
                <a:gd name="T42" fmla="*/ 143 w 212"/>
                <a:gd name="T43" fmla="*/ 117 h 174"/>
                <a:gd name="T44" fmla="*/ 194 w 212"/>
                <a:gd name="T45" fmla="*/ 79 h 174"/>
                <a:gd name="T46" fmla="*/ 194 w 212"/>
                <a:gd name="T47" fmla="*/ 154 h 174"/>
                <a:gd name="T48" fmla="*/ 18 w 212"/>
                <a:gd name="T49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174">
                  <a:moveTo>
                    <a:pt x="0" y="0"/>
                  </a:moveTo>
                  <a:lnTo>
                    <a:pt x="0" y="174"/>
                  </a:lnTo>
                  <a:lnTo>
                    <a:pt x="212" y="174"/>
                  </a:lnTo>
                  <a:lnTo>
                    <a:pt x="212" y="0"/>
                  </a:lnTo>
                  <a:lnTo>
                    <a:pt x="0" y="0"/>
                  </a:lnTo>
                  <a:close/>
                  <a:moveTo>
                    <a:pt x="194" y="19"/>
                  </a:moveTo>
                  <a:lnTo>
                    <a:pt x="194" y="56"/>
                  </a:lnTo>
                  <a:lnTo>
                    <a:pt x="129" y="105"/>
                  </a:lnTo>
                  <a:lnTo>
                    <a:pt x="111" y="91"/>
                  </a:lnTo>
                  <a:lnTo>
                    <a:pt x="111" y="91"/>
                  </a:lnTo>
                  <a:lnTo>
                    <a:pt x="86" y="71"/>
                  </a:lnTo>
                  <a:lnTo>
                    <a:pt x="18" y="108"/>
                  </a:lnTo>
                  <a:lnTo>
                    <a:pt x="18" y="19"/>
                  </a:lnTo>
                  <a:lnTo>
                    <a:pt x="194" y="19"/>
                  </a:lnTo>
                  <a:close/>
                  <a:moveTo>
                    <a:pt x="18" y="154"/>
                  </a:moveTo>
                  <a:lnTo>
                    <a:pt x="18" y="128"/>
                  </a:lnTo>
                  <a:lnTo>
                    <a:pt x="84" y="92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42" y="140"/>
                  </a:lnTo>
                  <a:lnTo>
                    <a:pt x="154" y="126"/>
                  </a:lnTo>
                  <a:lnTo>
                    <a:pt x="143" y="117"/>
                  </a:lnTo>
                  <a:lnTo>
                    <a:pt x="194" y="79"/>
                  </a:lnTo>
                  <a:lnTo>
                    <a:pt x="194" y="154"/>
                  </a:lnTo>
                  <a:lnTo>
                    <a:pt x="1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Oval 18"/>
            <p:cNvSpPr>
              <a:spLocks noChangeArrowheads="1"/>
            </p:cNvSpPr>
            <p:nvPr/>
          </p:nvSpPr>
          <p:spPr bwMode="auto">
            <a:xfrm>
              <a:off x="123" y="36"/>
              <a:ext cx="34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9" name="Group 19"/>
          <p:cNvGrpSpPr/>
          <p:nvPr/>
        </p:nvGrpSpPr>
        <p:grpSpPr bwMode="auto">
          <a:xfrm>
            <a:off x="850900" y="3634910"/>
            <a:ext cx="338138" cy="335065"/>
            <a:chOff x="0" y="0"/>
            <a:chExt cx="213" cy="211"/>
          </a:xfrm>
        </p:grpSpPr>
        <p:sp>
          <p:nvSpPr>
            <p:cNvPr id="40980" name="Freeform 20"/>
            <p:cNvSpPr>
              <a:spLocks noEditPoints="1"/>
            </p:cNvSpPr>
            <p:nvPr/>
          </p:nvSpPr>
          <p:spPr bwMode="auto">
            <a:xfrm>
              <a:off x="0" y="0"/>
              <a:ext cx="213" cy="211"/>
            </a:xfrm>
            <a:custGeom>
              <a:avLst/>
              <a:gdLst>
                <a:gd name="T0" fmla="*/ 195 w 213"/>
                <a:gd name="T1" fmla="*/ 155 h 211"/>
                <a:gd name="T2" fmla="*/ 58 w 213"/>
                <a:gd name="T3" fmla="*/ 155 h 211"/>
                <a:gd name="T4" fmla="*/ 58 w 213"/>
                <a:gd name="T5" fmla="*/ 18 h 211"/>
                <a:gd name="T6" fmla="*/ 103 w 213"/>
                <a:gd name="T7" fmla="*/ 18 h 211"/>
                <a:gd name="T8" fmla="*/ 103 w 213"/>
                <a:gd name="T9" fmla="*/ 0 h 211"/>
                <a:gd name="T10" fmla="*/ 39 w 213"/>
                <a:gd name="T11" fmla="*/ 0 h 211"/>
                <a:gd name="T12" fmla="*/ 39 w 213"/>
                <a:gd name="T13" fmla="*/ 38 h 211"/>
                <a:gd name="T14" fmla="*/ 0 w 213"/>
                <a:gd name="T15" fmla="*/ 38 h 211"/>
                <a:gd name="T16" fmla="*/ 0 w 213"/>
                <a:gd name="T17" fmla="*/ 211 h 211"/>
                <a:gd name="T18" fmla="*/ 174 w 213"/>
                <a:gd name="T19" fmla="*/ 211 h 211"/>
                <a:gd name="T20" fmla="*/ 174 w 213"/>
                <a:gd name="T21" fmla="*/ 173 h 211"/>
                <a:gd name="T22" fmla="*/ 213 w 213"/>
                <a:gd name="T23" fmla="*/ 173 h 211"/>
                <a:gd name="T24" fmla="*/ 213 w 213"/>
                <a:gd name="T25" fmla="*/ 108 h 211"/>
                <a:gd name="T26" fmla="*/ 195 w 213"/>
                <a:gd name="T27" fmla="*/ 108 h 211"/>
                <a:gd name="T28" fmla="*/ 195 w 213"/>
                <a:gd name="T29" fmla="*/ 155 h 211"/>
                <a:gd name="T30" fmla="*/ 155 w 213"/>
                <a:gd name="T31" fmla="*/ 193 h 211"/>
                <a:gd name="T32" fmla="*/ 19 w 213"/>
                <a:gd name="T33" fmla="*/ 193 h 211"/>
                <a:gd name="T34" fmla="*/ 19 w 213"/>
                <a:gd name="T35" fmla="*/ 56 h 211"/>
                <a:gd name="T36" fmla="*/ 39 w 213"/>
                <a:gd name="T37" fmla="*/ 56 h 211"/>
                <a:gd name="T38" fmla="*/ 39 w 213"/>
                <a:gd name="T39" fmla="*/ 173 h 211"/>
                <a:gd name="T40" fmla="*/ 155 w 213"/>
                <a:gd name="T41" fmla="*/ 173 h 211"/>
                <a:gd name="T42" fmla="*/ 155 w 213"/>
                <a:gd name="T43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211">
                  <a:moveTo>
                    <a:pt x="195" y="155"/>
                  </a:moveTo>
                  <a:lnTo>
                    <a:pt x="58" y="155"/>
                  </a:lnTo>
                  <a:lnTo>
                    <a:pt x="58" y="18"/>
                  </a:lnTo>
                  <a:lnTo>
                    <a:pt x="103" y="18"/>
                  </a:lnTo>
                  <a:lnTo>
                    <a:pt x="103" y="0"/>
                  </a:lnTo>
                  <a:lnTo>
                    <a:pt x="39" y="0"/>
                  </a:lnTo>
                  <a:lnTo>
                    <a:pt x="39" y="38"/>
                  </a:lnTo>
                  <a:lnTo>
                    <a:pt x="0" y="38"/>
                  </a:lnTo>
                  <a:lnTo>
                    <a:pt x="0" y="211"/>
                  </a:lnTo>
                  <a:lnTo>
                    <a:pt x="174" y="211"/>
                  </a:lnTo>
                  <a:lnTo>
                    <a:pt x="174" y="173"/>
                  </a:lnTo>
                  <a:lnTo>
                    <a:pt x="213" y="173"/>
                  </a:lnTo>
                  <a:lnTo>
                    <a:pt x="213" y="108"/>
                  </a:lnTo>
                  <a:lnTo>
                    <a:pt x="195" y="108"/>
                  </a:lnTo>
                  <a:lnTo>
                    <a:pt x="195" y="155"/>
                  </a:lnTo>
                  <a:close/>
                  <a:moveTo>
                    <a:pt x="155" y="193"/>
                  </a:moveTo>
                  <a:lnTo>
                    <a:pt x="19" y="193"/>
                  </a:lnTo>
                  <a:lnTo>
                    <a:pt x="19" y="56"/>
                  </a:lnTo>
                  <a:lnTo>
                    <a:pt x="39" y="56"/>
                  </a:lnTo>
                  <a:lnTo>
                    <a:pt x="39" y="173"/>
                  </a:lnTo>
                  <a:lnTo>
                    <a:pt x="155" y="173"/>
                  </a:lnTo>
                  <a:lnTo>
                    <a:pt x="15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/>
            <p:nvPr/>
          </p:nvSpPr>
          <p:spPr bwMode="auto">
            <a:xfrm>
              <a:off x="120" y="0"/>
              <a:ext cx="93" cy="92"/>
            </a:xfrm>
            <a:custGeom>
              <a:avLst/>
              <a:gdLst>
                <a:gd name="T0" fmla="*/ 16 w 93"/>
                <a:gd name="T1" fmla="*/ 0 h 92"/>
                <a:gd name="T2" fmla="*/ 16 w 93"/>
                <a:gd name="T3" fmla="*/ 18 h 92"/>
                <a:gd name="T4" fmla="*/ 61 w 93"/>
                <a:gd name="T5" fmla="*/ 18 h 92"/>
                <a:gd name="T6" fmla="*/ 0 w 93"/>
                <a:gd name="T7" fmla="*/ 80 h 92"/>
                <a:gd name="T8" fmla="*/ 13 w 93"/>
                <a:gd name="T9" fmla="*/ 92 h 92"/>
                <a:gd name="T10" fmla="*/ 75 w 93"/>
                <a:gd name="T11" fmla="*/ 30 h 92"/>
                <a:gd name="T12" fmla="*/ 75 w 93"/>
                <a:gd name="T13" fmla="*/ 77 h 92"/>
                <a:gd name="T14" fmla="*/ 93 w 93"/>
                <a:gd name="T15" fmla="*/ 77 h 92"/>
                <a:gd name="T16" fmla="*/ 93 w 93"/>
                <a:gd name="T17" fmla="*/ 0 h 92"/>
                <a:gd name="T18" fmla="*/ 16 w 93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16" y="0"/>
                  </a:moveTo>
                  <a:lnTo>
                    <a:pt x="16" y="18"/>
                  </a:lnTo>
                  <a:lnTo>
                    <a:pt x="61" y="18"/>
                  </a:lnTo>
                  <a:lnTo>
                    <a:pt x="0" y="80"/>
                  </a:lnTo>
                  <a:lnTo>
                    <a:pt x="13" y="92"/>
                  </a:lnTo>
                  <a:lnTo>
                    <a:pt x="75" y="30"/>
                  </a:lnTo>
                  <a:lnTo>
                    <a:pt x="75" y="77"/>
                  </a:lnTo>
                  <a:lnTo>
                    <a:pt x="93" y="77"/>
                  </a:lnTo>
                  <a:lnTo>
                    <a:pt x="93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57826" y="1619750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962526" y="2019924"/>
            <a:ext cx="376872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</a:rPr>
              <a:t> DIFFERENT</a:t>
            </a:r>
            <a:r>
              <a:rPr lang="en-US" altLang="zh-CN" sz="1000" b="1">
                <a:solidFill>
                  <a:schemeClr val="bg1"/>
                </a:solidFill>
              </a:rPr>
              <a:t> </a:t>
            </a:r>
            <a:r>
              <a:rPr lang="en-US" altLang="zh-CN" sz="1000">
                <a:solidFill>
                  <a:schemeClr val="bg1"/>
                </a:solidFill>
              </a:rPr>
              <a:t>?</a:t>
            </a:r>
            <a:endParaRPr lang="zh-CN" altLang="en-US" sz="10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  <a:r>
              <a:rPr lang="en-US" altLang="zh-CN" sz="80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435600" y="1629277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366838" y="3655553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Insert Header Topic Here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31913" y="3630145"/>
            <a:ext cx="0" cy="33983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27"/>
          <p:cNvSpPr/>
          <p:nvPr/>
        </p:nvSpPr>
        <p:spPr bwMode="auto">
          <a:xfrm rot="10800000">
            <a:off x="4094163" y="1584814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Freeform 28"/>
          <p:cNvSpPr/>
          <p:nvPr/>
        </p:nvSpPr>
        <p:spPr bwMode="auto">
          <a:xfrm>
            <a:off x="4572001" y="3325251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Freeform 29"/>
          <p:cNvSpPr/>
          <p:nvPr/>
        </p:nvSpPr>
        <p:spPr bwMode="auto">
          <a:xfrm>
            <a:off x="4697414" y="3625382"/>
            <a:ext cx="179387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Freeform 30"/>
          <p:cNvSpPr/>
          <p:nvPr/>
        </p:nvSpPr>
        <p:spPr bwMode="auto">
          <a:xfrm rot="10800000">
            <a:off x="4260850" y="1900825"/>
            <a:ext cx="179388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805980" y="2668776"/>
            <a:ext cx="5760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THANK YOU</a:t>
            </a:r>
            <a:endParaRPr lang="en-US" altLang="zh-CN" sz="4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763395" y="3490595"/>
            <a:ext cx="5593080" cy="39941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THANK YOU FOR WATCHING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3031287" y="2283524"/>
            <a:ext cx="668442" cy="55512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511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选题背景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国内外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相关研究综述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理论基础与文献综述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主要贡献与创新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71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+mn-ea"/>
              </a:rPr>
              <a:t>绪论</a:t>
            </a:r>
            <a:endParaRPr lang="zh-CN" altLang="en-US" sz="2000" b="1" dirty="0">
              <a:ln w="6350">
                <a:noFill/>
              </a:ln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5763" y="2474276"/>
            <a:ext cx="1471612" cy="180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216651" y="2474276"/>
            <a:ext cx="1471613" cy="1807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54151" y="2474276"/>
            <a:ext cx="1471613" cy="18071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97376" y="2283718"/>
            <a:ext cx="1819275" cy="21850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143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49" name="Group 17"/>
          <p:cNvGrpSpPr/>
          <p:nvPr/>
        </p:nvGrpSpPr>
        <p:grpSpPr bwMode="auto">
          <a:xfrm>
            <a:off x="5141914" y="2869685"/>
            <a:ext cx="327025" cy="484337"/>
            <a:chOff x="0" y="0"/>
            <a:chExt cx="206" cy="305"/>
          </a:xfrm>
        </p:grpSpPr>
        <p:sp>
          <p:nvSpPr>
            <p:cNvPr id="18450" name="Freeform 18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2" name="Freeform 20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3" name="Group 21"/>
          <p:cNvGrpSpPr/>
          <p:nvPr/>
        </p:nvGrpSpPr>
        <p:grpSpPr bwMode="auto">
          <a:xfrm>
            <a:off x="1949451" y="2869685"/>
            <a:ext cx="481013" cy="484337"/>
            <a:chOff x="0" y="0"/>
            <a:chExt cx="303" cy="305"/>
          </a:xfrm>
        </p:grpSpPr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0" y="0"/>
              <a:ext cx="303" cy="305"/>
            </a:xfrm>
            <a:custGeom>
              <a:avLst/>
              <a:gdLst>
                <a:gd name="T0" fmla="*/ 209 w 224"/>
                <a:gd name="T1" fmla="*/ 57 h 224"/>
                <a:gd name="T2" fmla="*/ 209 w 224"/>
                <a:gd name="T3" fmla="*/ 56 h 224"/>
                <a:gd name="T4" fmla="*/ 208 w 224"/>
                <a:gd name="T5" fmla="*/ 55 h 224"/>
                <a:gd name="T6" fmla="*/ 169 w 224"/>
                <a:gd name="T7" fmla="*/ 16 h 224"/>
                <a:gd name="T8" fmla="*/ 168 w 224"/>
                <a:gd name="T9" fmla="*/ 15 h 224"/>
                <a:gd name="T10" fmla="*/ 167 w 224"/>
                <a:gd name="T11" fmla="*/ 15 h 224"/>
                <a:gd name="T12" fmla="*/ 112 w 224"/>
                <a:gd name="T13" fmla="*/ 0 h 224"/>
                <a:gd name="T14" fmla="*/ 57 w 224"/>
                <a:gd name="T15" fmla="*/ 15 h 224"/>
                <a:gd name="T16" fmla="*/ 56 w 224"/>
                <a:gd name="T17" fmla="*/ 15 h 224"/>
                <a:gd name="T18" fmla="*/ 55 w 224"/>
                <a:gd name="T19" fmla="*/ 16 h 224"/>
                <a:gd name="T20" fmla="*/ 16 w 224"/>
                <a:gd name="T21" fmla="*/ 55 h 224"/>
                <a:gd name="T22" fmla="*/ 15 w 224"/>
                <a:gd name="T23" fmla="*/ 56 h 224"/>
                <a:gd name="T24" fmla="*/ 14 w 224"/>
                <a:gd name="T25" fmla="*/ 57 h 224"/>
                <a:gd name="T26" fmla="*/ 0 w 224"/>
                <a:gd name="T27" fmla="*/ 112 h 224"/>
                <a:gd name="T28" fmla="*/ 112 w 224"/>
                <a:gd name="T29" fmla="*/ 224 h 224"/>
                <a:gd name="T30" fmla="*/ 224 w 224"/>
                <a:gd name="T31" fmla="*/ 112 h 224"/>
                <a:gd name="T32" fmla="*/ 209 w 224"/>
                <a:gd name="T33" fmla="*/ 57 h 224"/>
                <a:gd name="T34" fmla="*/ 112 w 224"/>
                <a:gd name="T35" fmla="*/ 205 h 224"/>
                <a:gd name="T36" fmla="*/ 20 w 224"/>
                <a:gd name="T37" fmla="*/ 122 h 224"/>
                <a:gd name="T38" fmla="*/ 30 w 224"/>
                <a:gd name="T39" fmla="*/ 122 h 224"/>
                <a:gd name="T40" fmla="*/ 39 w 224"/>
                <a:gd name="T41" fmla="*/ 112 h 224"/>
                <a:gd name="T42" fmla="*/ 30 w 224"/>
                <a:gd name="T43" fmla="*/ 102 h 224"/>
                <a:gd name="T44" fmla="*/ 20 w 224"/>
                <a:gd name="T45" fmla="*/ 102 h 224"/>
                <a:gd name="T46" fmla="*/ 27 w 224"/>
                <a:gd name="T47" fmla="*/ 74 h 224"/>
                <a:gd name="T48" fmla="*/ 36 w 224"/>
                <a:gd name="T49" fmla="*/ 79 h 224"/>
                <a:gd name="T50" fmla="*/ 41 w 224"/>
                <a:gd name="T51" fmla="*/ 80 h 224"/>
                <a:gd name="T52" fmla="*/ 49 w 224"/>
                <a:gd name="T53" fmla="*/ 76 h 224"/>
                <a:gd name="T54" fmla="*/ 45 w 224"/>
                <a:gd name="T55" fmla="*/ 62 h 224"/>
                <a:gd name="T56" fmla="*/ 37 w 224"/>
                <a:gd name="T57" fmla="*/ 58 h 224"/>
                <a:gd name="T58" fmla="*/ 57 w 224"/>
                <a:gd name="T59" fmla="*/ 37 h 224"/>
                <a:gd name="T60" fmla="*/ 62 w 224"/>
                <a:gd name="T61" fmla="*/ 46 h 224"/>
                <a:gd name="T62" fmla="*/ 71 w 224"/>
                <a:gd name="T63" fmla="*/ 50 h 224"/>
                <a:gd name="T64" fmla="*/ 76 w 224"/>
                <a:gd name="T65" fmla="*/ 49 h 224"/>
                <a:gd name="T66" fmla="*/ 79 w 224"/>
                <a:gd name="T67" fmla="*/ 36 h 224"/>
                <a:gd name="T68" fmla="*/ 74 w 224"/>
                <a:gd name="T69" fmla="*/ 27 h 224"/>
                <a:gd name="T70" fmla="*/ 102 w 224"/>
                <a:gd name="T71" fmla="*/ 20 h 224"/>
                <a:gd name="T72" fmla="*/ 102 w 224"/>
                <a:gd name="T73" fmla="*/ 30 h 224"/>
                <a:gd name="T74" fmla="*/ 112 w 224"/>
                <a:gd name="T75" fmla="*/ 39 h 224"/>
                <a:gd name="T76" fmla="*/ 121 w 224"/>
                <a:gd name="T77" fmla="*/ 30 h 224"/>
                <a:gd name="T78" fmla="*/ 121 w 224"/>
                <a:gd name="T79" fmla="*/ 20 h 224"/>
                <a:gd name="T80" fmla="*/ 150 w 224"/>
                <a:gd name="T81" fmla="*/ 27 h 224"/>
                <a:gd name="T82" fmla="*/ 145 w 224"/>
                <a:gd name="T83" fmla="*/ 36 h 224"/>
                <a:gd name="T84" fmla="*/ 148 w 224"/>
                <a:gd name="T85" fmla="*/ 49 h 224"/>
                <a:gd name="T86" fmla="*/ 153 w 224"/>
                <a:gd name="T87" fmla="*/ 50 h 224"/>
                <a:gd name="T88" fmla="*/ 161 w 224"/>
                <a:gd name="T89" fmla="*/ 46 h 224"/>
                <a:gd name="T90" fmla="*/ 166 w 224"/>
                <a:gd name="T91" fmla="*/ 37 h 224"/>
                <a:gd name="T92" fmla="*/ 187 w 224"/>
                <a:gd name="T93" fmla="*/ 58 h 224"/>
                <a:gd name="T94" fmla="*/ 178 w 224"/>
                <a:gd name="T95" fmla="*/ 62 h 224"/>
                <a:gd name="T96" fmla="*/ 175 w 224"/>
                <a:gd name="T97" fmla="*/ 76 h 224"/>
                <a:gd name="T98" fmla="*/ 183 w 224"/>
                <a:gd name="T99" fmla="*/ 80 h 224"/>
                <a:gd name="T100" fmla="*/ 188 w 224"/>
                <a:gd name="T101" fmla="*/ 79 h 224"/>
                <a:gd name="T102" fmla="*/ 196 w 224"/>
                <a:gd name="T103" fmla="*/ 74 h 224"/>
                <a:gd name="T104" fmla="*/ 204 w 224"/>
                <a:gd name="T105" fmla="*/ 102 h 224"/>
                <a:gd name="T106" fmla="*/ 194 w 224"/>
                <a:gd name="T107" fmla="*/ 102 h 224"/>
                <a:gd name="T108" fmla="*/ 184 w 224"/>
                <a:gd name="T109" fmla="*/ 112 h 224"/>
                <a:gd name="T110" fmla="*/ 194 w 224"/>
                <a:gd name="T111" fmla="*/ 122 h 224"/>
                <a:gd name="T112" fmla="*/ 204 w 224"/>
                <a:gd name="T113" fmla="*/ 122 h 224"/>
                <a:gd name="T114" fmla="*/ 112 w 224"/>
                <a:gd name="T115" fmla="*/ 20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4" h="224">
                  <a:moveTo>
                    <a:pt x="209" y="57"/>
                  </a:moveTo>
                  <a:cubicBezTo>
                    <a:pt x="209" y="57"/>
                    <a:pt x="209" y="56"/>
                    <a:pt x="209" y="56"/>
                  </a:cubicBezTo>
                  <a:cubicBezTo>
                    <a:pt x="209" y="55"/>
                    <a:pt x="208" y="55"/>
                    <a:pt x="208" y="55"/>
                  </a:cubicBezTo>
                  <a:cubicBezTo>
                    <a:pt x="198" y="39"/>
                    <a:pt x="185" y="25"/>
                    <a:pt x="169" y="16"/>
                  </a:cubicBezTo>
                  <a:cubicBezTo>
                    <a:pt x="169" y="16"/>
                    <a:pt x="168" y="15"/>
                    <a:pt x="168" y="15"/>
                  </a:cubicBezTo>
                  <a:cubicBezTo>
                    <a:pt x="168" y="15"/>
                    <a:pt x="167" y="15"/>
                    <a:pt x="167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7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39" y="25"/>
                    <a:pt x="25" y="39"/>
                    <a:pt x="16" y="55"/>
                  </a:cubicBez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ubicBezTo>
                    <a:pt x="224" y="92"/>
                    <a:pt x="218" y="73"/>
                    <a:pt x="209" y="57"/>
                  </a:cubicBezTo>
                  <a:close/>
                  <a:moveTo>
                    <a:pt x="112" y="205"/>
                  </a:moveTo>
                  <a:cubicBezTo>
                    <a:pt x="64" y="205"/>
                    <a:pt x="24" y="168"/>
                    <a:pt x="20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5" y="122"/>
                    <a:pt x="39" y="117"/>
                    <a:pt x="39" y="112"/>
                  </a:cubicBezTo>
                  <a:cubicBezTo>
                    <a:pt x="39" y="107"/>
                    <a:pt x="35" y="102"/>
                    <a:pt x="3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92"/>
                    <a:pt x="23" y="83"/>
                    <a:pt x="27" y="74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7" y="80"/>
                    <a:pt x="39" y="80"/>
                    <a:pt x="41" y="80"/>
                  </a:cubicBezTo>
                  <a:cubicBezTo>
                    <a:pt x="44" y="80"/>
                    <a:pt x="47" y="79"/>
                    <a:pt x="49" y="76"/>
                  </a:cubicBezTo>
                  <a:cubicBezTo>
                    <a:pt x="52" y="71"/>
                    <a:pt x="50" y="65"/>
                    <a:pt x="45" y="62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43" y="50"/>
                    <a:pt x="50" y="43"/>
                    <a:pt x="57" y="37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4" y="49"/>
                    <a:pt x="67" y="50"/>
                    <a:pt x="71" y="50"/>
                  </a:cubicBezTo>
                  <a:cubicBezTo>
                    <a:pt x="72" y="50"/>
                    <a:pt x="74" y="50"/>
                    <a:pt x="76" y="49"/>
                  </a:cubicBezTo>
                  <a:cubicBezTo>
                    <a:pt x="80" y="46"/>
                    <a:pt x="82" y="41"/>
                    <a:pt x="79" y="3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3" y="23"/>
                    <a:pt x="92" y="21"/>
                    <a:pt x="102" y="2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2" y="35"/>
                    <a:pt x="107" y="39"/>
                    <a:pt x="112" y="39"/>
                  </a:cubicBezTo>
                  <a:cubicBezTo>
                    <a:pt x="117" y="39"/>
                    <a:pt x="121" y="35"/>
                    <a:pt x="121" y="3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31" y="21"/>
                    <a:pt x="141" y="23"/>
                    <a:pt x="150" y="27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2" y="41"/>
                    <a:pt x="144" y="46"/>
                    <a:pt x="148" y="49"/>
                  </a:cubicBezTo>
                  <a:cubicBezTo>
                    <a:pt x="150" y="50"/>
                    <a:pt x="151" y="50"/>
                    <a:pt x="153" y="50"/>
                  </a:cubicBezTo>
                  <a:cubicBezTo>
                    <a:pt x="156" y="50"/>
                    <a:pt x="159" y="49"/>
                    <a:pt x="161" y="46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43"/>
                    <a:pt x="181" y="50"/>
                    <a:pt x="187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4" y="65"/>
                    <a:pt x="172" y="71"/>
                    <a:pt x="175" y="76"/>
                  </a:cubicBezTo>
                  <a:cubicBezTo>
                    <a:pt x="177" y="79"/>
                    <a:pt x="180" y="80"/>
                    <a:pt x="183" y="80"/>
                  </a:cubicBezTo>
                  <a:cubicBezTo>
                    <a:pt x="185" y="80"/>
                    <a:pt x="186" y="80"/>
                    <a:pt x="188" y="7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0" y="83"/>
                    <a:pt x="203" y="92"/>
                    <a:pt x="20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89" y="102"/>
                    <a:pt x="184" y="107"/>
                    <a:pt x="184" y="112"/>
                  </a:cubicBezTo>
                  <a:cubicBezTo>
                    <a:pt x="184" y="117"/>
                    <a:pt x="189" y="122"/>
                    <a:pt x="194" y="122"/>
                  </a:cubicBezTo>
                  <a:cubicBezTo>
                    <a:pt x="204" y="122"/>
                    <a:pt x="204" y="122"/>
                    <a:pt x="204" y="122"/>
                  </a:cubicBezTo>
                  <a:cubicBezTo>
                    <a:pt x="199" y="168"/>
                    <a:pt x="160" y="205"/>
                    <a:pt x="112" y="2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5" name="Freeform 23"/>
            <p:cNvSpPr>
              <a:spLocks noEditPoints="1"/>
            </p:cNvSpPr>
            <p:nvPr/>
          </p:nvSpPr>
          <p:spPr bwMode="auto">
            <a:xfrm>
              <a:off x="114" y="102"/>
              <a:ext cx="77" cy="106"/>
            </a:xfrm>
            <a:custGeom>
              <a:avLst/>
              <a:gdLst>
                <a:gd name="T0" fmla="*/ 55 w 57"/>
                <a:gd name="T1" fmla="*/ 41 h 78"/>
                <a:gd name="T2" fmla="*/ 36 w 57"/>
                <a:gd name="T3" fmla="*/ 6 h 78"/>
                <a:gd name="T4" fmla="*/ 21 w 57"/>
                <a:gd name="T5" fmla="*/ 6 h 78"/>
                <a:gd name="T6" fmla="*/ 2 w 57"/>
                <a:gd name="T7" fmla="*/ 41 h 78"/>
                <a:gd name="T8" fmla="*/ 1 w 57"/>
                <a:gd name="T9" fmla="*/ 44 h 78"/>
                <a:gd name="T10" fmla="*/ 0 w 57"/>
                <a:gd name="T11" fmla="*/ 50 h 78"/>
                <a:gd name="T12" fmla="*/ 28 w 57"/>
                <a:gd name="T13" fmla="*/ 78 h 78"/>
                <a:gd name="T14" fmla="*/ 57 w 57"/>
                <a:gd name="T15" fmla="*/ 50 h 78"/>
                <a:gd name="T16" fmla="*/ 56 w 57"/>
                <a:gd name="T17" fmla="*/ 44 h 78"/>
                <a:gd name="T18" fmla="*/ 55 w 57"/>
                <a:gd name="T19" fmla="*/ 41 h 78"/>
                <a:gd name="T20" fmla="*/ 28 w 57"/>
                <a:gd name="T21" fmla="*/ 59 h 78"/>
                <a:gd name="T22" fmla="*/ 27 w 57"/>
                <a:gd name="T23" fmla="*/ 59 h 78"/>
                <a:gd name="T24" fmla="*/ 19 w 57"/>
                <a:gd name="T25" fmla="*/ 50 h 78"/>
                <a:gd name="T26" fmla="*/ 28 w 57"/>
                <a:gd name="T27" fmla="*/ 41 h 78"/>
                <a:gd name="T28" fmla="*/ 38 w 57"/>
                <a:gd name="T29" fmla="*/ 50 h 78"/>
                <a:gd name="T30" fmla="*/ 30 w 57"/>
                <a:gd name="T31" fmla="*/ 59 h 78"/>
                <a:gd name="T32" fmla="*/ 28 w 57"/>
                <a:gd name="T33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78">
                  <a:moveTo>
                    <a:pt x="55" y="41"/>
                  </a:moveTo>
                  <a:cubicBezTo>
                    <a:pt x="52" y="29"/>
                    <a:pt x="41" y="13"/>
                    <a:pt x="36" y="6"/>
                  </a:cubicBezTo>
                  <a:cubicBezTo>
                    <a:pt x="33" y="0"/>
                    <a:pt x="24" y="0"/>
                    <a:pt x="21" y="6"/>
                  </a:cubicBezTo>
                  <a:cubicBezTo>
                    <a:pt x="16" y="13"/>
                    <a:pt x="6" y="29"/>
                    <a:pt x="2" y="41"/>
                  </a:cubicBezTo>
                  <a:cubicBezTo>
                    <a:pt x="1" y="42"/>
                    <a:pt x="1" y="43"/>
                    <a:pt x="1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50"/>
                  </a:cubicBezTo>
                  <a:cubicBezTo>
                    <a:pt x="57" y="48"/>
                    <a:pt x="57" y="46"/>
                    <a:pt x="56" y="44"/>
                  </a:cubicBezTo>
                  <a:cubicBezTo>
                    <a:pt x="56" y="43"/>
                    <a:pt x="56" y="42"/>
                    <a:pt x="55" y="41"/>
                  </a:cubicBezTo>
                  <a:close/>
                  <a:moveTo>
                    <a:pt x="28" y="59"/>
                  </a:moveTo>
                  <a:cubicBezTo>
                    <a:pt x="28" y="59"/>
                    <a:pt x="27" y="59"/>
                    <a:pt x="27" y="59"/>
                  </a:cubicBezTo>
                  <a:cubicBezTo>
                    <a:pt x="22" y="58"/>
                    <a:pt x="19" y="54"/>
                    <a:pt x="19" y="50"/>
                  </a:cubicBezTo>
                  <a:cubicBezTo>
                    <a:pt x="19" y="45"/>
                    <a:pt x="23" y="41"/>
                    <a:pt x="28" y="41"/>
                  </a:cubicBezTo>
                  <a:cubicBezTo>
                    <a:pt x="34" y="41"/>
                    <a:pt x="38" y="45"/>
                    <a:pt x="38" y="50"/>
                  </a:cubicBezTo>
                  <a:cubicBezTo>
                    <a:pt x="38" y="54"/>
                    <a:pt x="34" y="58"/>
                    <a:pt x="30" y="59"/>
                  </a:cubicBezTo>
                  <a:cubicBezTo>
                    <a:pt x="30" y="59"/>
                    <a:pt x="29" y="59"/>
                    <a:pt x="2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6" name="Group 24"/>
          <p:cNvGrpSpPr/>
          <p:nvPr/>
        </p:nvGrpSpPr>
        <p:grpSpPr bwMode="auto">
          <a:xfrm>
            <a:off x="3421063" y="2869685"/>
            <a:ext cx="481012" cy="484337"/>
            <a:chOff x="0" y="0"/>
            <a:chExt cx="303" cy="305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303" cy="305"/>
            </a:xfrm>
            <a:custGeom>
              <a:avLst/>
              <a:gdLst>
                <a:gd name="T0" fmla="*/ 112 w 224"/>
                <a:gd name="T1" fmla="*/ 0 h 224"/>
                <a:gd name="T2" fmla="*/ 0 w 224"/>
                <a:gd name="T3" fmla="*/ 112 h 224"/>
                <a:gd name="T4" fmla="*/ 112 w 224"/>
                <a:gd name="T5" fmla="*/ 224 h 224"/>
                <a:gd name="T6" fmla="*/ 224 w 224"/>
                <a:gd name="T7" fmla="*/ 112 h 224"/>
                <a:gd name="T8" fmla="*/ 112 w 224"/>
                <a:gd name="T9" fmla="*/ 0 h 224"/>
                <a:gd name="T10" fmla="*/ 86 w 224"/>
                <a:gd name="T11" fmla="*/ 201 h 224"/>
                <a:gd name="T12" fmla="*/ 86 w 224"/>
                <a:gd name="T13" fmla="*/ 158 h 224"/>
                <a:gd name="T14" fmla="*/ 108 w 224"/>
                <a:gd name="T15" fmla="*/ 136 h 224"/>
                <a:gd name="T16" fmla="*/ 116 w 224"/>
                <a:gd name="T17" fmla="*/ 136 h 224"/>
                <a:gd name="T18" fmla="*/ 138 w 224"/>
                <a:gd name="T19" fmla="*/ 158 h 224"/>
                <a:gd name="T20" fmla="*/ 138 w 224"/>
                <a:gd name="T21" fmla="*/ 201 h 224"/>
                <a:gd name="T22" fmla="*/ 112 w 224"/>
                <a:gd name="T23" fmla="*/ 205 h 224"/>
                <a:gd name="T24" fmla="*/ 86 w 224"/>
                <a:gd name="T25" fmla="*/ 201 h 224"/>
                <a:gd name="T26" fmla="*/ 157 w 224"/>
                <a:gd name="T27" fmla="*/ 193 h 224"/>
                <a:gd name="T28" fmla="*/ 157 w 224"/>
                <a:gd name="T29" fmla="*/ 158 h 224"/>
                <a:gd name="T30" fmla="*/ 116 w 224"/>
                <a:gd name="T31" fmla="*/ 118 h 224"/>
                <a:gd name="T32" fmla="*/ 108 w 224"/>
                <a:gd name="T33" fmla="*/ 118 h 224"/>
                <a:gd name="T34" fmla="*/ 67 w 224"/>
                <a:gd name="T35" fmla="*/ 158 h 224"/>
                <a:gd name="T36" fmla="*/ 67 w 224"/>
                <a:gd name="T37" fmla="*/ 193 h 224"/>
                <a:gd name="T38" fmla="*/ 19 w 224"/>
                <a:gd name="T39" fmla="*/ 112 h 224"/>
                <a:gd name="T40" fmla="*/ 112 w 224"/>
                <a:gd name="T41" fmla="*/ 19 h 224"/>
                <a:gd name="T42" fmla="*/ 205 w 224"/>
                <a:gd name="T43" fmla="*/ 112 h 224"/>
                <a:gd name="T44" fmla="*/ 157 w 224"/>
                <a:gd name="T45" fmla="*/ 19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lose/>
                  <a:moveTo>
                    <a:pt x="86" y="201"/>
                  </a:moveTo>
                  <a:cubicBezTo>
                    <a:pt x="86" y="158"/>
                    <a:pt x="86" y="158"/>
                    <a:pt x="86" y="158"/>
                  </a:cubicBezTo>
                  <a:cubicBezTo>
                    <a:pt x="86" y="146"/>
                    <a:pt x="96" y="136"/>
                    <a:pt x="108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28" y="136"/>
                    <a:pt x="138" y="146"/>
                    <a:pt x="138" y="158"/>
                  </a:cubicBezTo>
                  <a:cubicBezTo>
                    <a:pt x="138" y="201"/>
                    <a:pt x="138" y="201"/>
                    <a:pt x="138" y="201"/>
                  </a:cubicBezTo>
                  <a:cubicBezTo>
                    <a:pt x="130" y="203"/>
                    <a:pt x="121" y="205"/>
                    <a:pt x="112" y="205"/>
                  </a:cubicBezTo>
                  <a:cubicBezTo>
                    <a:pt x="103" y="205"/>
                    <a:pt x="94" y="203"/>
                    <a:pt x="86" y="201"/>
                  </a:cubicBezTo>
                  <a:close/>
                  <a:moveTo>
                    <a:pt x="157" y="193"/>
                  </a:moveTo>
                  <a:cubicBezTo>
                    <a:pt x="157" y="158"/>
                    <a:pt x="157" y="158"/>
                    <a:pt x="157" y="158"/>
                  </a:cubicBezTo>
                  <a:cubicBezTo>
                    <a:pt x="157" y="136"/>
                    <a:pt x="138" y="118"/>
                    <a:pt x="116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85" y="118"/>
                    <a:pt x="67" y="136"/>
                    <a:pt x="67" y="158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38" y="177"/>
                    <a:pt x="19" y="147"/>
                    <a:pt x="19" y="112"/>
                  </a:cubicBezTo>
                  <a:cubicBezTo>
                    <a:pt x="19" y="61"/>
                    <a:pt x="61" y="19"/>
                    <a:pt x="112" y="19"/>
                  </a:cubicBezTo>
                  <a:cubicBezTo>
                    <a:pt x="163" y="19"/>
                    <a:pt x="205" y="61"/>
                    <a:pt x="205" y="112"/>
                  </a:cubicBezTo>
                  <a:cubicBezTo>
                    <a:pt x="205" y="147"/>
                    <a:pt x="185" y="177"/>
                    <a:pt x="15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115" y="71"/>
              <a:ext cx="73" cy="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9" name="Group 27"/>
          <p:cNvGrpSpPr/>
          <p:nvPr/>
        </p:nvGrpSpPr>
        <p:grpSpPr bwMode="auto">
          <a:xfrm>
            <a:off x="6677026" y="2872861"/>
            <a:ext cx="549275" cy="477985"/>
            <a:chOff x="0" y="0"/>
            <a:chExt cx="346" cy="301"/>
          </a:xfrm>
        </p:grpSpPr>
        <p:sp>
          <p:nvSpPr>
            <p:cNvPr id="18460" name="Freeform 28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1" name="Freeform 29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727201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97226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43464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445251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10514" y="3619216"/>
            <a:ext cx="955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ONE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166899" y="3619216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TWO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769115" y="3619216"/>
            <a:ext cx="1061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  <a:endParaRPr lang="en-US" altLang="zh-CN" sz="80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THREE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410792" y="3619216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Head Title</a:t>
            </a: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PRODUCT FOUR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906589" y="1499017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84664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602163" y="2645592"/>
            <a:ext cx="33845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7EA88C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zh-CN" altLang="en-US" sz="1000" dirty="0">
                <a:solidFill>
                  <a:schemeClr val="bg1"/>
                </a:solidFill>
                <a:ea typeface="微软雅黑" panose="020B0503020204020204" pitchFamily="34" charset="-122"/>
              </a:rPr>
              <a:t>？</a:t>
            </a:r>
            <a:endParaRPr lang="zh-CN" altLang="zh-CN" sz="10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05338" y="1954816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/>
          <p:nvPr/>
        </p:nvGrpSpPr>
        <p:grpSpPr bwMode="auto">
          <a:xfrm>
            <a:off x="4687400" y="2024077"/>
            <a:ext cx="102577" cy="128261"/>
            <a:chOff x="0" y="0"/>
            <a:chExt cx="127" cy="163"/>
          </a:xfrm>
          <a:solidFill>
            <a:schemeClr val="accent1"/>
          </a:solidFill>
        </p:grpSpPr>
        <p:sp>
          <p:nvSpPr>
            <p:cNvPr id="19474" name="Freeform 18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06976" y="1962756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991100" y="1975459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519" name="Group 15"/>
          <p:cNvGrpSpPr/>
          <p:nvPr/>
        </p:nvGrpSpPr>
        <p:grpSpPr bwMode="auto">
          <a:xfrm>
            <a:off x="4611688" y="2781365"/>
            <a:ext cx="152400" cy="190559"/>
            <a:chOff x="0" y="0"/>
            <a:chExt cx="96" cy="120"/>
          </a:xfrm>
        </p:grpSpPr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3" name="Group 19"/>
          <p:cNvGrpSpPr/>
          <p:nvPr/>
        </p:nvGrpSpPr>
        <p:grpSpPr bwMode="auto">
          <a:xfrm>
            <a:off x="6484939" y="2789305"/>
            <a:ext cx="185737" cy="173091"/>
            <a:chOff x="0" y="0"/>
            <a:chExt cx="117" cy="109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7" name="Group 23"/>
          <p:cNvGrpSpPr/>
          <p:nvPr/>
        </p:nvGrpSpPr>
        <p:grpSpPr bwMode="auto">
          <a:xfrm>
            <a:off x="2771775" y="2782953"/>
            <a:ext cx="185738" cy="187383"/>
            <a:chOff x="0" y="0"/>
            <a:chExt cx="117" cy="118"/>
          </a:xfrm>
        </p:grpSpPr>
        <p:sp>
          <p:nvSpPr>
            <p:cNvPr id="21528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31" name="Group 27"/>
          <p:cNvGrpSpPr/>
          <p:nvPr/>
        </p:nvGrpSpPr>
        <p:grpSpPr bwMode="auto">
          <a:xfrm>
            <a:off x="900114" y="2781365"/>
            <a:ext cx="166687" cy="190559"/>
            <a:chOff x="0" y="0"/>
            <a:chExt cx="105" cy="120"/>
          </a:xfrm>
        </p:grpSpPr>
        <p:sp>
          <p:nvSpPr>
            <p:cNvPr id="21532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3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en-US" altLang="zh-CN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20120802014555副本"/>
          <p:cNvSpPr>
            <a:spLocks noChangeArrowheads="1"/>
          </p:cNvSpPr>
          <p:nvPr/>
        </p:nvSpPr>
        <p:spPr bwMode="auto">
          <a:xfrm>
            <a:off x="0" y="0"/>
            <a:ext cx="9145588" cy="268687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-1588" y="2570956"/>
            <a:ext cx="9145588" cy="51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42" name="Group 14"/>
          <p:cNvGrpSpPr/>
          <p:nvPr/>
        </p:nvGrpSpPr>
        <p:grpSpPr bwMode="auto">
          <a:xfrm>
            <a:off x="569914" y="2685292"/>
            <a:ext cx="211137" cy="273134"/>
            <a:chOff x="0" y="0"/>
            <a:chExt cx="133" cy="172"/>
          </a:xfrm>
        </p:grpSpPr>
        <p:sp>
          <p:nvSpPr>
            <p:cNvPr id="22543" name="Freeform 15"/>
            <p:cNvSpPr/>
            <p:nvPr/>
          </p:nvSpPr>
          <p:spPr bwMode="auto">
            <a:xfrm>
              <a:off x="0" y="0"/>
              <a:ext cx="133" cy="172"/>
            </a:xfrm>
            <a:custGeom>
              <a:avLst/>
              <a:gdLst>
                <a:gd name="T0" fmla="*/ 26 w 118"/>
                <a:gd name="T1" fmla="*/ 139 h 152"/>
                <a:gd name="T2" fmla="*/ 13 w 118"/>
                <a:gd name="T3" fmla="*/ 139 h 152"/>
                <a:gd name="T4" fmla="*/ 13 w 118"/>
                <a:gd name="T5" fmla="*/ 13 h 152"/>
                <a:gd name="T6" fmla="*/ 112 w 118"/>
                <a:gd name="T7" fmla="*/ 13 h 152"/>
                <a:gd name="T8" fmla="*/ 118 w 118"/>
                <a:gd name="T9" fmla="*/ 6 h 152"/>
                <a:gd name="T10" fmla="*/ 112 w 118"/>
                <a:gd name="T11" fmla="*/ 0 h 152"/>
                <a:gd name="T12" fmla="*/ 7 w 118"/>
                <a:gd name="T13" fmla="*/ 0 h 152"/>
                <a:gd name="T14" fmla="*/ 0 w 118"/>
                <a:gd name="T15" fmla="*/ 6 h 152"/>
                <a:gd name="T16" fmla="*/ 0 w 118"/>
                <a:gd name="T17" fmla="*/ 145 h 152"/>
                <a:gd name="T18" fmla="*/ 7 w 118"/>
                <a:gd name="T19" fmla="*/ 152 h 152"/>
                <a:gd name="T20" fmla="*/ 26 w 118"/>
                <a:gd name="T21" fmla="*/ 152 h 152"/>
                <a:gd name="T22" fmla="*/ 33 w 118"/>
                <a:gd name="T23" fmla="*/ 145 h 152"/>
                <a:gd name="T24" fmla="*/ 26 w 118"/>
                <a:gd name="T25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2">
                  <a:moveTo>
                    <a:pt x="26" y="139"/>
                  </a:moveTo>
                  <a:cubicBezTo>
                    <a:pt x="13" y="139"/>
                    <a:pt x="13" y="139"/>
                    <a:pt x="13" y="13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5" y="13"/>
                    <a:pt x="118" y="10"/>
                    <a:pt x="118" y="6"/>
                  </a:cubicBezTo>
                  <a:cubicBezTo>
                    <a:pt x="118" y="3"/>
                    <a:pt x="115" y="0"/>
                    <a:pt x="1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9"/>
                    <a:pt x="3" y="152"/>
                    <a:pt x="7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2"/>
                    <a:pt x="33" y="149"/>
                    <a:pt x="33" y="145"/>
                  </a:cubicBezTo>
                  <a:cubicBezTo>
                    <a:pt x="33" y="142"/>
                    <a:pt x="30" y="139"/>
                    <a:pt x="26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/>
            <p:nvPr/>
          </p:nvSpPr>
          <p:spPr bwMode="auto">
            <a:xfrm>
              <a:off x="84" y="100"/>
              <a:ext cx="49" cy="72"/>
            </a:xfrm>
            <a:custGeom>
              <a:avLst/>
              <a:gdLst>
                <a:gd name="T0" fmla="*/ 38 w 44"/>
                <a:gd name="T1" fmla="*/ 0 h 63"/>
                <a:gd name="T2" fmla="*/ 31 w 44"/>
                <a:gd name="T3" fmla="*/ 6 h 63"/>
                <a:gd name="T4" fmla="*/ 31 w 44"/>
                <a:gd name="T5" fmla="*/ 50 h 63"/>
                <a:gd name="T6" fmla="*/ 7 w 44"/>
                <a:gd name="T7" fmla="*/ 50 h 63"/>
                <a:gd name="T8" fmla="*/ 0 w 44"/>
                <a:gd name="T9" fmla="*/ 56 h 63"/>
                <a:gd name="T10" fmla="*/ 7 w 44"/>
                <a:gd name="T11" fmla="*/ 63 h 63"/>
                <a:gd name="T12" fmla="*/ 38 w 44"/>
                <a:gd name="T13" fmla="*/ 63 h 63"/>
                <a:gd name="T14" fmla="*/ 42 w 44"/>
                <a:gd name="T15" fmla="*/ 61 h 63"/>
                <a:gd name="T16" fmla="*/ 44 w 44"/>
                <a:gd name="T17" fmla="*/ 56 h 63"/>
                <a:gd name="T18" fmla="*/ 44 w 44"/>
                <a:gd name="T19" fmla="*/ 6 h 63"/>
                <a:gd name="T20" fmla="*/ 38 w 44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3">
                  <a:moveTo>
                    <a:pt x="38" y="0"/>
                  </a:moveTo>
                  <a:cubicBezTo>
                    <a:pt x="34" y="0"/>
                    <a:pt x="31" y="3"/>
                    <a:pt x="31" y="6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53"/>
                    <a:pt x="0" y="56"/>
                  </a:cubicBezTo>
                  <a:cubicBezTo>
                    <a:pt x="0" y="60"/>
                    <a:pt x="3" y="63"/>
                    <a:pt x="7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3"/>
                    <a:pt x="41" y="62"/>
                    <a:pt x="42" y="61"/>
                  </a:cubicBezTo>
                  <a:cubicBezTo>
                    <a:pt x="43" y="60"/>
                    <a:pt x="44" y="58"/>
                    <a:pt x="44" y="5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3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Freeform 17"/>
            <p:cNvSpPr>
              <a:spLocks noEditPoints="1"/>
            </p:cNvSpPr>
            <p:nvPr/>
          </p:nvSpPr>
          <p:spPr bwMode="auto">
            <a:xfrm>
              <a:off x="47" y="35"/>
              <a:ext cx="84" cy="122"/>
            </a:xfrm>
            <a:custGeom>
              <a:avLst/>
              <a:gdLst>
                <a:gd name="T0" fmla="*/ 64 w 74"/>
                <a:gd name="T1" fmla="*/ 2 h 108"/>
                <a:gd name="T2" fmla="*/ 57 w 74"/>
                <a:gd name="T3" fmla="*/ 0 h 108"/>
                <a:gd name="T4" fmla="*/ 43 w 74"/>
                <a:gd name="T5" fmla="*/ 8 h 108"/>
                <a:gd name="T6" fmla="*/ 1 w 74"/>
                <a:gd name="T7" fmla="*/ 81 h 108"/>
                <a:gd name="T8" fmla="*/ 0 w 74"/>
                <a:gd name="T9" fmla="*/ 85 h 108"/>
                <a:gd name="T10" fmla="*/ 1 w 74"/>
                <a:gd name="T11" fmla="*/ 101 h 108"/>
                <a:gd name="T12" fmla="*/ 4 w 74"/>
                <a:gd name="T13" fmla="*/ 107 h 108"/>
                <a:gd name="T14" fmla="*/ 7 w 74"/>
                <a:gd name="T15" fmla="*/ 108 h 108"/>
                <a:gd name="T16" fmla="*/ 10 w 74"/>
                <a:gd name="T17" fmla="*/ 107 h 108"/>
                <a:gd name="T18" fmla="*/ 25 w 74"/>
                <a:gd name="T19" fmla="*/ 99 h 108"/>
                <a:gd name="T20" fmla="*/ 28 w 74"/>
                <a:gd name="T21" fmla="*/ 96 h 108"/>
                <a:gd name="T22" fmla="*/ 70 w 74"/>
                <a:gd name="T23" fmla="*/ 23 h 108"/>
                <a:gd name="T24" fmla="*/ 64 w 74"/>
                <a:gd name="T25" fmla="*/ 2 h 108"/>
                <a:gd name="T26" fmla="*/ 59 w 74"/>
                <a:gd name="T27" fmla="*/ 17 h 108"/>
                <a:gd name="T28" fmla="*/ 17 w 74"/>
                <a:gd name="T29" fmla="*/ 88 h 108"/>
                <a:gd name="T30" fmla="*/ 13 w 74"/>
                <a:gd name="T31" fmla="*/ 90 h 108"/>
                <a:gd name="T32" fmla="*/ 13 w 74"/>
                <a:gd name="T33" fmla="*/ 86 h 108"/>
                <a:gd name="T34" fmla="*/ 55 w 74"/>
                <a:gd name="T35" fmla="*/ 15 h 108"/>
                <a:gd name="T36" fmla="*/ 58 w 74"/>
                <a:gd name="T37" fmla="*/ 14 h 108"/>
                <a:gd name="T38" fmla="*/ 59 w 74"/>
                <a:gd name="T39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08">
                  <a:moveTo>
                    <a:pt x="64" y="2"/>
                  </a:moveTo>
                  <a:cubicBezTo>
                    <a:pt x="62" y="1"/>
                    <a:pt x="59" y="0"/>
                    <a:pt x="57" y="0"/>
                  </a:cubicBezTo>
                  <a:cubicBezTo>
                    <a:pt x="51" y="0"/>
                    <a:pt x="46" y="3"/>
                    <a:pt x="43" y="8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82"/>
                    <a:pt x="0" y="83"/>
                    <a:pt x="0" y="85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4"/>
                    <a:pt x="2" y="106"/>
                    <a:pt x="4" y="107"/>
                  </a:cubicBezTo>
                  <a:cubicBezTo>
                    <a:pt x="5" y="107"/>
                    <a:pt x="6" y="108"/>
                    <a:pt x="7" y="108"/>
                  </a:cubicBezTo>
                  <a:cubicBezTo>
                    <a:pt x="8" y="108"/>
                    <a:pt x="9" y="107"/>
                    <a:pt x="10" y="107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6" y="98"/>
                    <a:pt x="27" y="98"/>
                    <a:pt x="28" y="96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16"/>
                    <a:pt x="72" y="7"/>
                    <a:pt x="64" y="2"/>
                  </a:cubicBezTo>
                  <a:close/>
                  <a:moveTo>
                    <a:pt x="59" y="17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4"/>
                    <a:pt x="57" y="13"/>
                    <a:pt x="58" y="14"/>
                  </a:cubicBezTo>
                  <a:cubicBezTo>
                    <a:pt x="59" y="14"/>
                    <a:pt x="59" y="16"/>
                    <a:pt x="5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8"/>
            <p:cNvSpPr/>
            <p:nvPr/>
          </p:nvSpPr>
          <p:spPr bwMode="auto">
            <a:xfrm>
              <a:off x="25" y="48"/>
              <a:ext cx="52" cy="15"/>
            </a:xfrm>
            <a:custGeom>
              <a:avLst/>
              <a:gdLst>
                <a:gd name="T0" fmla="*/ 46 w 46"/>
                <a:gd name="T1" fmla="*/ 7 h 13"/>
                <a:gd name="T2" fmla="*/ 39 w 46"/>
                <a:gd name="T3" fmla="*/ 0 h 13"/>
                <a:gd name="T4" fmla="*/ 6 w 46"/>
                <a:gd name="T5" fmla="*/ 0 h 13"/>
                <a:gd name="T6" fmla="*/ 0 w 46"/>
                <a:gd name="T7" fmla="*/ 7 h 13"/>
                <a:gd name="T8" fmla="*/ 6 w 46"/>
                <a:gd name="T9" fmla="*/ 13 h 13"/>
                <a:gd name="T10" fmla="*/ 39 w 46"/>
                <a:gd name="T11" fmla="*/ 13 h 13"/>
                <a:gd name="T12" fmla="*/ 46 w 46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46" y="7"/>
                  </a:moveTo>
                  <a:cubicBezTo>
                    <a:pt x="46" y="3"/>
                    <a:pt x="43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3" y="13"/>
                    <a:pt x="46" y="10"/>
                    <a:pt x="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Freeform 19"/>
            <p:cNvSpPr/>
            <p:nvPr/>
          </p:nvSpPr>
          <p:spPr bwMode="auto">
            <a:xfrm>
              <a:off x="25" y="78"/>
              <a:ext cx="33" cy="14"/>
            </a:xfrm>
            <a:custGeom>
              <a:avLst/>
              <a:gdLst>
                <a:gd name="T0" fmla="*/ 6 w 29"/>
                <a:gd name="T1" fmla="*/ 0 h 13"/>
                <a:gd name="T2" fmla="*/ 0 w 29"/>
                <a:gd name="T3" fmla="*/ 6 h 13"/>
                <a:gd name="T4" fmla="*/ 6 w 29"/>
                <a:gd name="T5" fmla="*/ 13 h 13"/>
                <a:gd name="T6" fmla="*/ 23 w 29"/>
                <a:gd name="T7" fmla="*/ 13 h 13"/>
                <a:gd name="T8" fmla="*/ 29 w 29"/>
                <a:gd name="T9" fmla="*/ 6 h 13"/>
                <a:gd name="T10" fmla="*/ 23 w 29"/>
                <a:gd name="T11" fmla="*/ 0 h 13"/>
                <a:gd name="T12" fmla="*/ 6 w 2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7" y="13"/>
                    <a:pt x="29" y="10"/>
                    <a:pt x="29" y="6"/>
                  </a:cubicBezTo>
                  <a:cubicBezTo>
                    <a:pt x="29" y="2"/>
                    <a:pt x="27" y="0"/>
                    <a:pt x="23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932363" y="368255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932364" y="3682550"/>
            <a:ext cx="2401887" cy="1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0" name="Freeform 22"/>
          <p:cNvSpPr/>
          <p:nvPr/>
        </p:nvSpPr>
        <p:spPr bwMode="auto">
          <a:xfrm>
            <a:off x="7188200" y="3337955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932363" y="423517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932363" y="4235170"/>
            <a:ext cx="2951162" cy="123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932363" y="4770322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932363" y="4770322"/>
            <a:ext cx="2089150" cy="12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229475" y="3426882"/>
            <a:ext cx="2111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56" name="Freeform 28"/>
          <p:cNvSpPr/>
          <p:nvPr/>
        </p:nvSpPr>
        <p:spPr bwMode="auto">
          <a:xfrm>
            <a:off x="7739063" y="3892164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779308" y="3981092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2558" name="Freeform 30"/>
          <p:cNvSpPr/>
          <p:nvPr/>
        </p:nvSpPr>
        <p:spPr bwMode="auto">
          <a:xfrm>
            <a:off x="6877050" y="4425729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918325" y="4514656"/>
            <a:ext cx="211138" cy="1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840288" y="3485639"/>
            <a:ext cx="6383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Developer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840288" y="4041435"/>
            <a:ext cx="5741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Designer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840288" y="4582940"/>
            <a:ext cx="66040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Marketing 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4719638" y="3241042"/>
            <a:ext cx="0" cy="175005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85788" y="3420531"/>
            <a:ext cx="3960812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 DIFFERENT</a:t>
            </a: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zh-CN" altLang="en-US" sz="1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906464" y="2681427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Insert Header Topic Here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890588" y="2680528"/>
            <a:ext cx="0" cy="2826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395796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研究思路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研究方法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研究方案可行性说明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558" y="1995686"/>
            <a:ext cx="208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研究思路与方法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043982" y="2262188"/>
            <a:ext cx="643052" cy="644728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135689" y="1710266"/>
            <a:ext cx="561975" cy="560560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6135689" y="2512201"/>
            <a:ext cx="561975" cy="562148"/>
          </a:xfrm>
          <a:prstGeom prst="ellipse">
            <a:avLst/>
          </a:prstGeom>
          <a:solidFill>
            <a:srgbClr val="12B789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135689" y="3314136"/>
            <a:ext cx="561975" cy="562148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999" name="Group 15"/>
          <p:cNvGrpSpPr/>
          <p:nvPr/>
        </p:nvGrpSpPr>
        <p:grpSpPr bwMode="auto">
          <a:xfrm>
            <a:off x="6307138" y="3495167"/>
            <a:ext cx="220662" cy="257254"/>
            <a:chOff x="0" y="0"/>
            <a:chExt cx="139" cy="162"/>
          </a:xfrm>
          <a:solidFill>
            <a:schemeClr val="bg1"/>
          </a:solidFill>
        </p:grpSpPr>
        <p:sp>
          <p:nvSpPr>
            <p:cNvPr id="42000" name="Freeform 16"/>
            <p:cNvSpPr>
              <a:spLocks noEditPoints="1"/>
            </p:cNvSpPr>
            <p:nvPr/>
          </p:nvSpPr>
          <p:spPr bwMode="auto">
            <a:xfrm>
              <a:off x="0" y="0"/>
              <a:ext cx="139" cy="162"/>
            </a:xfrm>
            <a:custGeom>
              <a:avLst/>
              <a:gdLst>
                <a:gd name="T0" fmla="*/ 139 w 139"/>
                <a:gd name="T1" fmla="*/ 0 h 162"/>
                <a:gd name="T2" fmla="*/ 0 w 139"/>
                <a:gd name="T3" fmla="*/ 0 h 162"/>
                <a:gd name="T4" fmla="*/ 0 w 139"/>
                <a:gd name="T5" fmla="*/ 141 h 162"/>
                <a:gd name="T6" fmla="*/ 21 w 139"/>
                <a:gd name="T7" fmla="*/ 141 h 162"/>
                <a:gd name="T8" fmla="*/ 21 w 139"/>
                <a:gd name="T9" fmla="*/ 162 h 162"/>
                <a:gd name="T10" fmla="*/ 60 w 139"/>
                <a:gd name="T11" fmla="*/ 162 h 162"/>
                <a:gd name="T12" fmla="*/ 60 w 139"/>
                <a:gd name="T13" fmla="*/ 141 h 162"/>
                <a:gd name="T14" fmla="*/ 78 w 139"/>
                <a:gd name="T15" fmla="*/ 141 h 162"/>
                <a:gd name="T16" fmla="*/ 78 w 139"/>
                <a:gd name="T17" fmla="*/ 162 h 162"/>
                <a:gd name="T18" fmla="*/ 117 w 139"/>
                <a:gd name="T19" fmla="*/ 162 h 162"/>
                <a:gd name="T20" fmla="*/ 117 w 139"/>
                <a:gd name="T21" fmla="*/ 141 h 162"/>
                <a:gd name="T22" fmla="*/ 139 w 139"/>
                <a:gd name="T23" fmla="*/ 141 h 162"/>
                <a:gd name="T24" fmla="*/ 139 w 139"/>
                <a:gd name="T25" fmla="*/ 0 h 162"/>
                <a:gd name="T26" fmla="*/ 125 w 139"/>
                <a:gd name="T27" fmla="*/ 126 h 162"/>
                <a:gd name="T28" fmla="*/ 117 w 139"/>
                <a:gd name="T29" fmla="*/ 126 h 162"/>
                <a:gd name="T30" fmla="*/ 78 w 139"/>
                <a:gd name="T31" fmla="*/ 126 h 162"/>
                <a:gd name="T32" fmla="*/ 60 w 139"/>
                <a:gd name="T33" fmla="*/ 126 h 162"/>
                <a:gd name="T34" fmla="*/ 21 w 139"/>
                <a:gd name="T35" fmla="*/ 126 h 162"/>
                <a:gd name="T36" fmla="*/ 13 w 139"/>
                <a:gd name="T37" fmla="*/ 126 h 162"/>
                <a:gd name="T38" fmla="*/ 13 w 139"/>
                <a:gd name="T39" fmla="*/ 15 h 162"/>
                <a:gd name="T40" fmla="*/ 125 w 139"/>
                <a:gd name="T41" fmla="*/ 15 h 162"/>
                <a:gd name="T42" fmla="*/ 125 w 139"/>
                <a:gd name="T43" fmla="*/ 1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62">
                  <a:moveTo>
                    <a:pt x="139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21" y="141"/>
                  </a:lnTo>
                  <a:lnTo>
                    <a:pt x="21" y="162"/>
                  </a:lnTo>
                  <a:lnTo>
                    <a:pt x="60" y="162"/>
                  </a:lnTo>
                  <a:lnTo>
                    <a:pt x="60" y="141"/>
                  </a:lnTo>
                  <a:lnTo>
                    <a:pt x="78" y="141"/>
                  </a:lnTo>
                  <a:lnTo>
                    <a:pt x="78" y="162"/>
                  </a:lnTo>
                  <a:lnTo>
                    <a:pt x="117" y="162"/>
                  </a:lnTo>
                  <a:lnTo>
                    <a:pt x="117" y="141"/>
                  </a:lnTo>
                  <a:lnTo>
                    <a:pt x="139" y="141"/>
                  </a:lnTo>
                  <a:lnTo>
                    <a:pt x="139" y="0"/>
                  </a:lnTo>
                  <a:close/>
                  <a:moveTo>
                    <a:pt x="125" y="126"/>
                  </a:moveTo>
                  <a:lnTo>
                    <a:pt x="117" y="126"/>
                  </a:lnTo>
                  <a:lnTo>
                    <a:pt x="78" y="126"/>
                  </a:lnTo>
                  <a:lnTo>
                    <a:pt x="60" y="126"/>
                  </a:lnTo>
                  <a:lnTo>
                    <a:pt x="21" y="126"/>
                  </a:lnTo>
                  <a:lnTo>
                    <a:pt x="13" y="126"/>
                  </a:lnTo>
                  <a:lnTo>
                    <a:pt x="13" y="15"/>
                  </a:lnTo>
                  <a:lnTo>
                    <a:pt x="125" y="15"/>
                  </a:lnTo>
                  <a:lnTo>
                    <a:pt x="125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1" name="Freeform 17"/>
            <p:cNvSpPr/>
            <p:nvPr/>
          </p:nvSpPr>
          <p:spPr bwMode="auto">
            <a:xfrm>
              <a:off x="42" y="44"/>
              <a:ext cx="54" cy="53"/>
            </a:xfrm>
            <a:custGeom>
              <a:avLst/>
              <a:gdLst>
                <a:gd name="T0" fmla="*/ 20 w 54"/>
                <a:gd name="T1" fmla="*/ 53 h 53"/>
                <a:gd name="T2" fmla="*/ 35 w 54"/>
                <a:gd name="T3" fmla="*/ 53 h 53"/>
                <a:gd name="T4" fmla="*/ 35 w 54"/>
                <a:gd name="T5" fmla="*/ 33 h 53"/>
                <a:gd name="T6" fmla="*/ 54 w 54"/>
                <a:gd name="T7" fmla="*/ 33 h 53"/>
                <a:gd name="T8" fmla="*/ 54 w 54"/>
                <a:gd name="T9" fmla="*/ 20 h 53"/>
                <a:gd name="T10" fmla="*/ 35 w 54"/>
                <a:gd name="T11" fmla="*/ 20 h 53"/>
                <a:gd name="T12" fmla="*/ 35 w 54"/>
                <a:gd name="T13" fmla="*/ 0 h 53"/>
                <a:gd name="T14" fmla="*/ 20 w 54"/>
                <a:gd name="T15" fmla="*/ 0 h 53"/>
                <a:gd name="T16" fmla="*/ 20 w 54"/>
                <a:gd name="T17" fmla="*/ 20 h 53"/>
                <a:gd name="T18" fmla="*/ 0 w 54"/>
                <a:gd name="T19" fmla="*/ 20 h 53"/>
                <a:gd name="T20" fmla="*/ 0 w 54"/>
                <a:gd name="T21" fmla="*/ 33 h 53"/>
                <a:gd name="T22" fmla="*/ 20 w 54"/>
                <a:gd name="T23" fmla="*/ 33 h 53"/>
                <a:gd name="T24" fmla="*/ 20 w 54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3">
                  <a:moveTo>
                    <a:pt x="20" y="53"/>
                  </a:moveTo>
                  <a:lnTo>
                    <a:pt x="35" y="53"/>
                  </a:lnTo>
                  <a:lnTo>
                    <a:pt x="35" y="33"/>
                  </a:lnTo>
                  <a:lnTo>
                    <a:pt x="54" y="33"/>
                  </a:lnTo>
                  <a:lnTo>
                    <a:pt x="54" y="20"/>
                  </a:lnTo>
                  <a:lnTo>
                    <a:pt x="35" y="20"/>
                  </a:lnTo>
                  <a:lnTo>
                    <a:pt x="35" y="0"/>
                  </a:ln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20" y="33"/>
                  </a:lnTo>
                  <a:lnTo>
                    <a:pt x="2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98" y="27"/>
              <a:ext cx="16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003" name="Group 19"/>
          <p:cNvGrpSpPr/>
          <p:nvPr/>
        </p:nvGrpSpPr>
        <p:grpSpPr bwMode="auto">
          <a:xfrm>
            <a:off x="6289675" y="2664648"/>
            <a:ext cx="255588" cy="257254"/>
            <a:chOff x="0" y="0"/>
            <a:chExt cx="161" cy="162"/>
          </a:xfrm>
          <a:solidFill>
            <a:schemeClr val="bg1"/>
          </a:solidFill>
        </p:grpSpPr>
        <p:sp>
          <p:nvSpPr>
            <p:cNvPr id="42004" name="Freeform 20"/>
            <p:cNvSpPr/>
            <p:nvPr/>
          </p:nvSpPr>
          <p:spPr bwMode="auto">
            <a:xfrm>
              <a:off x="0" y="0"/>
              <a:ext cx="161" cy="162"/>
            </a:xfrm>
            <a:custGeom>
              <a:avLst/>
              <a:gdLst>
                <a:gd name="T0" fmla="*/ 146 w 161"/>
                <a:gd name="T1" fmla="*/ 148 h 162"/>
                <a:gd name="T2" fmla="*/ 13 w 161"/>
                <a:gd name="T3" fmla="*/ 148 h 162"/>
                <a:gd name="T4" fmla="*/ 13 w 161"/>
                <a:gd name="T5" fmla="*/ 15 h 162"/>
                <a:gd name="T6" fmla="*/ 154 w 161"/>
                <a:gd name="T7" fmla="*/ 15 h 162"/>
                <a:gd name="T8" fmla="*/ 154 w 161"/>
                <a:gd name="T9" fmla="*/ 0 h 162"/>
                <a:gd name="T10" fmla="*/ 0 w 161"/>
                <a:gd name="T11" fmla="*/ 0 h 162"/>
                <a:gd name="T12" fmla="*/ 0 w 161"/>
                <a:gd name="T13" fmla="*/ 162 h 162"/>
                <a:gd name="T14" fmla="*/ 161 w 161"/>
                <a:gd name="T15" fmla="*/ 162 h 162"/>
                <a:gd name="T16" fmla="*/ 161 w 161"/>
                <a:gd name="T17" fmla="*/ 122 h 162"/>
                <a:gd name="T18" fmla="*/ 146 w 161"/>
                <a:gd name="T19" fmla="*/ 122 h 162"/>
                <a:gd name="T20" fmla="*/ 146 w 161"/>
                <a:gd name="T21" fmla="*/ 14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2">
                  <a:moveTo>
                    <a:pt x="146" y="148"/>
                  </a:moveTo>
                  <a:lnTo>
                    <a:pt x="13" y="148"/>
                  </a:lnTo>
                  <a:lnTo>
                    <a:pt x="13" y="15"/>
                  </a:lnTo>
                  <a:lnTo>
                    <a:pt x="154" y="1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161" y="162"/>
                  </a:lnTo>
                  <a:lnTo>
                    <a:pt x="161" y="122"/>
                  </a:lnTo>
                  <a:lnTo>
                    <a:pt x="146" y="122"/>
                  </a:lnTo>
                  <a:lnTo>
                    <a:pt x="146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5" name="Freeform 21"/>
            <p:cNvSpPr>
              <a:spLocks noEditPoints="1"/>
            </p:cNvSpPr>
            <p:nvPr/>
          </p:nvSpPr>
          <p:spPr bwMode="auto">
            <a:xfrm>
              <a:off x="97" y="49"/>
              <a:ext cx="64" cy="64"/>
            </a:xfrm>
            <a:custGeom>
              <a:avLst/>
              <a:gdLst>
                <a:gd name="T0" fmla="*/ 20 w 39"/>
                <a:gd name="T1" fmla="*/ 0 h 39"/>
                <a:gd name="T2" fmla="*/ 0 w 39"/>
                <a:gd name="T3" fmla="*/ 20 h 39"/>
                <a:gd name="T4" fmla="*/ 20 w 39"/>
                <a:gd name="T5" fmla="*/ 39 h 39"/>
                <a:gd name="T6" fmla="*/ 39 w 39"/>
                <a:gd name="T7" fmla="*/ 20 h 39"/>
                <a:gd name="T8" fmla="*/ 20 w 39"/>
                <a:gd name="T9" fmla="*/ 0 h 39"/>
                <a:gd name="T10" fmla="*/ 20 w 39"/>
                <a:gd name="T11" fmla="*/ 30 h 39"/>
                <a:gd name="T12" fmla="*/ 9 w 39"/>
                <a:gd name="T13" fmla="*/ 20 h 39"/>
                <a:gd name="T14" fmla="*/ 20 w 39"/>
                <a:gd name="T15" fmla="*/ 9 h 39"/>
                <a:gd name="T16" fmla="*/ 30 w 39"/>
                <a:gd name="T17" fmla="*/ 20 h 39"/>
                <a:gd name="T18" fmla="*/ 20 w 39"/>
                <a:gd name="T1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0"/>
                  </a:moveTo>
                  <a:cubicBezTo>
                    <a:pt x="14" y="30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0" y="14"/>
                    <a:pt x="30" y="20"/>
                  </a:cubicBezTo>
                  <a:cubicBezTo>
                    <a:pt x="30" y="26"/>
                    <a:pt x="26" y="30"/>
                    <a:pt x="20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39" y="59"/>
              <a:ext cx="37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39" y="88"/>
              <a:ext cx="37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008" name="Freeform 24"/>
          <p:cNvSpPr>
            <a:spLocks noEditPoints="1"/>
          </p:cNvSpPr>
          <p:nvPr/>
        </p:nvSpPr>
        <p:spPr bwMode="auto">
          <a:xfrm>
            <a:off x="6303964" y="1862713"/>
            <a:ext cx="225425" cy="255666"/>
          </a:xfrm>
          <a:custGeom>
            <a:avLst/>
            <a:gdLst>
              <a:gd name="T0" fmla="*/ 87 w 142"/>
              <a:gd name="T1" fmla="*/ 3 h 161"/>
              <a:gd name="T2" fmla="*/ 48 w 142"/>
              <a:gd name="T3" fmla="*/ 23 h 161"/>
              <a:gd name="T4" fmla="*/ 0 w 142"/>
              <a:gd name="T5" fmla="*/ 0 h 161"/>
              <a:gd name="T6" fmla="*/ 0 w 142"/>
              <a:gd name="T7" fmla="*/ 135 h 161"/>
              <a:gd name="T8" fmla="*/ 48 w 142"/>
              <a:gd name="T9" fmla="*/ 158 h 161"/>
              <a:gd name="T10" fmla="*/ 88 w 142"/>
              <a:gd name="T11" fmla="*/ 138 h 161"/>
              <a:gd name="T12" fmla="*/ 142 w 142"/>
              <a:gd name="T13" fmla="*/ 161 h 161"/>
              <a:gd name="T14" fmla="*/ 142 w 142"/>
              <a:gd name="T15" fmla="*/ 26 h 161"/>
              <a:gd name="T16" fmla="*/ 87 w 142"/>
              <a:gd name="T17" fmla="*/ 3 h 161"/>
              <a:gd name="T18" fmla="*/ 54 w 142"/>
              <a:gd name="T19" fmla="*/ 36 h 161"/>
              <a:gd name="T20" fmla="*/ 80 w 142"/>
              <a:gd name="T21" fmla="*/ 23 h 161"/>
              <a:gd name="T22" fmla="*/ 80 w 142"/>
              <a:gd name="T23" fmla="*/ 127 h 161"/>
              <a:gd name="T24" fmla="*/ 54 w 142"/>
              <a:gd name="T25" fmla="*/ 140 h 161"/>
              <a:gd name="T26" fmla="*/ 54 w 142"/>
              <a:gd name="T27" fmla="*/ 36 h 161"/>
              <a:gd name="T28" fmla="*/ 13 w 142"/>
              <a:gd name="T29" fmla="*/ 23 h 161"/>
              <a:gd name="T30" fmla="*/ 41 w 142"/>
              <a:gd name="T31" fmla="*/ 36 h 161"/>
              <a:gd name="T32" fmla="*/ 41 w 142"/>
              <a:gd name="T33" fmla="*/ 140 h 161"/>
              <a:gd name="T34" fmla="*/ 13 w 142"/>
              <a:gd name="T35" fmla="*/ 125 h 161"/>
              <a:gd name="T36" fmla="*/ 13 w 142"/>
              <a:gd name="T37" fmla="*/ 23 h 161"/>
              <a:gd name="T38" fmla="*/ 129 w 142"/>
              <a:gd name="T39" fmla="*/ 140 h 161"/>
              <a:gd name="T40" fmla="*/ 95 w 142"/>
              <a:gd name="T41" fmla="*/ 125 h 161"/>
              <a:gd name="T42" fmla="*/ 95 w 142"/>
              <a:gd name="T43" fmla="*/ 21 h 161"/>
              <a:gd name="T44" fmla="*/ 129 w 142"/>
              <a:gd name="T45" fmla="*/ 36 h 161"/>
              <a:gd name="T46" fmla="*/ 129 w 142"/>
              <a:gd name="T47" fmla="*/ 14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2" h="161">
                <a:moveTo>
                  <a:pt x="87" y="3"/>
                </a:moveTo>
                <a:lnTo>
                  <a:pt x="48" y="23"/>
                </a:lnTo>
                <a:lnTo>
                  <a:pt x="0" y="0"/>
                </a:lnTo>
                <a:lnTo>
                  <a:pt x="0" y="135"/>
                </a:lnTo>
                <a:lnTo>
                  <a:pt x="48" y="158"/>
                </a:lnTo>
                <a:lnTo>
                  <a:pt x="88" y="138"/>
                </a:lnTo>
                <a:lnTo>
                  <a:pt x="142" y="161"/>
                </a:lnTo>
                <a:lnTo>
                  <a:pt x="142" y="26"/>
                </a:lnTo>
                <a:lnTo>
                  <a:pt x="87" y="3"/>
                </a:lnTo>
                <a:close/>
                <a:moveTo>
                  <a:pt x="54" y="36"/>
                </a:moveTo>
                <a:lnTo>
                  <a:pt x="80" y="23"/>
                </a:lnTo>
                <a:lnTo>
                  <a:pt x="80" y="127"/>
                </a:lnTo>
                <a:lnTo>
                  <a:pt x="54" y="140"/>
                </a:lnTo>
                <a:lnTo>
                  <a:pt x="54" y="36"/>
                </a:lnTo>
                <a:close/>
                <a:moveTo>
                  <a:pt x="13" y="23"/>
                </a:moveTo>
                <a:lnTo>
                  <a:pt x="41" y="36"/>
                </a:lnTo>
                <a:lnTo>
                  <a:pt x="41" y="140"/>
                </a:lnTo>
                <a:lnTo>
                  <a:pt x="13" y="125"/>
                </a:lnTo>
                <a:lnTo>
                  <a:pt x="13" y="23"/>
                </a:lnTo>
                <a:close/>
                <a:moveTo>
                  <a:pt x="129" y="140"/>
                </a:moveTo>
                <a:lnTo>
                  <a:pt x="95" y="125"/>
                </a:lnTo>
                <a:lnTo>
                  <a:pt x="95" y="21"/>
                </a:lnTo>
                <a:lnTo>
                  <a:pt x="129" y="36"/>
                </a:lnTo>
                <a:lnTo>
                  <a:pt x="129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2439989" y="1710266"/>
            <a:ext cx="561975" cy="560560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2439989" y="2512201"/>
            <a:ext cx="561975" cy="562148"/>
          </a:xfrm>
          <a:prstGeom prst="ellipse">
            <a:avLst/>
          </a:prstGeom>
          <a:solidFill>
            <a:srgbClr val="12B789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2439989" y="3314136"/>
            <a:ext cx="561975" cy="562148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2" name="Freeform 28"/>
          <p:cNvSpPr>
            <a:spLocks noEditPoints="1"/>
          </p:cNvSpPr>
          <p:nvPr/>
        </p:nvSpPr>
        <p:spPr bwMode="auto">
          <a:xfrm>
            <a:off x="4111625" y="3517399"/>
            <a:ext cx="914400" cy="801934"/>
          </a:xfrm>
          <a:custGeom>
            <a:avLst/>
            <a:gdLst>
              <a:gd name="T0" fmla="*/ 353 w 353"/>
              <a:gd name="T1" fmla="*/ 23 h 310"/>
              <a:gd name="T2" fmla="*/ 329 w 353"/>
              <a:gd name="T3" fmla="*/ 0 h 310"/>
              <a:gd name="T4" fmla="*/ 323 w 353"/>
              <a:gd name="T5" fmla="*/ 0 h 310"/>
              <a:gd name="T6" fmla="*/ 299 w 353"/>
              <a:gd name="T7" fmla="*/ 0 h 310"/>
              <a:gd name="T8" fmla="*/ 54 w 353"/>
              <a:gd name="T9" fmla="*/ 0 h 310"/>
              <a:gd name="T10" fmla="*/ 30 w 353"/>
              <a:gd name="T11" fmla="*/ 0 h 310"/>
              <a:gd name="T12" fmla="*/ 24 w 353"/>
              <a:gd name="T13" fmla="*/ 0 h 310"/>
              <a:gd name="T14" fmla="*/ 0 w 353"/>
              <a:gd name="T15" fmla="*/ 23 h 310"/>
              <a:gd name="T16" fmla="*/ 24 w 353"/>
              <a:gd name="T17" fmla="*/ 47 h 310"/>
              <a:gd name="T18" fmla="*/ 0 w 353"/>
              <a:gd name="T19" fmla="*/ 71 h 310"/>
              <a:gd name="T20" fmla="*/ 24 w 353"/>
              <a:gd name="T21" fmla="*/ 95 h 310"/>
              <a:gd name="T22" fmla="*/ 0 w 353"/>
              <a:gd name="T23" fmla="*/ 119 h 310"/>
              <a:gd name="T24" fmla="*/ 24 w 353"/>
              <a:gd name="T25" fmla="*/ 143 h 310"/>
              <a:gd name="T26" fmla="*/ 31 w 353"/>
              <a:gd name="T27" fmla="*/ 143 h 310"/>
              <a:gd name="T28" fmla="*/ 8 w 353"/>
              <a:gd name="T29" fmla="*/ 166 h 310"/>
              <a:gd name="T30" fmla="*/ 31 w 353"/>
              <a:gd name="T31" fmla="*/ 190 h 310"/>
              <a:gd name="T32" fmla="*/ 41 w 353"/>
              <a:gd name="T33" fmla="*/ 190 h 310"/>
              <a:gd name="T34" fmla="*/ 20 w 353"/>
              <a:gd name="T35" fmla="*/ 214 h 310"/>
              <a:gd name="T36" fmla="*/ 41 w 353"/>
              <a:gd name="T37" fmla="*/ 238 h 310"/>
              <a:gd name="T38" fmla="*/ 107 w 353"/>
              <a:gd name="T39" fmla="*/ 238 h 310"/>
              <a:gd name="T40" fmla="*/ 106 w 353"/>
              <a:gd name="T41" fmla="*/ 240 h 310"/>
              <a:gd name="T42" fmla="*/ 176 w 353"/>
              <a:gd name="T43" fmla="*/ 310 h 310"/>
              <a:gd name="T44" fmla="*/ 246 w 353"/>
              <a:gd name="T45" fmla="*/ 240 h 310"/>
              <a:gd name="T46" fmla="*/ 246 w 353"/>
              <a:gd name="T47" fmla="*/ 238 h 310"/>
              <a:gd name="T48" fmla="*/ 314 w 353"/>
              <a:gd name="T49" fmla="*/ 238 h 310"/>
              <a:gd name="T50" fmla="*/ 335 w 353"/>
              <a:gd name="T51" fmla="*/ 214 h 310"/>
              <a:gd name="T52" fmla="*/ 314 w 353"/>
              <a:gd name="T53" fmla="*/ 190 h 310"/>
              <a:gd name="T54" fmla="*/ 322 w 353"/>
              <a:gd name="T55" fmla="*/ 190 h 310"/>
              <a:gd name="T56" fmla="*/ 345 w 353"/>
              <a:gd name="T57" fmla="*/ 166 h 310"/>
              <a:gd name="T58" fmla="*/ 322 w 353"/>
              <a:gd name="T59" fmla="*/ 143 h 310"/>
              <a:gd name="T60" fmla="*/ 329 w 353"/>
              <a:gd name="T61" fmla="*/ 143 h 310"/>
              <a:gd name="T62" fmla="*/ 353 w 353"/>
              <a:gd name="T63" fmla="*/ 119 h 310"/>
              <a:gd name="T64" fmla="*/ 329 w 353"/>
              <a:gd name="T65" fmla="*/ 95 h 310"/>
              <a:gd name="T66" fmla="*/ 353 w 353"/>
              <a:gd name="T67" fmla="*/ 71 h 310"/>
              <a:gd name="T68" fmla="*/ 329 w 353"/>
              <a:gd name="T69" fmla="*/ 47 h 310"/>
              <a:gd name="T70" fmla="*/ 353 w 353"/>
              <a:gd name="T71" fmla="*/ 23 h 310"/>
              <a:gd name="T72" fmla="*/ 176 w 353"/>
              <a:gd name="T73" fmla="*/ 286 h 310"/>
              <a:gd name="T74" fmla="*/ 130 w 353"/>
              <a:gd name="T75" fmla="*/ 240 h 310"/>
              <a:gd name="T76" fmla="*/ 131 w 353"/>
              <a:gd name="T77" fmla="*/ 238 h 310"/>
              <a:gd name="T78" fmla="*/ 222 w 353"/>
              <a:gd name="T79" fmla="*/ 238 h 310"/>
              <a:gd name="T80" fmla="*/ 222 w 353"/>
              <a:gd name="T81" fmla="*/ 240 h 310"/>
              <a:gd name="T82" fmla="*/ 176 w 353"/>
              <a:gd name="T83" fmla="*/ 28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3" h="310">
                <a:moveTo>
                  <a:pt x="353" y="23"/>
                </a:moveTo>
                <a:cubicBezTo>
                  <a:pt x="353" y="10"/>
                  <a:pt x="342" y="0"/>
                  <a:pt x="329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37"/>
                  <a:pt x="11" y="47"/>
                  <a:pt x="24" y="47"/>
                </a:cubicBezTo>
                <a:cubicBezTo>
                  <a:pt x="11" y="47"/>
                  <a:pt x="0" y="58"/>
                  <a:pt x="0" y="71"/>
                </a:cubicBezTo>
                <a:cubicBezTo>
                  <a:pt x="0" y="84"/>
                  <a:pt x="11" y="95"/>
                  <a:pt x="24" y="95"/>
                </a:cubicBezTo>
                <a:cubicBezTo>
                  <a:pt x="11" y="95"/>
                  <a:pt x="0" y="106"/>
                  <a:pt x="0" y="119"/>
                </a:cubicBezTo>
                <a:cubicBezTo>
                  <a:pt x="0" y="132"/>
                  <a:pt x="11" y="143"/>
                  <a:pt x="24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18" y="143"/>
                  <a:pt x="8" y="153"/>
                  <a:pt x="8" y="166"/>
                </a:cubicBezTo>
                <a:cubicBezTo>
                  <a:pt x="8" y="180"/>
                  <a:pt x="18" y="190"/>
                  <a:pt x="31" y="190"/>
                </a:cubicBezTo>
                <a:cubicBezTo>
                  <a:pt x="41" y="190"/>
                  <a:pt x="41" y="190"/>
                  <a:pt x="41" y="190"/>
                </a:cubicBezTo>
                <a:cubicBezTo>
                  <a:pt x="29" y="190"/>
                  <a:pt x="20" y="201"/>
                  <a:pt x="20" y="214"/>
                </a:cubicBezTo>
                <a:cubicBezTo>
                  <a:pt x="20" y="227"/>
                  <a:pt x="29" y="238"/>
                  <a:pt x="41" y="238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9"/>
                  <a:pt x="106" y="240"/>
                  <a:pt x="106" y="240"/>
                </a:cubicBezTo>
                <a:cubicBezTo>
                  <a:pt x="106" y="279"/>
                  <a:pt x="138" y="310"/>
                  <a:pt x="176" y="310"/>
                </a:cubicBezTo>
                <a:cubicBezTo>
                  <a:pt x="215" y="310"/>
                  <a:pt x="246" y="279"/>
                  <a:pt x="246" y="240"/>
                </a:cubicBezTo>
                <a:cubicBezTo>
                  <a:pt x="246" y="240"/>
                  <a:pt x="246" y="239"/>
                  <a:pt x="246" y="238"/>
                </a:cubicBezTo>
                <a:cubicBezTo>
                  <a:pt x="314" y="238"/>
                  <a:pt x="314" y="238"/>
                  <a:pt x="314" y="238"/>
                </a:cubicBezTo>
                <a:cubicBezTo>
                  <a:pt x="325" y="238"/>
                  <a:pt x="335" y="227"/>
                  <a:pt x="335" y="214"/>
                </a:cubicBezTo>
                <a:cubicBezTo>
                  <a:pt x="335" y="201"/>
                  <a:pt x="325" y="190"/>
                  <a:pt x="314" y="190"/>
                </a:cubicBezTo>
                <a:cubicBezTo>
                  <a:pt x="322" y="190"/>
                  <a:pt x="322" y="190"/>
                  <a:pt x="322" y="190"/>
                </a:cubicBezTo>
                <a:cubicBezTo>
                  <a:pt x="335" y="190"/>
                  <a:pt x="345" y="180"/>
                  <a:pt x="345" y="166"/>
                </a:cubicBezTo>
                <a:cubicBezTo>
                  <a:pt x="345" y="153"/>
                  <a:pt x="335" y="143"/>
                  <a:pt x="322" y="143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42" y="143"/>
                  <a:pt x="353" y="132"/>
                  <a:pt x="353" y="119"/>
                </a:cubicBezTo>
                <a:cubicBezTo>
                  <a:pt x="353" y="106"/>
                  <a:pt x="342" y="95"/>
                  <a:pt x="329" y="95"/>
                </a:cubicBezTo>
                <a:cubicBezTo>
                  <a:pt x="342" y="95"/>
                  <a:pt x="353" y="84"/>
                  <a:pt x="353" y="71"/>
                </a:cubicBezTo>
                <a:cubicBezTo>
                  <a:pt x="353" y="58"/>
                  <a:pt x="342" y="47"/>
                  <a:pt x="329" y="47"/>
                </a:cubicBezTo>
                <a:cubicBezTo>
                  <a:pt x="342" y="47"/>
                  <a:pt x="353" y="37"/>
                  <a:pt x="353" y="23"/>
                </a:cubicBezTo>
                <a:close/>
                <a:moveTo>
                  <a:pt x="176" y="286"/>
                </a:moveTo>
                <a:cubicBezTo>
                  <a:pt x="151" y="286"/>
                  <a:pt x="130" y="266"/>
                  <a:pt x="130" y="240"/>
                </a:cubicBezTo>
                <a:cubicBezTo>
                  <a:pt x="130" y="240"/>
                  <a:pt x="131" y="239"/>
                  <a:pt x="131" y="238"/>
                </a:cubicBezTo>
                <a:cubicBezTo>
                  <a:pt x="222" y="238"/>
                  <a:pt x="222" y="238"/>
                  <a:pt x="222" y="238"/>
                </a:cubicBezTo>
                <a:cubicBezTo>
                  <a:pt x="222" y="239"/>
                  <a:pt x="222" y="240"/>
                  <a:pt x="222" y="240"/>
                </a:cubicBezTo>
                <a:cubicBezTo>
                  <a:pt x="222" y="266"/>
                  <a:pt x="202" y="286"/>
                  <a:pt x="176" y="286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3" name="Freeform 29"/>
          <p:cNvSpPr/>
          <p:nvPr/>
        </p:nvSpPr>
        <p:spPr bwMode="auto">
          <a:xfrm>
            <a:off x="4016376" y="3009242"/>
            <a:ext cx="538163" cy="484336"/>
          </a:xfrm>
          <a:custGeom>
            <a:avLst/>
            <a:gdLst>
              <a:gd name="T0" fmla="*/ 64 w 208"/>
              <a:gd name="T1" fmla="*/ 163 h 187"/>
              <a:gd name="T2" fmla="*/ 64 w 208"/>
              <a:gd name="T3" fmla="*/ 163 h 187"/>
              <a:gd name="T4" fmla="*/ 88 w 208"/>
              <a:gd name="T5" fmla="*/ 187 h 187"/>
              <a:gd name="T6" fmla="*/ 208 w 208"/>
              <a:gd name="T7" fmla="*/ 187 h 187"/>
              <a:gd name="T8" fmla="*/ 208 w 208"/>
              <a:gd name="T9" fmla="*/ 0 h 187"/>
              <a:gd name="T10" fmla="*/ 0 w 208"/>
              <a:gd name="T11" fmla="*/ 0 h 187"/>
              <a:gd name="T12" fmla="*/ 64 w 208"/>
              <a:gd name="T13" fmla="*/ 16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7">
                <a:moveTo>
                  <a:pt x="64" y="163"/>
                </a:moveTo>
                <a:cubicBezTo>
                  <a:pt x="64" y="163"/>
                  <a:pt x="64" y="163"/>
                  <a:pt x="64" y="163"/>
                </a:cubicBezTo>
                <a:cubicBezTo>
                  <a:pt x="64" y="176"/>
                  <a:pt x="75" y="187"/>
                  <a:pt x="88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23" y="36"/>
                  <a:pt x="56" y="96"/>
                  <a:pt x="64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4" name="Freeform 30"/>
          <p:cNvSpPr/>
          <p:nvPr/>
        </p:nvSpPr>
        <p:spPr bwMode="auto">
          <a:xfrm>
            <a:off x="3703638" y="2450269"/>
            <a:ext cx="850900" cy="530389"/>
          </a:xfrm>
          <a:custGeom>
            <a:avLst/>
            <a:gdLst>
              <a:gd name="T0" fmla="*/ 0 w 329"/>
              <a:gd name="T1" fmla="*/ 0 h 205"/>
              <a:gd name="T2" fmla="*/ 96 w 329"/>
              <a:gd name="T3" fmla="*/ 181 h 205"/>
              <a:gd name="T4" fmla="*/ 113 w 329"/>
              <a:gd name="T5" fmla="*/ 205 h 205"/>
              <a:gd name="T6" fmla="*/ 329 w 329"/>
              <a:gd name="T7" fmla="*/ 205 h 205"/>
              <a:gd name="T8" fmla="*/ 329 w 329"/>
              <a:gd name="T9" fmla="*/ 0 h 205"/>
              <a:gd name="T10" fmla="*/ 0 w 329"/>
              <a:gd name="T1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05">
                <a:moveTo>
                  <a:pt x="0" y="0"/>
                </a:moveTo>
                <a:cubicBezTo>
                  <a:pt x="13" y="63"/>
                  <a:pt x="45" y="124"/>
                  <a:pt x="96" y="181"/>
                </a:cubicBezTo>
                <a:cubicBezTo>
                  <a:pt x="96" y="181"/>
                  <a:pt x="103" y="190"/>
                  <a:pt x="113" y="205"/>
                </a:cubicBezTo>
                <a:cubicBezTo>
                  <a:pt x="329" y="205"/>
                  <a:pt x="329" y="205"/>
                  <a:pt x="329" y="205"/>
                </a:cubicBezTo>
                <a:cubicBezTo>
                  <a:pt x="329" y="0"/>
                  <a:pt x="329" y="0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5" name="Freeform 31"/>
          <p:cNvSpPr/>
          <p:nvPr/>
        </p:nvSpPr>
        <p:spPr bwMode="auto">
          <a:xfrm>
            <a:off x="3687764" y="1410135"/>
            <a:ext cx="866775" cy="1011550"/>
          </a:xfrm>
          <a:custGeom>
            <a:avLst/>
            <a:gdLst>
              <a:gd name="T0" fmla="*/ 335 w 335"/>
              <a:gd name="T1" fmla="*/ 391 h 391"/>
              <a:gd name="T2" fmla="*/ 335 w 335"/>
              <a:gd name="T3" fmla="*/ 0 h 391"/>
              <a:gd name="T4" fmla="*/ 0 w 335"/>
              <a:gd name="T5" fmla="*/ 341 h 391"/>
              <a:gd name="T6" fmla="*/ 4 w 335"/>
              <a:gd name="T7" fmla="*/ 391 h 391"/>
              <a:gd name="T8" fmla="*/ 335 w 335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391">
                <a:moveTo>
                  <a:pt x="335" y="391"/>
                </a:moveTo>
                <a:cubicBezTo>
                  <a:pt x="335" y="0"/>
                  <a:pt x="335" y="0"/>
                  <a:pt x="335" y="0"/>
                </a:cubicBezTo>
                <a:cubicBezTo>
                  <a:pt x="150" y="3"/>
                  <a:pt x="0" y="155"/>
                  <a:pt x="0" y="341"/>
                </a:cubicBezTo>
                <a:cubicBezTo>
                  <a:pt x="0" y="358"/>
                  <a:pt x="1" y="374"/>
                  <a:pt x="4" y="391"/>
                </a:cubicBezTo>
                <a:lnTo>
                  <a:pt x="335" y="3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6" name="Freeform 32"/>
          <p:cNvSpPr/>
          <p:nvPr/>
        </p:nvSpPr>
        <p:spPr bwMode="auto">
          <a:xfrm>
            <a:off x="4583114" y="2450269"/>
            <a:ext cx="852487" cy="1043309"/>
          </a:xfrm>
          <a:custGeom>
            <a:avLst/>
            <a:gdLst>
              <a:gd name="T0" fmla="*/ 0 w 329"/>
              <a:gd name="T1" fmla="*/ 0 h 403"/>
              <a:gd name="T2" fmla="*/ 0 w 329"/>
              <a:gd name="T3" fmla="*/ 403 h 403"/>
              <a:gd name="T4" fmla="*/ 118 w 329"/>
              <a:gd name="T5" fmla="*/ 403 h 403"/>
              <a:gd name="T6" fmla="*/ 118 w 329"/>
              <a:gd name="T7" fmla="*/ 403 h 403"/>
              <a:gd name="T8" fmla="*/ 120 w 329"/>
              <a:gd name="T9" fmla="*/ 403 h 403"/>
              <a:gd name="T10" fmla="*/ 120 w 329"/>
              <a:gd name="T11" fmla="*/ 403 h 403"/>
              <a:gd name="T12" fmla="*/ 120 w 329"/>
              <a:gd name="T13" fmla="*/ 403 h 403"/>
              <a:gd name="T14" fmla="*/ 144 w 329"/>
              <a:gd name="T15" fmla="*/ 379 h 403"/>
              <a:gd name="T16" fmla="*/ 144 w 329"/>
              <a:gd name="T17" fmla="*/ 379 h 403"/>
              <a:gd name="T18" fmla="*/ 233 w 329"/>
              <a:gd name="T19" fmla="*/ 181 h 403"/>
              <a:gd name="T20" fmla="*/ 329 w 329"/>
              <a:gd name="T21" fmla="*/ 0 h 403"/>
              <a:gd name="T22" fmla="*/ 0 w 329"/>
              <a:gd name="T2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403">
                <a:moveTo>
                  <a:pt x="0" y="0"/>
                </a:moveTo>
                <a:cubicBezTo>
                  <a:pt x="0" y="403"/>
                  <a:pt x="0" y="403"/>
                  <a:pt x="0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9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33" y="403"/>
                  <a:pt x="144" y="392"/>
                  <a:pt x="144" y="379"/>
                </a:cubicBezTo>
                <a:cubicBezTo>
                  <a:pt x="144" y="379"/>
                  <a:pt x="144" y="379"/>
                  <a:pt x="144" y="379"/>
                </a:cubicBezTo>
                <a:cubicBezTo>
                  <a:pt x="157" y="273"/>
                  <a:pt x="233" y="182"/>
                  <a:pt x="233" y="181"/>
                </a:cubicBezTo>
                <a:cubicBezTo>
                  <a:pt x="284" y="124"/>
                  <a:pt x="316" y="63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7" name="Freeform 33"/>
          <p:cNvSpPr/>
          <p:nvPr/>
        </p:nvSpPr>
        <p:spPr bwMode="auto">
          <a:xfrm>
            <a:off x="4583113" y="1410136"/>
            <a:ext cx="766762" cy="473221"/>
          </a:xfrm>
          <a:custGeom>
            <a:avLst/>
            <a:gdLst>
              <a:gd name="T0" fmla="*/ 296 w 296"/>
              <a:gd name="T1" fmla="*/ 183 h 183"/>
              <a:gd name="T2" fmla="*/ 0 w 296"/>
              <a:gd name="T3" fmla="*/ 0 h 183"/>
              <a:gd name="T4" fmla="*/ 0 w 296"/>
              <a:gd name="T5" fmla="*/ 183 h 183"/>
              <a:gd name="T6" fmla="*/ 296 w 296"/>
              <a:gd name="T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83">
                <a:moveTo>
                  <a:pt x="296" y="183"/>
                </a:moveTo>
                <a:cubicBezTo>
                  <a:pt x="240" y="76"/>
                  <a:pt x="129" y="2"/>
                  <a:pt x="0" y="0"/>
                </a:cubicBezTo>
                <a:cubicBezTo>
                  <a:pt x="0" y="183"/>
                  <a:pt x="0" y="183"/>
                  <a:pt x="0" y="183"/>
                </a:cubicBezTo>
                <a:lnTo>
                  <a:pt x="296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8" name="Freeform 34"/>
          <p:cNvSpPr/>
          <p:nvPr/>
        </p:nvSpPr>
        <p:spPr bwMode="auto">
          <a:xfrm>
            <a:off x="4583114" y="1915117"/>
            <a:ext cx="866775" cy="506569"/>
          </a:xfrm>
          <a:custGeom>
            <a:avLst/>
            <a:gdLst>
              <a:gd name="T0" fmla="*/ 0 w 335"/>
              <a:gd name="T1" fmla="*/ 0 h 196"/>
              <a:gd name="T2" fmla="*/ 0 w 335"/>
              <a:gd name="T3" fmla="*/ 196 h 196"/>
              <a:gd name="T4" fmla="*/ 331 w 335"/>
              <a:gd name="T5" fmla="*/ 196 h 196"/>
              <a:gd name="T6" fmla="*/ 335 w 335"/>
              <a:gd name="T7" fmla="*/ 146 h 196"/>
              <a:gd name="T8" fmla="*/ 302 w 335"/>
              <a:gd name="T9" fmla="*/ 0 h 196"/>
              <a:gd name="T10" fmla="*/ 0 w 335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96">
                <a:moveTo>
                  <a:pt x="0" y="0"/>
                </a:moveTo>
                <a:cubicBezTo>
                  <a:pt x="0" y="196"/>
                  <a:pt x="0" y="196"/>
                  <a:pt x="0" y="196"/>
                </a:cubicBezTo>
                <a:cubicBezTo>
                  <a:pt x="331" y="196"/>
                  <a:pt x="331" y="196"/>
                  <a:pt x="331" y="196"/>
                </a:cubicBezTo>
                <a:cubicBezTo>
                  <a:pt x="334" y="179"/>
                  <a:pt x="335" y="163"/>
                  <a:pt x="335" y="146"/>
                </a:cubicBezTo>
                <a:cubicBezTo>
                  <a:pt x="335" y="93"/>
                  <a:pt x="323" y="44"/>
                  <a:pt x="3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3886201" y="1883357"/>
            <a:ext cx="550863" cy="3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802188" y="2053271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4264026" y="3166452"/>
            <a:ext cx="187325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2" name="Freeform 38"/>
          <p:cNvSpPr>
            <a:spLocks noEditPoints="1"/>
          </p:cNvSpPr>
          <p:nvPr/>
        </p:nvSpPr>
        <p:spPr bwMode="auto">
          <a:xfrm>
            <a:off x="2611439" y="3485639"/>
            <a:ext cx="219075" cy="219143"/>
          </a:xfrm>
          <a:custGeom>
            <a:avLst/>
            <a:gdLst>
              <a:gd name="T0" fmla="*/ 125 w 138"/>
              <a:gd name="T1" fmla="*/ 50 h 138"/>
              <a:gd name="T2" fmla="*/ 125 w 138"/>
              <a:gd name="T3" fmla="*/ 0 h 138"/>
              <a:gd name="T4" fmla="*/ 21 w 138"/>
              <a:gd name="T5" fmla="*/ 0 h 138"/>
              <a:gd name="T6" fmla="*/ 21 w 138"/>
              <a:gd name="T7" fmla="*/ 26 h 138"/>
              <a:gd name="T8" fmla="*/ 0 w 138"/>
              <a:gd name="T9" fmla="*/ 26 h 138"/>
              <a:gd name="T10" fmla="*/ 0 w 138"/>
              <a:gd name="T11" fmla="*/ 138 h 138"/>
              <a:gd name="T12" fmla="*/ 138 w 138"/>
              <a:gd name="T13" fmla="*/ 138 h 138"/>
              <a:gd name="T14" fmla="*/ 138 w 138"/>
              <a:gd name="T15" fmla="*/ 50 h 138"/>
              <a:gd name="T16" fmla="*/ 125 w 138"/>
              <a:gd name="T17" fmla="*/ 50 h 138"/>
              <a:gd name="T18" fmla="*/ 32 w 138"/>
              <a:gd name="T19" fmla="*/ 13 h 138"/>
              <a:gd name="T20" fmla="*/ 112 w 138"/>
              <a:gd name="T21" fmla="*/ 13 h 138"/>
              <a:gd name="T22" fmla="*/ 112 w 138"/>
              <a:gd name="T23" fmla="*/ 50 h 138"/>
              <a:gd name="T24" fmla="*/ 75 w 138"/>
              <a:gd name="T25" fmla="*/ 50 h 138"/>
              <a:gd name="T26" fmla="*/ 75 w 138"/>
              <a:gd name="T27" fmla="*/ 26 h 138"/>
              <a:gd name="T28" fmla="*/ 32 w 138"/>
              <a:gd name="T29" fmla="*/ 26 h 138"/>
              <a:gd name="T30" fmla="*/ 32 w 138"/>
              <a:gd name="T31" fmla="*/ 13 h 138"/>
              <a:gd name="T32" fmla="*/ 127 w 138"/>
              <a:gd name="T33" fmla="*/ 125 h 138"/>
              <a:gd name="T34" fmla="*/ 13 w 138"/>
              <a:gd name="T35" fmla="*/ 125 h 138"/>
              <a:gd name="T36" fmla="*/ 13 w 138"/>
              <a:gd name="T37" fmla="*/ 37 h 138"/>
              <a:gd name="T38" fmla="*/ 63 w 138"/>
              <a:gd name="T39" fmla="*/ 37 h 138"/>
              <a:gd name="T40" fmla="*/ 63 w 138"/>
              <a:gd name="T41" fmla="*/ 62 h 138"/>
              <a:gd name="T42" fmla="*/ 127 w 138"/>
              <a:gd name="T43" fmla="*/ 62 h 138"/>
              <a:gd name="T44" fmla="*/ 127 w 138"/>
              <a:gd name="T45" fmla="*/ 12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8" h="138">
                <a:moveTo>
                  <a:pt x="125" y="50"/>
                </a:moveTo>
                <a:lnTo>
                  <a:pt x="125" y="0"/>
                </a:lnTo>
                <a:lnTo>
                  <a:pt x="21" y="0"/>
                </a:lnTo>
                <a:lnTo>
                  <a:pt x="21" y="26"/>
                </a:lnTo>
                <a:lnTo>
                  <a:pt x="0" y="26"/>
                </a:lnTo>
                <a:lnTo>
                  <a:pt x="0" y="138"/>
                </a:lnTo>
                <a:lnTo>
                  <a:pt x="138" y="138"/>
                </a:lnTo>
                <a:lnTo>
                  <a:pt x="138" y="50"/>
                </a:lnTo>
                <a:lnTo>
                  <a:pt x="125" y="50"/>
                </a:lnTo>
                <a:close/>
                <a:moveTo>
                  <a:pt x="32" y="13"/>
                </a:moveTo>
                <a:lnTo>
                  <a:pt x="112" y="13"/>
                </a:lnTo>
                <a:lnTo>
                  <a:pt x="112" y="50"/>
                </a:lnTo>
                <a:lnTo>
                  <a:pt x="75" y="50"/>
                </a:lnTo>
                <a:lnTo>
                  <a:pt x="75" y="26"/>
                </a:lnTo>
                <a:lnTo>
                  <a:pt x="32" y="26"/>
                </a:lnTo>
                <a:lnTo>
                  <a:pt x="32" y="13"/>
                </a:lnTo>
                <a:close/>
                <a:moveTo>
                  <a:pt x="127" y="125"/>
                </a:moveTo>
                <a:lnTo>
                  <a:pt x="13" y="125"/>
                </a:lnTo>
                <a:lnTo>
                  <a:pt x="13" y="37"/>
                </a:lnTo>
                <a:lnTo>
                  <a:pt x="63" y="37"/>
                </a:lnTo>
                <a:lnTo>
                  <a:pt x="63" y="62"/>
                </a:lnTo>
                <a:lnTo>
                  <a:pt x="127" y="62"/>
                </a:lnTo>
                <a:lnTo>
                  <a:pt x="127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023" name="Group 39"/>
          <p:cNvGrpSpPr/>
          <p:nvPr/>
        </p:nvGrpSpPr>
        <p:grpSpPr bwMode="auto">
          <a:xfrm>
            <a:off x="2616201" y="2677351"/>
            <a:ext cx="212725" cy="230259"/>
            <a:chOff x="0" y="0"/>
            <a:chExt cx="134" cy="145"/>
          </a:xfrm>
          <a:solidFill>
            <a:schemeClr val="bg1"/>
          </a:solidFill>
        </p:grpSpPr>
        <p:sp>
          <p:nvSpPr>
            <p:cNvPr id="42024" name="Freeform 40"/>
            <p:cNvSpPr>
              <a:spLocks noEditPoints="1"/>
            </p:cNvSpPr>
            <p:nvPr/>
          </p:nvSpPr>
          <p:spPr bwMode="auto">
            <a:xfrm>
              <a:off x="0" y="0"/>
              <a:ext cx="90" cy="145"/>
            </a:xfrm>
            <a:custGeom>
              <a:avLst/>
              <a:gdLst>
                <a:gd name="T0" fmla="*/ 0 w 90"/>
                <a:gd name="T1" fmla="*/ 36 h 145"/>
                <a:gd name="T2" fmla="*/ 0 w 90"/>
                <a:gd name="T3" fmla="*/ 72 h 145"/>
                <a:gd name="T4" fmla="*/ 0 w 90"/>
                <a:gd name="T5" fmla="*/ 74 h 145"/>
                <a:gd name="T6" fmla="*/ 0 w 90"/>
                <a:gd name="T7" fmla="*/ 110 h 145"/>
                <a:gd name="T8" fmla="*/ 36 w 90"/>
                <a:gd name="T9" fmla="*/ 110 h 145"/>
                <a:gd name="T10" fmla="*/ 90 w 90"/>
                <a:gd name="T11" fmla="*/ 145 h 145"/>
                <a:gd name="T12" fmla="*/ 90 w 90"/>
                <a:gd name="T13" fmla="*/ 74 h 145"/>
                <a:gd name="T14" fmla="*/ 90 w 90"/>
                <a:gd name="T15" fmla="*/ 72 h 145"/>
                <a:gd name="T16" fmla="*/ 90 w 90"/>
                <a:gd name="T17" fmla="*/ 0 h 145"/>
                <a:gd name="T18" fmla="*/ 36 w 90"/>
                <a:gd name="T19" fmla="*/ 36 h 145"/>
                <a:gd name="T20" fmla="*/ 0 w 90"/>
                <a:gd name="T21" fmla="*/ 36 h 145"/>
                <a:gd name="T22" fmla="*/ 78 w 90"/>
                <a:gd name="T23" fmla="*/ 23 h 145"/>
                <a:gd name="T24" fmla="*/ 78 w 90"/>
                <a:gd name="T25" fmla="*/ 72 h 145"/>
                <a:gd name="T26" fmla="*/ 78 w 90"/>
                <a:gd name="T27" fmla="*/ 74 h 145"/>
                <a:gd name="T28" fmla="*/ 78 w 90"/>
                <a:gd name="T29" fmla="*/ 123 h 145"/>
                <a:gd name="T30" fmla="*/ 39 w 90"/>
                <a:gd name="T31" fmla="*/ 98 h 145"/>
                <a:gd name="T32" fmla="*/ 12 w 90"/>
                <a:gd name="T33" fmla="*/ 98 h 145"/>
                <a:gd name="T34" fmla="*/ 12 w 90"/>
                <a:gd name="T35" fmla="*/ 74 h 145"/>
                <a:gd name="T36" fmla="*/ 12 w 90"/>
                <a:gd name="T37" fmla="*/ 72 h 145"/>
                <a:gd name="T38" fmla="*/ 12 w 90"/>
                <a:gd name="T39" fmla="*/ 49 h 145"/>
                <a:gd name="T40" fmla="*/ 39 w 90"/>
                <a:gd name="T41" fmla="*/ 49 h 145"/>
                <a:gd name="T42" fmla="*/ 78 w 90"/>
                <a:gd name="T43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45">
                  <a:moveTo>
                    <a:pt x="0" y="36"/>
                  </a:moveTo>
                  <a:lnTo>
                    <a:pt x="0" y="72"/>
                  </a:lnTo>
                  <a:lnTo>
                    <a:pt x="0" y="74"/>
                  </a:lnTo>
                  <a:lnTo>
                    <a:pt x="0" y="110"/>
                  </a:lnTo>
                  <a:lnTo>
                    <a:pt x="36" y="110"/>
                  </a:lnTo>
                  <a:lnTo>
                    <a:pt x="90" y="145"/>
                  </a:lnTo>
                  <a:lnTo>
                    <a:pt x="90" y="74"/>
                  </a:lnTo>
                  <a:lnTo>
                    <a:pt x="90" y="72"/>
                  </a:lnTo>
                  <a:lnTo>
                    <a:pt x="90" y="0"/>
                  </a:lnTo>
                  <a:lnTo>
                    <a:pt x="36" y="36"/>
                  </a:lnTo>
                  <a:lnTo>
                    <a:pt x="0" y="36"/>
                  </a:lnTo>
                  <a:close/>
                  <a:moveTo>
                    <a:pt x="78" y="23"/>
                  </a:moveTo>
                  <a:lnTo>
                    <a:pt x="78" y="72"/>
                  </a:lnTo>
                  <a:lnTo>
                    <a:pt x="78" y="74"/>
                  </a:lnTo>
                  <a:lnTo>
                    <a:pt x="78" y="123"/>
                  </a:lnTo>
                  <a:lnTo>
                    <a:pt x="39" y="98"/>
                  </a:lnTo>
                  <a:lnTo>
                    <a:pt x="12" y="98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2" y="49"/>
                  </a:lnTo>
                  <a:lnTo>
                    <a:pt x="39" y="49"/>
                  </a:lnTo>
                  <a:lnTo>
                    <a:pt x="7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5" name="Freeform 41"/>
            <p:cNvSpPr/>
            <p:nvPr/>
          </p:nvSpPr>
          <p:spPr bwMode="auto">
            <a:xfrm>
              <a:off x="104" y="44"/>
              <a:ext cx="30" cy="57"/>
            </a:xfrm>
            <a:custGeom>
              <a:avLst/>
              <a:gdLst>
                <a:gd name="T0" fmla="*/ 0 w 18"/>
                <a:gd name="T1" fmla="*/ 0 h 35"/>
                <a:gd name="T2" fmla="*/ 0 w 18"/>
                <a:gd name="T3" fmla="*/ 8 h 35"/>
                <a:gd name="T4" fmla="*/ 10 w 18"/>
                <a:gd name="T5" fmla="*/ 18 h 35"/>
                <a:gd name="T6" fmla="*/ 0 w 18"/>
                <a:gd name="T7" fmla="*/ 27 h 35"/>
                <a:gd name="T8" fmla="*/ 0 w 18"/>
                <a:gd name="T9" fmla="*/ 35 h 35"/>
                <a:gd name="T10" fmla="*/ 18 w 18"/>
                <a:gd name="T11" fmla="*/ 18 h 35"/>
                <a:gd name="T12" fmla="*/ 0 w 18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6" y="8"/>
                    <a:pt x="10" y="12"/>
                    <a:pt x="10" y="18"/>
                  </a:cubicBezTo>
                  <a:cubicBezTo>
                    <a:pt x="10" y="23"/>
                    <a:pt x="6" y="27"/>
                    <a:pt x="0" y="2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0" y="35"/>
                    <a:pt x="18" y="27"/>
                    <a:pt x="18" y="18"/>
                  </a:cubicBezTo>
                  <a:cubicBezTo>
                    <a:pt x="18" y="8"/>
                    <a:pt x="1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026" name="Group 42"/>
          <p:cNvGrpSpPr/>
          <p:nvPr/>
        </p:nvGrpSpPr>
        <p:grpSpPr bwMode="auto">
          <a:xfrm>
            <a:off x="2606675" y="1891296"/>
            <a:ext cx="230188" cy="209615"/>
            <a:chOff x="0" y="0"/>
            <a:chExt cx="145" cy="132"/>
          </a:xfrm>
          <a:solidFill>
            <a:schemeClr val="bg1"/>
          </a:solidFill>
        </p:grpSpPr>
        <p:sp>
          <p:nvSpPr>
            <p:cNvPr id="42027" name="Freeform 43"/>
            <p:cNvSpPr>
              <a:spLocks noEditPoints="1"/>
            </p:cNvSpPr>
            <p:nvPr/>
          </p:nvSpPr>
          <p:spPr bwMode="auto">
            <a:xfrm>
              <a:off x="0" y="0"/>
              <a:ext cx="145" cy="132"/>
            </a:xfrm>
            <a:custGeom>
              <a:avLst/>
              <a:gdLst>
                <a:gd name="T0" fmla="*/ 123 w 145"/>
                <a:gd name="T1" fmla="*/ 45 h 132"/>
                <a:gd name="T2" fmla="*/ 123 w 145"/>
                <a:gd name="T3" fmla="*/ 0 h 132"/>
                <a:gd name="T4" fmla="*/ 0 w 145"/>
                <a:gd name="T5" fmla="*/ 0 h 132"/>
                <a:gd name="T6" fmla="*/ 0 w 145"/>
                <a:gd name="T7" fmla="*/ 99 h 132"/>
                <a:gd name="T8" fmla="*/ 31 w 145"/>
                <a:gd name="T9" fmla="*/ 99 h 132"/>
                <a:gd name="T10" fmla="*/ 31 w 145"/>
                <a:gd name="T11" fmla="*/ 132 h 132"/>
                <a:gd name="T12" fmla="*/ 68 w 145"/>
                <a:gd name="T13" fmla="*/ 99 h 132"/>
                <a:gd name="T14" fmla="*/ 70 w 145"/>
                <a:gd name="T15" fmla="*/ 99 h 132"/>
                <a:gd name="T16" fmla="*/ 70 w 145"/>
                <a:gd name="T17" fmla="*/ 120 h 132"/>
                <a:gd name="T18" fmla="*/ 73 w 145"/>
                <a:gd name="T19" fmla="*/ 120 h 132"/>
                <a:gd name="T20" fmla="*/ 145 w 145"/>
                <a:gd name="T21" fmla="*/ 120 h 132"/>
                <a:gd name="T22" fmla="*/ 145 w 145"/>
                <a:gd name="T23" fmla="*/ 52 h 132"/>
                <a:gd name="T24" fmla="*/ 145 w 145"/>
                <a:gd name="T25" fmla="*/ 45 h 132"/>
                <a:gd name="T26" fmla="*/ 123 w 145"/>
                <a:gd name="T27" fmla="*/ 45 h 132"/>
                <a:gd name="T28" fmla="*/ 63 w 145"/>
                <a:gd name="T29" fmla="*/ 88 h 132"/>
                <a:gd name="T30" fmla="*/ 44 w 145"/>
                <a:gd name="T31" fmla="*/ 106 h 132"/>
                <a:gd name="T32" fmla="*/ 44 w 145"/>
                <a:gd name="T33" fmla="*/ 88 h 132"/>
                <a:gd name="T34" fmla="*/ 13 w 145"/>
                <a:gd name="T35" fmla="*/ 88 h 132"/>
                <a:gd name="T36" fmla="*/ 13 w 145"/>
                <a:gd name="T37" fmla="*/ 13 h 132"/>
                <a:gd name="T38" fmla="*/ 110 w 145"/>
                <a:gd name="T39" fmla="*/ 13 h 132"/>
                <a:gd name="T40" fmla="*/ 110 w 145"/>
                <a:gd name="T41" fmla="*/ 45 h 132"/>
                <a:gd name="T42" fmla="*/ 70 w 145"/>
                <a:gd name="T43" fmla="*/ 45 h 132"/>
                <a:gd name="T44" fmla="*/ 70 w 145"/>
                <a:gd name="T45" fmla="*/ 88 h 132"/>
                <a:gd name="T46" fmla="*/ 63 w 145"/>
                <a:gd name="T47" fmla="*/ 88 h 132"/>
                <a:gd name="T48" fmla="*/ 132 w 145"/>
                <a:gd name="T49" fmla="*/ 107 h 132"/>
                <a:gd name="T50" fmla="*/ 83 w 145"/>
                <a:gd name="T51" fmla="*/ 107 h 132"/>
                <a:gd name="T52" fmla="*/ 83 w 145"/>
                <a:gd name="T53" fmla="*/ 58 h 132"/>
                <a:gd name="T54" fmla="*/ 132 w 145"/>
                <a:gd name="T55" fmla="*/ 58 h 132"/>
                <a:gd name="T56" fmla="*/ 132 w 145"/>
                <a:gd name="T57" fmla="*/ 10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5" h="132">
                  <a:moveTo>
                    <a:pt x="123" y="45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31" y="99"/>
                  </a:lnTo>
                  <a:lnTo>
                    <a:pt x="31" y="132"/>
                  </a:lnTo>
                  <a:lnTo>
                    <a:pt x="68" y="99"/>
                  </a:lnTo>
                  <a:lnTo>
                    <a:pt x="70" y="99"/>
                  </a:lnTo>
                  <a:lnTo>
                    <a:pt x="70" y="120"/>
                  </a:lnTo>
                  <a:lnTo>
                    <a:pt x="73" y="120"/>
                  </a:lnTo>
                  <a:lnTo>
                    <a:pt x="145" y="120"/>
                  </a:lnTo>
                  <a:lnTo>
                    <a:pt x="145" y="52"/>
                  </a:lnTo>
                  <a:lnTo>
                    <a:pt x="145" y="45"/>
                  </a:lnTo>
                  <a:lnTo>
                    <a:pt x="123" y="45"/>
                  </a:lnTo>
                  <a:close/>
                  <a:moveTo>
                    <a:pt x="63" y="88"/>
                  </a:moveTo>
                  <a:lnTo>
                    <a:pt x="44" y="106"/>
                  </a:lnTo>
                  <a:lnTo>
                    <a:pt x="44" y="88"/>
                  </a:lnTo>
                  <a:lnTo>
                    <a:pt x="13" y="88"/>
                  </a:lnTo>
                  <a:lnTo>
                    <a:pt x="13" y="13"/>
                  </a:lnTo>
                  <a:lnTo>
                    <a:pt x="110" y="13"/>
                  </a:lnTo>
                  <a:lnTo>
                    <a:pt x="110" y="45"/>
                  </a:lnTo>
                  <a:lnTo>
                    <a:pt x="70" y="45"/>
                  </a:lnTo>
                  <a:lnTo>
                    <a:pt x="70" y="88"/>
                  </a:lnTo>
                  <a:lnTo>
                    <a:pt x="63" y="88"/>
                  </a:lnTo>
                  <a:close/>
                  <a:moveTo>
                    <a:pt x="132" y="107"/>
                  </a:moveTo>
                  <a:lnTo>
                    <a:pt x="83" y="107"/>
                  </a:lnTo>
                  <a:lnTo>
                    <a:pt x="83" y="58"/>
                  </a:lnTo>
                  <a:lnTo>
                    <a:pt x="132" y="58"/>
                  </a:lnTo>
                  <a:lnTo>
                    <a:pt x="13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8" name="Rectangle 44"/>
            <p:cNvSpPr>
              <a:spLocks noChangeArrowheads="1"/>
            </p:cNvSpPr>
            <p:nvPr/>
          </p:nvSpPr>
          <p:spPr bwMode="auto">
            <a:xfrm>
              <a:off x="93" y="76"/>
              <a:ext cx="11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9" name="Rectangle 45"/>
            <p:cNvSpPr>
              <a:spLocks noChangeArrowheads="1"/>
            </p:cNvSpPr>
            <p:nvPr/>
          </p:nvSpPr>
          <p:spPr bwMode="auto">
            <a:xfrm>
              <a:off x="110" y="76"/>
              <a:ext cx="12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95289" y="1776962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395289" y="2588424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395289" y="339353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6878639" y="1776962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6878639" y="2588424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6878639" y="339353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9976</Words>
  <Application>WPS 演示</Application>
  <PresentationFormat>全屏显示(16:9)</PresentationFormat>
  <Paragraphs>409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Shirley </cp:lastModifiedBy>
  <cp:revision>23</cp:revision>
  <dcterms:created xsi:type="dcterms:W3CDTF">2016-04-12T08:19:00Z</dcterms:created>
  <dcterms:modified xsi:type="dcterms:W3CDTF">2019-11-02T09:33:42Z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