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8" r:id="rId3"/>
    <p:sldId id="276" r:id="rId5"/>
    <p:sldId id="289" r:id="rId6"/>
    <p:sldId id="260" r:id="rId7"/>
    <p:sldId id="261" r:id="rId8"/>
    <p:sldId id="262" r:id="rId9"/>
    <p:sldId id="267" r:id="rId10"/>
    <p:sldId id="304" r:id="rId11"/>
    <p:sldId id="268" r:id="rId12"/>
    <p:sldId id="290" r:id="rId13"/>
    <p:sldId id="269" r:id="rId14"/>
    <p:sldId id="270" r:id="rId15"/>
    <p:sldId id="271" r:id="rId16"/>
    <p:sldId id="272" r:id="rId17"/>
    <p:sldId id="273" r:id="rId18"/>
    <p:sldId id="291"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22"/>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srcRect/>
          <a:stretch>
            <a:fillRect/>
          </a:stretch>
        </p:blipFill>
        <p:spPr>
          <a:xfrm>
            <a:off x="-318053" y="0"/>
            <a:ext cx="2680698" cy="11529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1.xml"/><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478367" y="48283"/>
            <a:ext cx="3726562" cy="1602754"/>
          </a:xfrm>
          <a:prstGeom prst="rect">
            <a:avLst/>
          </a:prstGeom>
        </p:spPr>
      </p:pic>
      <p:pic>
        <p:nvPicPr>
          <p:cNvPr id="5" name="图片 4"/>
          <p:cNvPicPr>
            <a:picLocks noChangeAspect="1"/>
          </p:cNvPicPr>
          <p:nvPr/>
        </p:nvPicPr>
        <p:blipFill rotWithShape="1">
          <a:blip r:embed="rId2" cstate="email"/>
          <a:srcRect/>
          <a:stretch>
            <a:fillRect/>
          </a:stretch>
        </p:blipFill>
        <p:spPr>
          <a:xfrm>
            <a:off x="6800849" y="4175678"/>
            <a:ext cx="5478031" cy="3257538"/>
          </a:xfrm>
          <a:prstGeom prst="rect">
            <a:avLst/>
          </a:prstGeom>
        </p:spPr>
      </p:pic>
      <p:sp>
        <p:nvSpPr>
          <p:cNvPr id="8" name="矩形 7"/>
          <p:cNvSpPr/>
          <p:nvPr/>
        </p:nvSpPr>
        <p:spPr>
          <a:xfrm>
            <a:off x="2794368" y="3039501"/>
            <a:ext cx="6012180" cy="829945"/>
          </a:xfrm>
          <a:prstGeom prst="rect">
            <a:avLst/>
          </a:prstGeom>
        </p:spPr>
        <p:txBody>
          <a:bodyPr wrap="none">
            <a:spAutoFit/>
          </a:bodyPr>
          <a:lstStyle/>
          <a:p>
            <a:pPr algn="ctr"/>
            <a:r>
              <a:rPr lang="zh-CN" altLang="en-US" sz="4800" b="1" spc="300" dirty="0">
                <a:solidFill>
                  <a:srgbClr val="90807A"/>
                </a:solidFill>
                <a:latin typeface="微软雅黑" panose="020B0503020204020204" charset="-122"/>
                <a:ea typeface="微软雅黑" panose="020B0503020204020204" charset="-122"/>
              </a:rPr>
              <a:t>智能电网中的云计算</a:t>
            </a:r>
            <a:endParaRPr lang="zh-CN" altLang="en-US" sz="4800" b="1" spc="300" dirty="0">
              <a:solidFill>
                <a:srgbClr val="90807A"/>
              </a:solidFill>
              <a:latin typeface="微软雅黑" panose="020B0503020204020204" charset="-122"/>
              <a:ea typeface="微软雅黑" panose="020B0503020204020204" charset="-122"/>
            </a:endParaRPr>
          </a:p>
        </p:txBody>
      </p:sp>
      <p:sp>
        <p:nvSpPr>
          <p:cNvPr id="9" name="矩形 8"/>
          <p:cNvSpPr/>
          <p:nvPr/>
        </p:nvSpPr>
        <p:spPr>
          <a:xfrm>
            <a:off x="2492748" y="3926251"/>
            <a:ext cx="6937660" cy="430374"/>
          </a:xfrm>
          <a:prstGeom prst="rect">
            <a:avLst/>
          </a:prstGeom>
        </p:spPr>
        <p:txBody>
          <a:bodyPr wrap="square">
            <a:spAutoFit/>
          </a:bodyPr>
          <a:lstStyle/>
          <a:p>
            <a:pPr algn="ctr">
              <a:lnSpc>
                <a:spcPct val="120000"/>
              </a:lnSpc>
            </a:pPr>
            <a:r>
              <a:rPr lang="en-US" altLang="zh-CN" sz="2000" dirty="0">
                <a:solidFill>
                  <a:srgbClr val="90807A"/>
                </a:solidFill>
                <a:latin typeface="微软雅黑" panose="020B0503020204020204" charset="-122"/>
                <a:ea typeface="微软雅黑" panose="020B0503020204020204" charset="-122"/>
              </a:rPr>
              <a:t>Shanghai University of Electric Power</a:t>
            </a:r>
            <a:endParaRPr lang="zh-CN" altLang="en-US" sz="2000" dirty="0">
              <a:solidFill>
                <a:srgbClr val="90807A"/>
              </a:solidFill>
              <a:latin typeface="微软雅黑" panose="020B0503020204020204" charset="-122"/>
              <a:ea typeface="微软雅黑" panose="020B0503020204020204" charset="-122"/>
            </a:endParaRPr>
          </a:p>
        </p:txBody>
      </p:sp>
      <p:sp>
        <p:nvSpPr>
          <p:cNvPr id="10" name="TextBox 25"/>
          <p:cNvSpPr txBox="1"/>
          <p:nvPr/>
        </p:nvSpPr>
        <p:spPr>
          <a:xfrm flipH="1">
            <a:off x="3720465" y="4725035"/>
            <a:ext cx="4519930" cy="306705"/>
          </a:xfrm>
          <a:prstGeom prst="rect">
            <a:avLst/>
          </a:prstGeom>
          <a:solidFill>
            <a:srgbClr val="FCB00F"/>
          </a:solidFill>
        </p:spPr>
        <p:txBody>
          <a:bodyPr wrap="square" rtlCol="0">
            <a:spAutoFit/>
          </a:bodyPr>
          <a:lstStyle>
            <a:defPPr>
              <a:defRPr lang="zh-CN"/>
            </a:defPPr>
            <a:lvl1pPr>
              <a:defRPr>
                <a:solidFill>
                  <a:schemeClr val="bg1"/>
                </a:solidFill>
                <a:latin typeface="微软雅黑" panose="020B0503020204020204" charset="-122"/>
                <a:ea typeface="微软雅黑" panose="020B0503020204020204" charset="-122"/>
              </a:defRPr>
            </a:lvl1pPr>
          </a:lstStyle>
          <a:p>
            <a:pPr algn="ctr"/>
            <a:r>
              <a:rPr lang="zh-CN" altLang="en-US" sz="1400" dirty="0"/>
              <a:t>汇报人：葛 江 妍                导师：温 蜜</a:t>
            </a:r>
            <a:endParaRPr lang="en-US" altLang="zh-CN" sz="1400" dirty="0"/>
          </a:p>
        </p:txBody>
      </p:sp>
      <p:sp>
        <p:nvSpPr>
          <p:cNvPr id="11" name="任意多边形 25"/>
          <p:cNvSpPr/>
          <p:nvPr/>
        </p:nvSpPr>
        <p:spPr>
          <a:xfrm>
            <a:off x="7037403" y="216609"/>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26"/>
          <p:cNvSpPr/>
          <p:nvPr/>
        </p:nvSpPr>
        <p:spPr>
          <a:xfrm>
            <a:off x="7656702" y="2235185"/>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21"/>
          <p:cNvSpPr/>
          <p:nvPr/>
        </p:nvSpPr>
        <p:spPr>
          <a:xfrm>
            <a:off x="10233618" y="1002581"/>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2"/>
          <p:cNvSpPr/>
          <p:nvPr/>
        </p:nvSpPr>
        <p:spPr>
          <a:xfrm>
            <a:off x="9744196" y="762132"/>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1358284" y="1589103"/>
            <a:ext cx="3680558"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38183" y="1615736"/>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376036" y="1580225"/>
            <a:ext cx="0" cy="1899821"/>
          </a:xfrm>
          <a:prstGeom prst="line">
            <a:avLst/>
          </a:prstGeom>
          <a:ln>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384914" y="3488924"/>
            <a:ext cx="62143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516216" y="1589103"/>
            <a:ext cx="3589272"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123239" y="1589103"/>
            <a:ext cx="0" cy="1811045"/>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770830" y="3400147"/>
            <a:ext cx="370165" cy="0"/>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3577" y="895966"/>
            <a:ext cx="1413763" cy="13862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2059048" y="542401"/>
            <a:ext cx="161353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en-US" altLang="zh-CN" sz="2935" b="1" dirty="0">
                <a:solidFill>
                  <a:srgbClr val="90807A"/>
                </a:solidFill>
                <a:latin typeface="Arial" panose="020B0604020202020204" pitchFamily="34" charset="0"/>
                <a:cs typeface="Arial" panose="020B0604020202020204" pitchFamily="34" charset="0"/>
              </a:rPr>
              <a:t>CP-ABE</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4" name="文本框 3"/>
          <p:cNvSpPr txBox="1"/>
          <p:nvPr/>
        </p:nvSpPr>
        <p:spPr>
          <a:xfrm>
            <a:off x="1280795" y="1398270"/>
            <a:ext cx="8629650" cy="2814955"/>
          </a:xfrm>
          <a:prstGeom prst="rect">
            <a:avLst/>
          </a:prstGeom>
          <a:noFill/>
        </p:spPr>
        <p:txBody>
          <a:bodyPr wrap="square" rtlCol="0">
            <a:spAutoFit/>
          </a:bodyPr>
          <a:p>
            <a:r>
              <a:rPr lang="zh-CN" altLang="en-US" sz="2400" dirty="0">
                <a:solidFill>
                  <a:schemeClr val="tx1">
                    <a:lumMod val="75000"/>
                    <a:lumOff val="25000"/>
                  </a:schemeClr>
                </a:solidFill>
                <a:latin typeface="微软雅黑" panose="020B0503020204020204" charset="-122"/>
                <a:ea typeface="微软雅黑" panose="020B0503020204020204" charset="-122"/>
              </a:rPr>
              <a:t>算法步骤：</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zh-CN" altLang="en-US" dirty="0">
                <a:solidFill>
                  <a:schemeClr val="tx1">
                    <a:lumMod val="75000"/>
                    <a:lumOff val="25000"/>
                  </a:schemeClr>
                </a:solidFill>
                <a:latin typeface="微软雅黑" panose="020B0503020204020204" charset="-122"/>
                <a:ea typeface="微软雅黑" panose="020B0503020204020204" charset="-122"/>
              </a:rPr>
              <a:t>1.生成用户的主密钥MK和公钥PK；</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zh-CN" altLang="en-US" dirty="0">
                <a:solidFill>
                  <a:schemeClr val="tx1">
                    <a:lumMod val="75000"/>
                    <a:lumOff val="25000"/>
                  </a:schemeClr>
                </a:solidFill>
                <a:latin typeface="微软雅黑" panose="020B0503020204020204" charset="-122"/>
                <a:ea typeface="微软雅黑" panose="020B0503020204020204" charset="-122"/>
              </a:rPr>
              <a:t>2.使用用户的公钥PK、用户自定义的访问控制结构T，将数据明文M加密称密文CT；</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zh-CN" altLang="en-US" dirty="0">
                <a:solidFill>
                  <a:schemeClr val="tx1">
                    <a:lumMod val="75000"/>
                    <a:lumOff val="25000"/>
                  </a:schemeClr>
                </a:solidFill>
                <a:latin typeface="微软雅黑" panose="020B0503020204020204" charset="-122"/>
                <a:ea typeface="微软雅黑" panose="020B0503020204020204" charset="-122"/>
              </a:rPr>
              <a:t>3.使用用户的主密钥MK、请求访问的用户的属性集S，生成请求访问用户的私钥SK；</a:t>
            </a:r>
            <a:endParaRPr lang="zh-CN" altLang="en-US" dirty="0">
              <a:solidFill>
                <a:schemeClr val="tx1">
                  <a:lumMod val="75000"/>
                  <a:lumOff val="25000"/>
                </a:schemeClr>
              </a:solidFill>
              <a:latin typeface="微软雅黑" panose="020B0503020204020204" charset="-122"/>
              <a:ea typeface="微软雅黑" panose="020B0503020204020204" charset="-122"/>
            </a:endParaRPr>
          </a:p>
          <a:p>
            <a:pPr fontAlgn="auto">
              <a:lnSpc>
                <a:spcPct val="150000"/>
              </a:lnSpc>
            </a:pPr>
            <a:r>
              <a:rPr lang="zh-CN" altLang="en-US" dirty="0">
                <a:solidFill>
                  <a:schemeClr val="tx1">
                    <a:lumMod val="75000"/>
                    <a:lumOff val="25000"/>
                  </a:schemeClr>
                </a:solidFill>
                <a:latin typeface="微软雅黑" panose="020B0503020204020204" charset="-122"/>
                <a:ea typeface="微软雅黑" panose="020B0503020204020204" charset="-122"/>
              </a:rPr>
              <a:t>4.使用请求访问用户的私钥SK尝试解密密文CT，只有当请求访问用户的属性集S满足控制用户自定义的访问控制的结构T的条件下，才能获得明文M。</a:t>
            </a:r>
            <a:endParaRPr lang="zh-CN" altLang="en-US"/>
          </a:p>
          <a:p>
            <a:endParaRPr lang="zh-CN" altLang="en-US"/>
          </a:p>
        </p:txBody>
      </p:sp>
      <p:sp>
        <p:nvSpPr>
          <p:cNvPr id="5" name="文本框 4"/>
          <p:cNvSpPr txBox="1"/>
          <p:nvPr/>
        </p:nvSpPr>
        <p:spPr>
          <a:xfrm>
            <a:off x="1280795" y="4213225"/>
            <a:ext cx="2576195" cy="922020"/>
          </a:xfrm>
          <a:prstGeom prst="rect">
            <a:avLst/>
          </a:prstGeom>
          <a:noFill/>
        </p:spPr>
        <p:txBody>
          <a:bodyPr wrap="square" rtlCol="0">
            <a:spAutoFit/>
          </a:bodyPr>
          <a:p>
            <a:pPr fontAlgn="auto">
              <a:lnSpc>
                <a:spcPct val="150000"/>
              </a:lnSpc>
            </a:pPr>
            <a:r>
              <a:rPr lang="zh-CN" altLang="en-US" dirty="0">
                <a:solidFill>
                  <a:srgbClr val="FF0000"/>
                </a:solidFill>
                <a:latin typeface="微软雅黑" panose="020B0503020204020204" charset="-122"/>
                <a:ea typeface="微软雅黑" panose="020B0503020204020204" charset="-122"/>
                <a:sym typeface="+mn-ea"/>
              </a:rPr>
              <a:t>密文----&gt;访问结构</a:t>
            </a:r>
            <a:endParaRPr lang="zh-CN" altLang="en-US" dirty="0">
              <a:solidFill>
                <a:srgbClr val="FF0000"/>
              </a:solidFill>
              <a:latin typeface="微软雅黑" panose="020B0503020204020204" charset="-122"/>
              <a:ea typeface="微软雅黑" panose="020B0503020204020204" charset="-122"/>
              <a:sym typeface="+mn-ea"/>
            </a:endParaRPr>
          </a:p>
          <a:p>
            <a:pPr fontAlgn="auto">
              <a:lnSpc>
                <a:spcPct val="150000"/>
              </a:lnSpc>
            </a:pPr>
            <a:r>
              <a:rPr lang="zh-CN" altLang="en-US" dirty="0">
                <a:solidFill>
                  <a:srgbClr val="FF0000"/>
                </a:solidFill>
                <a:latin typeface="微软雅黑" panose="020B0503020204020204" charset="-122"/>
                <a:ea typeface="微软雅黑" panose="020B0503020204020204" charset="-122"/>
                <a:sym typeface="+mn-ea"/>
              </a:rPr>
              <a:t>密钥----&gt;属性集合</a:t>
            </a:r>
            <a:endParaRPr lang="zh-CN" altLang="en-US" dirty="0">
              <a:solidFill>
                <a:srgbClr val="FF0000"/>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2059048" y="542401"/>
            <a:ext cx="310705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对</a:t>
            </a:r>
            <a:r>
              <a:rPr lang="en-US" altLang="zh-CN" sz="2935" b="1" dirty="0">
                <a:solidFill>
                  <a:srgbClr val="90807A"/>
                </a:solidFill>
                <a:latin typeface="Arial" panose="020B0604020202020204" pitchFamily="34" charset="0"/>
                <a:cs typeface="Arial" panose="020B0604020202020204" pitchFamily="34" charset="0"/>
              </a:rPr>
              <a:t>CP-ABE</a:t>
            </a:r>
            <a:r>
              <a:rPr lang="zh-CN" altLang="en-US" sz="2935" b="1" dirty="0">
                <a:solidFill>
                  <a:srgbClr val="90807A"/>
                </a:solidFill>
                <a:latin typeface="Arial" panose="020B0604020202020204" pitchFamily="34" charset="0"/>
                <a:cs typeface="Arial" panose="020B0604020202020204" pitchFamily="34" charset="0"/>
              </a:rPr>
              <a:t>的改进</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2" name="文本框 1"/>
          <p:cNvSpPr txBox="1"/>
          <p:nvPr/>
        </p:nvSpPr>
        <p:spPr>
          <a:xfrm>
            <a:off x="1069975" y="1199515"/>
            <a:ext cx="5085715" cy="922020"/>
          </a:xfrm>
          <a:prstGeom prst="rect">
            <a:avLst/>
          </a:prstGeom>
          <a:noFill/>
        </p:spPr>
        <p:txBody>
          <a:bodyPr wrap="square" rtlCol="0">
            <a:spAutoFit/>
          </a:bodyPr>
          <a:p>
            <a:pPr algn="l" fontAlgn="auto">
              <a:lnSpc>
                <a:spcPct val="150000"/>
              </a:lnSpc>
              <a:spcAft>
                <a:spcPts val="0"/>
              </a:spcAft>
              <a:buClr>
                <a:srgbClr val="292929"/>
              </a:buClr>
              <a:buSzTx/>
              <a:buFontTx/>
            </a:pPr>
            <a:r>
              <a:rPr lang="zh-CN" dirty="0">
                <a:solidFill>
                  <a:schemeClr val="tx1">
                    <a:lumMod val="75000"/>
                    <a:lumOff val="25000"/>
                  </a:schemeClr>
                </a:solidFill>
                <a:latin typeface="微软雅黑" panose="020B0503020204020204" charset="-122"/>
                <a:ea typeface="微软雅黑" panose="020B0503020204020204" charset="-122"/>
              </a:rPr>
              <a:t>1.加入MapReduce处理</a:t>
            </a:r>
            <a:endParaRPr lang="zh-CN" dirty="0">
              <a:solidFill>
                <a:schemeClr val="tx1">
                  <a:lumMod val="75000"/>
                  <a:lumOff val="25000"/>
                </a:schemeClr>
              </a:solidFill>
              <a:latin typeface="微软雅黑" panose="020B0503020204020204" charset="-122"/>
              <a:ea typeface="微软雅黑" panose="020B0503020204020204" charset="-122"/>
            </a:endParaRPr>
          </a:p>
          <a:p>
            <a:pPr algn="l" fontAlgn="auto">
              <a:lnSpc>
                <a:spcPct val="150000"/>
              </a:lnSpc>
              <a:spcAft>
                <a:spcPts val="0"/>
              </a:spcAft>
              <a:buClr>
                <a:srgbClr val="292929"/>
              </a:buClr>
              <a:buSzTx/>
              <a:buFontTx/>
            </a:pPr>
            <a:r>
              <a:rPr lang="zh-CN" dirty="0">
                <a:solidFill>
                  <a:schemeClr val="tx1">
                    <a:lumMod val="75000"/>
                    <a:lumOff val="25000"/>
                  </a:schemeClr>
                </a:solidFill>
                <a:latin typeface="微软雅黑" panose="020B0503020204020204" charset="-122"/>
                <a:ea typeface="微软雅黑" panose="020B0503020204020204" charset="-122"/>
              </a:rPr>
              <a:t>2.均衡</a:t>
            </a:r>
            <a:r>
              <a:rPr lang="en-US" altLang="zh-CN" dirty="0">
                <a:solidFill>
                  <a:schemeClr val="tx1">
                    <a:lumMod val="75000"/>
                    <a:lumOff val="25000"/>
                  </a:schemeClr>
                </a:solidFill>
                <a:latin typeface="微软雅黑" panose="020B0503020204020204" charset="-122"/>
                <a:ea typeface="微软雅黑" panose="020B0503020204020204" charset="-122"/>
              </a:rPr>
              <a:t>Map</a:t>
            </a:r>
            <a:r>
              <a:rPr lang="zh-CN" altLang="en-US" dirty="0">
                <a:solidFill>
                  <a:schemeClr val="tx1">
                    <a:lumMod val="75000"/>
                    <a:lumOff val="25000"/>
                  </a:schemeClr>
                </a:solidFill>
                <a:latin typeface="微软雅黑" panose="020B0503020204020204" charset="-122"/>
                <a:ea typeface="微软雅黑" panose="020B0503020204020204" charset="-122"/>
              </a:rPr>
              <a:t>和</a:t>
            </a:r>
            <a:r>
              <a:rPr lang="en-US" altLang="zh-CN" dirty="0">
                <a:solidFill>
                  <a:schemeClr val="tx1">
                    <a:lumMod val="75000"/>
                    <a:lumOff val="25000"/>
                  </a:schemeClr>
                </a:solidFill>
                <a:latin typeface="微软雅黑" panose="020B0503020204020204" charset="-122"/>
                <a:ea typeface="微软雅黑" panose="020B0503020204020204" charset="-122"/>
              </a:rPr>
              <a:t>Reduce</a:t>
            </a:r>
            <a:r>
              <a:rPr lang="zh-CN" altLang="en-US" dirty="0">
                <a:solidFill>
                  <a:schemeClr val="tx1">
                    <a:lumMod val="75000"/>
                    <a:lumOff val="25000"/>
                  </a:schemeClr>
                </a:solidFill>
                <a:latin typeface="微软雅黑" panose="020B0503020204020204" charset="-122"/>
                <a:ea typeface="微软雅黑" panose="020B0503020204020204" charset="-122"/>
              </a:rPr>
              <a:t>的负载</a:t>
            </a:r>
            <a:endParaRPr lang="zh-CN" altLang="en-US" dirty="0">
              <a:solidFill>
                <a:schemeClr val="tx1">
                  <a:lumMod val="75000"/>
                  <a:lumOff val="25000"/>
                </a:schemeClr>
              </a:solidFill>
              <a:latin typeface="微软雅黑" panose="020B0503020204020204" charset="-122"/>
              <a:ea typeface="微软雅黑" panose="020B0503020204020204" charset="-122"/>
            </a:endParaRPr>
          </a:p>
        </p:txBody>
      </p:sp>
      <p:sp>
        <p:nvSpPr>
          <p:cNvPr id="7" name="矩形 6"/>
          <p:cNvSpPr/>
          <p:nvPr/>
        </p:nvSpPr>
        <p:spPr>
          <a:xfrm>
            <a:off x="1240155" y="2371725"/>
            <a:ext cx="3912870" cy="3544570"/>
          </a:xfrm>
          <a:prstGeom prst="rect">
            <a:avLst/>
          </a:prstGeom>
          <a:noFill/>
          <a:ln>
            <a:solidFill>
              <a:schemeClr val="tx1"/>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525905" y="3026410"/>
            <a:ext cx="3340735" cy="95440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525905" y="4557395"/>
            <a:ext cx="3340735" cy="95440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322070" y="2534920"/>
            <a:ext cx="3053715" cy="368300"/>
          </a:xfrm>
          <a:prstGeom prst="rect">
            <a:avLst/>
          </a:prstGeom>
          <a:noFill/>
        </p:spPr>
        <p:txBody>
          <a:bodyPr wrap="square" rtlCol="0">
            <a:spAutoFit/>
          </a:bodyPr>
          <a:p>
            <a:r>
              <a:rPr lang="en-US" altLang="zh-CN"/>
              <a:t>Map-Reduce</a:t>
            </a:r>
            <a:r>
              <a:rPr lang="zh-CN" altLang="en-US"/>
              <a:t>并行处理单元</a:t>
            </a:r>
            <a:endParaRPr lang="zh-CN" altLang="en-US"/>
          </a:p>
        </p:txBody>
      </p:sp>
      <p:sp>
        <p:nvSpPr>
          <p:cNvPr id="11" name="文本框 10"/>
          <p:cNvSpPr txBox="1"/>
          <p:nvPr/>
        </p:nvSpPr>
        <p:spPr>
          <a:xfrm>
            <a:off x="1703705" y="3312160"/>
            <a:ext cx="1364615" cy="368300"/>
          </a:xfrm>
          <a:prstGeom prst="rect">
            <a:avLst/>
          </a:prstGeom>
          <a:noFill/>
        </p:spPr>
        <p:txBody>
          <a:bodyPr wrap="square" rtlCol="0">
            <a:spAutoFit/>
          </a:bodyPr>
          <a:p>
            <a:r>
              <a:rPr lang="en-US" altLang="zh-CN">
                <a:solidFill>
                  <a:srgbClr val="C00000"/>
                </a:solidFill>
              </a:rPr>
              <a:t>Map worker</a:t>
            </a:r>
            <a:endParaRPr lang="en-US" altLang="zh-CN">
              <a:solidFill>
                <a:srgbClr val="C00000"/>
              </a:solidFill>
            </a:endParaRPr>
          </a:p>
        </p:txBody>
      </p:sp>
      <p:sp>
        <p:nvSpPr>
          <p:cNvPr id="12" name="文本框 11"/>
          <p:cNvSpPr txBox="1"/>
          <p:nvPr/>
        </p:nvSpPr>
        <p:spPr>
          <a:xfrm>
            <a:off x="1703705" y="4850130"/>
            <a:ext cx="1650365" cy="368300"/>
          </a:xfrm>
          <a:prstGeom prst="rect">
            <a:avLst/>
          </a:prstGeom>
          <a:noFill/>
        </p:spPr>
        <p:txBody>
          <a:bodyPr wrap="square" rtlCol="0">
            <a:spAutoFit/>
          </a:bodyPr>
          <a:p>
            <a:r>
              <a:rPr lang="en-US" altLang="zh-CN">
                <a:solidFill>
                  <a:srgbClr val="C00000"/>
                </a:solidFill>
              </a:rPr>
              <a:t>Reduce worker</a:t>
            </a:r>
            <a:endParaRPr lang="en-US" altLang="zh-CN">
              <a:solidFill>
                <a:srgbClr val="C00000"/>
              </a:solidFill>
            </a:endParaRPr>
          </a:p>
        </p:txBody>
      </p:sp>
      <p:sp>
        <p:nvSpPr>
          <p:cNvPr id="13" name="文本框 12"/>
          <p:cNvSpPr txBox="1"/>
          <p:nvPr/>
        </p:nvSpPr>
        <p:spPr>
          <a:xfrm>
            <a:off x="2453005" y="4084955"/>
            <a:ext cx="1486535" cy="368300"/>
          </a:xfrm>
          <a:prstGeom prst="rect">
            <a:avLst/>
          </a:prstGeom>
          <a:noFill/>
        </p:spPr>
        <p:txBody>
          <a:bodyPr wrap="square" rtlCol="0">
            <a:spAutoFit/>
          </a:bodyPr>
          <a:p>
            <a:r>
              <a:rPr lang="en-US" altLang="zh-CN"/>
              <a:t>AES</a:t>
            </a:r>
            <a:r>
              <a:rPr lang="zh-CN" altLang="en-US"/>
              <a:t>密钥</a:t>
            </a:r>
            <a:r>
              <a:rPr lang="en-US" altLang="zh-CN"/>
              <a:t>K1‘</a:t>
            </a:r>
            <a:endParaRPr lang="en-US" altLang="zh-CN"/>
          </a:p>
        </p:txBody>
      </p:sp>
      <p:sp>
        <p:nvSpPr>
          <p:cNvPr id="14" name="椭圆 13"/>
          <p:cNvSpPr/>
          <p:nvPr/>
        </p:nvSpPr>
        <p:spPr>
          <a:xfrm>
            <a:off x="3435350" y="3183255"/>
            <a:ext cx="1240790" cy="640715"/>
          </a:xfrm>
          <a:prstGeom prst="ellipse">
            <a:avLst/>
          </a:prstGeom>
          <a:solidFill>
            <a:srgbClr val="E5B8B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解密</a:t>
            </a:r>
            <a:endParaRPr lang="zh-CN" altLang="en-US">
              <a:solidFill>
                <a:schemeClr val="tx1"/>
              </a:solidFill>
            </a:endParaRPr>
          </a:p>
        </p:txBody>
      </p:sp>
      <p:sp>
        <p:nvSpPr>
          <p:cNvPr id="15" name="椭圆 14"/>
          <p:cNvSpPr/>
          <p:nvPr/>
        </p:nvSpPr>
        <p:spPr>
          <a:xfrm>
            <a:off x="3435350" y="4713605"/>
            <a:ext cx="1240790" cy="640715"/>
          </a:xfrm>
          <a:prstGeom prst="ellipse">
            <a:avLst/>
          </a:prstGeom>
          <a:solidFill>
            <a:srgbClr val="E5B8B7"/>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加密</a:t>
            </a:r>
            <a:endParaRPr lang="zh-CN" altLang="en-US">
              <a:solidFill>
                <a:schemeClr val="tx1"/>
              </a:solidFill>
            </a:endParaRPr>
          </a:p>
        </p:txBody>
      </p:sp>
      <p:cxnSp>
        <p:nvCxnSpPr>
          <p:cNvPr id="16" name="直接箭头连接符 15"/>
          <p:cNvCxnSpPr>
            <a:stCxn id="14" idx="4"/>
            <a:endCxn id="15" idx="0"/>
          </p:cNvCxnSpPr>
          <p:nvPr/>
        </p:nvCxnSpPr>
        <p:spPr>
          <a:xfrm>
            <a:off x="4055745" y="3823970"/>
            <a:ext cx="0" cy="88963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861175" y="2963545"/>
            <a:ext cx="3190875" cy="2360930"/>
          </a:xfrm>
          <a:prstGeom prst="rect">
            <a:avLst/>
          </a:prstGeom>
          <a:noFill/>
          <a:ln>
            <a:solidFill>
              <a:schemeClr val="tx1"/>
            </a:solidFill>
            <a:prstDash val="lg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7439660" y="4182745"/>
            <a:ext cx="2033270" cy="5308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云路径</a:t>
            </a:r>
            <a:r>
              <a:rPr lang="en-US" altLang="zh-CN">
                <a:solidFill>
                  <a:schemeClr val="tx1"/>
                </a:solidFill>
              </a:rPr>
              <a:t>i</a:t>
            </a:r>
            <a:r>
              <a:rPr lang="zh-CN" altLang="en-US">
                <a:solidFill>
                  <a:schemeClr val="tx1"/>
                </a:solidFill>
              </a:rPr>
              <a:t>，密钥</a:t>
            </a:r>
            <a:r>
              <a:rPr lang="en-US" altLang="zh-CN">
                <a:solidFill>
                  <a:schemeClr val="tx1"/>
                </a:solidFill>
              </a:rPr>
              <a:t>i</a:t>
            </a:r>
            <a:endParaRPr lang="en-US" altLang="zh-CN">
              <a:solidFill>
                <a:schemeClr val="tx1"/>
              </a:solidFill>
            </a:endParaRPr>
          </a:p>
        </p:txBody>
      </p:sp>
      <p:sp>
        <p:nvSpPr>
          <p:cNvPr id="19" name="文本框 18"/>
          <p:cNvSpPr txBox="1"/>
          <p:nvPr/>
        </p:nvSpPr>
        <p:spPr>
          <a:xfrm>
            <a:off x="8168005" y="4736465"/>
            <a:ext cx="576580" cy="395605"/>
          </a:xfrm>
          <a:prstGeom prst="rect">
            <a:avLst/>
          </a:prstGeom>
          <a:noFill/>
        </p:spPr>
        <p:txBody>
          <a:bodyPr vert="eaVert" wrap="square" rtlCol="0">
            <a:spAutoFit/>
          </a:bodyPr>
          <a:p>
            <a:pPr>
              <a:lnSpc>
                <a:spcPct val="80000"/>
              </a:lnSpc>
            </a:pPr>
            <a:r>
              <a:rPr lang="en-US" altLang="zh-CN" sz="3200"/>
              <a:t>...</a:t>
            </a:r>
            <a:endParaRPr lang="en-US" altLang="zh-CN" sz="3200"/>
          </a:p>
        </p:txBody>
      </p:sp>
      <p:sp>
        <p:nvSpPr>
          <p:cNvPr id="20" name="文本框 19"/>
          <p:cNvSpPr txBox="1"/>
          <p:nvPr/>
        </p:nvSpPr>
        <p:spPr>
          <a:xfrm>
            <a:off x="8167370" y="3776345"/>
            <a:ext cx="576580" cy="487680"/>
          </a:xfrm>
          <a:prstGeom prst="rect">
            <a:avLst/>
          </a:prstGeom>
          <a:noFill/>
        </p:spPr>
        <p:txBody>
          <a:bodyPr vert="eaVert" wrap="square" rtlCol="0">
            <a:spAutoFit/>
          </a:bodyPr>
          <a:p>
            <a:pPr>
              <a:lnSpc>
                <a:spcPct val="80000"/>
              </a:lnSpc>
            </a:pPr>
            <a:r>
              <a:rPr lang="en-US" altLang="zh-CN" sz="3200"/>
              <a:t>...</a:t>
            </a:r>
            <a:endParaRPr lang="en-US" altLang="zh-CN" sz="3200"/>
          </a:p>
        </p:txBody>
      </p:sp>
      <p:sp>
        <p:nvSpPr>
          <p:cNvPr id="21" name="文本框 20"/>
          <p:cNvSpPr txBox="1"/>
          <p:nvPr/>
        </p:nvSpPr>
        <p:spPr>
          <a:xfrm>
            <a:off x="7075805" y="3258185"/>
            <a:ext cx="2740025" cy="368300"/>
          </a:xfrm>
          <a:prstGeom prst="rect">
            <a:avLst/>
          </a:prstGeom>
          <a:noFill/>
        </p:spPr>
        <p:txBody>
          <a:bodyPr wrap="square" rtlCol="0">
            <a:spAutoFit/>
          </a:bodyPr>
          <a:p>
            <a:r>
              <a:rPr lang="zh-CN" altLang="en-US"/>
              <a:t>云存储</a:t>
            </a:r>
            <a:r>
              <a:rPr lang="en-US" altLang="zh-CN"/>
              <a:t>---HBase</a:t>
            </a:r>
            <a:r>
              <a:rPr lang="zh-CN" altLang="en-US"/>
              <a:t>数据库</a:t>
            </a:r>
            <a:endParaRPr lang="zh-CN" altLang="en-US"/>
          </a:p>
        </p:txBody>
      </p:sp>
      <p:cxnSp>
        <p:nvCxnSpPr>
          <p:cNvPr id="22" name="直接箭头连接符 21"/>
          <p:cNvCxnSpPr>
            <a:endCxn id="14" idx="6"/>
          </p:cNvCxnSpPr>
          <p:nvPr/>
        </p:nvCxnSpPr>
        <p:spPr>
          <a:xfrm flipH="1" flipV="1">
            <a:off x="4676140" y="3503930"/>
            <a:ext cx="2740025" cy="80391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6"/>
            <a:endCxn id="18" idx="1"/>
          </p:cNvCxnSpPr>
          <p:nvPr/>
        </p:nvCxnSpPr>
        <p:spPr>
          <a:xfrm flipV="1">
            <a:off x="4676140" y="4448175"/>
            <a:ext cx="2763520" cy="58610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476240" y="3183255"/>
            <a:ext cx="1296035" cy="645160"/>
          </a:xfrm>
          <a:prstGeom prst="rect">
            <a:avLst/>
          </a:prstGeom>
          <a:noFill/>
        </p:spPr>
        <p:txBody>
          <a:bodyPr wrap="square" rtlCol="0">
            <a:spAutoFit/>
          </a:bodyPr>
          <a:p>
            <a:r>
              <a:rPr lang="zh-CN" altLang="en-US"/>
              <a:t>原</a:t>
            </a:r>
            <a:r>
              <a:rPr lang="en-US" altLang="zh-CN"/>
              <a:t>CP-ABE</a:t>
            </a:r>
            <a:r>
              <a:rPr lang="zh-CN" altLang="en-US"/>
              <a:t>密钥</a:t>
            </a:r>
            <a:r>
              <a:rPr lang="en-US" altLang="zh-CN"/>
              <a:t>M2</a:t>
            </a:r>
            <a:endParaRPr lang="en-US" altLang="zh-CN"/>
          </a:p>
        </p:txBody>
      </p:sp>
      <p:sp>
        <p:nvSpPr>
          <p:cNvPr id="27" name="文本框 26"/>
          <p:cNvSpPr txBox="1"/>
          <p:nvPr/>
        </p:nvSpPr>
        <p:spPr>
          <a:xfrm>
            <a:off x="5476240" y="4866640"/>
            <a:ext cx="1296035" cy="645160"/>
          </a:xfrm>
          <a:prstGeom prst="rect">
            <a:avLst/>
          </a:prstGeom>
          <a:noFill/>
        </p:spPr>
        <p:txBody>
          <a:bodyPr wrap="square" rtlCol="0">
            <a:spAutoFit/>
          </a:bodyPr>
          <a:p>
            <a:r>
              <a:rPr lang="zh-CN" altLang="en-US"/>
              <a:t>新</a:t>
            </a:r>
            <a:r>
              <a:rPr lang="en-US" altLang="zh-CN"/>
              <a:t>CP-ABE</a:t>
            </a:r>
            <a:r>
              <a:rPr lang="zh-CN" altLang="en-US"/>
              <a:t>密钥</a:t>
            </a:r>
            <a:r>
              <a:rPr lang="en-US" altLang="zh-CN"/>
              <a:t>M2’</a:t>
            </a:r>
            <a:endParaRPr lang="en-US" altLang="zh-CN"/>
          </a:p>
        </p:txBody>
      </p:sp>
      <p:sp>
        <p:nvSpPr>
          <p:cNvPr id="29" name="文本框 28"/>
          <p:cNvSpPr txBox="1"/>
          <p:nvPr/>
        </p:nvSpPr>
        <p:spPr>
          <a:xfrm>
            <a:off x="1280795" y="6230620"/>
            <a:ext cx="8889365" cy="337185"/>
          </a:xfrm>
          <a:prstGeom prst="rect">
            <a:avLst/>
          </a:prstGeom>
          <a:noFill/>
        </p:spPr>
        <p:txBody>
          <a:bodyPr wrap="square" rtlCol="0">
            <a:spAutoFit/>
          </a:bodyPr>
          <a:p>
            <a:pPr algn="ctr"/>
            <a:r>
              <a:rPr lang="en-US" altLang="zh-CN" sz="1600">
                <a:latin typeface="微软雅黑" panose="020B0503020204020204" charset="-122"/>
                <a:ea typeface="微软雅黑" panose="020B0503020204020204" charset="-122"/>
                <a:cs typeface="微软雅黑" panose="020B0503020204020204" charset="-122"/>
                <a:sym typeface="+mn-ea"/>
              </a:rPr>
              <a:t>CP-ABE</a:t>
            </a:r>
            <a:r>
              <a:rPr lang="zh-CN" altLang="en-US" sz="1600">
                <a:latin typeface="微软雅黑" panose="020B0503020204020204" charset="-122"/>
                <a:ea typeface="微软雅黑" panose="020B0503020204020204" charset="-122"/>
                <a:cs typeface="微软雅黑" panose="020B0503020204020204" charset="-122"/>
                <a:sym typeface="+mn-ea"/>
              </a:rPr>
              <a:t>加密算法与</a:t>
            </a:r>
            <a:r>
              <a:rPr lang="en-US" altLang="zh-CN" sz="1600">
                <a:latin typeface="微软雅黑" panose="020B0503020204020204" charset="-122"/>
                <a:ea typeface="微软雅黑" panose="020B0503020204020204" charset="-122"/>
                <a:cs typeface="微软雅黑" panose="020B0503020204020204" charset="-122"/>
                <a:sym typeface="+mn-ea"/>
              </a:rPr>
              <a:t>MapReduce</a:t>
            </a:r>
            <a:r>
              <a:rPr lang="zh-CN" altLang="en-US" sz="1600">
                <a:latin typeface="微软雅黑" panose="020B0503020204020204" charset="-122"/>
                <a:ea typeface="微软雅黑" panose="020B0503020204020204" charset="-122"/>
                <a:cs typeface="微软雅黑" panose="020B0503020204020204" charset="-122"/>
                <a:sym typeface="+mn-ea"/>
              </a:rPr>
              <a:t>结合</a:t>
            </a:r>
            <a:endParaRPr lang="zh-CN"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2059048" y="542401"/>
            <a:ext cx="833437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在权限变更时</a:t>
            </a:r>
            <a:r>
              <a:rPr lang="en-US" altLang="zh-CN" sz="2935" b="1" dirty="0">
                <a:solidFill>
                  <a:srgbClr val="90807A"/>
                </a:solidFill>
                <a:latin typeface="Arial" panose="020B0604020202020204" pitchFamily="34" charset="0"/>
                <a:cs typeface="Arial" panose="020B0604020202020204" pitchFamily="34" charset="0"/>
              </a:rPr>
              <a:t>CP-ABE</a:t>
            </a:r>
            <a:r>
              <a:rPr lang="zh-CN" altLang="en-US" sz="2935" b="1" dirty="0">
                <a:solidFill>
                  <a:srgbClr val="90807A"/>
                </a:solidFill>
                <a:latin typeface="Arial" panose="020B0604020202020204" pitchFamily="34" charset="0"/>
                <a:cs typeface="Arial" panose="020B0604020202020204" pitchFamily="34" charset="0"/>
              </a:rPr>
              <a:t>算法与该算法的并行化对比</a:t>
            </a:r>
            <a:endParaRPr lang="zh-CN" altLang="en-US" sz="2935" b="1" dirty="0">
              <a:solidFill>
                <a:srgbClr val="90807A"/>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1840865" y="1384300"/>
            <a:ext cx="8248015" cy="4545965"/>
          </a:xfrm>
          <a:prstGeom prst="rect">
            <a:avLst/>
          </a:prstGeom>
        </p:spPr>
      </p:pic>
      <p:sp>
        <p:nvSpPr>
          <p:cNvPr id="6" name="文本框 5"/>
          <p:cNvSpPr txBox="1"/>
          <p:nvPr/>
        </p:nvSpPr>
        <p:spPr>
          <a:xfrm>
            <a:off x="1280795" y="6230620"/>
            <a:ext cx="8889365" cy="337185"/>
          </a:xfrm>
          <a:prstGeom prst="rect">
            <a:avLst/>
          </a:prstGeom>
          <a:noFill/>
        </p:spPr>
        <p:txBody>
          <a:bodyPr wrap="square" rtlCol="0">
            <a:spAutoFit/>
          </a:bodyPr>
          <a:p>
            <a:pPr algn="ctr"/>
            <a:r>
              <a:rPr lang="zh-CN" sz="1600">
                <a:latin typeface="微软雅黑" panose="020B0503020204020204" charset="-122"/>
                <a:ea typeface="微软雅黑" panose="020B0503020204020204" charset="-122"/>
                <a:cs typeface="微软雅黑" panose="020B0503020204020204" charset="-122"/>
                <a:sym typeface="+mn-ea"/>
              </a:rPr>
              <a:t>权限更新时间性能对比</a:t>
            </a:r>
            <a:endParaRPr lang="zh-CN"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2059048" y="542401"/>
            <a:ext cx="61556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rgbClr val="90807A"/>
                </a:solidFill>
                <a:latin typeface="Arial" panose="020B0604020202020204" pitchFamily="34" charset="0"/>
                <a:cs typeface="Arial" panose="020B0604020202020204" pitchFamily="34" charset="0"/>
              </a:rPr>
              <a:t>智能电网云存储平台的目录系统设计</a:t>
            </a:r>
            <a:endParaRPr lang="zh-CN" sz="2935" b="1" dirty="0">
              <a:solidFill>
                <a:srgbClr val="90807A"/>
              </a:solidFill>
              <a:latin typeface="Arial" panose="020B0604020202020204" pitchFamily="34" charset="0"/>
              <a:cs typeface="Arial" panose="020B0604020202020204" pitchFamily="34" charset="0"/>
            </a:endParaRPr>
          </a:p>
        </p:txBody>
      </p:sp>
      <p:pic>
        <p:nvPicPr>
          <p:cNvPr id="2" name="图片 1" descr="目录系统"/>
          <p:cNvPicPr>
            <a:picLocks noChangeAspect="1"/>
          </p:cNvPicPr>
          <p:nvPr/>
        </p:nvPicPr>
        <p:blipFill>
          <a:blip r:embed="rId1"/>
          <a:srcRect l="16812" t="17550" r="4476" b="9041"/>
          <a:stretch>
            <a:fillRect/>
          </a:stretch>
        </p:blipFill>
        <p:spPr>
          <a:xfrm>
            <a:off x="1483360" y="1315085"/>
            <a:ext cx="9638030" cy="4582160"/>
          </a:xfrm>
          <a:prstGeom prst="rect">
            <a:avLst/>
          </a:prstGeom>
        </p:spPr>
      </p:pic>
      <p:sp>
        <p:nvSpPr>
          <p:cNvPr id="6" name="文本框 5"/>
          <p:cNvSpPr txBox="1"/>
          <p:nvPr/>
        </p:nvSpPr>
        <p:spPr>
          <a:xfrm>
            <a:off x="1280795" y="6230620"/>
            <a:ext cx="8889365" cy="337185"/>
          </a:xfrm>
          <a:prstGeom prst="rect">
            <a:avLst/>
          </a:prstGeom>
          <a:noFill/>
        </p:spPr>
        <p:txBody>
          <a:bodyPr wrap="square" rtlCol="0">
            <a:spAutoFit/>
          </a:bodyPr>
          <a:p>
            <a:pPr algn="ctr"/>
            <a:r>
              <a:rPr lang="zh-CN" sz="1600">
                <a:latin typeface="微软雅黑" panose="020B0503020204020204" charset="-122"/>
                <a:ea typeface="微软雅黑" panose="020B0503020204020204" charset="-122"/>
                <a:cs typeface="微软雅黑" panose="020B0503020204020204" charset="-122"/>
                <a:sym typeface="+mn-ea"/>
              </a:rPr>
              <a:t>智能电网云存储目录系统</a:t>
            </a:r>
            <a:endParaRPr lang="zh-CN"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2059048" y="542401"/>
            <a:ext cx="428879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rgbClr val="90807A"/>
                </a:solidFill>
                <a:latin typeface="Arial" panose="020B0604020202020204" pitchFamily="34" charset="0"/>
                <a:cs typeface="Arial" panose="020B0604020202020204" pitchFamily="34" charset="0"/>
              </a:rPr>
              <a:t>业务系统访问数据的过程</a:t>
            </a:r>
            <a:endParaRPr lang="zh-CN" sz="2935" b="1" dirty="0">
              <a:solidFill>
                <a:srgbClr val="90807A"/>
              </a:solidFill>
              <a:latin typeface="Arial" panose="020B0604020202020204" pitchFamily="34" charset="0"/>
              <a:cs typeface="Arial" panose="020B0604020202020204" pitchFamily="34" charset="0"/>
            </a:endParaRPr>
          </a:p>
        </p:txBody>
      </p:sp>
      <p:pic>
        <p:nvPicPr>
          <p:cNvPr id="4" name="图片 3" descr="时序图"/>
          <p:cNvPicPr>
            <a:picLocks noChangeAspect="1"/>
          </p:cNvPicPr>
          <p:nvPr/>
        </p:nvPicPr>
        <p:blipFill>
          <a:blip r:embed="rId1"/>
          <a:srcRect l="11793" t="12757" r="5013" b="8427"/>
          <a:stretch>
            <a:fillRect/>
          </a:stretch>
        </p:blipFill>
        <p:spPr>
          <a:xfrm>
            <a:off x="1023620" y="1192530"/>
            <a:ext cx="9730740" cy="4970780"/>
          </a:xfrm>
          <a:prstGeom prst="rect">
            <a:avLst/>
          </a:prstGeom>
        </p:spPr>
      </p:pic>
      <p:sp>
        <p:nvSpPr>
          <p:cNvPr id="6" name="文本框 5"/>
          <p:cNvSpPr txBox="1"/>
          <p:nvPr/>
        </p:nvSpPr>
        <p:spPr>
          <a:xfrm>
            <a:off x="1280795" y="6230620"/>
            <a:ext cx="8889365" cy="337185"/>
          </a:xfrm>
          <a:prstGeom prst="rect">
            <a:avLst/>
          </a:prstGeom>
          <a:noFill/>
        </p:spPr>
        <p:txBody>
          <a:bodyPr wrap="square" rtlCol="0">
            <a:spAutoFit/>
          </a:bodyPr>
          <a:p>
            <a:pPr algn="ctr"/>
            <a:r>
              <a:rPr lang="zh-CN" sz="1600">
                <a:latin typeface="微软雅黑" panose="020B0503020204020204" charset="-122"/>
                <a:ea typeface="微软雅黑" panose="020B0503020204020204" charset="-122"/>
                <a:cs typeface="微软雅黑" panose="020B0503020204020204" charset="-122"/>
                <a:sym typeface="+mn-ea"/>
              </a:rPr>
              <a:t>用户访问数据时序图</a:t>
            </a:r>
            <a:endParaRPr lang="zh-CN" sz="160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7249795" y="685165"/>
            <a:ext cx="3504565" cy="398780"/>
          </a:xfrm>
          <a:prstGeom prst="rect">
            <a:avLst/>
          </a:prstGeom>
          <a:noFill/>
        </p:spPr>
        <p:txBody>
          <a:bodyPr wrap="square" rtlCol="0">
            <a:spAutoFit/>
          </a:bodyPr>
          <a:p>
            <a:pPr algn="l" fontAlgn="auto">
              <a:lnSpc>
                <a:spcPts val="1200"/>
              </a:lnSpc>
              <a:spcBef>
                <a:spcPts val="0"/>
              </a:spcBef>
              <a:buClrTx/>
              <a:buSzTx/>
              <a:buFont typeface="Arial" panose="020B0604020202020204" pitchFamily="34" charset="0"/>
            </a:pPr>
            <a:r>
              <a:rPr lang="zh-CN" altLang="en-US" sz="2000" dirty="0">
                <a:solidFill>
                  <a:srgbClr val="0070C0"/>
                </a:solidFill>
                <a:latin typeface="微软雅黑" panose="020B0503020204020204" charset="-122"/>
                <a:ea typeface="微软雅黑" panose="020B0503020204020204" charset="-122"/>
              </a:rPr>
              <a:t>数据--</a:t>
            </a:r>
            <a:r>
              <a:rPr lang="en-US" altLang="zh-CN" sz="2000" dirty="0">
                <a:solidFill>
                  <a:srgbClr val="0070C0"/>
                </a:solidFill>
                <a:latin typeface="微软雅黑" panose="020B0503020204020204" charset="-122"/>
                <a:ea typeface="微软雅黑" panose="020B0503020204020204" charset="-122"/>
              </a:rPr>
              <a:t>---</a:t>
            </a:r>
            <a:r>
              <a:rPr lang="zh-CN" altLang="en-US" sz="2000" dirty="0">
                <a:solidFill>
                  <a:srgbClr val="0070C0"/>
                </a:solidFill>
                <a:latin typeface="微软雅黑" panose="020B0503020204020204" charset="-122"/>
                <a:ea typeface="微软雅黑" panose="020B0503020204020204" charset="-122"/>
              </a:rPr>
              <a:t>--&gt;M1--</a:t>
            </a:r>
            <a:r>
              <a:rPr lang="en-US" altLang="zh-CN" sz="2000" dirty="0">
                <a:solidFill>
                  <a:srgbClr val="0070C0"/>
                </a:solidFill>
                <a:latin typeface="微软雅黑" panose="020B0503020204020204" charset="-122"/>
                <a:ea typeface="微软雅黑" panose="020B0503020204020204" charset="-122"/>
              </a:rPr>
              <a:t>---</a:t>
            </a:r>
            <a:r>
              <a:rPr lang="zh-CN" altLang="en-US" sz="2000" dirty="0">
                <a:solidFill>
                  <a:srgbClr val="0070C0"/>
                </a:solidFill>
                <a:latin typeface="微软雅黑" panose="020B0503020204020204" charset="-122"/>
                <a:ea typeface="微软雅黑" panose="020B0503020204020204" charset="-122"/>
              </a:rPr>
              <a:t>--&gt;M2</a:t>
            </a:r>
            <a:endParaRPr lang="zh-CN" altLang="en-US" sz="2000" dirty="0">
              <a:solidFill>
                <a:srgbClr val="0070C0"/>
              </a:solidFill>
              <a:latin typeface="微软雅黑" panose="020B0503020204020204" charset="-122"/>
              <a:ea typeface="微软雅黑" panose="020B0503020204020204" charset="-122"/>
            </a:endParaRPr>
          </a:p>
          <a:p>
            <a:pPr algn="l" fontAlgn="auto">
              <a:lnSpc>
                <a:spcPts val="1200"/>
              </a:lnSpc>
              <a:spcBef>
                <a:spcPts val="0"/>
              </a:spcBef>
              <a:buClrTx/>
              <a:buSzTx/>
              <a:buFont typeface="Arial" panose="020B0604020202020204" pitchFamily="34" charset="0"/>
            </a:pPr>
            <a:r>
              <a:rPr lang="zh-CN" altLang="en-US" sz="2000" dirty="0">
                <a:solidFill>
                  <a:srgbClr val="0070C0"/>
                </a:solidFill>
                <a:latin typeface="微软雅黑" panose="020B0503020204020204" charset="-122"/>
                <a:ea typeface="微软雅黑" panose="020B0503020204020204" charset="-122"/>
              </a:rPr>
              <a:t>         </a:t>
            </a:r>
            <a:r>
              <a:rPr lang="en-US" altLang="zh-CN" sz="1600" dirty="0">
                <a:solidFill>
                  <a:srgbClr val="0070C0"/>
                </a:solidFill>
                <a:latin typeface="微软雅黑" panose="020B0503020204020204" charset="-122"/>
                <a:ea typeface="微软雅黑" panose="020B0503020204020204" charset="-122"/>
              </a:rPr>
              <a:t>AES               CP-ABE</a:t>
            </a:r>
            <a:endParaRPr lang="en-US" altLang="zh-CN" sz="1600" dirty="0">
              <a:solidFill>
                <a:srgbClr val="0070C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6096000" y="1832506"/>
            <a:ext cx="0" cy="4226743"/>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38" name="矩形 47"/>
          <p:cNvSpPr>
            <a:spLocks noChangeArrowheads="1"/>
          </p:cNvSpPr>
          <p:nvPr/>
        </p:nvSpPr>
        <p:spPr bwMode="auto">
          <a:xfrm>
            <a:off x="6610505" y="1360848"/>
            <a:ext cx="3621551"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fontAlgn="auto">
              <a:lnSpc>
                <a:spcPct val="150000"/>
              </a:lnSpc>
              <a:spcBef>
                <a:spcPts val="0"/>
              </a:spcBef>
              <a:spcAft>
                <a:spcPts val="0"/>
              </a:spcAft>
              <a:buClr>
                <a:srgbClr val="292929"/>
              </a:buClr>
              <a:buSzTx/>
              <a:buFontTx/>
              <a:buNone/>
            </a:pPr>
            <a:r>
              <a:rPr lang="zh-CN" altLang="en-US" sz="2000" b="1" dirty="0">
                <a:solidFill>
                  <a:srgbClr val="907F7A"/>
                </a:solidFill>
                <a:cs typeface="UKIJ Qolyazma" pitchFamily="18" charset="0"/>
                <a:sym typeface="+mn-ea"/>
              </a:rPr>
              <a:t>属性模型A包含属性模型B</a:t>
            </a:r>
            <a:endParaRPr lang="zh-CN" altLang="en-US" sz="1600" b="1" dirty="0">
              <a:solidFill>
                <a:srgbClr val="907F7A"/>
              </a:solidFill>
              <a:latin typeface="微软雅黑" panose="020B0503020204020204" charset="-122"/>
              <a:ea typeface="微软雅黑" panose="020B0503020204020204" charset="-122"/>
              <a:cs typeface="UKIJ Qolyazma" pitchFamily="18" charset="0"/>
            </a:endParaRPr>
          </a:p>
          <a:p>
            <a:pPr algn="l" fontAlgn="auto">
              <a:lnSpc>
                <a:spcPct val="150000"/>
              </a:lnSpc>
              <a:spcBef>
                <a:spcPts val="0"/>
              </a:spcBef>
              <a:spcAft>
                <a:spcPts val="0"/>
              </a:spcAft>
              <a:buClr>
                <a:srgbClr val="292929"/>
              </a:buClr>
              <a:buSzTx/>
              <a:buFontTx/>
              <a:buNone/>
            </a:pPr>
            <a:r>
              <a:rPr lang="zh-CN" sz="1800" dirty="0">
                <a:solidFill>
                  <a:schemeClr val="tx1">
                    <a:lumMod val="75000"/>
                    <a:lumOff val="25000"/>
                  </a:schemeClr>
                </a:solidFill>
                <a:sym typeface="微软雅黑" panose="020B0503020204020204" charset="-122"/>
              </a:rPr>
              <a:t>A and B优化为B</a:t>
            </a:r>
            <a:endParaRPr lang="zh-CN" sz="1800" dirty="0">
              <a:solidFill>
                <a:schemeClr val="tx1">
                  <a:lumMod val="75000"/>
                  <a:lumOff val="25000"/>
                </a:schemeClr>
              </a:solidFill>
              <a:sym typeface="微软雅黑" panose="020B0503020204020204" charset="-122"/>
            </a:endParaRPr>
          </a:p>
          <a:p>
            <a:pPr algn="l" fontAlgn="auto">
              <a:lnSpc>
                <a:spcPct val="150000"/>
              </a:lnSpc>
              <a:spcBef>
                <a:spcPts val="0"/>
              </a:spcBef>
              <a:spcAft>
                <a:spcPts val="0"/>
              </a:spcAft>
              <a:buClr>
                <a:srgbClr val="292929"/>
              </a:buClr>
              <a:buSzTx/>
              <a:buFontTx/>
              <a:buNone/>
            </a:pPr>
            <a:r>
              <a:rPr lang="zh-CN" sz="1800" dirty="0">
                <a:solidFill>
                  <a:schemeClr val="tx1">
                    <a:lumMod val="75000"/>
                    <a:lumOff val="25000"/>
                  </a:schemeClr>
                </a:solidFill>
                <a:sym typeface="微软雅黑" panose="020B0503020204020204" charset="-122"/>
              </a:rPr>
              <a:t>A or B优化为A</a:t>
            </a:r>
            <a:endParaRPr lang="zh-CN" sz="1800" dirty="0">
              <a:solidFill>
                <a:schemeClr val="tx1">
                  <a:lumMod val="75000"/>
                  <a:lumOff val="25000"/>
                </a:schemeClr>
              </a:solidFill>
              <a:sym typeface="微软雅黑" panose="020B0503020204020204" charset="-122"/>
            </a:endParaRPr>
          </a:p>
        </p:txBody>
      </p:sp>
      <p:sp>
        <p:nvSpPr>
          <p:cNvPr id="40" name="矩形 47"/>
          <p:cNvSpPr>
            <a:spLocks noChangeArrowheads="1"/>
          </p:cNvSpPr>
          <p:nvPr/>
        </p:nvSpPr>
        <p:spPr bwMode="auto">
          <a:xfrm>
            <a:off x="6610505" y="2737452"/>
            <a:ext cx="3621551"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50000"/>
              </a:lnSpc>
              <a:spcBef>
                <a:spcPts val="0"/>
              </a:spcBef>
              <a:spcAft>
                <a:spcPts val="0"/>
              </a:spcAft>
              <a:buClr>
                <a:srgbClr val="292929"/>
              </a:buClr>
              <a:buSzTx/>
              <a:buNone/>
            </a:pPr>
            <a:r>
              <a:rPr lang="zh-CN" altLang="en-US" sz="2000" b="1" dirty="0">
                <a:solidFill>
                  <a:srgbClr val="907F7A"/>
                </a:solidFill>
                <a:cs typeface="UKIJ Qolyazma" pitchFamily="18" charset="0"/>
                <a:sym typeface="+mn-ea"/>
              </a:rPr>
              <a:t>属性模型A与属性模型B互斥</a:t>
            </a:r>
            <a:endParaRPr lang="zh-CN" sz="1600" dirty="0">
              <a:solidFill>
                <a:schemeClr val="tx1">
                  <a:lumMod val="75000"/>
                  <a:lumOff val="25000"/>
                </a:schemeClr>
              </a:solidFill>
              <a:sym typeface="微软雅黑" panose="020B0503020204020204" charset="-122"/>
            </a:endParaRPr>
          </a:p>
          <a:p>
            <a:pPr algn="l">
              <a:lnSpc>
                <a:spcPct val="150000"/>
              </a:lnSpc>
              <a:spcBef>
                <a:spcPts val="0"/>
              </a:spcBef>
              <a:spcAft>
                <a:spcPts val="0"/>
              </a:spcAft>
              <a:buClr>
                <a:srgbClr val="292929"/>
              </a:buClr>
              <a:buSzTx/>
              <a:buNone/>
            </a:pPr>
            <a:r>
              <a:rPr lang="zh-CN" sz="1800" dirty="0">
                <a:solidFill>
                  <a:schemeClr val="tx1">
                    <a:lumMod val="75000"/>
                    <a:lumOff val="25000"/>
                  </a:schemeClr>
                </a:solidFill>
                <a:sym typeface="微软雅黑" panose="020B0503020204020204" charset="-122"/>
              </a:rPr>
              <a:t>A and B优化为空</a:t>
            </a:r>
            <a:endParaRPr lang="zh-CN" sz="1800" dirty="0">
              <a:solidFill>
                <a:schemeClr val="tx1">
                  <a:lumMod val="75000"/>
                  <a:lumOff val="25000"/>
                </a:schemeClr>
              </a:solidFill>
              <a:sym typeface="微软雅黑" panose="020B0503020204020204" charset="-122"/>
            </a:endParaRPr>
          </a:p>
          <a:p>
            <a:pPr algn="l">
              <a:lnSpc>
                <a:spcPct val="150000"/>
              </a:lnSpc>
              <a:spcBef>
                <a:spcPts val="0"/>
              </a:spcBef>
              <a:spcAft>
                <a:spcPts val="0"/>
              </a:spcAft>
              <a:buClr>
                <a:srgbClr val="292929"/>
              </a:buClr>
              <a:buSzTx/>
              <a:buNone/>
            </a:pPr>
            <a:r>
              <a:rPr lang="zh-CN" sz="1800" dirty="0">
                <a:solidFill>
                  <a:schemeClr val="tx1">
                    <a:lumMod val="75000"/>
                    <a:lumOff val="25000"/>
                  </a:schemeClr>
                </a:solidFill>
                <a:sym typeface="微软雅黑" panose="020B0503020204020204" charset="-122"/>
              </a:rPr>
              <a:t>A or B不做处理</a:t>
            </a:r>
            <a:endParaRPr lang="zh-CN" sz="1800" dirty="0">
              <a:solidFill>
                <a:schemeClr val="tx1">
                  <a:lumMod val="75000"/>
                  <a:lumOff val="25000"/>
                </a:schemeClr>
              </a:solidFill>
              <a:sym typeface="微软雅黑" panose="020B0503020204020204" charset="-122"/>
            </a:endParaRPr>
          </a:p>
        </p:txBody>
      </p:sp>
      <p:sp>
        <p:nvSpPr>
          <p:cNvPr id="42" name="矩形 47"/>
          <p:cNvSpPr>
            <a:spLocks noChangeArrowheads="1"/>
          </p:cNvSpPr>
          <p:nvPr/>
        </p:nvSpPr>
        <p:spPr bwMode="auto">
          <a:xfrm>
            <a:off x="6610350" y="4119880"/>
            <a:ext cx="4291965" cy="96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50000"/>
              </a:lnSpc>
              <a:spcBef>
                <a:spcPts val="0"/>
              </a:spcBef>
              <a:spcAft>
                <a:spcPts val="0"/>
              </a:spcAft>
              <a:buClr>
                <a:srgbClr val="292929"/>
              </a:buClr>
              <a:buSzTx/>
              <a:buNone/>
            </a:pPr>
            <a:r>
              <a:rPr lang="zh-CN" altLang="en-US" sz="2000" b="1" dirty="0">
                <a:solidFill>
                  <a:srgbClr val="907F7A"/>
                </a:solidFill>
                <a:cs typeface="UKIJ Qolyazma" pitchFamily="18" charset="0"/>
                <a:sym typeface="+mn-ea"/>
              </a:rPr>
              <a:t>属性模型</a:t>
            </a:r>
            <a:r>
              <a:rPr lang="en-US" altLang="zh-CN" sz="2000" b="1" dirty="0">
                <a:solidFill>
                  <a:srgbClr val="907F7A"/>
                </a:solidFill>
                <a:cs typeface="UKIJ Qolyazma" pitchFamily="18" charset="0"/>
                <a:sym typeface="+mn-ea"/>
              </a:rPr>
              <a:t>A</a:t>
            </a:r>
            <a:r>
              <a:rPr lang="zh-CN" altLang="en-US" sz="2000" b="1" dirty="0">
                <a:solidFill>
                  <a:srgbClr val="907F7A"/>
                </a:solidFill>
                <a:cs typeface="UKIJ Qolyazma" pitchFamily="18" charset="0"/>
                <a:sym typeface="+mn-ea"/>
              </a:rPr>
              <a:t>与属性模型</a:t>
            </a:r>
            <a:r>
              <a:rPr lang="en-US" altLang="zh-CN" sz="2000" b="1" dirty="0">
                <a:solidFill>
                  <a:srgbClr val="907F7A"/>
                </a:solidFill>
                <a:cs typeface="UKIJ Qolyazma" pitchFamily="18" charset="0"/>
                <a:sym typeface="+mn-ea"/>
              </a:rPr>
              <a:t>B</a:t>
            </a:r>
            <a:r>
              <a:rPr lang="zh-CN" altLang="en-US" sz="2000" b="1" dirty="0">
                <a:solidFill>
                  <a:srgbClr val="907F7A"/>
                </a:solidFill>
                <a:cs typeface="UKIJ Qolyazma" pitchFamily="18" charset="0"/>
                <a:sym typeface="+mn-ea"/>
              </a:rPr>
              <a:t>相互独立</a:t>
            </a:r>
            <a:endParaRPr lang="en-US" altLang="zh-CN" sz="1600" dirty="0">
              <a:solidFill>
                <a:schemeClr val="tx1">
                  <a:lumMod val="75000"/>
                  <a:lumOff val="25000"/>
                </a:schemeClr>
              </a:solidFill>
              <a:sym typeface="微软雅黑" panose="020B0503020204020204" charset="-122"/>
            </a:endParaRPr>
          </a:p>
          <a:p>
            <a:pPr algn="l">
              <a:lnSpc>
                <a:spcPct val="150000"/>
              </a:lnSpc>
              <a:spcBef>
                <a:spcPts val="0"/>
              </a:spcBef>
              <a:spcAft>
                <a:spcPts val="0"/>
              </a:spcAft>
              <a:buClr>
                <a:srgbClr val="292929"/>
              </a:buClr>
              <a:buSzTx/>
              <a:buNone/>
            </a:pPr>
            <a:r>
              <a:rPr lang="en-US" altLang="zh-CN" sz="1800" dirty="0">
                <a:solidFill>
                  <a:schemeClr val="tx1">
                    <a:lumMod val="75000"/>
                    <a:lumOff val="25000"/>
                  </a:schemeClr>
                </a:solidFill>
                <a:sym typeface="微软雅黑" panose="020B0503020204020204" charset="-122"/>
              </a:rPr>
              <a:t>A and B</a:t>
            </a:r>
            <a:r>
              <a:rPr lang="zh-CN" altLang="en-US" sz="1800" dirty="0">
                <a:solidFill>
                  <a:schemeClr val="tx1">
                    <a:lumMod val="75000"/>
                    <a:lumOff val="25000"/>
                  </a:schemeClr>
                </a:solidFill>
                <a:sym typeface="微软雅黑" panose="020B0503020204020204" charset="-122"/>
              </a:rPr>
              <a:t>和</a:t>
            </a:r>
            <a:r>
              <a:rPr lang="en-US" altLang="zh-CN" sz="1800" dirty="0">
                <a:solidFill>
                  <a:schemeClr val="tx1">
                    <a:lumMod val="75000"/>
                    <a:lumOff val="25000"/>
                  </a:schemeClr>
                </a:solidFill>
                <a:sym typeface="微软雅黑" panose="020B0503020204020204" charset="-122"/>
              </a:rPr>
              <a:t>A or B</a:t>
            </a:r>
            <a:r>
              <a:rPr lang="zh-CN" altLang="en-US" sz="1800" dirty="0">
                <a:solidFill>
                  <a:schemeClr val="tx1">
                    <a:lumMod val="75000"/>
                    <a:lumOff val="25000"/>
                  </a:schemeClr>
                </a:solidFill>
                <a:sym typeface="微软雅黑" panose="020B0503020204020204" charset="-122"/>
              </a:rPr>
              <a:t>都不做处理</a:t>
            </a:r>
            <a:endParaRPr lang="zh-CN" altLang="en-US" sz="1800" dirty="0">
              <a:solidFill>
                <a:schemeClr val="tx1">
                  <a:lumMod val="75000"/>
                  <a:lumOff val="25000"/>
                </a:schemeClr>
              </a:solidFill>
              <a:sym typeface="微软雅黑" panose="020B0503020204020204" charset="-122"/>
            </a:endParaRPr>
          </a:p>
        </p:txBody>
      </p:sp>
      <p:sp>
        <p:nvSpPr>
          <p:cNvPr id="47" name="矩形 3"/>
          <p:cNvSpPr>
            <a:spLocks noChangeArrowheads="1"/>
          </p:cNvSpPr>
          <p:nvPr/>
        </p:nvSpPr>
        <p:spPr bwMode="auto">
          <a:xfrm>
            <a:off x="1959862" y="462405"/>
            <a:ext cx="57823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rgbClr val="90807A"/>
                </a:solidFill>
                <a:latin typeface="Arial" panose="020B0604020202020204" pitchFamily="34" charset="0"/>
                <a:cs typeface="Arial" panose="020B0604020202020204" pitchFamily="34" charset="0"/>
              </a:rPr>
              <a:t>加密算法中访问控制树的优化策略</a:t>
            </a:r>
            <a:endParaRPr lang="zh-CN" sz="2935" b="1" dirty="0">
              <a:solidFill>
                <a:srgbClr val="90807A"/>
              </a:solidFill>
              <a:latin typeface="Arial" panose="020B0604020202020204" pitchFamily="34" charset="0"/>
              <a:cs typeface="Arial" panose="020B0604020202020204" pitchFamily="34" charset="0"/>
            </a:endParaRPr>
          </a:p>
        </p:txBody>
      </p:sp>
      <p:sp>
        <p:nvSpPr>
          <p:cNvPr id="51" name="Freeform 12"/>
          <p:cNvSpPr>
            <a:spLocks noEditPoints="1"/>
          </p:cNvSpPr>
          <p:nvPr/>
        </p:nvSpPr>
        <p:spPr bwMode="auto">
          <a:xfrm>
            <a:off x="1190209" y="1735390"/>
            <a:ext cx="3901098" cy="4169546"/>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rgbClr val="90807A"/>
          </a:solidFill>
          <a:ln>
            <a:noFill/>
          </a:ln>
        </p:spPr>
        <p:txBody>
          <a:bodyPr vert="horz" wrap="square" lIns="91440" tIns="45720" rIns="91440" bIns="45720" numCol="1" anchor="t" anchorCtr="0" compatLnSpc="1"/>
          <a:lstStyle/>
          <a:p>
            <a:endParaRPr lang="zh-CN" altLang="en-US"/>
          </a:p>
        </p:txBody>
      </p:sp>
      <p:sp>
        <p:nvSpPr>
          <p:cNvPr id="3" name="矩形 47"/>
          <p:cNvSpPr>
            <a:spLocks noChangeArrowheads="1"/>
          </p:cNvSpPr>
          <p:nvPr/>
        </p:nvSpPr>
        <p:spPr bwMode="auto">
          <a:xfrm>
            <a:off x="6610350" y="5040630"/>
            <a:ext cx="5037455" cy="138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50000"/>
              </a:lnSpc>
              <a:spcBef>
                <a:spcPts val="0"/>
              </a:spcBef>
              <a:spcAft>
                <a:spcPts val="0"/>
              </a:spcAft>
              <a:buClr>
                <a:srgbClr val="292929"/>
              </a:buClr>
              <a:buSzTx/>
              <a:buNone/>
            </a:pPr>
            <a:r>
              <a:rPr lang="zh-CN" sz="2000" b="1" dirty="0">
                <a:solidFill>
                  <a:srgbClr val="907F7A"/>
                </a:solidFill>
                <a:cs typeface="UKIJ Qolyazma" pitchFamily="18" charset="0"/>
                <a:sym typeface="+mn-ea"/>
              </a:rPr>
              <a:t>若属性</a:t>
            </a:r>
            <a:r>
              <a:rPr lang="en-US" altLang="zh-CN" sz="2000" b="1" dirty="0">
                <a:solidFill>
                  <a:srgbClr val="907F7A"/>
                </a:solidFill>
                <a:cs typeface="UKIJ Qolyazma" pitchFamily="18" charset="0"/>
                <a:sym typeface="+mn-ea"/>
              </a:rPr>
              <a:t>A</a:t>
            </a:r>
            <a:r>
              <a:rPr lang="zh-CN" altLang="en-US" sz="2000" b="1" dirty="0">
                <a:solidFill>
                  <a:srgbClr val="907F7A"/>
                </a:solidFill>
                <a:cs typeface="UKIJ Qolyazma" pitchFamily="18" charset="0"/>
                <a:sym typeface="+mn-ea"/>
              </a:rPr>
              <a:t>可以量化且</a:t>
            </a:r>
            <a:r>
              <a:rPr lang="en-US" altLang="zh-CN" sz="2000" b="1" dirty="0">
                <a:solidFill>
                  <a:srgbClr val="907F7A"/>
                </a:solidFill>
                <a:cs typeface="UKIJ Qolyazma" pitchFamily="18" charset="0"/>
                <a:sym typeface="+mn-ea"/>
              </a:rPr>
              <a:t>N(N∈N*)</a:t>
            </a:r>
            <a:r>
              <a:rPr lang="zh-CN" altLang="en-US" sz="2000" b="1" dirty="0">
                <a:solidFill>
                  <a:srgbClr val="907F7A"/>
                </a:solidFill>
                <a:cs typeface="UKIJ Qolyazma" pitchFamily="18" charset="0"/>
                <a:sym typeface="+mn-ea"/>
              </a:rPr>
              <a:t>是量化标准</a:t>
            </a:r>
            <a:endParaRPr lang="en-US" altLang="zh-CN" sz="1600" dirty="0">
              <a:solidFill>
                <a:schemeClr val="tx1">
                  <a:lumMod val="75000"/>
                  <a:lumOff val="25000"/>
                </a:schemeClr>
              </a:solidFill>
              <a:sym typeface="微软雅黑" panose="020B0503020204020204" charset="-122"/>
            </a:endParaRPr>
          </a:p>
          <a:p>
            <a:pPr algn="l">
              <a:lnSpc>
                <a:spcPct val="150000"/>
              </a:lnSpc>
              <a:spcBef>
                <a:spcPts val="0"/>
              </a:spcBef>
              <a:spcAft>
                <a:spcPts val="0"/>
              </a:spcAft>
              <a:buClr>
                <a:srgbClr val="292929"/>
              </a:buClr>
              <a:buSzTx/>
              <a:buNone/>
            </a:pPr>
            <a:r>
              <a:rPr lang="en-US" sz="1800" dirty="0">
                <a:solidFill>
                  <a:schemeClr val="tx1">
                    <a:lumMod val="75000"/>
                    <a:lumOff val="25000"/>
                  </a:schemeClr>
                </a:solidFill>
                <a:sym typeface="微软雅黑" panose="020B0503020204020204" charset="-122"/>
              </a:rPr>
              <a:t>A&gt;=N and A&lt;=N</a:t>
            </a:r>
            <a:r>
              <a:rPr lang="zh-CN" altLang="en-US" sz="1800" dirty="0">
                <a:solidFill>
                  <a:schemeClr val="tx1">
                    <a:lumMod val="75000"/>
                    <a:lumOff val="25000"/>
                  </a:schemeClr>
                </a:solidFill>
                <a:sym typeface="微软雅黑" panose="020B0503020204020204" charset="-122"/>
              </a:rPr>
              <a:t>优化为</a:t>
            </a:r>
            <a:r>
              <a:rPr lang="en-US" altLang="zh-CN" sz="1800" dirty="0">
                <a:solidFill>
                  <a:schemeClr val="tx1">
                    <a:lumMod val="75000"/>
                    <a:lumOff val="25000"/>
                  </a:schemeClr>
                </a:solidFill>
                <a:sym typeface="微软雅黑" panose="020B0503020204020204" charset="-122"/>
              </a:rPr>
              <a:t>A=N</a:t>
            </a:r>
            <a:endParaRPr lang="en-US" altLang="zh-CN" sz="1800" dirty="0">
              <a:solidFill>
                <a:schemeClr val="tx1">
                  <a:lumMod val="75000"/>
                  <a:lumOff val="25000"/>
                </a:schemeClr>
              </a:solidFill>
              <a:sym typeface="微软雅黑" panose="020B0503020204020204" charset="-122"/>
            </a:endParaRPr>
          </a:p>
          <a:p>
            <a:pPr algn="l">
              <a:lnSpc>
                <a:spcPct val="150000"/>
              </a:lnSpc>
              <a:spcBef>
                <a:spcPts val="0"/>
              </a:spcBef>
              <a:spcAft>
                <a:spcPts val="0"/>
              </a:spcAft>
              <a:buClr>
                <a:srgbClr val="292929"/>
              </a:buClr>
              <a:buSzTx/>
              <a:buNone/>
            </a:pPr>
            <a:r>
              <a:rPr lang="en-US" altLang="zh-CN" sz="1800" dirty="0">
                <a:solidFill>
                  <a:schemeClr val="tx1">
                    <a:lumMod val="75000"/>
                    <a:lumOff val="25000"/>
                  </a:schemeClr>
                </a:solidFill>
                <a:sym typeface="微软雅黑" panose="020B0503020204020204" charset="-122"/>
              </a:rPr>
              <a:t>A&gt;=N or A&lt;=N </a:t>
            </a:r>
            <a:r>
              <a:rPr lang="zh-CN" altLang="en-US" sz="1800" dirty="0">
                <a:solidFill>
                  <a:schemeClr val="tx1">
                    <a:lumMod val="75000"/>
                    <a:lumOff val="25000"/>
                  </a:schemeClr>
                </a:solidFill>
                <a:sym typeface="微软雅黑" panose="020B0503020204020204" charset="-122"/>
              </a:rPr>
              <a:t>优化为空</a:t>
            </a:r>
            <a:endParaRPr lang="zh-CN" altLang="en-US" sz="1800" dirty="0">
              <a:solidFill>
                <a:schemeClr val="tx1">
                  <a:lumMod val="75000"/>
                  <a:lumOff val="25000"/>
                </a:schemeClr>
              </a:solidFill>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1962957" y="561658"/>
            <a:ext cx="204851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rgbClr val="90807A"/>
                </a:solidFill>
                <a:latin typeface="Arial" panose="020B0604020202020204" pitchFamily="34" charset="0"/>
                <a:cs typeface="Arial" panose="020B0604020202020204" pitchFamily="34" charset="0"/>
              </a:rPr>
              <a:t>结论与展望</a:t>
            </a:r>
            <a:endParaRPr lang="zh-CN" sz="2935" b="1" dirty="0">
              <a:solidFill>
                <a:srgbClr val="90807A"/>
              </a:solidFill>
              <a:latin typeface="Arial" panose="020B0604020202020204" pitchFamily="34" charset="0"/>
              <a:cs typeface="Arial" panose="020B0604020202020204" pitchFamily="34" charset="0"/>
            </a:endParaRPr>
          </a:p>
        </p:txBody>
      </p:sp>
      <p:sp>
        <p:nvSpPr>
          <p:cNvPr id="9" name="文本框 8"/>
          <p:cNvSpPr txBox="1"/>
          <p:nvPr/>
        </p:nvSpPr>
        <p:spPr>
          <a:xfrm>
            <a:off x="2891790" y="3818890"/>
            <a:ext cx="7512050" cy="1419860"/>
          </a:xfrm>
          <a:prstGeom prst="rect">
            <a:avLst/>
          </a:prstGeom>
          <a:noFill/>
        </p:spPr>
        <p:txBody>
          <a:bodyPr wrap="square" rtlCol="0">
            <a:spAutoFit/>
          </a:bodyPr>
          <a:lstStyle/>
          <a:p>
            <a:pPr algn="l" fontAlgn="auto">
              <a:lnSpc>
                <a:spcPct val="120000"/>
              </a:lnSpc>
              <a:spcBef>
                <a:spcPts val="0"/>
              </a:spcBef>
              <a:spcAft>
                <a:spcPts val="0"/>
              </a:spcAft>
              <a:buClr>
                <a:srgbClr val="292929"/>
              </a:buClr>
              <a:buSzTx/>
              <a:buFont typeface="Arial" panose="020B0604020202020204" pitchFamily="34" charset="0"/>
            </a:pPr>
            <a:r>
              <a:rPr lang="zh-CN" altLang="en-US"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将</a:t>
            </a:r>
            <a:r>
              <a:rPr lang="en-US" altLang="zh-CN"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CP-ABE</a:t>
            </a:r>
            <a:r>
              <a:rPr lang="zh-CN" altLang="en-US"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算法与</a:t>
            </a:r>
            <a:r>
              <a:rPr lang="en-US" altLang="zh-CN"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MapReduce</a:t>
            </a:r>
            <a:r>
              <a:rPr lang="zh-CN" altLang="en-US"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技术相结合后，使得</a:t>
            </a:r>
            <a:r>
              <a:rPr lang="en-US" altLang="zh-CN"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MapReduce</a:t>
            </a:r>
            <a:r>
              <a:rPr lang="zh-CN" altLang="en-US"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趋向于计算密集型，虽然这种方式已使得算法处理过程效率相对于单机有很大的提高，但还有进一步研究和提升的空间。同时对于策略树的优化方法还没有做到最优。</a:t>
            </a:r>
            <a:endParaRPr lang="zh-CN" altLang="en-US"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10" name="文本框 9"/>
          <p:cNvSpPr txBox="1"/>
          <p:nvPr/>
        </p:nvSpPr>
        <p:spPr>
          <a:xfrm>
            <a:off x="2891155" y="1684655"/>
            <a:ext cx="7512685" cy="1419860"/>
          </a:xfrm>
          <a:prstGeom prst="rect">
            <a:avLst/>
          </a:prstGeom>
          <a:noFill/>
        </p:spPr>
        <p:txBody>
          <a:bodyPr wrap="square" rtlCol="0">
            <a:spAutoFit/>
          </a:bodyPr>
          <a:lstStyle/>
          <a:p>
            <a:pPr algn="l" fontAlgn="auto">
              <a:lnSpc>
                <a:spcPct val="120000"/>
              </a:lnSpc>
              <a:spcBef>
                <a:spcPts val="0"/>
              </a:spcBef>
              <a:spcAft>
                <a:spcPts val="0"/>
              </a:spcAft>
              <a:buClr>
                <a:srgbClr val="292929"/>
              </a:buClr>
              <a:buSzTx/>
              <a:buFont typeface="Arial" panose="020B0604020202020204" pitchFamily="34" charset="0"/>
            </a:pPr>
            <a:r>
              <a:rPr lang="zh-CN" altLang="en-US" sz="1800" dirty="0">
                <a:solidFill>
                  <a:schemeClr val="tx1">
                    <a:lumMod val="75000"/>
                    <a:lumOff val="25000"/>
                  </a:schemeClr>
                </a:solidFill>
                <a:latin typeface="微软雅黑" panose="020B0503020204020204" charset="-122"/>
                <a:ea typeface="微软雅黑" panose="020B0503020204020204" charset="-122"/>
              </a:rPr>
              <a:t>根据前面所述的智能电网云存储平台目录和</a:t>
            </a:r>
            <a:r>
              <a:rPr lang="en-US" altLang="zh-CN" sz="1800" dirty="0">
                <a:solidFill>
                  <a:schemeClr val="tx1">
                    <a:lumMod val="75000"/>
                    <a:lumOff val="25000"/>
                  </a:schemeClr>
                </a:solidFill>
                <a:latin typeface="微软雅黑" panose="020B0503020204020204" charset="-122"/>
                <a:ea typeface="微软雅黑" panose="020B0503020204020204" charset="-122"/>
              </a:rPr>
              <a:t>CP-ABE</a:t>
            </a:r>
            <a:r>
              <a:rPr lang="zh-CN" altLang="en-US" sz="1800" dirty="0">
                <a:solidFill>
                  <a:schemeClr val="tx1">
                    <a:lumMod val="75000"/>
                    <a:lumOff val="25000"/>
                  </a:schemeClr>
                </a:solidFill>
                <a:latin typeface="微软雅黑" panose="020B0503020204020204" charset="-122"/>
                <a:ea typeface="微软雅黑" panose="020B0503020204020204" charset="-122"/>
              </a:rPr>
              <a:t>改进算法开发设计了一个基于云存储的智能电网信息平台原型系统</a:t>
            </a:r>
            <a:r>
              <a:rPr lang="en-US" altLang="zh-CN" sz="1800" dirty="0">
                <a:solidFill>
                  <a:schemeClr val="tx1">
                    <a:lumMod val="75000"/>
                    <a:lumOff val="25000"/>
                  </a:schemeClr>
                </a:solidFill>
                <a:latin typeface="微软雅黑" panose="020B0503020204020204" charset="-122"/>
                <a:ea typeface="微软雅黑" panose="020B0503020204020204" charset="-122"/>
              </a:rPr>
              <a:t>(ABE-ACSG)</a:t>
            </a:r>
            <a:r>
              <a:rPr lang="zh-CN" altLang="en-US" sz="1800" dirty="0">
                <a:solidFill>
                  <a:schemeClr val="tx1">
                    <a:lumMod val="75000"/>
                    <a:lumOff val="25000"/>
                  </a:schemeClr>
                </a:solidFill>
                <a:latin typeface="微软雅黑" panose="020B0503020204020204" charset="-122"/>
                <a:ea typeface="微软雅黑" panose="020B0503020204020204" charset="-122"/>
              </a:rPr>
              <a:t>该系统根据电网的分层结构和安全等级控制要求实现了数据的路径隔离和数据的细粒度安全共享，免除了为每个用户发放数据密钥的代价。</a:t>
            </a:r>
            <a:endParaRPr lang="en-US" altLang="zh-CN" sz="18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nvGrpSpPr>
          <p:cNvPr id="8" name="组合 7"/>
          <p:cNvGrpSpPr/>
          <p:nvPr/>
        </p:nvGrpSpPr>
        <p:grpSpPr>
          <a:xfrm>
            <a:off x="1664507" y="4109321"/>
            <a:ext cx="838200" cy="838200"/>
            <a:chOff x="8799095" y="1876644"/>
            <a:chExt cx="838200" cy="838200"/>
          </a:xfrm>
          <a:solidFill>
            <a:srgbClr val="202A36"/>
          </a:solidFill>
        </p:grpSpPr>
        <p:sp>
          <p:nvSpPr>
            <p:cNvPr id="11" name="Rounded Rectangle 13"/>
            <p:cNvSpPr/>
            <p:nvPr/>
          </p:nvSpPr>
          <p:spPr>
            <a:xfrm>
              <a:off x="8799095" y="1876644"/>
              <a:ext cx="838200" cy="83820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Freeform 44"/>
            <p:cNvSpPr>
              <a:spLocks noEditPoints="1"/>
            </p:cNvSpPr>
            <p:nvPr/>
          </p:nvSpPr>
          <p:spPr bwMode="auto">
            <a:xfrm>
              <a:off x="9017284" y="2097329"/>
              <a:ext cx="401822" cy="396830"/>
            </a:xfrm>
            <a:custGeom>
              <a:avLst/>
              <a:gdLst>
                <a:gd name="T0" fmla="*/ 114 w 121"/>
                <a:gd name="T1" fmla="*/ 89 h 119"/>
                <a:gd name="T2" fmla="*/ 88 w 121"/>
                <a:gd name="T3" fmla="*/ 62 h 119"/>
                <a:gd name="T4" fmla="*/ 71 w 121"/>
                <a:gd name="T5" fmla="*/ 58 h 119"/>
                <a:gd name="T6" fmla="*/ 61 w 121"/>
                <a:gd name="T7" fmla="*/ 48 h 119"/>
                <a:gd name="T8" fmla="*/ 56 w 121"/>
                <a:gd name="T9" fmla="*/ 33 h 119"/>
                <a:gd name="T10" fmla="*/ 30 w 121"/>
                <a:gd name="T11" fmla="*/ 6 h 119"/>
                <a:gd name="T12" fmla="*/ 7 w 121"/>
                <a:gd name="T13" fmla="*/ 6 h 119"/>
                <a:gd name="T14" fmla="*/ 7 w 121"/>
                <a:gd name="T15" fmla="*/ 29 h 119"/>
                <a:gd name="T16" fmla="*/ 33 w 121"/>
                <a:gd name="T17" fmla="*/ 56 h 119"/>
                <a:gd name="T18" fmla="*/ 51 w 121"/>
                <a:gd name="T19" fmla="*/ 60 h 119"/>
                <a:gd name="T20" fmla="*/ 60 w 121"/>
                <a:gd name="T21" fmla="*/ 70 h 119"/>
                <a:gd name="T22" fmla="*/ 65 w 121"/>
                <a:gd name="T23" fmla="*/ 85 h 119"/>
                <a:gd name="T24" fmla="*/ 91 w 121"/>
                <a:gd name="T25" fmla="*/ 112 h 119"/>
                <a:gd name="T26" fmla="*/ 114 w 121"/>
                <a:gd name="T27" fmla="*/ 112 h 119"/>
                <a:gd name="T28" fmla="*/ 114 w 121"/>
                <a:gd name="T29" fmla="*/ 89 h 119"/>
                <a:gd name="T30" fmla="*/ 36 w 121"/>
                <a:gd name="T31" fmla="*/ 51 h 119"/>
                <a:gd name="T32" fmla="*/ 12 w 121"/>
                <a:gd name="T33" fmla="*/ 27 h 119"/>
                <a:gd name="T34" fmla="*/ 11 w 121"/>
                <a:gd name="T35" fmla="*/ 11 h 119"/>
                <a:gd name="T36" fmla="*/ 27 w 121"/>
                <a:gd name="T37" fmla="*/ 12 h 119"/>
                <a:gd name="T38" fmla="*/ 51 w 121"/>
                <a:gd name="T39" fmla="*/ 36 h 119"/>
                <a:gd name="T40" fmla="*/ 54 w 121"/>
                <a:gd name="T41" fmla="*/ 42 h 119"/>
                <a:gd name="T42" fmla="*/ 43 w 121"/>
                <a:gd name="T43" fmla="*/ 42 h 119"/>
                <a:gd name="T44" fmla="*/ 43 w 121"/>
                <a:gd name="T45" fmla="*/ 53 h 119"/>
                <a:gd name="T46" fmla="*/ 45 w 121"/>
                <a:gd name="T47" fmla="*/ 54 h 119"/>
                <a:gd name="T48" fmla="*/ 36 w 121"/>
                <a:gd name="T49" fmla="*/ 51 h 119"/>
                <a:gd name="T50" fmla="*/ 110 w 121"/>
                <a:gd name="T51" fmla="*/ 107 h 119"/>
                <a:gd name="T52" fmla="*/ 94 w 121"/>
                <a:gd name="T53" fmla="*/ 107 h 119"/>
                <a:gd name="T54" fmla="*/ 70 w 121"/>
                <a:gd name="T55" fmla="*/ 83 h 119"/>
                <a:gd name="T56" fmla="*/ 67 w 121"/>
                <a:gd name="T57" fmla="*/ 76 h 119"/>
                <a:gd name="T58" fmla="*/ 71 w 121"/>
                <a:gd name="T59" fmla="*/ 80 h 119"/>
                <a:gd name="T60" fmla="*/ 82 w 121"/>
                <a:gd name="T61" fmla="*/ 80 h 119"/>
                <a:gd name="T62" fmla="*/ 82 w 121"/>
                <a:gd name="T63" fmla="*/ 69 h 119"/>
                <a:gd name="T64" fmla="*/ 77 w 121"/>
                <a:gd name="T65" fmla="*/ 64 h 119"/>
                <a:gd name="T66" fmla="*/ 85 w 121"/>
                <a:gd name="T67" fmla="*/ 68 h 119"/>
                <a:gd name="T68" fmla="*/ 109 w 121"/>
                <a:gd name="T69" fmla="*/ 92 h 119"/>
                <a:gd name="T70" fmla="*/ 110 w 121"/>
                <a:gd name="T71" fmla="*/ 10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19">
                  <a:moveTo>
                    <a:pt x="114" y="89"/>
                  </a:moveTo>
                  <a:cubicBezTo>
                    <a:pt x="88" y="62"/>
                    <a:pt x="88" y="62"/>
                    <a:pt x="88" y="62"/>
                  </a:cubicBezTo>
                  <a:cubicBezTo>
                    <a:pt x="83" y="58"/>
                    <a:pt x="77" y="57"/>
                    <a:pt x="71" y="58"/>
                  </a:cubicBezTo>
                  <a:cubicBezTo>
                    <a:pt x="61" y="48"/>
                    <a:pt x="61" y="48"/>
                    <a:pt x="61" y="48"/>
                  </a:cubicBezTo>
                  <a:cubicBezTo>
                    <a:pt x="62" y="43"/>
                    <a:pt x="61" y="37"/>
                    <a:pt x="56" y="33"/>
                  </a:cubicBezTo>
                  <a:cubicBezTo>
                    <a:pt x="30" y="6"/>
                    <a:pt x="30" y="6"/>
                    <a:pt x="30" y="6"/>
                  </a:cubicBezTo>
                  <a:cubicBezTo>
                    <a:pt x="23" y="0"/>
                    <a:pt x="13" y="0"/>
                    <a:pt x="7" y="6"/>
                  </a:cubicBezTo>
                  <a:cubicBezTo>
                    <a:pt x="0" y="13"/>
                    <a:pt x="0" y="23"/>
                    <a:pt x="7" y="29"/>
                  </a:cubicBezTo>
                  <a:cubicBezTo>
                    <a:pt x="33" y="56"/>
                    <a:pt x="33" y="56"/>
                    <a:pt x="33" y="56"/>
                  </a:cubicBezTo>
                  <a:cubicBezTo>
                    <a:pt x="38" y="61"/>
                    <a:pt x="45" y="62"/>
                    <a:pt x="51" y="60"/>
                  </a:cubicBezTo>
                  <a:cubicBezTo>
                    <a:pt x="60" y="70"/>
                    <a:pt x="60" y="70"/>
                    <a:pt x="60" y="70"/>
                  </a:cubicBezTo>
                  <a:cubicBezTo>
                    <a:pt x="59" y="75"/>
                    <a:pt x="60" y="81"/>
                    <a:pt x="65" y="85"/>
                  </a:cubicBezTo>
                  <a:cubicBezTo>
                    <a:pt x="91" y="112"/>
                    <a:pt x="91" y="112"/>
                    <a:pt x="91" y="112"/>
                  </a:cubicBezTo>
                  <a:cubicBezTo>
                    <a:pt x="98" y="119"/>
                    <a:pt x="108" y="119"/>
                    <a:pt x="114" y="112"/>
                  </a:cubicBezTo>
                  <a:cubicBezTo>
                    <a:pt x="121" y="106"/>
                    <a:pt x="121" y="95"/>
                    <a:pt x="114" y="89"/>
                  </a:cubicBezTo>
                  <a:close/>
                  <a:moveTo>
                    <a:pt x="36" y="51"/>
                  </a:moveTo>
                  <a:cubicBezTo>
                    <a:pt x="12" y="27"/>
                    <a:pt x="12" y="27"/>
                    <a:pt x="12" y="27"/>
                  </a:cubicBezTo>
                  <a:cubicBezTo>
                    <a:pt x="7" y="22"/>
                    <a:pt x="7" y="15"/>
                    <a:pt x="11" y="11"/>
                  </a:cubicBezTo>
                  <a:cubicBezTo>
                    <a:pt x="16" y="7"/>
                    <a:pt x="23" y="7"/>
                    <a:pt x="27" y="12"/>
                  </a:cubicBezTo>
                  <a:cubicBezTo>
                    <a:pt x="51" y="36"/>
                    <a:pt x="51" y="36"/>
                    <a:pt x="51" y="36"/>
                  </a:cubicBezTo>
                  <a:cubicBezTo>
                    <a:pt x="53" y="37"/>
                    <a:pt x="54" y="40"/>
                    <a:pt x="54" y="42"/>
                  </a:cubicBezTo>
                  <a:cubicBezTo>
                    <a:pt x="51" y="39"/>
                    <a:pt x="46" y="39"/>
                    <a:pt x="43" y="42"/>
                  </a:cubicBezTo>
                  <a:cubicBezTo>
                    <a:pt x="40" y="45"/>
                    <a:pt x="40" y="50"/>
                    <a:pt x="43" y="53"/>
                  </a:cubicBezTo>
                  <a:cubicBezTo>
                    <a:pt x="45" y="54"/>
                    <a:pt x="45" y="54"/>
                    <a:pt x="45" y="54"/>
                  </a:cubicBezTo>
                  <a:cubicBezTo>
                    <a:pt x="42" y="54"/>
                    <a:pt x="38" y="53"/>
                    <a:pt x="36" y="51"/>
                  </a:cubicBezTo>
                  <a:close/>
                  <a:moveTo>
                    <a:pt x="110" y="107"/>
                  </a:moveTo>
                  <a:cubicBezTo>
                    <a:pt x="105" y="111"/>
                    <a:pt x="98" y="111"/>
                    <a:pt x="94" y="107"/>
                  </a:cubicBezTo>
                  <a:cubicBezTo>
                    <a:pt x="70" y="83"/>
                    <a:pt x="70" y="83"/>
                    <a:pt x="70" y="83"/>
                  </a:cubicBezTo>
                  <a:cubicBezTo>
                    <a:pt x="68" y="81"/>
                    <a:pt x="67" y="78"/>
                    <a:pt x="67" y="76"/>
                  </a:cubicBezTo>
                  <a:cubicBezTo>
                    <a:pt x="71" y="80"/>
                    <a:pt x="71" y="80"/>
                    <a:pt x="71" y="80"/>
                  </a:cubicBezTo>
                  <a:cubicBezTo>
                    <a:pt x="74" y="83"/>
                    <a:pt x="79" y="83"/>
                    <a:pt x="82" y="80"/>
                  </a:cubicBezTo>
                  <a:cubicBezTo>
                    <a:pt x="85" y="77"/>
                    <a:pt x="85" y="72"/>
                    <a:pt x="82" y="69"/>
                  </a:cubicBezTo>
                  <a:cubicBezTo>
                    <a:pt x="77" y="64"/>
                    <a:pt x="77" y="64"/>
                    <a:pt x="77" y="64"/>
                  </a:cubicBezTo>
                  <a:cubicBezTo>
                    <a:pt x="80" y="64"/>
                    <a:pt x="83" y="65"/>
                    <a:pt x="85" y="68"/>
                  </a:cubicBezTo>
                  <a:cubicBezTo>
                    <a:pt x="109" y="92"/>
                    <a:pt x="109" y="92"/>
                    <a:pt x="109" y="92"/>
                  </a:cubicBezTo>
                  <a:cubicBezTo>
                    <a:pt x="114" y="96"/>
                    <a:pt x="114" y="103"/>
                    <a:pt x="110" y="107"/>
                  </a:cubicBezTo>
                  <a:close/>
                </a:path>
              </a:pathLst>
            </a:custGeom>
            <a:solidFill>
              <a:schemeClr val="bg1"/>
            </a:solidFill>
            <a:ln>
              <a:noFill/>
            </a:ln>
          </p:spPr>
          <p:txBody>
            <a:bodyPr vert="horz" wrap="square" lIns="91440" tIns="45720" rIns="91440" bIns="45720" numCol="1" anchor="t" anchorCtr="0" compatLnSpc="1"/>
            <a:p>
              <a:endParaRPr lang="en-US" dirty="0"/>
            </a:p>
          </p:txBody>
        </p:sp>
      </p:grpSp>
      <p:grpSp>
        <p:nvGrpSpPr>
          <p:cNvPr id="13" name="组合 12"/>
          <p:cNvGrpSpPr/>
          <p:nvPr/>
        </p:nvGrpSpPr>
        <p:grpSpPr>
          <a:xfrm>
            <a:off x="1669346" y="2018070"/>
            <a:ext cx="838200" cy="838200"/>
            <a:chOff x="6226075" y="1876644"/>
            <a:chExt cx="838200" cy="838200"/>
          </a:xfrm>
          <a:solidFill>
            <a:srgbClr val="202A36"/>
          </a:solidFill>
        </p:grpSpPr>
        <p:sp>
          <p:nvSpPr>
            <p:cNvPr id="15" name="Rounded Rectangle 11"/>
            <p:cNvSpPr/>
            <p:nvPr/>
          </p:nvSpPr>
          <p:spPr>
            <a:xfrm>
              <a:off x="6226075" y="1876644"/>
              <a:ext cx="838200" cy="838200"/>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6" name="Group 24"/>
            <p:cNvGrpSpPr/>
            <p:nvPr/>
          </p:nvGrpSpPr>
          <p:grpSpPr>
            <a:xfrm>
              <a:off x="6439272" y="2107312"/>
              <a:ext cx="411805" cy="376863"/>
              <a:chOff x="6726389" y="1486674"/>
              <a:chExt cx="411805" cy="376863"/>
            </a:xfrm>
            <a:grpFill/>
          </p:grpSpPr>
          <p:sp>
            <p:nvSpPr>
              <p:cNvPr id="17" name="Oval 52"/>
              <p:cNvSpPr>
                <a:spLocks noChangeArrowheads="1"/>
              </p:cNvSpPr>
              <p:nvPr/>
            </p:nvSpPr>
            <p:spPr bwMode="auto">
              <a:xfrm>
                <a:off x="6773808" y="1786168"/>
                <a:ext cx="44924" cy="42429"/>
              </a:xfrm>
              <a:prstGeom prst="ellipse">
                <a:avLst/>
              </a:prstGeom>
              <a:grpFill/>
              <a:ln w="9525">
                <a:noFill/>
                <a:round/>
              </a:ln>
            </p:spPr>
            <p:txBody>
              <a:bodyPr vert="horz" wrap="square" lIns="91440" tIns="45720" rIns="91440" bIns="45720" numCol="1" anchor="t" anchorCtr="0" compatLnSpc="1"/>
              <a:p>
                <a:endParaRPr lang="en-US"/>
              </a:p>
            </p:txBody>
          </p:sp>
          <p:sp>
            <p:nvSpPr>
              <p:cNvPr id="18" name="Oval 53"/>
              <p:cNvSpPr>
                <a:spLocks noChangeArrowheads="1"/>
              </p:cNvSpPr>
              <p:nvPr/>
            </p:nvSpPr>
            <p:spPr bwMode="auto">
              <a:xfrm>
                <a:off x="6748851" y="1836083"/>
                <a:ext cx="24958" cy="27454"/>
              </a:xfrm>
              <a:prstGeom prst="ellipse">
                <a:avLst/>
              </a:prstGeom>
              <a:grpFill/>
              <a:ln w="9525">
                <a:noFill/>
                <a:round/>
              </a:ln>
            </p:spPr>
            <p:txBody>
              <a:bodyPr vert="horz" wrap="square" lIns="91440" tIns="45720" rIns="91440" bIns="45720" numCol="1" anchor="t" anchorCtr="0" compatLnSpc="1"/>
              <a:p>
                <a:endParaRPr lang="en-US"/>
              </a:p>
            </p:txBody>
          </p:sp>
          <p:sp>
            <p:nvSpPr>
              <p:cNvPr id="19" name="Freeform 54"/>
              <p:cNvSpPr/>
              <p:nvPr/>
            </p:nvSpPr>
            <p:spPr bwMode="auto">
              <a:xfrm>
                <a:off x="6726389" y="1486674"/>
                <a:ext cx="411805" cy="292007"/>
              </a:xfrm>
              <a:custGeom>
                <a:avLst/>
                <a:gdLst>
                  <a:gd name="T0" fmla="*/ 124 w 124"/>
                  <a:gd name="T1" fmla="*/ 34 h 88"/>
                  <a:gd name="T2" fmla="*/ 99 w 124"/>
                  <a:gd name="T3" fmla="*/ 9 h 88"/>
                  <a:gd name="T4" fmla="*/ 93 w 124"/>
                  <a:gd name="T5" fmla="*/ 10 h 88"/>
                  <a:gd name="T6" fmla="*/ 74 w 124"/>
                  <a:gd name="T7" fmla="*/ 0 h 88"/>
                  <a:gd name="T8" fmla="*/ 60 w 124"/>
                  <a:gd name="T9" fmla="*/ 5 h 88"/>
                  <a:gd name="T10" fmla="*/ 46 w 124"/>
                  <a:gd name="T11" fmla="*/ 0 h 88"/>
                  <a:gd name="T12" fmla="*/ 31 w 124"/>
                  <a:gd name="T13" fmla="*/ 5 h 88"/>
                  <a:gd name="T14" fmla="*/ 25 w 124"/>
                  <a:gd name="T15" fmla="*/ 5 h 88"/>
                  <a:gd name="T16" fmla="*/ 0 w 124"/>
                  <a:gd name="T17" fmla="*/ 30 h 88"/>
                  <a:gd name="T18" fmla="*/ 3 w 124"/>
                  <a:gd name="T19" fmla="*/ 43 h 88"/>
                  <a:gd name="T20" fmla="*/ 0 w 124"/>
                  <a:gd name="T21" fmla="*/ 55 h 88"/>
                  <a:gd name="T22" fmla="*/ 25 w 124"/>
                  <a:gd name="T23" fmla="*/ 80 h 88"/>
                  <a:gd name="T24" fmla="*/ 28 w 124"/>
                  <a:gd name="T25" fmla="*/ 80 h 88"/>
                  <a:gd name="T26" fmla="*/ 46 w 124"/>
                  <a:gd name="T27" fmla="*/ 88 h 88"/>
                  <a:gd name="T28" fmla="*/ 64 w 124"/>
                  <a:gd name="T29" fmla="*/ 80 h 88"/>
                  <a:gd name="T30" fmla="*/ 79 w 124"/>
                  <a:gd name="T31" fmla="*/ 85 h 88"/>
                  <a:gd name="T32" fmla="*/ 104 w 124"/>
                  <a:gd name="T33" fmla="*/ 60 h 88"/>
                  <a:gd name="T34" fmla="*/ 104 w 124"/>
                  <a:gd name="T35" fmla="*/ 59 h 88"/>
                  <a:gd name="T36" fmla="*/ 124 w 124"/>
                  <a:gd name="T3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4" y="34"/>
                    </a:moveTo>
                    <a:cubicBezTo>
                      <a:pt x="124" y="21"/>
                      <a:pt x="113" y="9"/>
                      <a:pt x="99" y="9"/>
                    </a:cubicBezTo>
                    <a:cubicBezTo>
                      <a:pt x="97" y="9"/>
                      <a:pt x="95" y="10"/>
                      <a:pt x="93" y="10"/>
                    </a:cubicBezTo>
                    <a:cubicBezTo>
                      <a:pt x="89" y="4"/>
                      <a:pt x="82" y="0"/>
                      <a:pt x="74" y="0"/>
                    </a:cubicBezTo>
                    <a:cubicBezTo>
                      <a:pt x="69" y="0"/>
                      <a:pt x="64" y="2"/>
                      <a:pt x="60" y="5"/>
                    </a:cubicBezTo>
                    <a:cubicBezTo>
                      <a:pt x="56" y="2"/>
                      <a:pt x="51" y="0"/>
                      <a:pt x="46" y="0"/>
                    </a:cubicBezTo>
                    <a:cubicBezTo>
                      <a:pt x="40" y="0"/>
                      <a:pt x="35" y="2"/>
                      <a:pt x="31" y="5"/>
                    </a:cubicBezTo>
                    <a:cubicBezTo>
                      <a:pt x="29" y="5"/>
                      <a:pt x="27" y="5"/>
                      <a:pt x="25" y="5"/>
                    </a:cubicBezTo>
                    <a:cubicBezTo>
                      <a:pt x="11" y="5"/>
                      <a:pt x="0" y="16"/>
                      <a:pt x="0" y="30"/>
                    </a:cubicBezTo>
                    <a:cubicBezTo>
                      <a:pt x="0" y="35"/>
                      <a:pt x="1" y="39"/>
                      <a:pt x="3" y="43"/>
                    </a:cubicBezTo>
                    <a:cubicBezTo>
                      <a:pt x="1" y="46"/>
                      <a:pt x="0" y="51"/>
                      <a:pt x="0" y="55"/>
                    </a:cubicBezTo>
                    <a:cubicBezTo>
                      <a:pt x="0" y="69"/>
                      <a:pt x="11" y="80"/>
                      <a:pt x="25" y="80"/>
                    </a:cubicBezTo>
                    <a:cubicBezTo>
                      <a:pt x="26" y="80"/>
                      <a:pt x="27" y="80"/>
                      <a:pt x="28" y="80"/>
                    </a:cubicBezTo>
                    <a:cubicBezTo>
                      <a:pt x="32" y="85"/>
                      <a:pt x="39" y="88"/>
                      <a:pt x="46" y="88"/>
                    </a:cubicBezTo>
                    <a:cubicBezTo>
                      <a:pt x="53" y="88"/>
                      <a:pt x="59" y="85"/>
                      <a:pt x="64" y="80"/>
                    </a:cubicBezTo>
                    <a:cubicBezTo>
                      <a:pt x="68" y="83"/>
                      <a:pt x="73" y="85"/>
                      <a:pt x="79" y="85"/>
                    </a:cubicBezTo>
                    <a:cubicBezTo>
                      <a:pt x="92" y="85"/>
                      <a:pt x="104" y="74"/>
                      <a:pt x="104" y="60"/>
                    </a:cubicBezTo>
                    <a:cubicBezTo>
                      <a:pt x="104" y="60"/>
                      <a:pt x="104" y="59"/>
                      <a:pt x="104" y="59"/>
                    </a:cubicBezTo>
                    <a:cubicBezTo>
                      <a:pt x="115" y="57"/>
                      <a:pt x="124" y="47"/>
                      <a:pt x="124" y="34"/>
                    </a:cubicBezTo>
                    <a:close/>
                  </a:path>
                </a:pathLst>
              </a:custGeom>
              <a:solidFill>
                <a:schemeClr val="bg1"/>
              </a:solidFill>
              <a:ln w="9525">
                <a:noFill/>
                <a:round/>
              </a:ln>
            </p:spPr>
            <p:txBody>
              <a:bodyPr vert="horz" wrap="square" lIns="91440" tIns="45720" rIns="91440" bIns="45720" numCol="1" anchor="t" anchorCtr="0" compatLnSpc="1"/>
              <a:p>
                <a:endParaRPr lang="en-US"/>
              </a:p>
            </p:txBody>
          </p:sp>
        </p:gr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1962957" y="561658"/>
            <a:ext cx="92837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rgbClr val="90807A"/>
                </a:solidFill>
                <a:latin typeface="Arial" panose="020B0604020202020204" pitchFamily="34" charset="0"/>
                <a:cs typeface="Arial" panose="020B0604020202020204" pitchFamily="34" charset="0"/>
              </a:rPr>
              <a:t>收获</a:t>
            </a:r>
            <a:endParaRPr lang="zh-CN" sz="2935" b="1" dirty="0">
              <a:solidFill>
                <a:srgbClr val="90807A"/>
              </a:solidFill>
              <a:latin typeface="Arial" panose="020B0604020202020204" pitchFamily="34" charset="0"/>
              <a:cs typeface="Arial" panose="020B0604020202020204" pitchFamily="34" charset="0"/>
            </a:endParaRPr>
          </a:p>
        </p:txBody>
      </p:sp>
      <p:sp>
        <p:nvSpPr>
          <p:cNvPr id="9" name="文本框 8"/>
          <p:cNvSpPr txBox="1"/>
          <p:nvPr/>
        </p:nvSpPr>
        <p:spPr>
          <a:xfrm>
            <a:off x="6544945" y="3662045"/>
            <a:ext cx="3218180" cy="1476375"/>
          </a:xfrm>
          <a:prstGeom prst="rect">
            <a:avLst/>
          </a:prstGeom>
          <a:noFill/>
        </p:spPr>
        <p:txBody>
          <a:bodyPr wrap="square" rtlCol="0">
            <a:spAutoFit/>
          </a:bodyPr>
          <a:lstStyle/>
          <a:p>
            <a:pPr algn="l" fontAlgn="auto">
              <a:lnSpc>
                <a:spcPct val="150000"/>
              </a:lnSpc>
              <a:spcBef>
                <a:spcPts val="0"/>
              </a:spcBef>
              <a:spcAft>
                <a:spcPts val="0"/>
              </a:spcAft>
              <a:buClr>
                <a:srgbClr val="292929"/>
              </a:buClr>
              <a:buSzTx/>
              <a:buFont typeface="Arial" panose="020B0604020202020204" pitchFamily="34" charset="0"/>
            </a:pPr>
            <a:r>
              <a:rPr lang="zh-CN" altLang="en-US"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访问控制</a:t>
            </a:r>
            <a:endParaRPr lang="zh-CN" altLang="en-US"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a:p>
            <a:pPr algn="l" fontAlgn="auto">
              <a:lnSpc>
                <a:spcPct val="150000"/>
              </a:lnSpc>
              <a:spcBef>
                <a:spcPts val="0"/>
              </a:spcBef>
              <a:spcAft>
                <a:spcPts val="0"/>
              </a:spcAft>
              <a:buClr>
                <a:srgbClr val="292929"/>
              </a:buClr>
              <a:buSzTx/>
              <a:buFont typeface="Arial" panose="020B0604020202020204" pitchFamily="34" charset="0"/>
            </a:pPr>
            <a:r>
              <a:rPr lang="en-US" altLang="zh-CN"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CP-ABE</a:t>
            </a:r>
            <a:endParaRPr lang="en-US" altLang="zh-CN"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a:p>
            <a:pPr algn="l" fontAlgn="auto">
              <a:lnSpc>
                <a:spcPct val="150000"/>
              </a:lnSpc>
              <a:spcBef>
                <a:spcPts val="0"/>
              </a:spcBef>
              <a:spcAft>
                <a:spcPts val="0"/>
              </a:spcAft>
              <a:buClr>
                <a:srgbClr val="292929"/>
              </a:buClr>
              <a:buSzTx/>
              <a:buFont typeface="Arial" panose="020B0604020202020204" pitchFamily="34" charset="0"/>
            </a:pPr>
            <a:r>
              <a:rPr lang="en-US" altLang="zh-CN"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KP-ABE</a:t>
            </a:r>
            <a:endParaRPr lang="zh-CN"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sp>
        <p:nvSpPr>
          <p:cNvPr id="10" name="文本框 9"/>
          <p:cNvSpPr txBox="1"/>
          <p:nvPr/>
        </p:nvSpPr>
        <p:spPr>
          <a:xfrm>
            <a:off x="6544945" y="2145030"/>
            <a:ext cx="3790315" cy="1014730"/>
          </a:xfrm>
          <a:prstGeom prst="rect">
            <a:avLst/>
          </a:prstGeom>
          <a:noFill/>
        </p:spPr>
        <p:txBody>
          <a:bodyPr wrap="square" rtlCol="0">
            <a:spAutoFit/>
          </a:bodyPr>
          <a:lstStyle/>
          <a:p>
            <a:pPr algn="l" fontAlgn="auto">
              <a:lnSpc>
                <a:spcPct val="150000"/>
              </a:lnSpc>
              <a:spcBef>
                <a:spcPts val="0"/>
              </a:spcBef>
              <a:spcAft>
                <a:spcPts val="0"/>
              </a:spcAft>
              <a:buClr>
                <a:srgbClr val="292929"/>
              </a:buClr>
              <a:buSzTx/>
              <a:buFont typeface="Arial" panose="020B0604020202020204" pitchFamily="34" charset="0"/>
            </a:pPr>
            <a:r>
              <a:rPr lang="zh-CN" altLang="en-US"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云计算应用于智能电网的现状</a:t>
            </a:r>
            <a:endParaRPr lang="zh-CN" altLang="en-US"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a:p>
            <a:pPr algn="l" fontAlgn="auto">
              <a:lnSpc>
                <a:spcPct val="150000"/>
              </a:lnSpc>
              <a:spcBef>
                <a:spcPts val="0"/>
              </a:spcBef>
              <a:spcAft>
                <a:spcPts val="0"/>
              </a:spcAft>
              <a:buClr>
                <a:srgbClr val="292929"/>
              </a:buClr>
              <a:buSzTx/>
              <a:buFont typeface="Arial" panose="020B0604020202020204" pitchFamily="34" charset="0"/>
            </a:pPr>
            <a:r>
              <a:rPr lang="zh-CN" altLang="en-US"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rPr>
              <a:t>存在的问题和可能研究的方向</a:t>
            </a:r>
            <a:endParaRPr lang="zh-CN" altLang="en-US" sz="2000" dirty="0">
              <a:solidFill>
                <a:schemeClr val="tx1">
                  <a:lumMod val="75000"/>
                  <a:lumOff val="25000"/>
                </a:schemeClr>
              </a:solidFill>
              <a:latin typeface="微软雅黑" panose="020B0503020204020204" charset="-122"/>
              <a:ea typeface="微软雅黑" panose="020B0503020204020204" charset="-122"/>
              <a:sym typeface="微软雅黑" panose="020B0503020204020204" charset="-122"/>
            </a:endParaRPr>
          </a:p>
        </p:txBody>
      </p:sp>
      <p:grpSp>
        <p:nvGrpSpPr>
          <p:cNvPr id="7" name="组合 6"/>
          <p:cNvGrpSpPr/>
          <p:nvPr/>
        </p:nvGrpSpPr>
        <p:grpSpPr>
          <a:xfrm rot="6900000">
            <a:off x="1913255" y="2207895"/>
            <a:ext cx="4100195" cy="3677285"/>
            <a:chOff x="1673" y="2568"/>
            <a:chExt cx="6457" cy="5791"/>
          </a:xfrm>
        </p:grpSpPr>
        <p:grpSp>
          <p:nvGrpSpPr>
            <p:cNvPr id="30" name="组合 29"/>
            <p:cNvGrpSpPr/>
            <p:nvPr/>
          </p:nvGrpSpPr>
          <p:grpSpPr>
            <a:xfrm rot="16380000">
              <a:off x="1672" y="5418"/>
              <a:ext cx="2943" cy="2940"/>
              <a:chOff x="5305425" y="2638424"/>
              <a:chExt cx="1579563" cy="1577975"/>
            </a:xfrm>
            <a:solidFill>
              <a:srgbClr val="202A36"/>
            </a:solidFill>
          </p:grpSpPr>
          <p:sp>
            <p:nvSpPr>
              <p:cNvPr id="31"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rgbClr val="90807A"/>
              </a:solidFill>
              <a:ln w="9525">
                <a:noFill/>
                <a:round/>
              </a:ln>
              <a:effectLst/>
            </p:spPr>
            <p:txBody>
              <a:bodyPr vert="horz" wrap="square" lIns="91440" tIns="45720" rIns="91440" bIns="45720" numCol="1" anchor="t" anchorCtr="0" compatLnSpc="1"/>
              <a:p>
                <a:endParaRPr lang="zh-CN" altLang="en-US"/>
              </a:p>
            </p:txBody>
          </p:sp>
          <p:sp>
            <p:nvSpPr>
              <p:cNvPr id="32"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FCB00F"/>
              </a:solidFill>
              <a:ln w="9525">
                <a:noFill/>
                <a:round/>
              </a:ln>
            </p:spPr>
            <p:txBody>
              <a:bodyPr vert="horz" wrap="square" lIns="91440" tIns="45720" rIns="91440" bIns="45720" numCol="1" anchor="t" anchorCtr="0" compatLnSpc="1"/>
              <a:p>
                <a:endParaRPr lang="zh-CN" altLang="en-US"/>
              </a:p>
            </p:txBody>
          </p:sp>
        </p:grpSp>
        <p:grpSp>
          <p:nvGrpSpPr>
            <p:cNvPr id="33" name="组合 32"/>
            <p:cNvGrpSpPr/>
            <p:nvPr/>
          </p:nvGrpSpPr>
          <p:grpSpPr>
            <a:xfrm rot="16380000">
              <a:off x="4439" y="4434"/>
              <a:ext cx="3694" cy="3688"/>
              <a:chOff x="5102225" y="2441575"/>
              <a:chExt cx="1982788" cy="1979613"/>
            </a:xfrm>
            <a:solidFill>
              <a:srgbClr val="202A36"/>
            </a:solidFill>
          </p:grpSpPr>
          <p:sp>
            <p:nvSpPr>
              <p:cNvPr id="34"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90807A"/>
              </a:solidFill>
              <a:ln w="9525">
                <a:noFill/>
                <a:round/>
              </a:ln>
              <a:effectLst/>
            </p:spPr>
            <p:txBody>
              <a:bodyPr vert="horz" wrap="square" lIns="91440" tIns="45720" rIns="91440" bIns="45720" numCol="1" anchor="t" anchorCtr="0" compatLnSpc="1"/>
              <a:p>
                <a:endParaRPr lang="zh-CN" altLang="en-US" dirty="0"/>
              </a:p>
            </p:txBody>
          </p:sp>
          <p:sp>
            <p:nvSpPr>
              <p:cNvPr id="3"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FCB00F"/>
              </a:solidFill>
              <a:ln w="9525">
                <a:noFill/>
                <a:round/>
              </a:ln>
            </p:spPr>
            <p:txBody>
              <a:bodyPr vert="horz" wrap="square" lIns="91440" tIns="45720" rIns="91440" bIns="45720" numCol="1" anchor="t" anchorCtr="0" compatLnSpc="1"/>
              <a:p>
                <a:endParaRPr lang="zh-CN" altLang="en-US"/>
              </a:p>
            </p:txBody>
          </p:sp>
        </p:grpSp>
        <p:grpSp>
          <p:nvGrpSpPr>
            <p:cNvPr id="36" name="组合 35"/>
            <p:cNvGrpSpPr/>
            <p:nvPr/>
          </p:nvGrpSpPr>
          <p:grpSpPr>
            <a:xfrm rot="16380000">
              <a:off x="3519" y="2550"/>
              <a:ext cx="2422" cy="2458"/>
              <a:chOff x="5761486" y="1668623"/>
              <a:chExt cx="1300163" cy="1319212"/>
            </a:xfrm>
            <a:solidFill>
              <a:srgbClr val="202A36"/>
            </a:solidFill>
          </p:grpSpPr>
          <p:sp>
            <p:nvSpPr>
              <p:cNvPr id="2" name="Freeform 18"/>
              <p:cNvSpPr>
                <a:spLocks noEditPoints="1"/>
              </p:cNvSpPr>
              <p:nvPr/>
            </p:nvSpPr>
            <p:spPr bwMode="auto">
              <a:xfrm>
                <a:off x="5761486" y="1668623"/>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rgbClr val="90807A"/>
              </a:solidFill>
              <a:ln w="9525">
                <a:noFill/>
                <a:round/>
              </a:ln>
              <a:effectLst/>
            </p:spPr>
            <p:txBody>
              <a:bodyPr vert="horz" wrap="square" lIns="91440" tIns="45720" rIns="91440" bIns="45720" numCol="1" anchor="t" anchorCtr="0" compatLnSpc="1"/>
              <a:p>
                <a:endParaRPr lang="zh-CN" altLang="en-US"/>
              </a:p>
            </p:txBody>
          </p:sp>
          <p:sp>
            <p:nvSpPr>
              <p:cNvPr id="5" name="Freeform 19"/>
              <p:cNvSpPr>
                <a:spLocks noEditPoints="1"/>
              </p:cNvSpPr>
              <p:nvPr/>
            </p:nvSpPr>
            <p:spPr bwMode="auto">
              <a:xfrm>
                <a:off x="6038012" y="1955505"/>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FCB00F"/>
              </a:solidFill>
              <a:ln w="9525">
                <a:noFill/>
                <a:round/>
              </a:ln>
            </p:spPr>
            <p:txBody>
              <a:bodyPr vert="horz" wrap="square" lIns="91440" tIns="45720" rIns="91440" bIns="45720" numCol="1" anchor="t" anchorCtr="0" compatLnSpc="1"/>
              <a:p>
                <a:endParaRPr lang="zh-CN" altLang="en-US"/>
              </a:p>
            </p:txBody>
          </p:sp>
        </p:gr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email"/>
          <a:srcRect/>
          <a:stretch>
            <a:fillRect/>
          </a:stretch>
        </p:blipFill>
        <p:spPr>
          <a:xfrm>
            <a:off x="-527054" y="396062"/>
            <a:ext cx="3726562" cy="1602754"/>
          </a:xfrm>
          <a:prstGeom prst="rect">
            <a:avLst/>
          </a:prstGeom>
        </p:spPr>
      </p:pic>
      <p:pic>
        <p:nvPicPr>
          <p:cNvPr id="5" name="图片 4"/>
          <p:cNvPicPr>
            <a:picLocks noChangeAspect="1"/>
          </p:cNvPicPr>
          <p:nvPr/>
        </p:nvPicPr>
        <p:blipFill rotWithShape="1">
          <a:blip r:embed="rId2" cstate="email"/>
          <a:srcRect/>
          <a:stretch>
            <a:fillRect/>
          </a:stretch>
        </p:blipFill>
        <p:spPr>
          <a:xfrm>
            <a:off x="6130617" y="3777121"/>
            <a:ext cx="6148264" cy="3656095"/>
          </a:xfrm>
          <a:prstGeom prst="rect">
            <a:avLst/>
          </a:prstGeom>
        </p:spPr>
      </p:pic>
      <p:sp>
        <p:nvSpPr>
          <p:cNvPr id="8" name="矩形 7"/>
          <p:cNvSpPr/>
          <p:nvPr/>
        </p:nvSpPr>
        <p:spPr>
          <a:xfrm>
            <a:off x="3156963" y="2816873"/>
            <a:ext cx="5609228" cy="769441"/>
          </a:xfrm>
          <a:prstGeom prst="rect">
            <a:avLst/>
          </a:prstGeom>
        </p:spPr>
        <p:txBody>
          <a:bodyPr wrap="none">
            <a:spAutoFit/>
          </a:bodyPr>
          <a:lstStyle/>
          <a:p>
            <a:pPr algn="ctr"/>
            <a:r>
              <a:rPr lang="zh-CN" altLang="en-US" sz="4400" b="1" spc="300" dirty="0" smtClean="0">
                <a:solidFill>
                  <a:srgbClr val="90807A"/>
                </a:solidFill>
                <a:latin typeface="微软雅黑" panose="020B0503020204020204" charset="-122"/>
                <a:ea typeface="微软雅黑" panose="020B0503020204020204" charset="-122"/>
              </a:rPr>
              <a:t>演示完毕，感谢观看</a:t>
            </a:r>
            <a:endParaRPr lang="zh-CN" altLang="en-US" sz="4400" b="1" spc="300" dirty="0">
              <a:solidFill>
                <a:srgbClr val="90807A"/>
              </a:solidFill>
              <a:latin typeface="微软雅黑" panose="020B0503020204020204" charset="-122"/>
              <a:ea typeface="微软雅黑" panose="020B0503020204020204" charset="-122"/>
            </a:endParaRPr>
          </a:p>
        </p:txBody>
      </p:sp>
      <p:sp>
        <p:nvSpPr>
          <p:cNvPr id="9" name="矩形 8"/>
          <p:cNvSpPr/>
          <p:nvPr/>
        </p:nvSpPr>
        <p:spPr>
          <a:xfrm>
            <a:off x="2492748" y="3926251"/>
            <a:ext cx="6937660" cy="430374"/>
          </a:xfrm>
          <a:prstGeom prst="rect">
            <a:avLst/>
          </a:prstGeom>
        </p:spPr>
        <p:txBody>
          <a:bodyPr wrap="square">
            <a:spAutoFit/>
          </a:bodyPr>
          <a:lstStyle/>
          <a:p>
            <a:pPr algn="ctr">
              <a:lnSpc>
                <a:spcPct val="120000"/>
              </a:lnSpc>
            </a:pPr>
            <a:r>
              <a:rPr lang="en-US" altLang="zh-CN" sz="2000" dirty="0">
                <a:solidFill>
                  <a:srgbClr val="90807A"/>
                </a:solidFill>
                <a:latin typeface="微软雅黑" panose="020B0503020204020204" charset="-122"/>
                <a:ea typeface="微软雅黑" panose="020B0503020204020204" charset="-122"/>
              </a:rPr>
              <a:t>Shanghai University of Electric Power</a:t>
            </a:r>
            <a:endParaRPr lang="zh-CN" altLang="en-US" sz="2000" dirty="0">
              <a:solidFill>
                <a:srgbClr val="90807A"/>
              </a:solidFill>
              <a:latin typeface="微软雅黑" panose="020B0503020204020204" charset="-122"/>
              <a:ea typeface="微软雅黑" panose="020B0503020204020204" charset="-122"/>
            </a:endParaRPr>
          </a:p>
        </p:txBody>
      </p:sp>
      <p:sp>
        <p:nvSpPr>
          <p:cNvPr id="11" name="任意多边形 25"/>
          <p:cNvSpPr/>
          <p:nvPr/>
        </p:nvSpPr>
        <p:spPr>
          <a:xfrm>
            <a:off x="7037403" y="216609"/>
            <a:ext cx="1203526" cy="74050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26"/>
          <p:cNvSpPr/>
          <p:nvPr/>
        </p:nvSpPr>
        <p:spPr>
          <a:xfrm>
            <a:off x="7656702" y="2235185"/>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21"/>
          <p:cNvSpPr/>
          <p:nvPr/>
        </p:nvSpPr>
        <p:spPr>
          <a:xfrm>
            <a:off x="10233618" y="1002581"/>
            <a:ext cx="1525218" cy="938433"/>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22"/>
          <p:cNvSpPr/>
          <p:nvPr/>
        </p:nvSpPr>
        <p:spPr>
          <a:xfrm>
            <a:off x="9744196" y="762132"/>
            <a:ext cx="633795" cy="389960"/>
          </a:xfrm>
          <a:custGeom>
            <a:avLst/>
            <a:gdLst>
              <a:gd name="connsiteX0" fmla="*/ 863600 w 1792827"/>
              <a:gd name="connsiteY0" fmla="*/ 0 h 1103086"/>
              <a:gd name="connsiteX1" fmla="*/ 1347060 w 1792827"/>
              <a:gd name="connsiteY1" fmla="*/ 370853 h 1103086"/>
              <a:gd name="connsiteX2" fmla="*/ 1351590 w 1792827"/>
              <a:gd name="connsiteY2" fmla="*/ 413148 h 1103086"/>
              <a:gd name="connsiteX3" fmla="*/ 1422712 w 1792827"/>
              <a:gd name="connsiteY3" fmla="*/ 406400 h 1103086"/>
              <a:gd name="connsiteX4" fmla="*/ 1792827 w 1792827"/>
              <a:gd name="connsiteY4" fmla="*/ 754743 h 1103086"/>
              <a:gd name="connsiteX5" fmla="*/ 1422712 w 1792827"/>
              <a:gd name="connsiteY5" fmla="*/ 1103086 h 1103086"/>
              <a:gd name="connsiteX6" fmla="*/ 450111 w 1792827"/>
              <a:gd name="connsiteY6" fmla="*/ 1103086 h 1103086"/>
              <a:gd name="connsiteX7" fmla="*/ 450111 w 1792827"/>
              <a:gd name="connsiteY7" fmla="*/ 1094430 h 1103086"/>
              <a:gd name="connsiteX8" fmla="*/ 444706 w 1792827"/>
              <a:gd name="connsiteY8" fmla="*/ 1096009 h 1103086"/>
              <a:gd name="connsiteX9" fmla="*/ 370115 w 1792827"/>
              <a:gd name="connsiteY9" fmla="*/ 1103086 h 1103086"/>
              <a:gd name="connsiteX10" fmla="*/ 0 w 1792827"/>
              <a:gd name="connsiteY10" fmla="*/ 754743 h 1103086"/>
              <a:gd name="connsiteX11" fmla="*/ 370115 w 1792827"/>
              <a:gd name="connsiteY11" fmla="*/ 406400 h 1103086"/>
              <a:gd name="connsiteX12" fmla="*/ 376270 w 1792827"/>
              <a:gd name="connsiteY12" fmla="*/ 406984 h 1103086"/>
              <a:gd name="connsiteX13" fmla="*/ 380140 w 1792827"/>
              <a:gd name="connsiteY13" fmla="*/ 370853 h 1103086"/>
              <a:gd name="connsiteX14" fmla="*/ 863600 w 1792827"/>
              <a:gd name="connsiteY14" fmla="*/ 0 h 110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92827" h="1103086">
                <a:moveTo>
                  <a:pt x="863600" y="0"/>
                </a:moveTo>
                <a:cubicBezTo>
                  <a:pt x="1102077" y="0"/>
                  <a:pt x="1301044" y="159207"/>
                  <a:pt x="1347060" y="370853"/>
                </a:cubicBezTo>
                <a:lnTo>
                  <a:pt x="1351590" y="413148"/>
                </a:lnTo>
                <a:lnTo>
                  <a:pt x="1422712" y="406400"/>
                </a:lnTo>
                <a:cubicBezTo>
                  <a:pt x="1627121" y="406400"/>
                  <a:pt x="1792827" y="562358"/>
                  <a:pt x="1792827" y="754743"/>
                </a:cubicBezTo>
                <a:cubicBezTo>
                  <a:pt x="1792827" y="947128"/>
                  <a:pt x="1627121" y="1103086"/>
                  <a:pt x="1422712" y="1103086"/>
                </a:cubicBezTo>
                <a:lnTo>
                  <a:pt x="450111" y="1103086"/>
                </a:lnTo>
                <a:lnTo>
                  <a:pt x="450111" y="1094430"/>
                </a:lnTo>
                <a:lnTo>
                  <a:pt x="444706" y="1096009"/>
                </a:lnTo>
                <a:cubicBezTo>
                  <a:pt x="420613" y="1100649"/>
                  <a:pt x="395666" y="1103086"/>
                  <a:pt x="370115" y="1103086"/>
                </a:cubicBezTo>
                <a:cubicBezTo>
                  <a:pt x="165706" y="1103086"/>
                  <a:pt x="0" y="947128"/>
                  <a:pt x="0" y="754743"/>
                </a:cubicBezTo>
                <a:cubicBezTo>
                  <a:pt x="0" y="562358"/>
                  <a:pt x="165706" y="406400"/>
                  <a:pt x="370115" y="406400"/>
                </a:cubicBezTo>
                <a:lnTo>
                  <a:pt x="376270" y="406984"/>
                </a:lnTo>
                <a:lnTo>
                  <a:pt x="380140" y="370853"/>
                </a:lnTo>
                <a:cubicBezTo>
                  <a:pt x="426156" y="159207"/>
                  <a:pt x="625123" y="0"/>
                  <a:pt x="863600" y="0"/>
                </a:cubicBezTo>
                <a:close/>
              </a:path>
            </a:pathLst>
          </a:custGeom>
          <a:gradFill flip="none" rotWithShape="1">
            <a:gsLst>
              <a:gs pos="0">
                <a:schemeClr val="bg1">
                  <a:lumMod val="95000"/>
                  <a:shade val="30000"/>
                  <a:satMod val="115000"/>
                </a:schemeClr>
              </a:gs>
              <a:gs pos="54000">
                <a:schemeClr val="bg1">
                  <a:lumMod val="95000"/>
                  <a:shade val="100000"/>
                  <a:satMod val="115000"/>
                </a:schemeClr>
              </a:gs>
            </a:gsLst>
            <a:lin ang="8100000" scaled="1"/>
            <a:tileRect/>
          </a:gradFill>
          <a:ln>
            <a:solidFill>
              <a:schemeClr val="bg1"/>
            </a:solidFill>
          </a:ln>
          <a:effectLst>
            <a:outerShdw blurRad="228600" dist="165100" dir="8100000" algn="t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l="880" r="3512" b="1436"/>
          <a:stretch>
            <a:fillRect/>
          </a:stretch>
        </p:blipFill>
        <p:spPr>
          <a:xfrm>
            <a:off x="1085850" y="975360"/>
            <a:ext cx="10020300" cy="52476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2039620" y="511175"/>
            <a:ext cx="991362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sz="2935" b="1" dirty="0">
                <a:solidFill>
                  <a:srgbClr val="90807A"/>
                </a:solidFill>
                <a:latin typeface="Arial" panose="020B0604020202020204" pitchFamily="34" charset="0"/>
                <a:cs typeface="Arial" panose="020B0604020202020204" pitchFamily="34" charset="0"/>
              </a:rPr>
              <a:t> </a:t>
            </a:r>
            <a:r>
              <a:rPr lang="en-US" sz="2935" b="1" dirty="0">
                <a:solidFill>
                  <a:srgbClr val="90807A"/>
                </a:solidFill>
                <a:latin typeface="Arial" panose="020B0604020202020204" pitchFamily="34" charset="0"/>
                <a:cs typeface="Arial" panose="020B0604020202020204" pitchFamily="34" charset="0"/>
              </a:rPr>
              <a:t>A</a:t>
            </a:r>
            <a:r>
              <a:rPr sz="2935" b="1" dirty="0">
                <a:solidFill>
                  <a:srgbClr val="90807A"/>
                </a:solidFill>
                <a:latin typeface="Arial" panose="020B0604020202020204" pitchFamily="34" charset="0"/>
                <a:cs typeface="Arial" panose="020B0604020202020204" pitchFamily="34" charset="0"/>
              </a:rPr>
              <a:t>dvantages</a:t>
            </a:r>
            <a:endParaRPr sz="2935" b="1" dirty="0">
              <a:solidFill>
                <a:srgbClr val="90807A"/>
              </a:solidFill>
              <a:latin typeface="Arial" panose="020B0604020202020204" pitchFamily="34" charset="0"/>
              <a:cs typeface="Arial" panose="020B0604020202020204" pitchFamily="34" charset="0"/>
            </a:endParaRPr>
          </a:p>
        </p:txBody>
      </p:sp>
      <p:sp>
        <p:nvSpPr>
          <p:cNvPr id="3" name="圆角矩形 2"/>
          <p:cNvSpPr/>
          <p:nvPr/>
        </p:nvSpPr>
        <p:spPr>
          <a:xfrm>
            <a:off x="1736410" y="1725244"/>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29"/>
          <p:cNvSpPr/>
          <p:nvPr/>
        </p:nvSpPr>
        <p:spPr>
          <a:xfrm>
            <a:off x="5962817" y="1725244"/>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1736410" y="4017062"/>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5962817" y="4017062"/>
            <a:ext cx="3936375" cy="2050299"/>
          </a:xfrm>
          <a:prstGeom prst="roundRect">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503"/>
          <p:cNvSpPr txBox="1"/>
          <p:nvPr/>
        </p:nvSpPr>
        <p:spPr>
          <a:xfrm>
            <a:off x="1825625" y="2146300"/>
            <a:ext cx="2360295" cy="1208405"/>
          </a:xfrm>
          <a:prstGeom prst="rect">
            <a:avLst/>
          </a:prstGeom>
          <a:noFill/>
        </p:spPr>
        <p:txBody>
          <a:bodyPr wrap="square" rtlCol="0">
            <a:spAutoFit/>
          </a:bodyPr>
          <a:lstStyle/>
          <a:p>
            <a:pPr fontAlgn="auto">
              <a:lnSpc>
                <a:spcPct val="130000"/>
              </a:lnSpc>
              <a:spcAft>
                <a:spcPts val="600"/>
              </a:spcAft>
            </a:pPr>
            <a:r>
              <a:rPr lang="zh-CN" sz="2000" dirty="0">
                <a:solidFill>
                  <a:schemeClr val="bg1">
                    <a:lumMod val="95000"/>
                  </a:schemeClr>
                </a:solidFill>
                <a:latin typeface="微软雅黑" panose="020B0503020204020204" charset="-122"/>
                <a:ea typeface="微软雅黑" panose="020B0503020204020204" charset="-122"/>
              </a:rPr>
              <a:t>具有弹性</a:t>
            </a:r>
            <a:endParaRPr lang="zh-CN" sz="1600" dirty="0">
              <a:solidFill>
                <a:schemeClr val="bg1">
                  <a:lumMod val="95000"/>
                </a:schemeClr>
              </a:solidFill>
              <a:latin typeface="微软雅黑" panose="020B0503020204020204" charset="-122"/>
              <a:ea typeface="微软雅黑" panose="020B0503020204020204" charset="-122"/>
            </a:endParaRPr>
          </a:p>
          <a:p>
            <a:pPr>
              <a:lnSpc>
                <a:spcPct val="130000"/>
              </a:lnSpc>
            </a:pPr>
            <a:r>
              <a:rPr lang="zh-CN" sz="1600" dirty="0">
                <a:solidFill>
                  <a:schemeClr val="bg1">
                    <a:lumMod val="95000"/>
                  </a:schemeClr>
                </a:solidFill>
                <a:latin typeface="微软雅黑" panose="020B0503020204020204" charset="-122"/>
                <a:ea typeface="微软雅黑" panose="020B0503020204020204" charset="-122"/>
              </a:rPr>
              <a:t>可根据用户的需要进行扩展和缩减。</a:t>
            </a:r>
            <a:endParaRPr lang="zh-CN" sz="1600" dirty="0">
              <a:solidFill>
                <a:schemeClr val="bg1">
                  <a:lumMod val="95000"/>
                </a:schemeClr>
              </a:solidFill>
              <a:latin typeface="微软雅黑" panose="020B0503020204020204" charset="-122"/>
              <a:ea typeface="微软雅黑" panose="020B0503020204020204" charset="-122"/>
            </a:endParaRPr>
          </a:p>
        </p:txBody>
      </p:sp>
      <p:sp>
        <p:nvSpPr>
          <p:cNvPr id="45" name="TextBox 504"/>
          <p:cNvSpPr txBox="1"/>
          <p:nvPr/>
        </p:nvSpPr>
        <p:spPr>
          <a:xfrm>
            <a:off x="7693660" y="2004060"/>
            <a:ext cx="2205355" cy="152781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anose="020B0503020204020204" charset="-122"/>
                <a:ea typeface="微软雅黑" panose="020B0503020204020204" charset="-122"/>
              </a:defRPr>
            </a:lvl1pPr>
          </a:lstStyle>
          <a:p>
            <a:pPr fontAlgn="auto">
              <a:spcAft>
                <a:spcPts val="600"/>
              </a:spcAft>
            </a:pPr>
            <a:r>
              <a:rPr lang="zh-CN" sz="2000" dirty="0">
                <a:solidFill>
                  <a:schemeClr val="bg1">
                    <a:lumMod val="95000"/>
                  </a:schemeClr>
                </a:solidFill>
              </a:rPr>
              <a:t>共享架构</a:t>
            </a:r>
            <a:endParaRPr lang="zh-CN" sz="1600" dirty="0">
              <a:solidFill>
                <a:schemeClr val="bg1"/>
              </a:solidFill>
            </a:endParaRPr>
          </a:p>
          <a:p>
            <a:r>
              <a:rPr lang="zh-CN" sz="1600" dirty="0">
                <a:solidFill>
                  <a:schemeClr val="bg1"/>
                </a:solidFill>
              </a:rPr>
              <a:t>满足隐私问题后，可以在用户间共享信息，从而降低服务成本。</a:t>
            </a:r>
            <a:endParaRPr lang="zh-CN" sz="1600" dirty="0">
              <a:solidFill>
                <a:schemeClr val="bg1"/>
              </a:solidFill>
            </a:endParaRPr>
          </a:p>
        </p:txBody>
      </p:sp>
      <p:sp>
        <p:nvSpPr>
          <p:cNvPr id="26" name="Freeform 7"/>
          <p:cNvSpPr>
            <a:spLocks noEditPoints="1"/>
          </p:cNvSpPr>
          <p:nvPr/>
        </p:nvSpPr>
        <p:spPr bwMode="auto">
          <a:xfrm>
            <a:off x="6295154" y="4289791"/>
            <a:ext cx="1074505" cy="1447851"/>
          </a:xfrm>
          <a:custGeom>
            <a:avLst/>
            <a:gdLst>
              <a:gd name="T0" fmla="*/ 107 w 243"/>
              <a:gd name="T1" fmla="*/ 147 h 327"/>
              <a:gd name="T2" fmla="*/ 152 w 243"/>
              <a:gd name="T3" fmla="*/ 6 h 327"/>
              <a:gd name="T4" fmla="*/ 84 w 243"/>
              <a:gd name="T5" fmla="*/ 300 h 327"/>
              <a:gd name="T6" fmla="*/ 120 w 243"/>
              <a:gd name="T7" fmla="*/ 154 h 327"/>
              <a:gd name="T8" fmla="*/ 187 w 243"/>
              <a:gd name="T9" fmla="*/ 170 h 327"/>
              <a:gd name="T10" fmla="*/ 107 w 243"/>
              <a:gd name="T11" fmla="*/ 206 h 327"/>
              <a:gd name="T12" fmla="*/ 134 w 243"/>
              <a:gd name="T13" fmla="*/ 186 h 327"/>
              <a:gd name="T14" fmla="*/ 161 w 243"/>
              <a:gd name="T15" fmla="*/ 186 h 327"/>
              <a:gd name="T16" fmla="*/ 156 w 243"/>
              <a:gd name="T17" fmla="*/ 106 h 327"/>
              <a:gd name="T18" fmla="*/ 125 w 243"/>
              <a:gd name="T19" fmla="*/ 110 h 327"/>
              <a:gd name="T20" fmla="*/ 132 w 243"/>
              <a:gd name="T21" fmla="*/ 108 h 327"/>
              <a:gd name="T22" fmla="*/ 93 w 243"/>
              <a:gd name="T23" fmla="*/ 129 h 327"/>
              <a:gd name="T24" fmla="*/ 105 w 243"/>
              <a:gd name="T25" fmla="*/ 126 h 327"/>
              <a:gd name="T26" fmla="*/ 95 w 243"/>
              <a:gd name="T27" fmla="*/ 127 h 327"/>
              <a:gd name="T28" fmla="*/ 110 w 243"/>
              <a:gd name="T29" fmla="*/ 112 h 327"/>
              <a:gd name="T30" fmla="*/ 117 w 243"/>
              <a:gd name="T31" fmla="*/ 120 h 327"/>
              <a:gd name="T32" fmla="*/ 129 w 243"/>
              <a:gd name="T33" fmla="*/ 116 h 327"/>
              <a:gd name="T34" fmla="*/ 136 w 243"/>
              <a:gd name="T35" fmla="*/ 123 h 327"/>
              <a:gd name="T36" fmla="*/ 140 w 243"/>
              <a:gd name="T37" fmla="*/ 115 h 327"/>
              <a:gd name="T38" fmla="*/ 158 w 243"/>
              <a:gd name="T39" fmla="*/ 110 h 327"/>
              <a:gd name="T40" fmla="*/ 167 w 243"/>
              <a:gd name="T41" fmla="*/ 163 h 327"/>
              <a:gd name="T42" fmla="*/ 158 w 243"/>
              <a:gd name="T43" fmla="*/ 178 h 327"/>
              <a:gd name="T44" fmla="*/ 150 w 243"/>
              <a:gd name="T45" fmla="*/ 188 h 327"/>
              <a:gd name="T46" fmla="*/ 148 w 243"/>
              <a:gd name="T47" fmla="*/ 201 h 327"/>
              <a:gd name="T48" fmla="*/ 143 w 243"/>
              <a:gd name="T49" fmla="*/ 175 h 327"/>
              <a:gd name="T50" fmla="*/ 130 w 243"/>
              <a:gd name="T51" fmla="*/ 174 h 327"/>
              <a:gd name="T52" fmla="*/ 117 w 243"/>
              <a:gd name="T53" fmla="*/ 168 h 327"/>
              <a:gd name="T54" fmla="*/ 107 w 243"/>
              <a:gd name="T55" fmla="*/ 166 h 327"/>
              <a:gd name="T56" fmla="*/ 112 w 243"/>
              <a:gd name="T57" fmla="*/ 187 h 327"/>
              <a:gd name="T58" fmla="*/ 99 w 243"/>
              <a:gd name="T59" fmla="*/ 212 h 327"/>
              <a:gd name="T60" fmla="*/ 88 w 243"/>
              <a:gd name="T61" fmla="*/ 192 h 327"/>
              <a:gd name="T62" fmla="*/ 72 w 243"/>
              <a:gd name="T63" fmla="*/ 172 h 327"/>
              <a:gd name="T64" fmla="*/ 83 w 243"/>
              <a:gd name="T65" fmla="*/ 152 h 327"/>
              <a:gd name="T66" fmla="*/ 106 w 243"/>
              <a:gd name="T67" fmla="*/ 160 h 327"/>
              <a:gd name="T68" fmla="*/ 98 w 243"/>
              <a:gd name="T69" fmla="*/ 150 h 327"/>
              <a:gd name="T70" fmla="*/ 90 w 243"/>
              <a:gd name="T71" fmla="*/ 145 h 327"/>
              <a:gd name="T72" fmla="*/ 85 w 243"/>
              <a:gd name="T73" fmla="*/ 141 h 327"/>
              <a:gd name="T74" fmla="*/ 82 w 243"/>
              <a:gd name="T75" fmla="*/ 112 h 327"/>
              <a:gd name="T76" fmla="*/ 83 w 243"/>
              <a:gd name="T77" fmla="*/ 135 h 327"/>
              <a:gd name="T78" fmla="*/ 86 w 243"/>
              <a:gd name="T79" fmla="*/ 125 h 327"/>
              <a:gd name="T80" fmla="*/ 80 w 243"/>
              <a:gd name="T81" fmla="*/ 83 h 327"/>
              <a:gd name="T82" fmla="*/ 80 w 243"/>
              <a:gd name="T83" fmla="*/ 98 h 327"/>
              <a:gd name="T84" fmla="*/ 70 w 243"/>
              <a:gd name="T85" fmla="*/ 108 h 327"/>
              <a:gd name="T86" fmla="*/ 55 w 243"/>
              <a:gd name="T87" fmla="*/ 105 h 327"/>
              <a:gd name="T88" fmla="*/ 48 w 243"/>
              <a:gd name="T89" fmla="*/ 130 h 327"/>
              <a:gd name="T90" fmla="*/ 45 w 243"/>
              <a:gd name="T91" fmla="*/ 96 h 327"/>
              <a:gd name="T92" fmla="*/ 45 w 243"/>
              <a:gd name="T93" fmla="*/ 108 h 327"/>
              <a:gd name="T94" fmla="*/ 31 w 243"/>
              <a:gd name="T95" fmla="*/ 114 h 327"/>
              <a:gd name="T96" fmla="*/ 44 w 243"/>
              <a:gd name="T97" fmla="*/ 115 h 327"/>
              <a:gd name="T98" fmla="*/ 43 w 243"/>
              <a:gd name="T99" fmla="*/ 126 h 327"/>
              <a:gd name="T100" fmla="*/ 31 w 243"/>
              <a:gd name="T101" fmla="*/ 142 h 327"/>
              <a:gd name="T102" fmla="*/ 47 w 243"/>
              <a:gd name="T103" fmla="*/ 132 h 327"/>
              <a:gd name="T104" fmla="*/ 31 w 243"/>
              <a:gd name="T105" fmla="*/ 155 h 327"/>
              <a:gd name="T106" fmla="*/ 30 w 243"/>
              <a:gd name="T107" fmla="*/ 164 h 327"/>
              <a:gd name="T108" fmla="*/ 43 w 243"/>
              <a:gd name="T109" fmla="*/ 169 h 327"/>
              <a:gd name="T110" fmla="*/ 54 w 243"/>
              <a:gd name="T111" fmla="*/ 190 h 327"/>
              <a:gd name="T112" fmla="*/ 27 w 243"/>
              <a:gd name="T113" fmla="*/ 171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3" h="327">
                <a:moveTo>
                  <a:pt x="105" y="149"/>
                </a:moveTo>
                <a:cubicBezTo>
                  <a:pt x="106" y="149"/>
                  <a:pt x="109" y="149"/>
                  <a:pt x="109" y="150"/>
                </a:cubicBezTo>
                <a:cubicBezTo>
                  <a:pt x="110" y="150"/>
                  <a:pt x="110" y="151"/>
                  <a:pt x="110" y="151"/>
                </a:cubicBezTo>
                <a:cubicBezTo>
                  <a:pt x="111" y="151"/>
                  <a:pt x="112" y="151"/>
                  <a:pt x="112" y="151"/>
                </a:cubicBezTo>
                <a:cubicBezTo>
                  <a:pt x="112" y="150"/>
                  <a:pt x="112" y="151"/>
                  <a:pt x="112" y="150"/>
                </a:cubicBezTo>
                <a:cubicBezTo>
                  <a:pt x="112" y="149"/>
                  <a:pt x="111" y="148"/>
                  <a:pt x="110" y="146"/>
                </a:cubicBezTo>
                <a:cubicBezTo>
                  <a:pt x="111" y="145"/>
                  <a:pt x="111" y="145"/>
                  <a:pt x="111" y="145"/>
                </a:cubicBezTo>
                <a:cubicBezTo>
                  <a:pt x="111" y="145"/>
                  <a:pt x="110" y="145"/>
                  <a:pt x="109" y="145"/>
                </a:cubicBezTo>
                <a:cubicBezTo>
                  <a:pt x="109" y="146"/>
                  <a:pt x="109" y="146"/>
                  <a:pt x="109" y="146"/>
                </a:cubicBezTo>
                <a:cubicBezTo>
                  <a:pt x="108" y="147"/>
                  <a:pt x="108" y="147"/>
                  <a:pt x="107" y="147"/>
                </a:cubicBezTo>
                <a:cubicBezTo>
                  <a:pt x="107" y="146"/>
                  <a:pt x="107" y="146"/>
                  <a:pt x="107" y="145"/>
                </a:cubicBezTo>
                <a:cubicBezTo>
                  <a:pt x="107" y="145"/>
                  <a:pt x="107" y="145"/>
                  <a:pt x="106" y="144"/>
                </a:cubicBezTo>
                <a:cubicBezTo>
                  <a:pt x="105" y="145"/>
                  <a:pt x="105" y="146"/>
                  <a:pt x="104" y="147"/>
                </a:cubicBezTo>
                <a:cubicBezTo>
                  <a:pt x="104" y="147"/>
                  <a:pt x="104" y="147"/>
                  <a:pt x="104" y="148"/>
                </a:cubicBezTo>
                <a:cubicBezTo>
                  <a:pt x="104" y="149"/>
                  <a:pt x="104" y="149"/>
                  <a:pt x="104" y="150"/>
                </a:cubicBezTo>
                <a:cubicBezTo>
                  <a:pt x="104" y="150"/>
                  <a:pt x="105" y="149"/>
                  <a:pt x="105" y="149"/>
                </a:cubicBezTo>
                <a:close/>
                <a:moveTo>
                  <a:pt x="139" y="22"/>
                </a:moveTo>
                <a:cubicBezTo>
                  <a:pt x="140" y="15"/>
                  <a:pt x="140" y="15"/>
                  <a:pt x="140" y="15"/>
                </a:cubicBezTo>
                <a:cubicBezTo>
                  <a:pt x="149" y="17"/>
                  <a:pt x="149" y="17"/>
                  <a:pt x="149" y="17"/>
                </a:cubicBezTo>
                <a:cubicBezTo>
                  <a:pt x="152" y="6"/>
                  <a:pt x="152" y="6"/>
                  <a:pt x="152" y="6"/>
                </a:cubicBezTo>
                <a:cubicBezTo>
                  <a:pt x="120" y="0"/>
                  <a:pt x="120" y="0"/>
                  <a:pt x="120" y="0"/>
                </a:cubicBezTo>
                <a:cubicBezTo>
                  <a:pt x="118" y="11"/>
                  <a:pt x="118" y="11"/>
                  <a:pt x="118" y="11"/>
                </a:cubicBezTo>
                <a:cubicBezTo>
                  <a:pt x="125" y="12"/>
                  <a:pt x="125" y="12"/>
                  <a:pt x="125" y="12"/>
                </a:cubicBezTo>
                <a:cubicBezTo>
                  <a:pt x="122" y="28"/>
                  <a:pt x="122" y="28"/>
                  <a:pt x="122" y="28"/>
                </a:cubicBezTo>
                <a:cubicBezTo>
                  <a:pt x="119" y="44"/>
                  <a:pt x="119" y="44"/>
                  <a:pt x="119" y="44"/>
                </a:cubicBezTo>
                <a:cubicBezTo>
                  <a:pt x="178" y="57"/>
                  <a:pt x="215" y="114"/>
                  <a:pt x="203" y="173"/>
                </a:cubicBezTo>
                <a:cubicBezTo>
                  <a:pt x="191" y="232"/>
                  <a:pt x="133" y="270"/>
                  <a:pt x="74" y="257"/>
                </a:cubicBezTo>
                <a:cubicBezTo>
                  <a:pt x="68" y="283"/>
                  <a:pt x="68" y="283"/>
                  <a:pt x="68" y="283"/>
                </a:cubicBezTo>
                <a:cubicBezTo>
                  <a:pt x="74" y="284"/>
                  <a:pt x="79" y="285"/>
                  <a:pt x="84" y="286"/>
                </a:cubicBezTo>
                <a:cubicBezTo>
                  <a:pt x="84" y="300"/>
                  <a:pt x="84" y="300"/>
                  <a:pt x="84" y="300"/>
                </a:cubicBezTo>
                <a:cubicBezTo>
                  <a:pt x="10" y="300"/>
                  <a:pt x="10" y="300"/>
                  <a:pt x="10" y="300"/>
                </a:cubicBezTo>
                <a:cubicBezTo>
                  <a:pt x="10" y="327"/>
                  <a:pt x="10" y="327"/>
                  <a:pt x="10" y="327"/>
                </a:cubicBezTo>
                <a:cubicBezTo>
                  <a:pt x="174" y="327"/>
                  <a:pt x="174" y="327"/>
                  <a:pt x="174" y="327"/>
                </a:cubicBezTo>
                <a:cubicBezTo>
                  <a:pt x="174" y="300"/>
                  <a:pt x="174" y="300"/>
                  <a:pt x="174" y="300"/>
                </a:cubicBezTo>
                <a:cubicBezTo>
                  <a:pt x="101" y="300"/>
                  <a:pt x="101" y="300"/>
                  <a:pt x="101" y="300"/>
                </a:cubicBezTo>
                <a:cubicBezTo>
                  <a:pt x="101" y="286"/>
                  <a:pt x="101" y="286"/>
                  <a:pt x="101" y="286"/>
                </a:cubicBezTo>
                <a:cubicBezTo>
                  <a:pt x="162" y="284"/>
                  <a:pt x="216" y="241"/>
                  <a:pt x="229" y="179"/>
                </a:cubicBezTo>
                <a:cubicBezTo>
                  <a:pt x="243" y="111"/>
                  <a:pt x="204" y="43"/>
                  <a:pt x="139" y="22"/>
                </a:cubicBezTo>
                <a:close/>
                <a:moveTo>
                  <a:pt x="117" y="154"/>
                </a:moveTo>
                <a:cubicBezTo>
                  <a:pt x="120" y="154"/>
                  <a:pt x="120" y="154"/>
                  <a:pt x="120" y="154"/>
                </a:cubicBezTo>
                <a:cubicBezTo>
                  <a:pt x="120" y="154"/>
                  <a:pt x="120" y="154"/>
                  <a:pt x="120" y="154"/>
                </a:cubicBezTo>
                <a:cubicBezTo>
                  <a:pt x="120" y="154"/>
                  <a:pt x="120" y="153"/>
                  <a:pt x="120" y="153"/>
                </a:cubicBezTo>
                <a:cubicBezTo>
                  <a:pt x="120" y="151"/>
                  <a:pt x="119" y="150"/>
                  <a:pt x="119" y="149"/>
                </a:cubicBezTo>
                <a:cubicBezTo>
                  <a:pt x="119" y="148"/>
                  <a:pt x="121" y="148"/>
                  <a:pt x="121" y="147"/>
                </a:cubicBezTo>
                <a:cubicBezTo>
                  <a:pt x="120" y="146"/>
                  <a:pt x="118" y="147"/>
                  <a:pt x="117" y="148"/>
                </a:cubicBezTo>
                <a:cubicBezTo>
                  <a:pt x="116" y="150"/>
                  <a:pt x="118" y="151"/>
                  <a:pt x="118" y="153"/>
                </a:cubicBezTo>
                <a:cubicBezTo>
                  <a:pt x="118" y="153"/>
                  <a:pt x="117" y="153"/>
                  <a:pt x="117" y="154"/>
                </a:cubicBezTo>
                <a:close/>
                <a:moveTo>
                  <a:pt x="77" y="242"/>
                </a:moveTo>
                <a:cubicBezTo>
                  <a:pt x="84" y="243"/>
                  <a:pt x="90" y="244"/>
                  <a:pt x="96" y="244"/>
                </a:cubicBezTo>
                <a:cubicBezTo>
                  <a:pt x="140" y="244"/>
                  <a:pt x="179" y="213"/>
                  <a:pt x="187" y="170"/>
                </a:cubicBezTo>
                <a:cubicBezTo>
                  <a:pt x="198" y="119"/>
                  <a:pt x="166" y="70"/>
                  <a:pt x="115" y="60"/>
                </a:cubicBezTo>
                <a:cubicBezTo>
                  <a:pt x="109" y="58"/>
                  <a:pt x="103" y="58"/>
                  <a:pt x="96" y="58"/>
                </a:cubicBezTo>
                <a:cubicBezTo>
                  <a:pt x="53" y="58"/>
                  <a:pt x="14" y="89"/>
                  <a:pt x="5" y="132"/>
                </a:cubicBezTo>
                <a:cubicBezTo>
                  <a:pt x="0" y="156"/>
                  <a:pt x="5" y="181"/>
                  <a:pt x="19" y="202"/>
                </a:cubicBezTo>
                <a:cubicBezTo>
                  <a:pt x="32" y="222"/>
                  <a:pt x="53" y="237"/>
                  <a:pt x="77" y="242"/>
                </a:cubicBezTo>
                <a:close/>
                <a:moveTo>
                  <a:pt x="111" y="207"/>
                </a:moveTo>
                <a:cubicBezTo>
                  <a:pt x="110" y="209"/>
                  <a:pt x="109" y="210"/>
                  <a:pt x="109" y="212"/>
                </a:cubicBezTo>
                <a:cubicBezTo>
                  <a:pt x="108" y="212"/>
                  <a:pt x="108" y="214"/>
                  <a:pt x="107" y="214"/>
                </a:cubicBezTo>
                <a:cubicBezTo>
                  <a:pt x="106" y="214"/>
                  <a:pt x="106" y="213"/>
                  <a:pt x="106" y="212"/>
                </a:cubicBezTo>
                <a:cubicBezTo>
                  <a:pt x="106" y="210"/>
                  <a:pt x="107" y="208"/>
                  <a:pt x="107" y="206"/>
                </a:cubicBezTo>
                <a:cubicBezTo>
                  <a:pt x="107" y="205"/>
                  <a:pt x="108" y="204"/>
                  <a:pt x="109" y="204"/>
                </a:cubicBezTo>
                <a:cubicBezTo>
                  <a:pt x="109" y="204"/>
                  <a:pt x="109" y="204"/>
                  <a:pt x="109" y="204"/>
                </a:cubicBezTo>
                <a:cubicBezTo>
                  <a:pt x="110" y="204"/>
                  <a:pt x="109" y="204"/>
                  <a:pt x="110" y="203"/>
                </a:cubicBezTo>
                <a:cubicBezTo>
                  <a:pt x="110" y="203"/>
                  <a:pt x="110" y="201"/>
                  <a:pt x="111" y="201"/>
                </a:cubicBezTo>
                <a:cubicBezTo>
                  <a:pt x="112" y="201"/>
                  <a:pt x="112" y="203"/>
                  <a:pt x="112" y="204"/>
                </a:cubicBezTo>
                <a:cubicBezTo>
                  <a:pt x="112" y="204"/>
                  <a:pt x="111" y="206"/>
                  <a:pt x="111" y="207"/>
                </a:cubicBezTo>
                <a:close/>
                <a:moveTo>
                  <a:pt x="135" y="189"/>
                </a:moveTo>
                <a:cubicBezTo>
                  <a:pt x="135" y="190"/>
                  <a:pt x="134" y="189"/>
                  <a:pt x="134" y="189"/>
                </a:cubicBezTo>
                <a:cubicBezTo>
                  <a:pt x="133" y="189"/>
                  <a:pt x="134" y="188"/>
                  <a:pt x="134" y="187"/>
                </a:cubicBezTo>
                <a:cubicBezTo>
                  <a:pt x="134" y="187"/>
                  <a:pt x="134" y="186"/>
                  <a:pt x="134" y="186"/>
                </a:cubicBezTo>
                <a:cubicBezTo>
                  <a:pt x="135" y="187"/>
                  <a:pt x="136" y="187"/>
                  <a:pt x="135" y="189"/>
                </a:cubicBezTo>
                <a:close/>
                <a:moveTo>
                  <a:pt x="152" y="199"/>
                </a:moveTo>
                <a:cubicBezTo>
                  <a:pt x="152" y="198"/>
                  <a:pt x="152" y="196"/>
                  <a:pt x="153" y="196"/>
                </a:cubicBezTo>
                <a:cubicBezTo>
                  <a:pt x="153" y="196"/>
                  <a:pt x="153" y="196"/>
                  <a:pt x="154" y="196"/>
                </a:cubicBezTo>
                <a:cubicBezTo>
                  <a:pt x="154" y="196"/>
                  <a:pt x="155" y="195"/>
                  <a:pt x="156" y="195"/>
                </a:cubicBezTo>
                <a:cubicBezTo>
                  <a:pt x="155" y="196"/>
                  <a:pt x="153" y="197"/>
                  <a:pt x="152" y="199"/>
                </a:cubicBezTo>
                <a:close/>
                <a:moveTo>
                  <a:pt x="154" y="181"/>
                </a:moveTo>
                <a:cubicBezTo>
                  <a:pt x="154" y="180"/>
                  <a:pt x="155" y="180"/>
                  <a:pt x="156" y="180"/>
                </a:cubicBezTo>
                <a:cubicBezTo>
                  <a:pt x="156" y="181"/>
                  <a:pt x="155" y="182"/>
                  <a:pt x="154" y="181"/>
                </a:cubicBezTo>
                <a:close/>
                <a:moveTo>
                  <a:pt x="161" y="186"/>
                </a:moveTo>
                <a:cubicBezTo>
                  <a:pt x="161" y="186"/>
                  <a:pt x="161" y="185"/>
                  <a:pt x="161" y="185"/>
                </a:cubicBezTo>
                <a:cubicBezTo>
                  <a:pt x="161" y="184"/>
                  <a:pt x="162" y="184"/>
                  <a:pt x="162" y="183"/>
                </a:cubicBezTo>
                <a:cubicBezTo>
                  <a:pt x="162" y="182"/>
                  <a:pt x="162" y="182"/>
                  <a:pt x="163" y="182"/>
                </a:cubicBezTo>
                <a:cubicBezTo>
                  <a:pt x="163" y="182"/>
                  <a:pt x="163" y="182"/>
                  <a:pt x="163" y="182"/>
                </a:cubicBezTo>
                <a:cubicBezTo>
                  <a:pt x="163" y="184"/>
                  <a:pt x="162" y="185"/>
                  <a:pt x="161" y="186"/>
                </a:cubicBezTo>
                <a:close/>
                <a:moveTo>
                  <a:pt x="163" y="179"/>
                </a:moveTo>
                <a:cubicBezTo>
                  <a:pt x="163" y="179"/>
                  <a:pt x="162" y="179"/>
                  <a:pt x="162" y="178"/>
                </a:cubicBezTo>
                <a:cubicBezTo>
                  <a:pt x="162" y="177"/>
                  <a:pt x="163" y="176"/>
                  <a:pt x="164" y="176"/>
                </a:cubicBezTo>
                <a:cubicBezTo>
                  <a:pt x="164" y="178"/>
                  <a:pt x="163" y="178"/>
                  <a:pt x="163" y="179"/>
                </a:cubicBezTo>
                <a:close/>
                <a:moveTo>
                  <a:pt x="156" y="106"/>
                </a:moveTo>
                <a:cubicBezTo>
                  <a:pt x="155" y="106"/>
                  <a:pt x="155" y="106"/>
                  <a:pt x="155" y="106"/>
                </a:cubicBezTo>
                <a:cubicBezTo>
                  <a:pt x="154" y="105"/>
                  <a:pt x="154" y="104"/>
                  <a:pt x="153" y="103"/>
                </a:cubicBezTo>
                <a:cubicBezTo>
                  <a:pt x="153" y="103"/>
                  <a:pt x="153" y="103"/>
                  <a:pt x="154" y="103"/>
                </a:cubicBezTo>
                <a:cubicBezTo>
                  <a:pt x="154" y="104"/>
                  <a:pt x="155" y="105"/>
                  <a:pt x="156" y="106"/>
                </a:cubicBezTo>
                <a:close/>
                <a:moveTo>
                  <a:pt x="152" y="102"/>
                </a:moveTo>
                <a:cubicBezTo>
                  <a:pt x="153" y="102"/>
                  <a:pt x="153" y="102"/>
                  <a:pt x="153" y="103"/>
                </a:cubicBezTo>
                <a:cubicBezTo>
                  <a:pt x="153" y="103"/>
                  <a:pt x="152" y="103"/>
                  <a:pt x="152" y="103"/>
                </a:cubicBezTo>
                <a:cubicBezTo>
                  <a:pt x="152" y="102"/>
                  <a:pt x="152" y="102"/>
                  <a:pt x="152" y="102"/>
                </a:cubicBezTo>
                <a:close/>
                <a:moveTo>
                  <a:pt x="125" y="111"/>
                </a:moveTo>
                <a:cubicBezTo>
                  <a:pt x="125" y="111"/>
                  <a:pt x="125" y="111"/>
                  <a:pt x="125" y="110"/>
                </a:cubicBezTo>
                <a:cubicBezTo>
                  <a:pt x="125" y="110"/>
                  <a:pt x="126" y="109"/>
                  <a:pt x="126" y="109"/>
                </a:cubicBezTo>
                <a:cubicBezTo>
                  <a:pt x="126" y="109"/>
                  <a:pt x="126" y="108"/>
                  <a:pt x="126" y="108"/>
                </a:cubicBezTo>
                <a:cubicBezTo>
                  <a:pt x="126" y="108"/>
                  <a:pt x="127" y="108"/>
                  <a:pt x="127" y="108"/>
                </a:cubicBezTo>
                <a:cubicBezTo>
                  <a:pt x="128" y="107"/>
                  <a:pt x="128" y="107"/>
                  <a:pt x="128" y="106"/>
                </a:cubicBezTo>
                <a:cubicBezTo>
                  <a:pt x="129" y="106"/>
                  <a:pt x="129" y="107"/>
                  <a:pt x="130" y="106"/>
                </a:cubicBezTo>
                <a:cubicBezTo>
                  <a:pt x="131" y="106"/>
                  <a:pt x="132" y="106"/>
                  <a:pt x="133" y="106"/>
                </a:cubicBezTo>
                <a:cubicBezTo>
                  <a:pt x="133" y="106"/>
                  <a:pt x="133" y="106"/>
                  <a:pt x="134" y="106"/>
                </a:cubicBezTo>
                <a:cubicBezTo>
                  <a:pt x="135" y="105"/>
                  <a:pt x="136" y="104"/>
                  <a:pt x="137" y="105"/>
                </a:cubicBezTo>
                <a:cubicBezTo>
                  <a:pt x="137" y="106"/>
                  <a:pt x="137" y="106"/>
                  <a:pt x="137" y="107"/>
                </a:cubicBezTo>
                <a:cubicBezTo>
                  <a:pt x="135" y="108"/>
                  <a:pt x="134" y="107"/>
                  <a:pt x="132" y="108"/>
                </a:cubicBezTo>
                <a:cubicBezTo>
                  <a:pt x="132" y="108"/>
                  <a:pt x="132" y="108"/>
                  <a:pt x="132" y="108"/>
                </a:cubicBezTo>
                <a:cubicBezTo>
                  <a:pt x="131" y="109"/>
                  <a:pt x="130" y="109"/>
                  <a:pt x="129" y="110"/>
                </a:cubicBezTo>
                <a:cubicBezTo>
                  <a:pt x="128" y="110"/>
                  <a:pt x="126" y="112"/>
                  <a:pt x="127" y="114"/>
                </a:cubicBezTo>
                <a:cubicBezTo>
                  <a:pt x="127" y="114"/>
                  <a:pt x="127" y="114"/>
                  <a:pt x="127" y="114"/>
                </a:cubicBezTo>
                <a:cubicBezTo>
                  <a:pt x="127" y="116"/>
                  <a:pt x="126" y="115"/>
                  <a:pt x="125" y="115"/>
                </a:cubicBezTo>
                <a:cubicBezTo>
                  <a:pt x="125" y="114"/>
                  <a:pt x="125" y="114"/>
                  <a:pt x="125" y="114"/>
                </a:cubicBezTo>
                <a:cubicBezTo>
                  <a:pt x="124" y="113"/>
                  <a:pt x="124" y="113"/>
                  <a:pt x="124" y="112"/>
                </a:cubicBezTo>
                <a:cubicBezTo>
                  <a:pt x="124" y="112"/>
                  <a:pt x="124" y="112"/>
                  <a:pt x="125" y="111"/>
                </a:cubicBezTo>
                <a:close/>
                <a:moveTo>
                  <a:pt x="92" y="133"/>
                </a:moveTo>
                <a:cubicBezTo>
                  <a:pt x="94" y="134"/>
                  <a:pt x="93" y="130"/>
                  <a:pt x="93" y="129"/>
                </a:cubicBezTo>
                <a:cubicBezTo>
                  <a:pt x="94" y="128"/>
                  <a:pt x="95" y="128"/>
                  <a:pt x="95" y="128"/>
                </a:cubicBezTo>
                <a:cubicBezTo>
                  <a:pt x="96" y="129"/>
                  <a:pt x="96" y="131"/>
                  <a:pt x="97" y="132"/>
                </a:cubicBezTo>
                <a:cubicBezTo>
                  <a:pt x="98" y="132"/>
                  <a:pt x="100" y="133"/>
                  <a:pt x="101" y="132"/>
                </a:cubicBezTo>
                <a:cubicBezTo>
                  <a:pt x="101" y="131"/>
                  <a:pt x="101" y="130"/>
                  <a:pt x="102" y="130"/>
                </a:cubicBezTo>
                <a:cubicBezTo>
                  <a:pt x="102" y="130"/>
                  <a:pt x="103" y="130"/>
                  <a:pt x="103" y="129"/>
                </a:cubicBezTo>
                <a:cubicBezTo>
                  <a:pt x="103" y="129"/>
                  <a:pt x="103" y="128"/>
                  <a:pt x="103" y="128"/>
                </a:cubicBezTo>
                <a:cubicBezTo>
                  <a:pt x="103" y="127"/>
                  <a:pt x="105" y="127"/>
                  <a:pt x="106" y="127"/>
                </a:cubicBezTo>
                <a:cubicBezTo>
                  <a:pt x="106" y="127"/>
                  <a:pt x="106" y="127"/>
                  <a:pt x="106" y="127"/>
                </a:cubicBezTo>
                <a:cubicBezTo>
                  <a:pt x="106" y="126"/>
                  <a:pt x="105" y="127"/>
                  <a:pt x="105" y="127"/>
                </a:cubicBezTo>
                <a:cubicBezTo>
                  <a:pt x="105" y="127"/>
                  <a:pt x="105" y="126"/>
                  <a:pt x="105" y="126"/>
                </a:cubicBezTo>
                <a:cubicBezTo>
                  <a:pt x="105" y="126"/>
                  <a:pt x="104" y="127"/>
                  <a:pt x="103" y="126"/>
                </a:cubicBezTo>
                <a:cubicBezTo>
                  <a:pt x="102" y="126"/>
                  <a:pt x="102" y="125"/>
                  <a:pt x="102" y="125"/>
                </a:cubicBezTo>
                <a:cubicBezTo>
                  <a:pt x="102" y="122"/>
                  <a:pt x="103" y="121"/>
                  <a:pt x="105" y="119"/>
                </a:cubicBezTo>
                <a:cubicBezTo>
                  <a:pt x="105" y="119"/>
                  <a:pt x="105" y="119"/>
                  <a:pt x="105" y="119"/>
                </a:cubicBezTo>
                <a:cubicBezTo>
                  <a:pt x="104" y="118"/>
                  <a:pt x="103" y="119"/>
                  <a:pt x="103" y="119"/>
                </a:cubicBezTo>
                <a:cubicBezTo>
                  <a:pt x="102" y="122"/>
                  <a:pt x="99" y="121"/>
                  <a:pt x="99" y="124"/>
                </a:cubicBezTo>
                <a:cubicBezTo>
                  <a:pt x="99" y="125"/>
                  <a:pt x="100" y="125"/>
                  <a:pt x="100" y="126"/>
                </a:cubicBezTo>
                <a:cubicBezTo>
                  <a:pt x="99" y="127"/>
                  <a:pt x="99" y="128"/>
                  <a:pt x="98" y="129"/>
                </a:cubicBezTo>
                <a:cubicBezTo>
                  <a:pt x="97" y="129"/>
                  <a:pt x="97" y="128"/>
                  <a:pt x="97" y="127"/>
                </a:cubicBezTo>
                <a:cubicBezTo>
                  <a:pt x="96" y="127"/>
                  <a:pt x="96" y="127"/>
                  <a:pt x="95" y="127"/>
                </a:cubicBezTo>
                <a:cubicBezTo>
                  <a:pt x="95" y="127"/>
                  <a:pt x="94" y="128"/>
                  <a:pt x="93" y="128"/>
                </a:cubicBezTo>
                <a:cubicBezTo>
                  <a:pt x="93" y="127"/>
                  <a:pt x="93" y="127"/>
                  <a:pt x="93" y="127"/>
                </a:cubicBezTo>
                <a:cubicBezTo>
                  <a:pt x="93" y="127"/>
                  <a:pt x="92" y="127"/>
                  <a:pt x="92" y="126"/>
                </a:cubicBezTo>
                <a:cubicBezTo>
                  <a:pt x="92" y="125"/>
                  <a:pt x="92" y="123"/>
                  <a:pt x="92" y="122"/>
                </a:cubicBezTo>
                <a:cubicBezTo>
                  <a:pt x="94" y="121"/>
                  <a:pt x="95" y="120"/>
                  <a:pt x="96" y="118"/>
                </a:cubicBezTo>
                <a:cubicBezTo>
                  <a:pt x="96" y="116"/>
                  <a:pt x="98" y="115"/>
                  <a:pt x="99" y="114"/>
                </a:cubicBezTo>
                <a:cubicBezTo>
                  <a:pt x="100" y="113"/>
                  <a:pt x="102" y="113"/>
                  <a:pt x="103" y="111"/>
                </a:cubicBezTo>
                <a:cubicBezTo>
                  <a:pt x="104" y="111"/>
                  <a:pt x="104" y="112"/>
                  <a:pt x="104" y="112"/>
                </a:cubicBezTo>
                <a:cubicBezTo>
                  <a:pt x="105" y="111"/>
                  <a:pt x="107" y="112"/>
                  <a:pt x="108" y="111"/>
                </a:cubicBezTo>
                <a:cubicBezTo>
                  <a:pt x="108" y="112"/>
                  <a:pt x="109" y="112"/>
                  <a:pt x="110" y="112"/>
                </a:cubicBezTo>
                <a:cubicBezTo>
                  <a:pt x="110" y="112"/>
                  <a:pt x="110" y="112"/>
                  <a:pt x="110" y="113"/>
                </a:cubicBezTo>
                <a:cubicBezTo>
                  <a:pt x="111" y="113"/>
                  <a:pt x="111" y="113"/>
                  <a:pt x="111" y="113"/>
                </a:cubicBezTo>
                <a:cubicBezTo>
                  <a:pt x="113" y="114"/>
                  <a:pt x="114" y="115"/>
                  <a:pt x="115" y="117"/>
                </a:cubicBezTo>
                <a:cubicBezTo>
                  <a:pt x="115" y="117"/>
                  <a:pt x="116" y="117"/>
                  <a:pt x="116" y="118"/>
                </a:cubicBezTo>
                <a:cubicBezTo>
                  <a:pt x="115" y="120"/>
                  <a:pt x="113" y="120"/>
                  <a:pt x="111" y="119"/>
                </a:cubicBezTo>
                <a:cubicBezTo>
                  <a:pt x="111" y="120"/>
                  <a:pt x="112" y="120"/>
                  <a:pt x="112" y="121"/>
                </a:cubicBezTo>
                <a:cubicBezTo>
                  <a:pt x="112" y="122"/>
                  <a:pt x="112" y="122"/>
                  <a:pt x="113" y="123"/>
                </a:cubicBezTo>
                <a:cubicBezTo>
                  <a:pt x="113" y="123"/>
                  <a:pt x="113" y="122"/>
                  <a:pt x="113" y="122"/>
                </a:cubicBezTo>
                <a:cubicBezTo>
                  <a:pt x="114" y="122"/>
                  <a:pt x="114" y="122"/>
                  <a:pt x="114" y="122"/>
                </a:cubicBezTo>
                <a:cubicBezTo>
                  <a:pt x="115" y="121"/>
                  <a:pt x="116" y="120"/>
                  <a:pt x="117" y="120"/>
                </a:cubicBezTo>
                <a:cubicBezTo>
                  <a:pt x="118" y="119"/>
                  <a:pt x="118" y="118"/>
                  <a:pt x="118" y="117"/>
                </a:cubicBezTo>
                <a:cubicBezTo>
                  <a:pt x="119" y="116"/>
                  <a:pt x="119" y="117"/>
                  <a:pt x="120" y="118"/>
                </a:cubicBezTo>
                <a:cubicBezTo>
                  <a:pt x="120" y="119"/>
                  <a:pt x="119" y="119"/>
                  <a:pt x="119" y="119"/>
                </a:cubicBezTo>
                <a:cubicBezTo>
                  <a:pt x="120" y="120"/>
                  <a:pt x="120" y="119"/>
                  <a:pt x="121" y="119"/>
                </a:cubicBezTo>
                <a:cubicBezTo>
                  <a:pt x="121" y="119"/>
                  <a:pt x="122" y="119"/>
                  <a:pt x="122" y="118"/>
                </a:cubicBezTo>
                <a:cubicBezTo>
                  <a:pt x="123" y="118"/>
                  <a:pt x="123" y="118"/>
                  <a:pt x="124" y="118"/>
                </a:cubicBezTo>
                <a:cubicBezTo>
                  <a:pt x="125" y="118"/>
                  <a:pt x="125" y="118"/>
                  <a:pt x="126" y="118"/>
                </a:cubicBezTo>
                <a:cubicBezTo>
                  <a:pt x="126" y="118"/>
                  <a:pt x="127" y="119"/>
                  <a:pt x="128" y="118"/>
                </a:cubicBezTo>
                <a:cubicBezTo>
                  <a:pt x="128" y="118"/>
                  <a:pt x="129" y="118"/>
                  <a:pt x="129" y="118"/>
                </a:cubicBezTo>
                <a:cubicBezTo>
                  <a:pt x="130" y="117"/>
                  <a:pt x="128" y="117"/>
                  <a:pt x="129" y="116"/>
                </a:cubicBezTo>
                <a:cubicBezTo>
                  <a:pt x="130" y="116"/>
                  <a:pt x="130" y="117"/>
                  <a:pt x="131" y="118"/>
                </a:cubicBezTo>
                <a:cubicBezTo>
                  <a:pt x="132" y="118"/>
                  <a:pt x="132" y="118"/>
                  <a:pt x="133" y="118"/>
                </a:cubicBezTo>
                <a:cubicBezTo>
                  <a:pt x="133" y="119"/>
                  <a:pt x="134" y="119"/>
                  <a:pt x="134" y="120"/>
                </a:cubicBezTo>
                <a:cubicBezTo>
                  <a:pt x="135" y="118"/>
                  <a:pt x="134" y="116"/>
                  <a:pt x="134" y="115"/>
                </a:cubicBezTo>
                <a:cubicBezTo>
                  <a:pt x="135" y="115"/>
                  <a:pt x="135" y="114"/>
                  <a:pt x="135" y="114"/>
                </a:cubicBezTo>
                <a:cubicBezTo>
                  <a:pt x="135" y="113"/>
                  <a:pt x="137" y="112"/>
                  <a:pt x="137" y="113"/>
                </a:cubicBezTo>
                <a:cubicBezTo>
                  <a:pt x="138" y="113"/>
                  <a:pt x="138" y="114"/>
                  <a:pt x="138" y="114"/>
                </a:cubicBezTo>
                <a:cubicBezTo>
                  <a:pt x="138" y="116"/>
                  <a:pt x="137" y="116"/>
                  <a:pt x="137" y="117"/>
                </a:cubicBezTo>
                <a:cubicBezTo>
                  <a:pt x="137" y="118"/>
                  <a:pt x="137" y="119"/>
                  <a:pt x="138" y="120"/>
                </a:cubicBezTo>
                <a:cubicBezTo>
                  <a:pt x="137" y="121"/>
                  <a:pt x="137" y="122"/>
                  <a:pt x="136" y="123"/>
                </a:cubicBezTo>
                <a:cubicBezTo>
                  <a:pt x="137" y="123"/>
                  <a:pt x="137" y="122"/>
                  <a:pt x="138" y="122"/>
                </a:cubicBezTo>
                <a:cubicBezTo>
                  <a:pt x="138" y="122"/>
                  <a:pt x="138" y="121"/>
                  <a:pt x="138" y="121"/>
                </a:cubicBezTo>
                <a:cubicBezTo>
                  <a:pt x="139" y="120"/>
                  <a:pt x="139" y="120"/>
                  <a:pt x="140" y="120"/>
                </a:cubicBezTo>
                <a:cubicBezTo>
                  <a:pt x="140" y="120"/>
                  <a:pt x="139" y="120"/>
                  <a:pt x="139" y="120"/>
                </a:cubicBezTo>
                <a:cubicBezTo>
                  <a:pt x="138" y="119"/>
                  <a:pt x="139" y="118"/>
                  <a:pt x="138" y="117"/>
                </a:cubicBezTo>
                <a:cubicBezTo>
                  <a:pt x="138" y="117"/>
                  <a:pt x="139" y="116"/>
                  <a:pt x="139" y="115"/>
                </a:cubicBezTo>
                <a:cubicBezTo>
                  <a:pt x="139" y="115"/>
                  <a:pt x="139" y="115"/>
                  <a:pt x="140" y="115"/>
                </a:cubicBezTo>
                <a:cubicBezTo>
                  <a:pt x="140" y="115"/>
                  <a:pt x="140" y="116"/>
                  <a:pt x="140" y="116"/>
                </a:cubicBezTo>
                <a:cubicBezTo>
                  <a:pt x="140" y="117"/>
                  <a:pt x="140" y="117"/>
                  <a:pt x="141" y="117"/>
                </a:cubicBezTo>
                <a:cubicBezTo>
                  <a:pt x="141" y="116"/>
                  <a:pt x="140" y="116"/>
                  <a:pt x="140" y="115"/>
                </a:cubicBezTo>
                <a:cubicBezTo>
                  <a:pt x="141" y="114"/>
                  <a:pt x="143" y="115"/>
                  <a:pt x="144" y="116"/>
                </a:cubicBezTo>
                <a:cubicBezTo>
                  <a:pt x="144" y="117"/>
                  <a:pt x="144" y="117"/>
                  <a:pt x="144" y="118"/>
                </a:cubicBezTo>
                <a:cubicBezTo>
                  <a:pt x="145" y="117"/>
                  <a:pt x="144" y="115"/>
                  <a:pt x="143" y="115"/>
                </a:cubicBezTo>
                <a:cubicBezTo>
                  <a:pt x="143" y="114"/>
                  <a:pt x="143" y="114"/>
                  <a:pt x="143" y="114"/>
                </a:cubicBezTo>
                <a:cubicBezTo>
                  <a:pt x="144" y="113"/>
                  <a:pt x="146" y="114"/>
                  <a:pt x="148" y="113"/>
                </a:cubicBezTo>
                <a:cubicBezTo>
                  <a:pt x="148" y="113"/>
                  <a:pt x="147" y="112"/>
                  <a:pt x="148" y="112"/>
                </a:cubicBezTo>
                <a:cubicBezTo>
                  <a:pt x="148" y="111"/>
                  <a:pt x="150" y="111"/>
                  <a:pt x="152" y="111"/>
                </a:cubicBezTo>
                <a:cubicBezTo>
                  <a:pt x="152" y="111"/>
                  <a:pt x="153" y="110"/>
                  <a:pt x="153" y="110"/>
                </a:cubicBezTo>
                <a:cubicBezTo>
                  <a:pt x="154" y="111"/>
                  <a:pt x="156" y="111"/>
                  <a:pt x="157" y="110"/>
                </a:cubicBezTo>
                <a:cubicBezTo>
                  <a:pt x="158" y="110"/>
                  <a:pt x="157" y="110"/>
                  <a:pt x="158" y="110"/>
                </a:cubicBezTo>
                <a:cubicBezTo>
                  <a:pt x="158" y="109"/>
                  <a:pt x="158" y="109"/>
                  <a:pt x="158" y="109"/>
                </a:cubicBezTo>
                <a:cubicBezTo>
                  <a:pt x="168" y="125"/>
                  <a:pt x="173" y="144"/>
                  <a:pt x="169" y="163"/>
                </a:cubicBezTo>
                <a:cubicBezTo>
                  <a:pt x="169" y="163"/>
                  <a:pt x="169" y="164"/>
                  <a:pt x="169" y="164"/>
                </a:cubicBezTo>
                <a:cubicBezTo>
                  <a:pt x="169" y="164"/>
                  <a:pt x="169" y="164"/>
                  <a:pt x="169" y="164"/>
                </a:cubicBezTo>
                <a:cubicBezTo>
                  <a:pt x="169" y="165"/>
                  <a:pt x="169" y="165"/>
                  <a:pt x="169" y="165"/>
                </a:cubicBezTo>
                <a:cubicBezTo>
                  <a:pt x="169" y="165"/>
                  <a:pt x="169" y="165"/>
                  <a:pt x="169" y="165"/>
                </a:cubicBezTo>
                <a:cubicBezTo>
                  <a:pt x="169" y="166"/>
                  <a:pt x="168" y="167"/>
                  <a:pt x="168" y="169"/>
                </a:cubicBezTo>
                <a:cubicBezTo>
                  <a:pt x="167" y="168"/>
                  <a:pt x="167" y="168"/>
                  <a:pt x="167" y="166"/>
                </a:cubicBezTo>
                <a:cubicBezTo>
                  <a:pt x="167" y="165"/>
                  <a:pt x="167" y="165"/>
                  <a:pt x="167" y="164"/>
                </a:cubicBezTo>
                <a:cubicBezTo>
                  <a:pt x="167" y="164"/>
                  <a:pt x="167" y="164"/>
                  <a:pt x="167" y="163"/>
                </a:cubicBezTo>
                <a:cubicBezTo>
                  <a:pt x="166" y="163"/>
                  <a:pt x="166" y="163"/>
                  <a:pt x="165" y="163"/>
                </a:cubicBezTo>
                <a:cubicBezTo>
                  <a:pt x="165" y="163"/>
                  <a:pt x="165" y="162"/>
                  <a:pt x="165" y="162"/>
                </a:cubicBezTo>
                <a:cubicBezTo>
                  <a:pt x="164" y="162"/>
                  <a:pt x="163" y="162"/>
                  <a:pt x="163" y="163"/>
                </a:cubicBezTo>
                <a:cubicBezTo>
                  <a:pt x="163" y="163"/>
                  <a:pt x="163" y="164"/>
                  <a:pt x="163" y="164"/>
                </a:cubicBezTo>
                <a:cubicBezTo>
                  <a:pt x="164" y="164"/>
                  <a:pt x="165" y="164"/>
                  <a:pt x="165" y="165"/>
                </a:cubicBezTo>
                <a:cubicBezTo>
                  <a:pt x="165" y="166"/>
                  <a:pt x="164" y="166"/>
                  <a:pt x="163" y="167"/>
                </a:cubicBezTo>
                <a:cubicBezTo>
                  <a:pt x="163" y="169"/>
                  <a:pt x="164" y="169"/>
                  <a:pt x="164" y="171"/>
                </a:cubicBezTo>
                <a:cubicBezTo>
                  <a:pt x="164" y="171"/>
                  <a:pt x="164" y="171"/>
                  <a:pt x="164" y="172"/>
                </a:cubicBezTo>
                <a:cubicBezTo>
                  <a:pt x="164" y="174"/>
                  <a:pt x="162" y="174"/>
                  <a:pt x="162" y="176"/>
                </a:cubicBezTo>
                <a:cubicBezTo>
                  <a:pt x="161" y="177"/>
                  <a:pt x="159" y="178"/>
                  <a:pt x="158" y="178"/>
                </a:cubicBezTo>
                <a:cubicBezTo>
                  <a:pt x="158" y="178"/>
                  <a:pt x="158" y="178"/>
                  <a:pt x="157" y="178"/>
                </a:cubicBezTo>
                <a:cubicBezTo>
                  <a:pt x="157" y="179"/>
                  <a:pt x="156" y="179"/>
                  <a:pt x="155" y="179"/>
                </a:cubicBezTo>
                <a:cubicBezTo>
                  <a:pt x="155" y="179"/>
                  <a:pt x="155" y="179"/>
                  <a:pt x="155" y="179"/>
                </a:cubicBezTo>
                <a:cubicBezTo>
                  <a:pt x="154" y="179"/>
                  <a:pt x="154" y="179"/>
                  <a:pt x="153" y="179"/>
                </a:cubicBezTo>
                <a:cubicBezTo>
                  <a:pt x="153" y="180"/>
                  <a:pt x="153" y="181"/>
                  <a:pt x="153" y="182"/>
                </a:cubicBezTo>
                <a:cubicBezTo>
                  <a:pt x="153" y="183"/>
                  <a:pt x="154" y="183"/>
                  <a:pt x="154" y="183"/>
                </a:cubicBezTo>
                <a:cubicBezTo>
                  <a:pt x="154" y="185"/>
                  <a:pt x="154" y="186"/>
                  <a:pt x="154" y="187"/>
                </a:cubicBezTo>
                <a:cubicBezTo>
                  <a:pt x="154" y="188"/>
                  <a:pt x="153" y="188"/>
                  <a:pt x="152" y="189"/>
                </a:cubicBezTo>
                <a:cubicBezTo>
                  <a:pt x="151" y="188"/>
                  <a:pt x="151" y="189"/>
                  <a:pt x="151" y="190"/>
                </a:cubicBezTo>
                <a:cubicBezTo>
                  <a:pt x="150" y="189"/>
                  <a:pt x="150" y="189"/>
                  <a:pt x="150" y="188"/>
                </a:cubicBezTo>
                <a:cubicBezTo>
                  <a:pt x="150" y="187"/>
                  <a:pt x="149" y="186"/>
                  <a:pt x="148" y="186"/>
                </a:cubicBezTo>
                <a:cubicBezTo>
                  <a:pt x="147" y="187"/>
                  <a:pt x="147" y="189"/>
                  <a:pt x="148" y="190"/>
                </a:cubicBezTo>
                <a:cubicBezTo>
                  <a:pt x="148" y="191"/>
                  <a:pt x="149" y="191"/>
                  <a:pt x="149" y="191"/>
                </a:cubicBezTo>
                <a:cubicBezTo>
                  <a:pt x="149" y="192"/>
                  <a:pt x="150" y="194"/>
                  <a:pt x="150" y="196"/>
                </a:cubicBezTo>
                <a:cubicBezTo>
                  <a:pt x="149" y="197"/>
                  <a:pt x="148" y="195"/>
                  <a:pt x="148" y="195"/>
                </a:cubicBezTo>
                <a:cubicBezTo>
                  <a:pt x="148" y="196"/>
                  <a:pt x="149" y="198"/>
                  <a:pt x="149" y="199"/>
                </a:cubicBezTo>
                <a:cubicBezTo>
                  <a:pt x="150" y="200"/>
                  <a:pt x="150" y="199"/>
                  <a:pt x="150" y="199"/>
                </a:cubicBezTo>
                <a:cubicBezTo>
                  <a:pt x="150" y="200"/>
                  <a:pt x="150" y="200"/>
                  <a:pt x="150" y="201"/>
                </a:cubicBezTo>
                <a:cubicBezTo>
                  <a:pt x="150" y="201"/>
                  <a:pt x="149" y="202"/>
                  <a:pt x="149" y="202"/>
                </a:cubicBezTo>
                <a:cubicBezTo>
                  <a:pt x="149" y="202"/>
                  <a:pt x="148" y="201"/>
                  <a:pt x="148" y="201"/>
                </a:cubicBezTo>
                <a:cubicBezTo>
                  <a:pt x="147" y="200"/>
                  <a:pt x="146" y="199"/>
                  <a:pt x="146" y="198"/>
                </a:cubicBezTo>
                <a:cubicBezTo>
                  <a:pt x="145" y="197"/>
                  <a:pt x="145" y="197"/>
                  <a:pt x="145" y="196"/>
                </a:cubicBezTo>
                <a:cubicBezTo>
                  <a:pt x="145" y="196"/>
                  <a:pt x="145" y="195"/>
                  <a:pt x="145" y="195"/>
                </a:cubicBezTo>
                <a:cubicBezTo>
                  <a:pt x="144" y="194"/>
                  <a:pt x="144" y="193"/>
                  <a:pt x="144" y="192"/>
                </a:cubicBezTo>
                <a:cubicBezTo>
                  <a:pt x="145" y="191"/>
                  <a:pt x="145" y="192"/>
                  <a:pt x="145" y="193"/>
                </a:cubicBezTo>
                <a:cubicBezTo>
                  <a:pt x="146" y="193"/>
                  <a:pt x="146" y="194"/>
                  <a:pt x="147" y="194"/>
                </a:cubicBezTo>
                <a:cubicBezTo>
                  <a:pt x="147" y="192"/>
                  <a:pt x="146" y="189"/>
                  <a:pt x="146" y="188"/>
                </a:cubicBezTo>
                <a:cubicBezTo>
                  <a:pt x="147" y="186"/>
                  <a:pt x="146" y="183"/>
                  <a:pt x="146" y="182"/>
                </a:cubicBezTo>
                <a:cubicBezTo>
                  <a:pt x="145" y="182"/>
                  <a:pt x="144" y="182"/>
                  <a:pt x="144" y="181"/>
                </a:cubicBezTo>
                <a:cubicBezTo>
                  <a:pt x="145" y="179"/>
                  <a:pt x="143" y="177"/>
                  <a:pt x="143" y="175"/>
                </a:cubicBezTo>
                <a:cubicBezTo>
                  <a:pt x="142" y="176"/>
                  <a:pt x="141" y="176"/>
                  <a:pt x="140" y="176"/>
                </a:cubicBezTo>
                <a:cubicBezTo>
                  <a:pt x="139" y="178"/>
                  <a:pt x="137" y="179"/>
                  <a:pt x="135" y="181"/>
                </a:cubicBezTo>
                <a:cubicBezTo>
                  <a:pt x="135" y="183"/>
                  <a:pt x="134" y="184"/>
                  <a:pt x="134" y="186"/>
                </a:cubicBezTo>
                <a:cubicBezTo>
                  <a:pt x="133" y="186"/>
                  <a:pt x="133" y="187"/>
                  <a:pt x="132" y="187"/>
                </a:cubicBezTo>
                <a:cubicBezTo>
                  <a:pt x="132" y="187"/>
                  <a:pt x="132" y="186"/>
                  <a:pt x="132" y="186"/>
                </a:cubicBezTo>
                <a:cubicBezTo>
                  <a:pt x="131" y="184"/>
                  <a:pt x="131" y="183"/>
                  <a:pt x="130" y="180"/>
                </a:cubicBezTo>
                <a:cubicBezTo>
                  <a:pt x="131" y="179"/>
                  <a:pt x="130" y="179"/>
                  <a:pt x="130" y="178"/>
                </a:cubicBezTo>
                <a:cubicBezTo>
                  <a:pt x="130" y="177"/>
                  <a:pt x="131" y="176"/>
                  <a:pt x="131" y="175"/>
                </a:cubicBezTo>
                <a:cubicBezTo>
                  <a:pt x="131" y="175"/>
                  <a:pt x="131" y="175"/>
                  <a:pt x="131" y="175"/>
                </a:cubicBezTo>
                <a:cubicBezTo>
                  <a:pt x="131" y="174"/>
                  <a:pt x="131" y="174"/>
                  <a:pt x="130" y="174"/>
                </a:cubicBezTo>
                <a:cubicBezTo>
                  <a:pt x="130" y="174"/>
                  <a:pt x="130" y="175"/>
                  <a:pt x="130" y="175"/>
                </a:cubicBezTo>
                <a:cubicBezTo>
                  <a:pt x="129" y="175"/>
                  <a:pt x="129" y="174"/>
                  <a:pt x="129" y="173"/>
                </a:cubicBezTo>
                <a:cubicBezTo>
                  <a:pt x="128" y="172"/>
                  <a:pt x="127" y="172"/>
                  <a:pt x="127" y="170"/>
                </a:cubicBezTo>
                <a:cubicBezTo>
                  <a:pt x="124" y="170"/>
                  <a:pt x="123" y="169"/>
                  <a:pt x="121" y="168"/>
                </a:cubicBezTo>
                <a:cubicBezTo>
                  <a:pt x="120" y="168"/>
                  <a:pt x="120" y="168"/>
                  <a:pt x="120" y="167"/>
                </a:cubicBezTo>
                <a:cubicBezTo>
                  <a:pt x="119" y="167"/>
                  <a:pt x="119" y="167"/>
                  <a:pt x="118" y="167"/>
                </a:cubicBezTo>
                <a:cubicBezTo>
                  <a:pt x="117" y="166"/>
                  <a:pt x="117" y="163"/>
                  <a:pt x="115" y="164"/>
                </a:cubicBezTo>
                <a:cubicBezTo>
                  <a:pt x="115" y="165"/>
                  <a:pt x="116" y="165"/>
                  <a:pt x="116" y="166"/>
                </a:cubicBezTo>
                <a:cubicBezTo>
                  <a:pt x="116" y="166"/>
                  <a:pt x="116" y="167"/>
                  <a:pt x="116" y="167"/>
                </a:cubicBezTo>
                <a:cubicBezTo>
                  <a:pt x="116" y="168"/>
                  <a:pt x="117" y="167"/>
                  <a:pt x="117" y="168"/>
                </a:cubicBezTo>
                <a:cubicBezTo>
                  <a:pt x="117" y="168"/>
                  <a:pt x="117" y="169"/>
                  <a:pt x="118" y="169"/>
                </a:cubicBezTo>
                <a:cubicBezTo>
                  <a:pt x="119" y="169"/>
                  <a:pt x="119" y="169"/>
                  <a:pt x="120" y="168"/>
                </a:cubicBezTo>
                <a:cubicBezTo>
                  <a:pt x="120" y="168"/>
                  <a:pt x="121" y="169"/>
                  <a:pt x="121" y="170"/>
                </a:cubicBezTo>
                <a:cubicBezTo>
                  <a:pt x="121" y="170"/>
                  <a:pt x="122" y="171"/>
                  <a:pt x="122" y="171"/>
                </a:cubicBezTo>
                <a:cubicBezTo>
                  <a:pt x="122" y="174"/>
                  <a:pt x="121" y="174"/>
                  <a:pt x="120" y="176"/>
                </a:cubicBezTo>
                <a:cubicBezTo>
                  <a:pt x="118" y="176"/>
                  <a:pt x="116" y="177"/>
                  <a:pt x="115" y="178"/>
                </a:cubicBezTo>
                <a:cubicBezTo>
                  <a:pt x="113" y="178"/>
                  <a:pt x="111" y="180"/>
                  <a:pt x="110" y="178"/>
                </a:cubicBezTo>
                <a:cubicBezTo>
                  <a:pt x="110" y="176"/>
                  <a:pt x="110" y="174"/>
                  <a:pt x="110" y="173"/>
                </a:cubicBezTo>
                <a:cubicBezTo>
                  <a:pt x="109" y="172"/>
                  <a:pt x="109" y="171"/>
                  <a:pt x="108" y="170"/>
                </a:cubicBezTo>
                <a:cubicBezTo>
                  <a:pt x="109" y="168"/>
                  <a:pt x="108" y="168"/>
                  <a:pt x="107" y="166"/>
                </a:cubicBezTo>
                <a:cubicBezTo>
                  <a:pt x="107" y="165"/>
                  <a:pt x="107" y="163"/>
                  <a:pt x="106" y="164"/>
                </a:cubicBezTo>
                <a:cubicBezTo>
                  <a:pt x="106" y="164"/>
                  <a:pt x="106" y="164"/>
                  <a:pt x="106" y="164"/>
                </a:cubicBezTo>
                <a:cubicBezTo>
                  <a:pt x="106" y="166"/>
                  <a:pt x="107" y="169"/>
                  <a:pt x="107" y="171"/>
                </a:cubicBezTo>
                <a:cubicBezTo>
                  <a:pt x="107" y="172"/>
                  <a:pt x="108" y="174"/>
                  <a:pt x="108" y="175"/>
                </a:cubicBezTo>
                <a:cubicBezTo>
                  <a:pt x="108" y="176"/>
                  <a:pt x="109" y="176"/>
                  <a:pt x="109" y="177"/>
                </a:cubicBezTo>
                <a:cubicBezTo>
                  <a:pt x="109" y="178"/>
                  <a:pt x="110" y="179"/>
                  <a:pt x="110" y="179"/>
                </a:cubicBezTo>
                <a:cubicBezTo>
                  <a:pt x="111" y="180"/>
                  <a:pt x="111" y="181"/>
                  <a:pt x="112" y="181"/>
                </a:cubicBezTo>
                <a:cubicBezTo>
                  <a:pt x="113" y="181"/>
                  <a:pt x="114" y="179"/>
                  <a:pt x="116" y="181"/>
                </a:cubicBezTo>
                <a:cubicBezTo>
                  <a:pt x="115" y="181"/>
                  <a:pt x="115" y="182"/>
                  <a:pt x="114" y="183"/>
                </a:cubicBezTo>
                <a:cubicBezTo>
                  <a:pt x="113" y="184"/>
                  <a:pt x="113" y="186"/>
                  <a:pt x="112" y="187"/>
                </a:cubicBezTo>
                <a:cubicBezTo>
                  <a:pt x="112" y="188"/>
                  <a:pt x="111" y="189"/>
                  <a:pt x="110" y="189"/>
                </a:cubicBezTo>
                <a:cubicBezTo>
                  <a:pt x="109" y="190"/>
                  <a:pt x="107" y="191"/>
                  <a:pt x="107" y="192"/>
                </a:cubicBezTo>
                <a:cubicBezTo>
                  <a:pt x="107" y="192"/>
                  <a:pt x="105" y="195"/>
                  <a:pt x="105" y="196"/>
                </a:cubicBezTo>
                <a:cubicBezTo>
                  <a:pt x="105" y="197"/>
                  <a:pt x="105" y="198"/>
                  <a:pt x="105" y="199"/>
                </a:cubicBezTo>
                <a:cubicBezTo>
                  <a:pt x="106" y="200"/>
                  <a:pt x="105" y="200"/>
                  <a:pt x="106" y="200"/>
                </a:cubicBezTo>
                <a:cubicBezTo>
                  <a:pt x="105" y="203"/>
                  <a:pt x="105" y="204"/>
                  <a:pt x="104" y="205"/>
                </a:cubicBezTo>
                <a:cubicBezTo>
                  <a:pt x="104" y="205"/>
                  <a:pt x="103" y="206"/>
                  <a:pt x="103" y="206"/>
                </a:cubicBezTo>
                <a:cubicBezTo>
                  <a:pt x="102" y="207"/>
                  <a:pt x="101" y="207"/>
                  <a:pt x="101" y="208"/>
                </a:cubicBezTo>
                <a:cubicBezTo>
                  <a:pt x="101" y="209"/>
                  <a:pt x="101" y="210"/>
                  <a:pt x="100" y="211"/>
                </a:cubicBezTo>
                <a:cubicBezTo>
                  <a:pt x="100" y="212"/>
                  <a:pt x="100" y="212"/>
                  <a:pt x="99" y="212"/>
                </a:cubicBezTo>
                <a:cubicBezTo>
                  <a:pt x="99" y="213"/>
                  <a:pt x="99" y="213"/>
                  <a:pt x="99" y="214"/>
                </a:cubicBezTo>
                <a:cubicBezTo>
                  <a:pt x="98" y="216"/>
                  <a:pt x="96" y="217"/>
                  <a:pt x="95" y="218"/>
                </a:cubicBezTo>
                <a:cubicBezTo>
                  <a:pt x="95" y="219"/>
                  <a:pt x="95" y="219"/>
                  <a:pt x="94" y="219"/>
                </a:cubicBezTo>
                <a:cubicBezTo>
                  <a:pt x="92" y="219"/>
                  <a:pt x="88" y="220"/>
                  <a:pt x="87" y="217"/>
                </a:cubicBezTo>
                <a:cubicBezTo>
                  <a:pt x="88" y="216"/>
                  <a:pt x="88" y="215"/>
                  <a:pt x="87" y="215"/>
                </a:cubicBezTo>
                <a:cubicBezTo>
                  <a:pt x="86" y="213"/>
                  <a:pt x="87" y="210"/>
                  <a:pt x="86" y="208"/>
                </a:cubicBezTo>
                <a:cubicBezTo>
                  <a:pt x="87" y="207"/>
                  <a:pt x="86" y="206"/>
                  <a:pt x="86" y="205"/>
                </a:cubicBezTo>
                <a:cubicBezTo>
                  <a:pt x="86" y="204"/>
                  <a:pt x="86" y="203"/>
                  <a:pt x="86" y="202"/>
                </a:cubicBezTo>
                <a:cubicBezTo>
                  <a:pt x="86" y="199"/>
                  <a:pt x="89" y="197"/>
                  <a:pt x="88" y="194"/>
                </a:cubicBezTo>
                <a:cubicBezTo>
                  <a:pt x="88" y="193"/>
                  <a:pt x="88" y="193"/>
                  <a:pt x="88" y="192"/>
                </a:cubicBezTo>
                <a:cubicBezTo>
                  <a:pt x="88" y="189"/>
                  <a:pt x="86" y="188"/>
                  <a:pt x="86" y="186"/>
                </a:cubicBezTo>
                <a:cubicBezTo>
                  <a:pt x="86" y="185"/>
                  <a:pt x="87" y="184"/>
                  <a:pt x="87" y="183"/>
                </a:cubicBezTo>
                <a:cubicBezTo>
                  <a:pt x="87" y="182"/>
                  <a:pt x="87" y="182"/>
                  <a:pt x="87" y="181"/>
                </a:cubicBezTo>
                <a:cubicBezTo>
                  <a:pt x="85" y="181"/>
                  <a:pt x="84" y="181"/>
                  <a:pt x="84" y="180"/>
                </a:cubicBezTo>
                <a:cubicBezTo>
                  <a:pt x="84" y="180"/>
                  <a:pt x="83" y="180"/>
                  <a:pt x="83" y="179"/>
                </a:cubicBezTo>
                <a:cubicBezTo>
                  <a:pt x="82" y="180"/>
                  <a:pt x="80" y="180"/>
                  <a:pt x="79" y="180"/>
                </a:cubicBezTo>
                <a:cubicBezTo>
                  <a:pt x="79" y="179"/>
                  <a:pt x="77" y="179"/>
                  <a:pt x="77" y="180"/>
                </a:cubicBezTo>
                <a:cubicBezTo>
                  <a:pt x="76" y="180"/>
                  <a:pt x="75" y="179"/>
                  <a:pt x="75" y="178"/>
                </a:cubicBezTo>
                <a:cubicBezTo>
                  <a:pt x="74" y="178"/>
                  <a:pt x="74" y="177"/>
                  <a:pt x="74" y="177"/>
                </a:cubicBezTo>
                <a:cubicBezTo>
                  <a:pt x="74" y="174"/>
                  <a:pt x="72" y="174"/>
                  <a:pt x="72" y="172"/>
                </a:cubicBezTo>
                <a:cubicBezTo>
                  <a:pt x="72" y="171"/>
                  <a:pt x="71" y="170"/>
                  <a:pt x="71" y="169"/>
                </a:cubicBezTo>
                <a:cubicBezTo>
                  <a:pt x="72" y="167"/>
                  <a:pt x="72" y="167"/>
                  <a:pt x="72" y="165"/>
                </a:cubicBezTo>
                <a:cubicBezTo>
                  <a:pt x="72" y="164"/>
                  <a:pt x="72" y="164"/>
                  <a:pt x="72" y="163"/>
                </a:cubicBezTo>
                <a:cubicBezTo>
                  <a:pt x="72" y="163"/>
                  <a:pt x="72" y="162"/>
                  <a:pt x="72" y="162"/>
                </a:cubicBezTo>
                <a:cubicBezTo>
                  <a:pt x="73" y="161"/>
                  <a:pt x="74" y="160"/>
                  <a:pt x="74" y="159"/>
                </a:cubicBezTo>
                <a:cubicBezTo>
                  <a:pt x="75" y="158"/>
                  <a:pt x="76" y="157"/>
                  <a:pt x="77" y="157"/>
                </a:cubicBezTo>
                <a:cubicBezTo>
                  <a:pt x="77" y="156"/>
                  <a:pt x="78" y="156"/>
                  <a:pt x="78" y="156"/>
                </a:cubicBezTo>
                <a:cubicBezTo>
                  <a:pt x="78" y="154"/>
                  <a:pt x="78" y="154"/>
                  <a:pt x="78" y="154"/>
                </a:cubicBezTo>
                <a:cubicBezTo>
                  <a:pt x="79" y="153"/>
                  <a:pt x="80" y="153"/>
                  <a:pt x="81" y="151"/>
                </a:cubicBezTo>
                <a:cubicBezTo>
                  <a:pt x="82" y="151"/>
                  <a:pt x="82" y="151"/>
                  <a:pt x="83" y="152"/>
                </a:cubicBezTo>
                <a:cubicBezTo>
                  <a:pt x="84" y="151"/>
                  <a:pt x="87" y="152"/>
                  <a:pt x="89" y="151"/>
                </a:cubicBezTo>
                <a:cubicBezTo>
                  <a:pt x="89" y="151"/>
                  <a:pt x="90" y="152"/>
                  <a:pt x="91" y="151"/>
                </a:cubicBezTo>
                <a:cubicBezTo>
                  <a:pt x="91" y="152"/>
                  <a:pt x="92" y="152"/>
                  <a:pt x="93" y="152"/>
                </a:cubicBezTo>
                <a:cubicBezTo>
                  <a:pt x="92" y="154"/>
                  <a:pt x="93" y="154"/>
                  <a:pt x="92" y="155"/>
                </a:cubicBezTo>
                <a:cubicBezTo>
                  <a:pt x="93" y="156"/>
                  <a:pt x="94" y="157"/>
                  <a:pt x="95" y="157"/>
                </a:cubicBezTo>
                <a:cubicBezTo>
                  <a:pt x="95" y="158"/>
                  <a:pt x="95" y="159"/>
                  <a:pt x="96" y="159"/>
                </a:cubicBezTo>
                <a:cubicBezTo>
                  <a:pt x="96" y="158"/>
                  <a:pt x="96" y="158"/>
                  <a:pt x="96" y="158"/>
                </a:cubicBezTo>
                <a:cubicBezTo>
                  <a:pt x="99" y="156"/>
                  <a:pt x="100" y="160"/>
                  <a:pt x="103" y="160"/>
                </a:cubicBezTo>
                <a:cubicBezTo>
                  <a:pt x="103" y="160"/>
                  <a:pt x="104" y="159"/>
                  <a:pt x="104" y="159"/>
                </a:cubicBezTo>
                <a:cubicBezTo>
                  <a:pt x="105" y="159"/>
                  <a:pt x="105" y="160"/>
                  <a:pt x="106" y="160"/>
                </a:cubicBezTo>
                <a:cubicBezTo>
                  <a:pt x="107" y="158"/>
                  <a:pt x="108" y="157"/>
                  <a:pt x="108" y="155"/>
                </a:cubicBezTo>
                <a:cubicBezTo>
                  <a:pt x="107" y="155"/>
                  <a:pt x="107" y="156"/>
                  <a:pt x="106" y="156"/>
                </a:cubicBezTo>
                <a:cubicBezTo>
                  <a:pt x="105" y="155"/>
                  <a:pt x="104" y="155"/>
                  <a:pt x="103" y="155"/>
                </a:cubicBezTo>
                <a:cubicBezTo>
                  <a:pt x="103" y="154"/>
                  <a:pt x="102" y="154"/>
                  <a:pt x="102" y="153"/>
                </a:cubicBezTo>
                <a:cubicBezTo>
                  <a:pt x="102" y="152"/>
                  <a:pt x="102" y="151"/>
                  <a:pt x="102" y="151"/>
                </a:cubicBezTo>
                <a:cubicBezTo>
                  <a:pt x="102" y="150"/>
                  <a:pt x="102" y="150"/>
                  <a:pt x="102" y="150"/>
                </a:cubicBezTo>
                <a:cubicBezTo>
                  <a:pt x="102" y="149"/>
                  <a:pt x="101" y="150"/>
                  <a:pt x="101" y="150"/>
                </a:cubicBezTo>
                <a:cubicBezTo>
                  <a:pt x="100" y="150"/>
                  <a:pt x="100" y="150"/>
                  <a:pt x="100" y="150"/>
                </a:cubicBezTo>
                <a:cubicBezTo>
                  <a:pt x="100" y="152"/>
                  <a:pt x="100" y="154"/>
                  <a:pt x="99" y="154"/>
                </a:cubicBezTo>
                <a:cubicBezTo>
                  <a:pt x="99" y="152"/>
                  <a:pt x="99" y="151"/>
                  <a:pt x="98" y="150"/>
                </a:cubicBezTo>
                <a:cubicBezTo>
                  <a:pt x="98" y="149"/>
                  <a:pt x="98" y="149"/>
                  <a:pt x="98" y="149"/>
                </a:cubicBezTo>
                <a:cubicBezTo>
                  <a:pt x="98" y="147"/>
                  <a:pt x="97" y="146"/>
                  <a:pt x="96" y="146"/>
                </a:cubicBezTo>
                <a:cubicBezTo>
                  <a:pt x="96" y="147"/>
                  <a:pt x="96" y="148"/>
                  <a:pt x="97" y="149"/>
                </a:cubicBezTo>
                <a:cubicBezTo>
                  <a:pt x="97" y="149"/>
                  <a:pt x="96" y="149"/>
                  <a:pt x="96" y="149"/>
                </a:cubicBezTo>
                <a:cubicBezTo>
                  <a:pt x="96" y="149"/>
                  <a:pt x="96" y="149"/>
                  <a:pt x="96" y="149"/>
                </a:cubicBezTo>
                <a:cubicBezTo>
                  <a:pt x="96" y="150"/>
                  <a:pt x="96" y="151"/>
                  <a:pt x="96" y="151"/>
                </a:cubicBezTo>
                <a:cubicBezTo>
                  <a:pt x="95" y="151"/>
                  <a:pt x="95" y="150"/>
                  <a:pt x="94" y="149"/>
                </a:cubicBezTo>
                <a:cubicBezTo>
                  <a:pt x="94" y="149"/>
                  <a:pt x="94" y="148"/>
                  <a:pt x="94" y="148"/>
                </a:cubicBezTo>
                <a:cubicBezTo>
                  <a:pt x="94" y="147"/>
                  <a:pt x="94" y="145"/>
                  <a:pt x="93" y="144"/>
                </a:cubicBezTo>
                <a:cubicBezTo>
                  <a:pt x="92" y="144"/>
                  <a:pt x="91" y="145"/>
                  <a:pt x="90" y="145"/>
                </a:cubicBezTo>
                <a:cubicBezTo>
                  <a:pt x="90" y="145"/>
                  <a:pt x="89" y="145"/>
                  <a:pt x="88" y="145"/>
                </a:cubicBezTo>
                <a:cubicBezTo>
                  <a:pt x="88" y="146"/>
                  <a:pt x="87" y="147"/>
                  <a:pt x="86" y="147"/>
                </a:cubicBezTo>
                <a:cubicBezTo>
                  <a:pt x="86" y="147"/>
                  <a:pt x="86" y="147"/>
                  <a:pt x="85" y="147"/>
                </a:cubicBezTo>
                <a:cubicBezTo>
                  <a:pt x="85" y="150"/>
                  <a:pt x="83" y="151"/>
                  <a:pt x="82" y="151"/>
                </a:cubicBezTo>
                <a:cubicBezTo>
                  <a:pt x="81" y="150"/>
                  <a:pt x="81" y="151"/>
                  <a:pt x="81" y="151"/>
                </a:cubicBezTo>
                <a:cubicBezTo>
                  <a:pt x="80" y="150"/>
                  <a:pt x="80" y="150"/>
                  <a:pt x="79" y="149"/>
                </a:cubicBezTo>
                <a:cubicBezTo>
                  <a:pt x="79" y="148"/>
                  <a:pt x="79" y="147"/>
                  <a:pt x="79" y="146"/>
                </a:cubicBezTo>
                <a:cubicBezTo>
                  <a:pt x="80" y="145"/>
                  <a:pt x="80" y="144"/>
                  <a:pt x="80" y="143"/>
                </a:cubicBezTo>
                <a:cubicBezTo>
                  <a:pt x="81" y="142"/>
                  <a:pt x="83" y="143"/>
                  <a:pt x="85" y="143"/>
                </a:cubicBezTo>
                <a:cubicBezTo>
                  <a:pt x="85" y="143"/>
                  <a:pt x="85" y="142"/>
                  <a:pt x="85" y="141"/>
                </a:cubicBezTo>
                <a:cubicBezTo>
                  <a:pt x="85" y="140"/>
                  <a:pt x="84" y="139"/>
                  <a:pt x="84" y="138"/>
                </a:cubicBezTo>
                <a:cubicBezTo>
                  <a:pt x="84" y="137"/>
                  <a:pt x="85" y="138"/>
                  <a:pt x="86" y="137"/>
                </a:cubicBezTo>
                <a:cubicBezTo>
                  <a:pt x="86" y="137"/>
                  <a:pt x="86" y="137"/>
                  <a:pt x="86" y="137"/>
                </a:cubicBezTo>
                <a:cubicBezTo>
                  <a:pt x="87" y="137"/>
                  <a:pt x="88" y="136"/>
                  <a:pt x="89" y="135"/>
                </a:cubicBezTo>
                <a:cubicBezTo>
                  <a:pt x="90" y="134"/>
                  <a:pt x="91" y="134"/>
                  <a:pt x="92" y="133"/>
                </a:cubicBezTo>
                <a:close/>
                <a:moveTo>
                  <a:pt x="82" y="114"/>
                </a:moveTo>
                <a:cubicBezTo>
                  <a:pt x="81" y="114"/>
                  <a:pt x="81" y="115"/>
                  <a:pt x="80" y="116"/>
                </a:cubicBezTo>
                <a:cubicBezTo>
                  <a:pt x="79" y="116"/>
                  <a:pt x="76" y="117"/>
                  <a:pt x="76" y="114"/>
                </a:cubicBezTo>
                <a:cubicBezTo>
                  <a:pt x="74" y="113"/>
                  <a:pt x="76" y="109"/>
                  <a:pt x="77" y="112"/>
                </a:cubicBezTo>
                <a:cubicBezTo>
                  <a:pt x="79" y="112"/>
                  <a:pt x="80" y="112"/>
                  <a:pt x="82" y="112"/>
                </a:cubicBezTo>
                <a:cubicBezTo>
                  <a:pt x="82" y="113"/>
                  <a:pt x="82" y="114"/>
                  <a:pt x="82" y="114"/>
                </a:cubicBezTo>
                <a:close/>
                <a:moveTo>
                  <a:pt x="84" y="130"/>
                </a:moveTo>
                <a:cubicBezTo>
                  <a:pt x="83" y="131"/>
                  <a:pt x="84" y="132"/>
                  <a:pt x="83" y="133"/>
                </a:cubicBezTo>
                <a:cubicBezTo>
                  <a:pt x="82" y="133"/>
                  <a:pt x="82" y="133"/>
                  <a:pt x="81" y="133"/>
                </a:cubicBezTo>
                <a:cubicBezTo>
                  <a:pt x="81" y="133"/>
                  <a:pt x="81" y="132"/>
                  <a:pt x="80" y="132"/>
                </a:cubicBezTo>
                <a:cubicBezTo>
                  <a:pt x="81" y="132"/>
                  <a:pt x="81" y="131"/>
                  <a:pt x="81" y="130"/>
                </a:cubicBezTo>
                <a:cubicBezTo>
                  <a:pt x="82" y="130"/>
                  <a:pt x="83" y="128"/>
                  <a:pt x="84" y="130"/>
                </a:cubicBezTo>
                <a:close/>
                <a:moveTo>
                  <a:pt x="87" y="135"/>
                </a:moveTo>
                <a:cubicBezTo>
                  <a:pt x="86" y="135"/>
                  <a:pt x="85" y="135"/>
                  <a:pt x="84" y="136"/>
                </a:cubicBezTo>
                <a:cubicBezTo>
                  <a:pt x="84" y="136"/>
                  <a:pt x="83" y="136"/>
                  <a:pt x="83" y="135"/>
                </a:cubicBezTo>
                <a:cubicBezTo>
                  <a:pt x="83" y="134"/>
                  <a:pt x="84" y="135"/>
                  <a:pt x="84" y="134"/>
                </a:cubicBezTo>
                <a:cubicBezTo>
                  <a:pt x="85" y="134"/>
                  <a:pt x="84" y="134"/>
                  <a:pt x="84" y="134"/>
                </a:cubicBezTo>
                <a:cubicBezTo>
                  <a:pt x="84" y="133"/>
                  <a:pt x="85" y="133"/>
                  <a:pt x="84" y="132"/>
                </a:cubicBezTo>
                <a:cubicBezTo>
                  <a:pt x="85" y="132"/>
                  <a:pt x="85" y="132"/>
                  <a:pt x="85" y="132"/>
                </a:cubicBezTo>
                <a:cubicBezTo>
                  <a:pt x="85" y="131"/>
                  <a:pt x="85" y="131"/>
                  <a:pt x="85" y="131"/>
                </a:cubicBezTo>
                <a:cubicBezTo>
                  <a:pt x="85" y="131"/>
                  <a:pt x="85" y="130"/>
                  <a:pt x="84" y="130"/>
                </a:cubicBezTo>
                <a:cubicBezTo>
                  <a:pt x="84" y="130"/>
                  <a:pt x="84" y="129"/>
                  <a:pt x="84" y="129"/>
                </a:cubicBezTo>
                <a:cubicBezTo>
                  <a:pt x="84" y="129"/>
                  <a:pt x="84" y="128"/>
                  <a:pt x="84" y="128"/>
                </a:cubicBezTo>
                <a:cubicBezTo>
                  <a:pt x="84" y="127"/>
                  <a:pt x="84" y="127"/>
                  <a:pt x="84" y="126"/>
                </a:cubicBezTo>
                <a:cubicBezTo>
                  <a:pt x="84" y="125"/>
                  <a:pt x="85" y="125"/>
                  <a:pt x="86" y="125"/>
                </a:cubicBezTo>
                <a:cubicBezTo>
                  <a:pt x="86" y="126"/>
                  <a:pt x="86" y="126"/>
                  <a:pt x="86" y="126"/>
                </a:cubicBezTo>
                <a:cubicBezTo>
                  <a:pt x="86" y="126"/>
                  <a:pt x="87" y="126"/>
                  <a:pt x="87" y="126"/>
                </a:cubicBezTo>
                <a:cubicBezTo>
                  <a:pt x="87" y="127"/>
                  <a:pt x="87" y="128"/>
                  <a:pt x="86" y="128"/>
                </a:cubicBezTo>
                <a:cubicBezTo>
                  <a:pt x="87" y="129"/>
                  <a:pt x="88" y="130"/>
                  <a:pt x="88" y="132"/>
                </a:cubicBezTo>
                <a:cubicBezTo>
                  <a:pt x="89" y="132"/>
                  <a:pt x="89" y="135"/>
                  <a:pt x="87" y="135"/>
                </a:cubicBezTo>
                <a:close/>
                <a:moveTo>
                  <a:pt x="76" y="79"/>
                </a:moveTo>
                <a:cubicBezTo>
                  <a:pt x="77" y="79"/>
                  <a:pt x="77" y="80"/>
                  <a:pt x="78" y="80"/>
                </a:cubicBezTo>
                <a:cubicBezTo>
                  <a:pt x="78" y="80"/>
                  <a:pt x="79" y="80"/>
                  <a:pt x="79" y="80"/>
                </a:cubicBezTo>
                <a:cubicBezTo>
                  <a:pt x="80" y="81"/>
                  <a:pt x="81" y="81"/>
                  <a:pt x="82" y="83"/>
                </a:cubicBezTo>
                <a:cubicBezTo>
                  <a:pt x="81" y="83"/>
                  <a:pt x="80" y="83"/>
                  <a:pt x="80" y="83"/>
                </a:cubicBezTo>
                <a:cubicBezTo>
                  <a:pt x="80" y="84"/>
                  <a:pt x="81" y="84"/>
                  <a:pt x="81" y="84"/>
                </a:cubicBezTo>
                <a:cubicBezTo>
                  <a:pt x="81" y="84"/>
                  <a:pt x="81" y="85"/>
                  <a:pt x="81" y="85"/>
                </a:cubicBezTo>
                <a:cubicBezTo>
                  <a:pt x="82" y="85"/>
                  <a:pt x="85" y="84"/>
                  <a:pt x="86" y="86"/>
                </a:cubicBezTo>
                <a:cubicBezTo>
                  <a:pt x="87" y="86"/>
                  <a:pt x="87" y="85"/>
                  <a:pt x="87" y="86"/>
                </a:cubicBezTo>
                <a:cubicBezTo>
                  <a:pt x="86" y="87"/>
                  <a:pt x="85" y="88"/>
                  <a:pt x="83" y="89"/>
                </a:cubicBezTo>
                <a:cubicBezTo>
                  <a:pt x="82" y="90"/>
                  <a:pt x="81" y="90"/>
                  <a:pt x="81" y="92"/>
                </a:cubicBezTo>
                <a:cubicBezTo>
                  <a:pt x="81" y="93"/>
                  <a:pt x="82" y="93"/>
                  <a:pt x="82" y="95"/>
                </a:cubicBezTo>
                <a:cubicBezTo>
                  <a:pt x="81" y="95"/>
                  <a:pt x="81" y="95"/>
                  <a:pt x="81" y="95"/>
                </a:cubicBezTo>
                <a:cubicBezTo>
                  <a:pt x="81" y="96"/>
                  <a:pt x="81" y="96"/>
                  <a:pt x="80" y="97"/>
                </a:cubicBezTo>
                <a:cubicBezTo>
                  <a:pt x="80" y="97"/>
                  <a:pt x="80" y="97"/>
                  <a:pt x="80" y="98"/>
                </a:cubicBezTo>
                <a:cubicBezTo>
                  <a:pt x="80" y="98"/>
                  <a:pt x="80" y="99"/>
                  <a:pt x="80" y="99"/>
                </a:cubicBezTo>
                <a:cubicBezTo>
                  <a:pt x="80" y="100"/>
                  <a:pt x="79" y="100"/>
                  <a:pt x="79" y="101"/>
                </a:cubicBezTo>
                <a:cubicBezTo>
                  <a:pt x="78" y="101"/>
                  <a:pt x="78" y="100"/>
                  <a:pt x="77" y="100"/>
                </a:cubicBezTo>
                <a:cubicBezTo>
                  <a:pt x="77" y="101"/>
                  <a:pt x="77" y="100"/>
                  <a:pt x="78" y="101"/>
                </a:cubicBezTo>
                <a:cubicBezTo>
                  <a:pt x="77" y="102"/>
                  <a:pt x="78" y="103"/>
                  <a:pt x="78" y="105"/>
                </a:cubicBezTo>
                <a:cubicBezTo>
                  <a:pt x="77" y="104"/>
                  <a:pt x="76" y="103"/>
                  <a:pt x="75" y="104"/>
                </a:cubicBezTo>
                <a:cubicBezTo>
                  <a:pt x="75" y="105"/>
                  <a:pt x="76" y="105"/>
                  <a:pt x="77" y="105"/>
                </a:cubicBezTo>
                <a:cubicBezTo>
                  <a:pt x="77" y="105"/>
                  <a:pt x="77" y="105"/>
                  <a:pt x="77" y="106"/>
                </a:cubicBezTo>
                <a:cubicBezTo>
                  <a:pt x="75" y="106"/>
                  <a:pt x="73" y="108"/>
                  <a:pt x="70" y="107"/>
                </a:cubicBezTo>
                <a:cubicBezTo>
                  <a:pt x="70" y="107"/>
                  <a:pt x="70" y="108"/>
                  <a:pt x="70" y="108"/>
                </a:cubicBezTo>
                <a:cubicBezTo>
                  <a:pt x="69" y="108"/>
                  <a:pt x="68" y="108"/>
                  <a:pt x="68" y="109"/>
                </a:cubicBezTo>
                <a:cubicBezTo>
                  <a:pt x="67" y="109"/>
                  <a:pt x="67" y="110"/>
                  <a:pt x="66" y="110"/>
                </a:cubicBezTo>
                <a:cubicBezTo>
                  <a:pt x="66" y="110"/>
                  <a:pt x="66" y="110"/>
                  <a:pt x="66" y="110"/>
                </a:cubicBezTo>
                <a:cubicBezTo>
                  <a:pt x="64" y="110"/>
                  <a:pt x="64" y="112"/>
                  <a:pt x="63" y="112"/>
                </a:cubicBezTo>
                <a:cubicBezTo>
                  <a:pt x="62" y="114"/>
                  <a:pt x="62" y="115"/>
                  <a:pt x="61" y="116"/>
                </a:cubicBezTo>
                <a:cubicBezTo>
                  <a:pt x="61" y="116"/>
                  <a:pt x="61" y="116"/>
                  <a:pt x="61" y="116"/>
                </a:cubicBezTo>
                <a:cubicBezTo>
                  <a:pt x="60" y="116"/>
                  <a:pt x="60" y="116"/>
                  <a:pt x="60" y="116"/>
                </a:cubicBezTo>
                <a:cubicBezTo>
                  <a:pt x="59" y="114"/>
                  <a:pt x="58" y="114"/>
                  <a:pt x="56" y="113"/>
                </a:cubicBezTo>
                <a:cubicBezTo>
                  <a:pt x="57" y="111"/>
                  <a:pt x="56" y="110"/>
                  <a:pt x="56" y="108"/>
                </a:cubicBezTo>
                <a:cubicBezTo>
                  <a:pt x="56" y="108"/>
                  <a:pt x="55" y="107"/>
                  <a:pt x="55" y="105"/>
                </a:cubicBezTo>
                <a:cubicBezTo>
                  <a:pt x="55" y="104"/>
                  <a:pt x="57" y="104"/>
                  <a:pt x="57" y="103"/>
                </a:cubicBezTo>
                <a:cubicBezTo>
                  <a:pt x="57" y="103"/>
                  <a:pt x="58" y="102"/>
                  <a:pt x="58" y="102"/>
                </a:cubicBezTo>
                <a:cubicBezTo>
                  <a:pt x="58" y="100"/>
                  <a:pt x="58" y="97"/>
                  <a:pt x="56" y="98"/>
                </a:cubicBezTo>
                <a:cubicBezTo>
                  <a:pt x="55" y="97"/>
                  <a:pt x="55" y="96"/>
                  <a:pt x="55" y="95"/>
                </a:cubicBezTo>
                <a:cubicBezTo>
                  <a:pt x="55" y="93"/>
                  <a:pt x="54" y="91"/>
                  <a:pt x="53" y="90"/>
                </a:cubicBezTo>
                <a:cubicBezTo>
                  <a:pt x="60" y="85"/>
                  <a:pt x="68" y="81"/>
                  <a:pt x="76" y="79"/>
                </a:cubicBezTo>
                <a:close/>
                <a:moveTo>
                  <a:pt x="51" y="128"/>
                </a:moveTo>
                <a:cubicBezTo>
                  <a:pt x="52" y="128"/>
                  <a:pt x="52" y="130"/>
                  <a:pt x="52" y="131"/>
                </a:cubicBezTo>
                <a:cubicBezTo>
                  <a:pt x="51" y="131"/>
                  <a:pt x="51" y="131"/>
                  <a:pt x="50" y="131"/>
                </a:cubicBezTo>
                <a:cubicBezTo>
                  <a:pt x="49" y="130"/>
                  <a:pt x="49" y="130"/>
                  <a:pt x="48" y="130"/>
                </a:cubicBezTo>
                <a:cubicBezTo>
                  <a:pt x="48" y="127"/>
                  <a:pt x="50" y="125"/>
                  <a:pt x="51" y="126"/>
                </a:cubicBezTo>
                <a:cubicBezTo>
                  <a:pt x="51" y="127"/>
                  <a:pt x="51" y="128"/>
                  <a:pt x="51" y="128"/>
                </a:cubicBezTo>
                <a:close/>
                <a:moveTo>
                  <a:pt x="39" y="104"/>
                </a:moveTo>
                <a:cubicBezTo>
                  <a:pt x="39" y="103"/>
                  <a:pt x="40" y="104"/>
                  <a:pt x="41" y="104"/>
                </a:cubicBezTo>
                <a:cubicBezTo>
                  <a:pt x="41" y="104"/>
                  <a:pt x="41" y="104"/>
                  <a:pt x="41" y="104"/>
                </a:cubicBezTo>
                <a:cubicBezTo>
                  <a:pt x="41" y="103"/>
                  <a:pt x="41" y="103"/>
                  <a:pt x="41" y="103"/>
                </a:cubicBezTo>
                <a:cubicBezTo>
                  <a:pt x="41" y="103"/>
                  <a:pt x="41" y="103"/>
                  <a:pt x="42" y="103"/>
                </a:cubicBezTo>
                <a:cubicBezTo>
                  <a:pt x="42" y="102"/>
                  <a:pt x="42" y="102"/>
                  <a:pt x="42" y="101"/>
                </a:cubicBezTo>
                <a:cubicBezTo>
                  <a:pt x="42" y="100"/>
                  <a:pt x="42" y="100"/>
                  <a:pt x="42" y="100"/>
                </a:cubicBezTo>
                <a:cubicBezTo>
                  <a:pt x="43" y="99"/>
                  <a:pt x="44" y="98"/>
                  <a:pt x="45" y="96"/>
                </a:cubicBezTo>
                <a:cubicBezTo>
                  <a:pt x="46" y="97"/>
                  <a:pt x="46" y="97"/>
                  <a:pt x="46" y="97"/>
                </a:cubicBezTo>
                <a:cubicBezTo>
                  <a:pt x="46" y="98"/>
                  <a:pt x="47" y="98"/>
                  <a:pt x="47" y="100"/>
                </a:cubicBezTo>
                <a:cubicBezTo>
                  <a:pt x="47" y="100"/>
                  <a:pt x="47" y="100"/>
                  <a:pt x="47" y="100"/>
                </a:cubicBezTo>
                <a:cubicBezTo>
                  <a:pt x="47" y="101"/>
                  <a:pt x="48" y="102"/>
                  <a:pt x="49" y="103"/>
                </a:cubicBezTo>
                <a:cubicBezTo>
                  <a:pt x="49" y="103"/>
                  <a:pt x="50" y="104"/>
                  <a:pt x="50" y="104"/>
                </a:cubicBezTo>
                <a:cubicBezTo>
                  <a:pt x="49" y="105"/>
                  <a:pt x="49" y="106"/>
                  <a:pt x="49" y="106"/>
                </a:cubicBezTo>
                <a:cubicBezTo>
                  <a:pt x="48" y="106"/>
                  <a:pt x="47" y="104"/>
                  <a:pt x="46" y="105"/>
                </a:cubicBezTo>
                <a:cubicBezTo>
                  <a:pt x="46" y="105"/>
                  <a:pt x="46" y="106"/>
                  <a:pt x="46" y="106"/>
                </a:cubicBezTo>
                <a:cubicBezTo>
                  <a:pt x="47" y="107"/>
                  <a:pt x="48" y="108"/>
                  <a:pt x="47" y="109"/>
                </a:cubicBezTo>
                <a:cubicBezTo>
                  <a:pt x="46" y="109"/>
                  <a:pt x="46" y="108"/>
                  <a:pt x="45" y="108"/>
                </a:cubicBezTo>
                <a:cubicBezTo>
                  <a:pt x="45" y="109"/>
                  <a:pt x="46" y="109"/>
                  <a:pt x="46" y="111"/>
                </a:cubicBezTo>
                <a:cubicBezTo>
                  <a:pt x="44" y="111"/>
                  <a:pt x="44" y="108"/>
                  <a:pt x="42" y="108"/>
                </a:cubicBezTo>
                <a:cubicBezTo>
                  <a:pt x="42" y="107"/>
                  <a:pt x="41" y="107"/>
                  <a:pt x="41" y="106"/>
                </a:cubicBezTo>
                <a:cubicBezTo>
                  <a:pt x="40" y="106"/>
                  <a:pt x="38" y="106"/>
                  <a:pt x="39" y="104"/>
                </a:cubicBezTo>
                <a:close/>
                <a:moveTo>
                  <a:pt x="37" y="108"/>
                </a:moveTo>
                <a:cubicBezTo>
                  <a:pt x="37" y="108"/>
                  <a:pt x="37" y="108"/>
                  <a:pt x="37" y="108"/>
                </a:cubicBezTo>
                <a:cubicBezTo>
                  <a:pt x="37" y="108"/>
                  <a:pt x="37" y="109"/>
                  <a:pt x="37" y="110"/>
                </a:cubicBezTo>
                <a:cubicBezTo>
                  <a:pt x="36" y="109"/>
                  <a:pt x="37" y="109"/>
                  <a:pt x="37" y="108"/>
                </a:cubicBezTo>
                <a:close/>
                <a:moveTo>
                  <a:pt x="24" y="135"/>
                </a:moveTo>
                <a:cubicBezTo>
                  <a:pt x="25" y="128"/>
                  <a:pt x="28" y="121"/>
                  <a:pt x="31" y="114"/>
                </a:cubicBezTo>
                <a:cubicBezTo>
                  <a:pt x="32" y="115"/>
                  <a:pt x="33" y="116"/>
                  <a:pt x="33" y="117"/>
                </a:cubicBezTo>
                <a:cubicBezTo>
                  <a:pt x="33" y="118"/>
                  <a:pt x="33" y="121"/>
                  <a:pt x="34" y="121"/>
                </a:cubicBezTo>
                <a:cubicBezTo>
                  <a:pt x="35" y="122"/>
                  <a:pt x="35" y="120"/>
                  <a:pt x="35" y="120"/>
                </a:cubicBezTo>
                <a:cubicBezTo>
                  <a:pt x="35" y="118"/>
                  <a:pt x="36" y="117"/>
                  <a:pt x="37" y="116"/>
                </a:cubicBezTo>
                <a:cubicBezTo>
                  <a:pt x="37" y="113"/>
                  <a:pt x="38" y="113"/>
                  <a:pt x="38" y="110"/>
                </a:cubicBezTo>
                <a:cubicBezTo>
                  <a:pt x="37" y="109"/>
                  <a:pt x="37" y="109"/>
                  <a:pt x="38" y="108"/>
                </a:cubicBezTo>
                <a:cubicBezTo>
                  <a:pt x="39" y="108"/>
                  <a:pt x="40" y="109"/>
                  <a:pt x="41" y="109"/>
                </a:cubicBezTo>
                <a:cubicBezTo>
                  <a:pt x="41" y="109"/>
                  <a:pt x="41" y="109"/>
                  <a:pt x="41" y="109"/>
                </a:cubicBezTo>
                <a:cubicBezTo>
                  <a:pt x="42" y="110"/>
                  <a:pt x="43" y="110"/>
                  <a:pt x="43" y="111"/>
                </a:cubicBezTo>
                <a:cubicBezTo>
                  <a:pt x="44" y="112"/>
                  <a:pt x="43" y="114"/>
                  <a:pt x="44" y="115"/>
                </a:cubicBezTo>
                <a:cubicBezTo>
                  <a:pt x="45" y="115"/>
                  <a:pt x="45" y="114"/>
                  <a:pt x="46" y="113"/>
                </a:cubicBezTo>
                <a:cubicBezTo>
                  <a:pt x="48" y="113"/>
                  <a:pt x="48" y="116"/>
                  <a:pt x="48" y="118"/>
                </a:cubicBezTo>
                <a:cubicBezTo>
                  <a:pt x="48" y="119"/>
                  <a:pt x="49" y="120"/>
                  <a:pt x="49" y="121"/>
                </a:cubicBezTo>
                <a:cubicBezTo>
                  <a:pt x="49" y="121"/>
                  <a:pt x="50" y="121"/>
                  <a:pt x="50" y="121"/>
                </a:cubicBezTo>
                <a:cubicBezTo>
                  <a:pt x="50" y="121"/>
                  <a:pt x="49" y="121"/>
                  <a:pt x="49" y="122"/>
                </a:cubicBezTo>
                <a:cubicBezTo>
                  <a:pt x="50" y="122"/>
                  <a:pt x="50" y="122"/>
                  <a:pt x="51" y="122"/>
                </a:cubicBezTo>
                <a:cubicBezTo>
                  <a:pt x="51" y="123"/>
                  <a:pt x="51" y="124"/>
                  <a:pt x="51" y="124"/>
                </a:cubicBezTo>
                <a:cubicBezTo>
                  <a:pt x="50" y="125"/>
                  <a:pt x="49" y="125"/>
                  <a:pt x="49" y="125"/>
                </a:cubicBezTo>
                <a:cubicBezTo>
                  <a:pt x="48" y="126"/>
                  <a:pt x="48" y="126"/>
                  <a:pt x="47" y="126"/>
                </a:cubicBezTo>
                <a:cubicBezTo>
                  <a:pt x="46" y="127"/>
                  <a:pt x="45" y="125"/>
                  <a:pt x="43" y="126"/>
                </a:cubicBezTo>
                <a:cubicBezTo>
                  <a:pt x="42" y="126"/>
                  <a:pt x="42" y="127"/>
                  <a:pt x="41" y="127"/>
                </a:cubicBezTo>
                <a:cubicBezTo>
                  <a:pt x="42" y="127"/>
                  <a:pt x="44" y="126"/>
                  <a:pt x="45" y="127"/>
                </a:cubicBezTo>
                <a:cubicBezTo>
                  <a:pt x="45" y="128"/>
                  <a:pt x="44" y="128"/>
                  <a:pt x="44" y="129"/>
                </a:cubicBezTo>
                <a:cubicBezTo>
                  <a:pt x="44" y="129"/>
                  <a:pt x="44" y="131"/>
                  <a:pt x="43" y="131"/>
                </a:cubicBezTo>
                <a:cubicBezTo>
                  <a:pt x="41" y="131"/>
                  <a:pt x="41" y="133"/>
                  <a:pt x="39" y="133"/>
                </a:cubicBezTo>
                <a:cubicBezTo>
                  <a:pt x="39" y="133"/>
                  <a:pt x="39" y="134"/>
                  <a:pt x="39" y="134"/>
                </a:cubicBezTo>
                <a:cubicBezTo>
                  <a:pt x="38" y="135"/>
                  <a:pt x="36" y="135"/>
                  <a:pt x="36" y="137"/>
                </a:cubicBezTo>
                <a:cubicBezTo>
                  <a:pt x="36" y="137"/>
                  <a:pt x="35" y="137"/>
                  <a:pt x="35" y="138"/>
                </a:cubicBezTo>
                <a:cubicBezTo>
                  <a:pt x="35" y="138"/>
                  <a:pt x="35" y="137"/>
                  <a:pt x="35" y="137"/>
                </a:cubicBezTo>
                <a:cubicBezTo>
                  <a:pt x="35" y="140"/>
                  <a:pt x="33" y="142"/>
                  <a:pt x="31" y="142"/>
                </a:cubicBezTo>
                <a:cubicBezTo>
                  <a:pt x="31" y="143"/>
                  <a:pt x="30" y="143"/>
                  <a:pt x="30" y="144"/>
                </a:cubicBezTo>
                <a:cubicBezTo>
                  <a:pt x="30" y="146"/>
                  <a:pt x="31" y="148"/>
                  <a:pt x="30" y="149"/>
                </a:cubicBezTo>
                <a:cubicBezTo>
                  <a:pt x="29" y="148"/>
                  <a:pt x="28" y="147"/>
                  <a:pt x="28" y="145"/>
                </a:cubicBezTo>
                <a:cubicBezTo>
                  <a:pt x="28" y="145"/>
                  <a:pt x="28" y="145"/>
                  <a:pt x="28" y="144"/>
                </a:cubicBezTo>
                <a:cubicBezTo>
                  <a:pt x="27" y="145"/>
                  <a:pt x="26" y="143"/>
                  <a:pt x="25" y="144"/>
                </a:cubicBezTo>
                <a:cubicBezTo>
                  <a:pt x="25" y="144"/>
                  <a:pt x="25" y="144"/>
                  <a:pt x="24" y="144"/>
                </a:cubicBezTo>
                <a:cubicBezTo>
                  <a:pt x="24" y="144"/>
                  <a:pt x="23" y="144"/>
                  <a:pt x="22" y="144"/>
                </a:cubicBezTo>
                <a:cubicBezTo>
                  <a:pt x="23" y="141"/>
                  <a:pt x="23" y="138"/>
                  <a:pt x="24" y="135"/>
                </a:cubicBezTo>
                <a:close/>
                <a:moveTo>
                  <a:pt x="47" y="130"/>
                </a:moveTo>
                <a:cubicBezTo>
                  <a:pt x="47" y="131"/>
                  <a:pt x="47" y="131"/>
                  <a:pt x="47" y="132"/>
                </a:cubicBezTo>
                <a:cubicBezTo>
                  <a:pt x="46" y="132"/>
                  <a:pt x="44" y="133"/>
                  <a:pt x="44" y="131"/>
                </a:cubicBezTo>
                <a:cubicBezTo>
                  <a:pt x="45" y="131"/>
                  <a:pt x="46" y="131"/>
                  <a:pt x="47" y="130"/>
                </a:cubicBezTo>
                <a:cubicBezTo>
                  <a:pt x="47" y="130"/>
                  <a:pt x="47" y="130"/>
                  <a:pt x="47" y="130"/>
                </a:cubicBezTo>
                <a:close/>
                <a:moveTo>
                  <a:pt x="37" y="156"/>
                </a:moveTo>
                <a:cubicBezTo>
                  <a:pt x="36" y="157"/>
                  <a:pt x="36" y="156"/>
                  <a:pt x="36" y="156"/>
                </a:cubicBezTo>
                <a:cubicBezTo>
                  <a:pt x="36" y="157"/>
                  <a:pt x="36" y="157"/>
                  <a:pt x="36" y="157"/>
                </a:cubicBezTo>
                <a:cubicBezTo>
                  <a:pt x="35" y="157"/>
                  <a:pt x="34" y="157"/>
                  <a:pt x="34" y="156"/>
                </a:cubicBezTo>
                <a:cubicBezTo>
                  <a:pt x="34" y="155"/>
                  <a:pt x="36" y="156"/>
                  <a:pt x="37" y="156"/>
                </a:cubicBezTo>
                <a:close/>
                <a:moveTo>
                  <a:pt x="34" y="154"/>
                </a:moveTo>
                <a:cubicBezTo>
                  <a:pt x="33" y="155"/>
                  <a:pt x="32" y="155"/>
                  <a:pt x="31" y="155"/>
                </a:cubicBezTo>
                <a:cubicBezTo>
                  <a:pt x="31" y="153"/>
                  <a:pt x="28" y="153"/>
                  <a:pt x="27" y="151"/>
                </a:cubicBezTo>
                <a:cubicBezTo>
                  <a:pt x="28" y="150"/>
                  <a:pt x="29" y="151"/>
                  <a:pt x="30" y="151"/>
                </a:cubicBezTo>
                <a:cubicBezTo>
                  <a:pt x="31" y="152"/>
                  <a:pt x="33" y="153"/>
                  <a:pt x="34" y="154"/>
                </a:cubicBezTo>
                <a:close/>
                <a:moveTo>
                  <a:pt x="25" y="152"/>
                </a:moveTo>
                <a:cubicBezTo>
                  <a:pt x="25" y="153"/>
                  <a:pt x="24" y="154"/>
                  <a:pt x="24" y="155"/>
                </a:cubicBezTo>
                <a:cubicBezTo>
                  <a:pt x="24" y="156"/>
                  <a:pt x="25" y="156"/>
                  <a:pt x="26" y="157"/>
                </a:cubicBezTo>
                <a:cubicBezTo>
                  <a:pt x="26" y="157"/>
                  <a:pt x="26" y="158"/>
                  <a:pt x="27" y="158"/>
                </a:cubicBezTo>
                <a:cubicBezTo>
                  <a:pt x="27" y="159"/>
                  <a:pt x="26" y="161"/>
                  <a:pt x="26" y="161"/>
                </a:cubicBezTo>
                <a:cubicBezTo>
                  <a:pt x="26" y="163"/>
                  <a:pt x="28" y="163"/>
                  <a:pt x="29" y="163"/>
                </a:cubicBezTo>
                <a:cubicBezTo>
                  <a:pt x="30" y="164"/>
                  <a:pt x="30" y="164"/>
                  <a:pt x="30" y="164"/>
                </a:cubicBezTo>
                <a:cubicBezTo>
                  <a:pt x="30" y="164"/>
                  <a:pt x="31" y="164"/>
                  <a:pt x="32" y="164"/>
                </a:cubicBezTo>
                <a:cubicBezTo>
                  <a:pt x="33" y="164"/>
                  <a:pt x="33" y="162"/>
                  <a:pt x="34" y="162"/>
                </a:cubicBezTo>
                <a:cubicBezTo>
                  <a:pt x="34" y="163"/>
                  <a:pt x="34" y="164"/>
                  <a:pt x="34" y="164"/>
                </a:cubicBezTo>
                <a:cubicBezTo>
                  <a:pt x="34" y="164"/>
                  <a:pt x="35" y="163"/>
                  <a:pt x="35" y="163"/>
                </a:cubicBezTo>
                <a:cubicBezTo>
                  <a:pt x="36" y="163"/>
                  <a:pt x="36" y="164"/>
                  <a:pt x="36" y="164"/>
                </a:cubicBezTo>
                <a:cubicBezTo>
                  <a:pt x="36" y="164"/>
                  <a:pt x="37" y="164"/>
                  <a:pt x="37" y="164"/>
                </a:cubicBezTo>
                <a:cubicBezTo>
                  <a:pt x="38" y="165"/>
                  <a:pt x="38" y="166"/>
                  <a:pt x="39" y="165"/>
                </a:cubicBezTo>
                <a:cubicBezTo>
                  <a:pt x="40" y="166"/>
                  <a:pt x="41" y="166"/>
                  <a:pt x="41" y="167"/>
                </a:cubicBezTo>
                <a:cubicBezTo>
                  <a:pt x="42" y="167"/>
                  <a:pt x="42" y="168"/>
                  <a:pt x="42" y="168"/>
                </a:cubicBezTo>
                <a:cubicBezTo>
                  <a:pt x="42" y="168"/>
                  <a:pt x="43" y="169"/>
                  <a:pt x="43" y="169"/>
                </a:cubicBezTo>
                <a:cubicBezTo>
                  <a:pt x="44" y="170"/>
                  <a:pt x="45" y="172"/>
                  <a:pt x="47" y="173"/>
                </a:cubicBezTo>
                <a:cubicBezTo>
                  <a:pt x="47" y="174"/>
                  <a:pt x="48" y="174"/>
                  <a:pt x="48" y="175"/>
                </a:cubicBezTo>
                <a:cubicBezTo>
                  <a:pt x="47" y="176"/>
                  <a:pt x="47" y="176"/>
                  <a:pt x="46" y="177"/>
                </a:cubicBezTo>
                <a:cubicBezTo>
                  <a:pt x="47" y="177"/>
                  <a:pt x="47" y="177"/>
                  <a:pt x="48" y="177"/>
                </a:cubicBezTo>
                <a:cubicBezTo>
                  <a:pt x="49" y="178"/>
                  <a:pt x="50" y="179"/>
                  <a:pt x="51" y="180"/>
                </a:cubicBezTo>
                <a:cubicBezTo>
                  <a:pt x="52" y="180"/>
                  <a:pt x="53" y="181"/>
                  <a:pt x="54" y="182"/>
                </a:cubicBezTo>
                <a:cubicBezTo>
                  <a:pt x="55" y="182"/>
                  <a:pt x="55" y="183"/>
                  <a:pt x="56" y="184"/>
                </a:cubicBezTo>
                <a:cubicBezTo>
                  <a:pt x="56" y="185"/>
                  <a:pt x="57" y="185"/>
                  <a:pt x="57" y="185"/>
                </a:cubicBezTo>
                <a:cubicBezTo>
                  <a:pt x="56" y="186"/>
                  <a:pt x="56" y="188"/>
                  <a:pt x="55" y="188"/>
                </a:cubicBezTo>
                <a:cubicBezTo>
                  <a:pt x="54" y="189"/>
                  <a:pt x="54" y="189"/>
                  <a:pt x="54" y="190"/>
                </a:cubicBezTo>
                <a:cubicBezTo>
                  <a:pt x="54" y="190"/>
                  <a:pt x="53" y="190"/>
                  <a:pt x="53" y="190"/>
                </a:cubicBezTo>
                <a:cubicBezTo>
                  <a:pt x="53" y="191"/>
                  <a:pt x="53" y="192"/>
                  <a:pt x="53" y="193"/>
                </a:cubicBezTo>
                <a:cubicBezTo>
                  <a:pt x="52" y="194"/>
                  <a:pt x="51" y="196"/>
                  <a:pt x="50" y="198"/>
                </a:cubicBezTo>
                <a:cubicBezTo>
                  <a:pt x="49" y="198"/>
                  <a:pt x="48" y="199"/>
                  <a:pt x="46" y="199"/>
                </a:cubicBezTo>
                <a:cubicBezTo>
                  <a:pt x="46" y="200"/>
                  <a:pt x="45" y="200"/>
                  <a:pt x="44" y="201"/>
                </a:cubicBezTo>
                <a:cubicBezTo>
                  <a:pt x="44" y="202"/>
                  <a:pt x="44" y="202"/>
                  <a:pt x="44" y="203"/>
                </a:cubicBezTo>
                <a:cubicBezTo>
                  <a:pt x="36" y="195"/>
                  <a:pt x="30" y="185"/>
                  <a:pt x="26" y="174"/>
                </a:cubicBezTo>
                <a:cubicBezTo>
                  <a:pt x="26" y="174"/>
                  <a:pt x="26" y="174"/>
                  <a:pt x="26" y="174"/>
                </a:cubicBezTo>
                <a:cubicBezTo>
                  <a:pt x="27" y="173"/>
                  <a:pt x="26" y="172"/>
                  <a:pt x="27" y="172"/>
                </a:cubicBezTo>
                <a:cubicBezTo>
                  <a:pt x="27" y="171"/>
                  <a:pt x="27" y="172"/>
                  <a:pt x="27" y="171"/>
                </a:cubicBezTo>
                <a:cubicBezTo>
                  <a:pt x="27" y="171"/>
                  <a:pt x="29" y="169"/>
                  <a:pt x="29" y="169"/>
                </a:cubicBezTo>
                <a:cubicBezTo>
                  <a:pt x="29" y="167"/>
                  <a:pt x="29" y="166"/>
                  <a:pt x="28" y="165"/>
                </a:cubicBezTo>
                <a:cubicBezTo>
                  <a:pt x="27" y="166"/>
                  <a:pt x="26" y="164"/>
                  <a:pt x="25" y="163"/>
                </a:cubicBezTo>
                <a:cubicBezTo>
                  <a:pt x="25" y="162"/>
                  <a:pt x="24" y="162"/>
                  <a:pt x="24" y="162"/>
                </a:cubicBezTo>
                <a:cubicBezTo>
                  <a:pt x="24" y="161"/>
                  <a:pt x="24" y="160"/>
                  <a:pt x="23" y="159"/>
                </a:cubicBezTo>
                <a:cubicBezTo>
                  <a:pt x="23" y="159"/>
                  <a:pt x="23" y="159"/>
                  <a:pt x="23" y="159"/>
                </a:cubicBezTo>
                <a:cubicBezTo>
                  <a:pt x="22" y="157"/>
                  <a:pt x="22" y="154"/>
                  <a:pt x="22" y="152"/>
                </a:cubicBezTo>
                <a:cubicBezTo>
                  <a:pt x="23" y="151"/>
                  <a:pt x="24" y="150"/>
                  <a:pt x="25" y="15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 name="Freeform 8"/>
          <p:cNvSpPr>
            <a:spLocks noEditPoints="1"/>
          </p:cNvSpPr>
          <p:nvPr/>
        </p:nvSpPr>
        <p:spPr bwMode="auto">
          <a:xfrm>
            <a:off x="6194023" y="2166338"/>
            <a:ext cx="1277290" cy="1202155"/>
          </a:xfrm>
          <a:custGeom>
            <a:avLst/>
            <a:gdLst>
              <a:gd name="T0" fmla="*/ 246 w 327"/>
              <a:gd name="T1" fmla="*/ 11 h 307"/>
              <a:gd name="T2" fmla="*/ 246 w 327"/>
              <a:gd name="T3" fmla="*/ 307 h 307"/>
              <a:gd name="T4" fmla="*/ 327 w 327"/>
              <a:gd name="T5" fmla="*/ 307 h 307"/>
              <a:gd name="T6" fmla="*/ 327 w 327"/>
              <a:gd name="T7" fmla="*/ 11 h 307"/>
              <a:gd name="T8" fmla="*/ 246 w 327"/>
              <a:gd name="T9" fmla="*/ 11 h 307"/>
              <a:gd name="T10" fmla="*/ 261 w 327"/>
              <a:gd name="T11" fmla="*/ 30 h 307"/>
              <a:gd name="T12" fmla="*/ 312 w 327"/>
              <a:gd name="T13" fmla="*/ 30 h 307"/>
              <a:gd name="T14" fmla="*/ 312 w 327"/>
              <a:gd name="T15" fmla="*/ 49 h 307"/>
              <a:gd name="T16" fmla="*/ 261 w 327"/>
              <a:gd name="T17" fmla="*/ 49 h 307"/>
              <a:gd name="T18" fmla="*/ 261 w 327"/>
              <a:gd name="T19" fmla="*/ 30 h 307"/>
              <a:gd name="T20" fmla="*/ 312 w 327"/>
              <a:gd name="T21" fmla="*/ 283 h 307"/>
              <a:gd name="T22" fmla="*/ 261 w 327"/>
              <a:gd name="T23" fmla="*/ 283 h 307"/>
              <a:gd name="T24" fmla="*/ 261 w 327"/>
              <a:gd name="T25" fmla="*/ 265 h 307"/>
              <a:gd name="T26" fmla="*/ 312 w 327"/>
              <a:gd name="T27" fmla="*/ 265 h 307"/>
              <a:gd name="T28" fmla="*/ 312 w 327"/>
              <a:gd name="T29" fmla="*/ 283 h 307"/>
              <a:gd name="T30" fmla="*/ 286 w 327"/>
              <a:gd name="T31" fmla="*/ 236 h 307"/>
              <a:gd name="T32" fmla="*/ 260 w 327"/>
              <a:gd name="T33" fmla="*/ 209 h 307"/>
              <a:gd name="T34" fmla="*/ 286 w 327"/>
              <a:gd name="T35" fmla="*/ 182 h 307"/>
              <a:gd name="T36" fmla="*/ 313 w 327"/>
              <a:gd name="T37" fmla="*/ 209 h 307"/>
              <a:gd name="T38" fmla="*/ 286 w 327"/>
              <a:gd name="T39" fmla="*/ 236 h 307"/>
              <a:gd name="T40" fmla="*/ 150 w 327"/>
              <a:gd name="T41" fmla="*/ 307 h 307"/>
              <a:gd name="T42" fmla="*/ 224 w 327"/>
              <a:gd name="T43" fmla="*/ 307 h 307"/>
              <a:gd name="T44" fmla="*/ 224 w 327"/>
              <a:gd name="T45" fmla="*/ 58 h 307"/>
              <a:gd name="T46" fmla="*/ 150 w 327"/>
              <a:gd name="T47" fmla="*/ 58 h 307"/>
              <a:gd name="T48" fmla="*/ 150 w 327"/>
              <a:gd name="T49" fmla="*/ 307 h 307"/>
              <a:gd name="T50" fmla="*/ 166 w 327"/>
              <a:gd name="T51" fmla="*/ 78 h 307"/>
              <a:gd name="T52" fmla="*/ 208 w 327"/>
              <a:gd name="T53" fmla="*/ 78 h 307"/>
              <a:gd name="T54" fmla="*/ 208 w 327"/>
              <a:gd name="T55" fmla="*/ 96 h 307"/>
              <a:gd name="T56" fmla="*/ 166 w 327"/>
              <a:gd name="T57" fmla="*/ 96 h 307"/>
              <a:gd name="T58" fmla="*/ 166 w 327"/>
              <a:gd name="T59" fmla="*/ 78 h 307"/>
              <a:gd name="T60" fmla="*/ 166 w 327"/>
              <a:gd name="T61" fmla="*/ 265 h 307"/>
              <a:gd name="T62" fmla="*/ 208 w 327"/>
              <a:gd name="T63" fmla="*/ 265 h 307"/>
              <a:gd name="T64" fmla="*/ 208 w 327"/>
              <a:gd name="T65" fmla="*/ 283 h 307"/>
              <a:gd name="T66" fmla="*/ 166 w 327"/>
              <a:gd name="T67" fmla="*/ 283 h 307"/>
              <a:gd name="T68" fmla="*/ 166 w 327"/>
              <a:gd name="T69" fmla="*/ 265 h 307"/>
              <a:gd name="T70" fmla="*/ 286 w 327"/>
              <a:gd name="T71" fmla="*/ 197 h 307"/>
              <a:gd name="T72" fmla="*/ 275 w 327"/>
              <a:gd name="T73" fmla="*/ 209 h 307"/>
              <a:gd name="T74" fmla="*/ 286 w 327"/>
              <a:gd name="T75" fmla="*/ 220 h 307"/>
              <a:gd name="T76" fmla="*/ 298 w 327"/>
              <a:gd name="T77" fmla="*/ 209 h 307"/>
              <a:gd name="T78" fmla="*/ 286 w 327"/>
              <a:gd name="T79" fmla="*/ 197 h 307"/>
              <a:gd name="T80" fmla="*/ 74 w 327"/>
              <a:gd name="T81" fmla="*/ 0 h 307"/>
              <a:gd name="T82" fmla="*/ 0 w 327"/>
              <a:gd name="T83" fmla="*/ 287 h 307"/>
              <a:gd name="T84" fmla="*/ 79 w 327"/>
              <a:gd name="T85" fmla="*/ 307 h 307"/>
              <a:gd name="T86" fmla="*/ 153 w 327"/>
              <a:gd name="T87" fmla="*/ 20 h 307"/>
              <a:gd name="T88" fmla="*/ 74 w 327"/>
              <a:gd name="T89" fmla="*/ 0 h 307"/>
              <a:gd name="T90" fmla="*/ 71 w 327"/>
              <a:gd name="T91" fmla="*/ 280 h 307"/>
              <a:gd name="T92" fmla="*/ 21 w 327"/>
              <a:gd name="T93" fmla="*/ 267 h 307"/>
              <a:gd name="T94" fmla="*/ 26 w 327"/>
              <a:gd name="T95" fmla="*/ 249 h 307"/>
              <a:gd name="T96" fmla="*/ 75 w 327"/>
              <a:gd name="T97" fmla="*/ 262 h 307"/>
              <a:gd name="T98" fmla="*/ 71 w 327"/>
              <a:gd name="T99" fmla="*/ 280 h 307"/>
              <a:gd name="T100" fmla="*/ 80 w 327"/>
              <a:gd name="T101" fmla="*/ 40 h 307"/>
              <a:gd name="T102" fmla="*/ 84 w 327"/>
              <a:gd name="T103" fmla="*/ 23 h 307"/>
              <a:gd name="T104" fmla="*/ 133 w 327"/>
              <a:gd name="T105" fmla="*/ 35 h 307"/>
              <a:gd name="T106" fmla="*/ 129 w 327"/>
              <a:gd name="T107" fmla="*/ 53 h 307"/>
              <a:gd name="T108" fmla="*/ 80 w 327"/>
              <a:gd name="T109" fmla="*/ 4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27" h="307">
                <a:moveTo>
                  <a:pt x="246" y="11"/>
                </a:moveTo>
                <a:cubicBezTo>
                  <a:pt x="246" y="307"/>
                  <a:pt x="246" y="307"/>
                  <a:pt x="246" y="307"/>
                </a:cubicBezTo>
                <a:cubicBezTo>
                  <a:pt x="327" y="307"/>
                  <a:pt x="327" y="307"/>
                  <a:pt x="327" y="307"/>
                </a:cubicBezTo>
                <a:cubicBezTo>
                  <a:pt x="327" y="11"/>
                  <a:pt x="327" y="11"/>
                  <a:pt x="327" y="11"/>
                </a:cubicBezTo>
                <a:lnTo>
                  <a:pt x="246" y="11"/>
                </a:lnTo>
                <a:close/>
                <a:moveTo>
                  <a:pt x="261" y="30"/>
                </a:moveTo>
                <a:cubicBezTo>
                  <a:pt x="312" y="30"/>
                  <a:pt x="312" y="30"/>
                  <a:pt x="312" y="30"/>
                </a:cubicBezTo>
                <a:cubicBezTo>
                  <a:pt x="312" y="49"/>
                  <a:pt x="312" y="49"/>
                  <a:pt x="312" y="49"/>
                </a:cubicBezTo>
                <a:cubicBezTo>
                  <a:pt x="261" y="49"/>
                  <a:pt x="261" y="49"/>
                  <a:pt x="261" y="49"/>
                </a:cubicBezTo>
                <a:lnTo>
                  <a:pt x="261" y="30"/>
                </a:lnTo>
                <a:close/>
                <a:moveTo>
                  <a:pt x="312" y="283"/>
                </a:moveTo>
                <a:cubicBezTo>
                  <a:pt x="261" y="283"/>
                  <a:pt x="261" y="283"/>
                  <a:pt x="261" y="283"/>
                </a:cubicBezTo>
                <a:cubicBezTo>
                  <a:pt x="261" y="265"/>
                  <a:pt x="261" y="265"/>
                  <a:pt x="261" y="265"/>
                </a:cubicBezTo>
                <a:cubicBezTo>
                  <a:pt x="312" y="265"/>
                  <a:pt x="312" y="265"/>
                  <a:pt x="312" y="265"/>
                </a:cubicBezTo>
                <a:lnTo>
                  <a:pt x="312" y="283"/>
                </a:lnTo>
                <a:close/>
                <a:moveTo>
                  <a:pt x="286" y="236"/>
                </a:moveTo>
                <a:cubicBezTo>
                  <a:pt x="272" y="236"/>
                  <a:pt x="260" y="224"/>
                  <a:pt x="260" y="209"/>
                </a:cubicBezTo>
                <a:cubicBezTo>
                  <a:pt x="260" y="194"/>
                  <a:pt x="272" y="182"/>
                  <a:pt x="286" y="182"/>
                </a:cubicBezTo>
                <a:cubicBezTo>
                  <a:pt x="301" y="182"/>
                  <a:pt x="313" y="194"/>
                  <a:pt x="313" y="209"/>
                </a:cubicBezTo>
                <a:cubicBezTo>
                  <a:pt x="313" y="224"/>
                  <a:pt x="301" y="236"/>
                  <a:pt x="286" y="236"/>
                </a:cubicBezTo>
                <a:close/>
                <a:moveTo>
                  <a:pt x="150" y="307"/>
                </a:moveTo>
                <a:cubicBezTo>
                  <a:pt x="224" y="307"/>
                  <a:pt x="224" y="307"/>
                  <a:pt x="224" y="307"/>
                </a:cubicBezTo>
                <a:cubicBezTo>
                  <a:pt x="224" y="58"/>
                  <a:pt x="224" y="58"/>
                  <a:pt x="224" y="58"/>
                </a:cubicBezTo>
                <a:cubicBezTo>
                  <a:pt x="150" y="58"/>
                  <a:pt x="150" y="58"/>
                  <a:pt x="150" y="58"/>
                </a:cubicBezTo>
                <a:lnTo>
                  <a:pt x="150" y="307"/>
                </a:lnTo>
                <a:close/>
                <a:moveTo>
                  <a:pt x="166" y="78"/>
                </a:moveTo>
                <a:cubicBezTo>
                  <a:pt x="208" y="78"/>
                  <a:pt x="208" y="78"/>
                  <a:pt x="208" y="78"/>
                </a:cubicBezTo>
                <a:cubicBezTo>
                  <a:pt x="208" y="96"/>
                  <a:pt x="208" y="96"/>
                  <a:pt x="208" y="96"/>
                </a:cubicBezTo>
                <a:cubicBezTo>
                  <a:pt x="166" y="96"/>
                  <a:pt x="166" y="96"/>
                  <a:pt x="166" y="96"/>
                </a:cubicBezTo>
                <a:lnTo>
                  <a:pt x="166" y="78"/>
                </a:lnTo>
                <a:close/>
                <a:moveTo>
                  <a:pt x="166" y="265"/>
                </a:moveTo>
                <a:cubicBezTo>
                  <a:pt x="208" y="265"/>
                  <a:pt x="208" y="265"/>
                  <a:pt x="208" y="265"/>
                </a:cubicBezTo>
                <a:cubicBezTo>
                  <a:pt x="208" y="283"/>
                  <a:pt x="208" y="283"/>
                  <a:pt x="208" y="283"/>
                </a:cubicBezTo>
                <a:cubicBezTo>
                  <a:pt x="166" y="283"/>
                  <a:pt x="166" y="283"/>
                  <a:pt x="166" y="283"/>
                </a:cubicBezTo>
                <a:lnTo>
                  <a:pt x="166" y="265"/>
                </a:lnTo>
                <a:close/>
                <a:moveTo>
                  <a:pt x="286" y="197"/>
                </a:moveTo>
                <a:cubicBezTo>
                  <a:pt x="280" y="197"/>
                  <a:pt x="275" y="202"/>
                  <a:pt x="275" y="209"/>
                </a:cubicBezTo>
                <a:cubicBezTo>
                  <a:pt x="275" y="215"/>
                  <a:pt x="280" y="220"/>
                  <a:pt x="286" y="220"/>
                </a:cubicBezTo>
                <a:cubicBezTo>
                  <a:pt x="293" y="220"/>
                  <a:pt x="298" y="215"/>
                  <a:pt x="298" y="209"/>
                </a:cubicBezTo>
                <a:cubicBezTo>
                  <a:pt x="298" y="202"/>
                  <a:pt x="293" y="197"/>
                  <a:pt x="286" y="197"/>
                </a:cubicBezTo>
                <a:close/>
                <a:moveTo>
                  <a:pt x="74" y="0"/>
                </a:moveTo>
                <a:cubicBezTo>
                  <a:pt x="0" y="287"/>
                  <a:pt x="0" y="287"/>
                  <a:pt x="0" y="287"/>
                </a:cubicBezTo>
                <a:cubicBezTo>
                  <a:pt x="79" y="307"/>
                  <a:pt x="79" y="307"/>
                  <a:pt x="79" y="307"/>
                </a:cubicBezTo>
                <a:cubicBezTo>
                  <a:pt x="153" y="20"/>
                  <a:pt x="153" y="20"/>
                  <a:pt x="153" y="20"/>
                </a:cubicBezTo>
                <a:lnTo>
                  <a:pt x="74" y="0"/>
                </a:lnTo>
                <a:close/>
                <a:moveTo>
                  <a:pt x="71" y="280"/>
                </a:moveTo>
                <a:cubicBezTo>
                  <a:pt x="21" y="267"/>
                  <a:pt x="21" y="267"/>
                  <a:pt x="21" y="267"/>
                </a:cubicBezTo>
                <a:cubicBezTo>
                  <a:pt x="26" y="249"/>
                  <a:pt x="26" y="249"/>
                  <a:pt x="26" y="249"/>
                </a:cubicBezTo>
                <a:cubicBezTo>
                  <a:pt x="75" y="262"/>
                  <a:pt x="75" y="262"/>
                  <a:pt x="75" y="262"/>
                </a:cubicBezTo>
                <a:lnTo>
                  <a:pt x="71" y="280"/>
                </a:lnTo>
                <a:close/>
                <a:moveTo>
                  <a:pt x="80" y="40"/>
                </a:moveTo>
                <a:cubicBezTo>
                  <a:pt x="84" y="23"/>
                  <a:pt x="84" y="23"/>
                  <a:pt x="84" y="23"/>
                </a:cubicBezTo>
                <a:cubicBezTo>
                  <a:pt x="133" y="35"/>
                  <a:pt x="133" y="35"/>
                  <a:pt x="133" y="35"/>
                </a:cubicBezTo>
                <a:cubicBezTo>
                  <a:pt x="129" y="53"/>
                  <a:pt x="129" y="53"/>
                  <a:pt x="129" y="53"/>
                </a:cubicBezTo>
                <a:lnTo>
                  <a:pt x="80" y="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9"/>
          <p:cNvSpPr>
            <a:spLocks noEditPoints="1"/>
          </p:cNvSpPr>
          <p:nvPr/>
        </p:nvSpPr>
        <p:spPr bwMode="auto">
          <a:xfrm>
            <a:off x="4198093" y="4480928"/>
            <a:ext cx="1178568" cy="1121500"/>
          </a:xfrm>
          <a:custGeom>
            <a:avLst/>
            <a:gdLst>
              <a:gd name="T0" fmla="*/ 137 w 326"/>
              <a:gd name="T1" fmla="*/ 205 h 310"/>
              <a:gd name="T2" fmla="*/ 155 w 326"/>
              <a:gd name="T3" fmla="*/ 211 h 310"/>
              <a:gd name="T4" fmla="*/ 175 w 326"/>
              <a:gd name="T5" fmla="*/ 204 h 310"/>
              <a:gd name="T6" fmla="*/ 195 w 326"/>
              <a:gd name="T7" fmla="*/ 211 h 310"/>
              <a:gd name="T8" fmla="*/ 212 w 326"/>
              <a:gd name="T9" fmla="*/ 205 h 310"/>
              <a:gd name="T10" fmla="*/ 250 w 326"/>
              <a:gd name="T11" fmla="*/ 88 h 310"/>
              <a:gd name="T12" fmla="*/ 204 w 326"/>
              <a:gd name="T13" fmla="*/ 63 h 310"/>
              <a:gd name="T14" fmla="*/ 186 w 326"/>
              <a:gd name="T15" fmla="*/ 65 h 310"/>
              <a:gd name="T16" fmla="*/ 186 w 326"/>
              <a:gd name="T17" fmla="*/ 55 h 310"/>
              <a:gd name="T18" fmla="*/ 191 w 326"/>
              <a:gd name="T19" fmla="*/ 49 h 310"/>
              <a:gd name="T20" fmla="*/ 211 w 326"/>
              <a:gd name="T21" fmla="*/ 58 h 310"/>
              <a:gd name="T22" fmla="*/ 268 w 326"/>
              <a:gd name="T23" fmla="*/ 15 h 310"/>
              <a:gd name="T24" fmla="*/ 273 w 326"/>
              <a:gd name="T25" fmla="*/ 9 h 310"/>
              <a:gd name="T26" fmla="*/ 266 w 326"/>
              <a:gd name="T27" fmla="*/ 6 h 310"/>
              <a:gd name="T28" fmla="*/ 232 w 326"/>
              <a:gd name="T29" fmla="*/ 0 h 310"/>
              <a:gd name="T30" fmla="*/ 187 w 326"/>
              <a:gd name="T31" fmla="*/ 37 h 310"/>
              <a:gd name="T32" fmla="*/ 183 w 326"/>
              <a:gd name="T33" fmla="*/ 41 h 310"/>
              <a:gd name="T34" fmla="*/ 165 w 326"/>
              <a:gd name="T35" fmla="*/ 11 h 310"/>
              <a:gd name="T36" fmla="*/ 152 w 326"/>
              <a:gd name="T37" fmla="*/ 10 h 310"/>
              <a:gd name="T38" fmla="*/ 151 w 326"/>
              <a:gd name="T39" fmla="*/ 24 h 310"/>
              <a:gd name="T40" fmla="*/ 167 w 326"/>
              <a:gd name="T41" fmla="*/ 66 h 310"/>
              <a:gd name="T42" fmla="*/ 146 w 326"/>
              <a:gd name="T43" fmla="*/ 63 h 310"/>
              <a:gd name="T44" fmla="*/ 100 w 326"/>
              <a:gd name="T45" fmla="*/ 88 h 310"/>
              <a:gd name="T46" fmla="*/ 137 w 326"/>
              <a:gd name="T47" fmla="*/ 205 h 310"/>
              <a:gd name="T48" fmla="*/ 0 w 326"/>
              <a:gd name="T49" fmla="*/ 220 h 310"/>
              <a:gd name="T50" fmla="*/ 0 w 326"/>
              <a:gd name="T51" fmla="*/ 310 h 310"/>
              <a:gd name="T52" fmla="*/ 326 w 326"/>
              <a:gd name="T53" fmla="*/ 310 h 310"/>
              <a:gd name="T54" fmla="*/ 326 w 326"/>
              <a:gd name="T55" fmla="*/ 220 h 310"/>
              <a:gd name="T56" fmla="*/ 0 w 326"/>
              <a:gd name="T57" fmla="*/ 220 h 310"/>
              <a:gd name="T58" fmla="*/ 46 w 326"/>
              <a:gd name="T59" fmla="*/ 294 h 310"/>
              <a:gd name="T60" fmla="*/ 26 w 326"/>
              <a:gd name="T61" fmla="*/ 294 h 310"/>
              <a:gd name="T62" fmla="*/ 26 w 326"/>
              <a:gd name="T63" fmla="*/ 236 h 310"/>
              <a:gd name="T64" fmla="*/ 46 w 326"/>
              <a:gd name="T65" fmla="*/ 236 h 310"/>
              <a:gd name="T66" fmla="*/ 46 w 326"/>
              <a:gd name="T67" fmla="*/ 294 h 310"/>
              <a:gd name="T68" fmla="*/ 108 w 326"/>
              <a:gd name="T69" fmla="*/ 292 h 310"/>
              <a:gd name="T70" fmla="*/ 81 w 326"/>
              <a:gd name="T71" fmla="*/ 265 h 310"/>
              <a:gd name="T72" fmla="*/ 108 w 326"/>
              <a:gd name="T73" fmla="*/ 238 h 310"/>
              <a:gd name="T74" fmla="*/ 135 w 326"/>
              <a:gd name="T75" fmla="*/ 265 h 310"/>
              <a:gd name="T76" fmla="*/ 108 w 326"/>
              <a:gd name="T77" fmla="*/ 292 h 310"/>
              <a:gd name="T78" fmla="*/ 305 w 326"/>
              <a:gd name="T79" fmla="*/ 294 h 310"/>
              <a:gd name="T80" fmla="*/ 285 w 326"/>
              <a:gd name="T81" fmla="*/ 294 h 310"/>
              <a:gd name="T82" fmla="*/ 285 w 326"/>
              <a:gd name="T83" fmla="*/ 236 h 310"/>
              <a:gd name="T84" fmla="*/ 305 w 326"/>
              <a:gd name="T85" fmla="*/ 236 h 310"/>
              <a:gd name="T86" fmla="*/ 305 w 326"/>
              <a:gd name="T87" fmla="*/ 294 h 310"/>
              <a:gd name="T88" fmla="*/ 108 w 326"/>
              <a:gd name="T89" fmla="*/ 254 h 310"/>
              <a:gd name="T90" fmla="*/ 97 w 326"/>
              <a:gd name="T91" fmla="*/ 265 h 310"/>
              <a:gd name="T92" fmla="*/ 108 w 326"/>
              <a:gd name="T93" fmla="*/ 276 h 310"/>
              <a:gd name="T94" fmla="*/ 120 w 326"/>
              <a:gd name="T95" fmla="*/ 265 h 310"/>
              <a:gd name="T96" fmla="*/ 108 w 326"/>
              <a:gd name="T97" fmla="*/ 25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6" h="310">
                <a:moveTo>
                  <a:pt x="137" y="205"/>
                </a:moveTo>
                <a:cubicBezTo>
                  <a:pt x="143" y="209"/>
                  <a:pt x="149" y="211"/>
                  <a:pt x="155" y="211"/>
                </a:cubicBezTo>
                <a:cubicBezTo>
                  <a:pt x="163" y="211"/>
                  <a:pt x="170" y="208"/>
                  <a:pt x="175" y="204"/>
                </a:cubicBezTo>
                <a:cubicBezTo>
                  <a:pt x="180" y="208"/>
                  <a:pt x="187" y="211"/>
                  <a:pt x="195" y="211"/>
                </a:cubicBezTo>
                <a:cubicBezTo>
                  <a:pt x="201" y="211"/>
                  <a:pt x="207" y="209"/>
                  <a:pt x="212" y="205"/>
                </a:cubicBezTo>
                <a:cubicBezTo>
                  <a:pt x="250" y="175"/>
                  <a:pt x="267" y="124"/>
                  <a:pt x="250" y="88"/>
                </a:cubicBezTo>
                <a:cubicBezTo>
                  <a:pt x="242" y="72"/>
                  <a:pt x="226" y="63"/>
                  <a:pt x="204" y="63"/>
                </a:cubicBezTo>
                <a:cubicBezTo>
                  <a:pt x="198" y="63"/>
                  <a:pt x="192" y="64"/>
                  <a:pt x="186" y="65"/>
                </a:cubicBezTo>
                <a:cubicBezTo>
                  <a:pt x="186" y="62"/>
                  <a:pt x="186" y="59"/>
                  <a:pt x="186" y="55"/>
                </a:cubicBezTo>
                <a:cubicBezTo>
                  <a:pt x="187" y="53"/>
                  <a:pt x="189" y="51"/>
                  <a:pt x="191" y="49"/>
                </a:cubicBezTo>
                <a:cubicBezTo>
                  <a:pt x="194" y="53"/>
                  <a:pt x="201" y="58"/>
                  <a:pt x="211" y="58"/>
                </a:cubicBezTo>
                <a:cubicBezTo>
                  <a:pt x="227" y="58"/>
                  <a:pt x="247" y="44"/>
                  <a:pt x="268" y="15"/>
                </a:cubicBezTo>
                <a:cubicBezTo>
                  <a:pt x="273" y="9"/>
                  <a:pt x="273" y="9"/>
                  <a:pt x="273" y="9"/>
                </a:cubicBezTo>
                <a:cubicBezTo>
                  <a:pt x="266" y="6"/>
                  <a:pt x="266" y="6"/>
                  <a:pt x="266" y="6"/>
                </a:cubicBezTo>
                <a:cubicBezTo>
                  <a:pt x="265" y="6"/>
                  <a:pt x="249" y="0"/>
                  <a:pt x="232" y="0"/>
                </a:cubicBezTo>
                <a:cubicBezTo>
                  <a:pt x="207" y="0"/>
                  <a:pt x="191" y="13"/>
                  <a:pt x="187" y="37"/>
                </a:cubicBezTo>
                <a:cubicBezTo>
                  <a:pt x="186" y="38"/>
                  <a:pt x="184" y="40"/>
                  <a:pt x="183" y="41"/>
                </a:cubicBezTo>
                <a:cubicBezTo>
                  <a:pt x="180" y="32"/>
                  <a:pt x="174" y="22"/>
                  <a:pt x="165" y="11"/>
                </a:cubicBezTo>
                <a:cubicBezTo>
                  <a:pt x="162" y="7"/>
                  <a:pt x="156" y="7"/>
                  <a:pt x="152" y="10"/>
                </a:cubicBezTo>
                <a:cubicBezTo>
                  <a:pt x="148" y="14"/>
                  <a:pt x="148" y="20"/>
                  <a:pt x="151" y="24"/>
                </a:cubicBezTo>
                <a:cubicBezTo>
                  <a:pt x="166" y="41"/>
                  <a:pt x="168" y="56"/>
                  <a:pt x="167" y="66"/>
                </a:cubicBezTo>
                <a:cubicBezTo>
                  <a:pt x="161" y="64"/>
                  <a:pt x="154" y="63"/>
                  <a:pt x="146" y="63"/>
                </a:cubicBezTo>
                <a:cubicBezTo>
                  <a:pt x="118" y="63"/>
                  <a:pt x="105" y="77"/>
                  <a:pt x="100" y="88"/>
                </a:cubicBezTo>
                <a:cubicBezTo>
                  <a:pt x="83" y="124"/>
                  <a:pt x="99" y="175"/>
                  <a:pt x="137" y="205"/>
                </a:cubicBezTo>
                <a:close/>
                <a:moveTo>
                  <a:pt x="0" y="220"/>
                </a:moveTo>
                <a:cubicBezTo>
                  <a:pt x="0" y="310"/>
                  <a:pt x="0" y="310"/>
                  <a:pt x="0" y="310"/>
                </a:cubicBezTo>
                <a:cubicBezTo>
                  <a:pt x="326" y="310"/>
                  <a:pt x="326" y="310"/>
                  <a:pt x="326" y="310"/>
                </a:cubicBezTo>
                <a:cubicBezTo>
                  <a:pt x="326" y="220"/>
                  <a:pt x="326" y="220"/>
                  <a:pt x="326" y="220"/>
                </a:cubicBezTo>
                <a:lnTo>
                  <a:pt x="0" y="220"/>
                </a:lnTo>
                <a:close/>
                <a:moveTo>
                  <a:pt x="46" y="294"/>
                </a:moveTo>
                <a:cubicBezTo>
                  <a:pt x="26" y="294"/>
                  <a:pt x="26" y="294"/>
                  <a:pt x="26" y="294"/>
                </a:cubicBezTo>
                <a:cubicBezTo>
                  <a:pt x="26" y="236"/>
                  <a:pt x="26" y="236"/>
                  <a:pt x="26" y="236"/>
                </a:cubicBezTo>
                <a:cubicBezTo>
                  <a:pt x="46" y="236"/>
                  <a:pt x="46" y="236"/>
                  <a:pt x="46" y="236"/>
                </a:cubicBezTo>
                <a:lnTo>
                  <a:pt x="46" y="294"/>
                </a:lnTo>
                <a:close/>
                <a:moveTo>
                  <a:pt x="108" y="292"/>
                </a:moveTo>
                <a:cubicBezTo>
                  <a:pt x="93" y="292"/>
                  <a:pt x="81" y="280"/>
                  <a:pt x="81" y="265"/>
                </a:cubicBezTo>
                <a:cubicBezTo>
                  <a:pt x="81" y="250"/>
                  <a:pt x="93" y="238"/>
                  <a:pt x="108" y="238"/>
                </a:cubicBezTo>
                <a:cubicBezTo>
                  <a:pt x="123" y="238"/>
                  <a:pt x="135" y="250"/>
                  <a:pt x="135" y="265"/>
                </a:cubicBezTo>
                <a:cubicBezTo>
                  <a:pt x="135" y="280"/>
                  <a:pt x="123" y="292"/>
                  <a:pt x="108" y="292"/>
                </a:cubicBezTo>
                <a:close/>
                <a:moveTo>
                  <a:pt x="305" y="294"/>
                </a:moveTo>
                <a:cubicBezTo>
                  <a:pt x="285" y="294"/>
                  <a:pt x="285" y="294"/>
                  <a:pt x="285" y="294"/>
                </a:cubicBezTo>
                <a:cubicBezTo>
                  <a:pt x="285" y="236"/>
                  <a:pt x="285" y="236"/>
                  <a:pt x="285" y="236"/>
                </a:cubicBezTo>
                <a:cubicBezTo>
                  <a:pt x="305" y="236"/>
                  <a:pt x="305" y="236"/>
                  <a:pt x="305" y="236"/>
                </a:cubicBezTo>
                <a:lnTo>
                  <a:pt x="305" y="294"/>
                </a:lnTo>
                <a:close/>
                <a:moveTo>
                  <a:pt x="108" y="254"/>
                </a:moveTo>
                <a:cubicBezTo>
                  <a:pt x="102" y="254"/>
                  <a:pt x="97" y="259"/>
                  <a:pt x="97" y="265"/>
                </a:cubicBezTo>
                <a:cubicBezTo>
                  <a:pt x="97" y="271"/>
                  <a:pt x="102" y="276"/>
                  <a:pt x="108" y="276"/>
                </a:cubicBezTo>
                <a:cubicBezTo>
                  <a:pt x="114" y="276"/>
                  <a:pt x="120" y="271"/>
                  <a:pt x="120" y="265"/>
                </a:cubicBezTo>
                <a:cubicBezTo>
                  <a:pt x="120" y="259"/>
                  <a:pt x="114" y="254"/>
                  <a:pt x="108" y="25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4186060" y="2097274"/>
            <a:ext cx="1286516" cy="1397877"/>
          </a:xfrm>
          <a:custGeom>
            <a:avLst/>
            <a:gdLst>
              <a:gd name="T0" fmla="*/ 37 w 301"/>
              <a:gd name="T1" fmla="*/ 70 h 327"/>
              <a:gd name="T2" fmla="*/ 25 w 301"/>
              <a:gd name="T3" fmla="*/ 92 h 327"/>
              <a:gd name="T4" fmla="*/ 57 w 301"/>
              <a:gd name="T5" fmla="*/ 96 h 327"/>
              <a:gd name="T6" fmla="*/ 40 w 301"/>
              <a:gd name="T7" fmla="*/ 199 h 327"/>
              <a:gd name="T8" fmla="*/ 20 w 301"/>
              <a:gd name="T9" fmla="*/ 225 h 327"/>
              <a:gd name="T10" fmla="*/ 53 w 301"/>
              <a:gd name="T11" fmla="*/ 221 h 327"/>
              <a:gd name="T12" fmla="*/ 40 w 301"/>
              <a:gd name="T13" fmla="*/ 199 h 327"/>
              <a:gd name="T14" fmla="*/ 276 w 301"/>
              <a:gd name="T15" fmla="*/ 92 h 327"/>
              <a:gd name="T16" fmla="*/ 264 w 301"/>
              <a:gd name="T17" fmla="*/ 70 h 327"/>
              <a:gd name="T18" fmla="*/ 244 w 301"/>
              <a:gd name="T19" fmla="*/ 96 h 327"/>
              <a:gd name="T20" fmla="*/ 43 w 301"/>
              <a:gd name="T21" fmla="*/ 150 h 327"/>
              <a:gd name="T22" fmla="*/ 13 w 301"/>
              <a:gd name="T23" fmla="*/ 138 h 327"/>
              <a:gd name="T24" fmla="*/ 13 w 301"/>
              <a:gd name="T25" fmla="*/ 163 h 327"/>
              <a:gd name="T26" fmla="*/ 43 w 301"/>
              <a:gd name="T27" fmla="*/ 150 h 327"/>
              <a:gd name="T28" fmla="*/ 163 w 301"/>
              <a:gd name="T29" fmla="*/ 30 h 327"/>
              <a:gd name="T30" fmla="*/ 150 w 301"/>
              <a:gd name="T31" fmla="*/ 0 h 327"/>
              <a:gd name="T32" fmla="*/ 138 w 301"/>
              <a:gd name="T33" fmla="*/ 30 h 327"/>
              <a:gd name="T34" fmla="*/ 97 w 301"/>
              <a:gd name="T35" fmla="*/ 57 h 327"/>
              <a:gd name="T36" fmla="*/ 92 w 301"/>
              <a:gd name="T37" fmla="*/ 24 h 327"/>
              <a:gd name="T38" fmla="*/ 71 w 301"/>
              <a:gd name="T39" fmla="*/ 37 h 327"/>
              <a:gd name="T40" fmla="*/ 97 w 301"/>
              <a:gd name="T41" fmla="*/ 57 h 327"/>
              <a:gd name="T42" fmla="*/ 270 w 301"/>
              <a:gd name="T43" fmla="*/ 138 h 327"/>
              <a:gd name="T44" fmla="*/ 270 w 301"/>
              <a:gd name="T45" fmla="*/ 163 h 327"/>
              <a:gd name="T46" fmla="*/ 301 w 301"/>
              <a:gd name="T47" fmla="*/ 150 h 327"/>
              <a:gd name="T48" fmla="*/ 276 w 301"/>
              <a:gd name="T49" fmla="*/ 208 h 327"/>
              <a:gd name="T50" fmla="*/ 244 w 301"/>
              <a:gd name="T51" fmla="*/ 204 h 327"/>
              <a:gd name="T52" fmla="*/ 264 w 301"/>
              <a:gd name="T53" fmla="*/ 230 h 327"/>
              <a:gd name="T54" fmla="*/ 276 w 301"/>
              <a:gd name="T55" fmla="*/ 208 h 327"/>
              <a:gd name="T56" fmla="*/ 209 w 301"/>
              <a:gd name="T57" fmla="*/ 24 h 327"/>
              <a:gd name="T58" fmla="*/ 204 w 301"/>
              <a:gd name="T59" fmla="*/ 57 h 327"/>
              <a:gd name="T60" fmla="*/ 230 w 301"/>
              <a:gd name="T61" fmla="*/ 37 h 327"/>
              <a:gd name="T62" fmla="*/ 173 w 301"/>
              <a:gd name="T63" fmla="*/ 292 h 327"/>
              <a:gd name="T64" fmla="*/ 123 w 301"/>
              <a:gd name="T65" fmla="*/ 297 h 327"/>
              <a:gd name="T66" fmla="*/ 124 w 301"/>
              <a:gd name="T67" fmla="*/ 310 h 327"/>
              <a:gd name="T68" fmla="*/ 130 w 301"/>
              <a:gd name="T69" fmla="*/ 315 h 327"/>
              <a:gd name="T70" fmla="*/ 133 w 301"/>
              <a:gd name="T71" fmla="*/ 316 h 327"/>
              <a:gd name="T72" fmla="*/ 142 w 301"/>
              <a:gd name="T73" fmla="*/ 326 h 327"/>
              <a:gd name="T74" fmla="*/ 150 w 301"/>
              <a:gd name="T75" fmla="*/ 327 h 327"/>
              <a:gd name="T76" fmla="*/ 160 w 301"/>
              <a:gd name="T77" fmla="*/ 324 h 327"/>
              <a:gd name="T78" fmla="*/ 170 w 301"/>
              <a:gd name="T79" fmla="*/ 316 h 327"/>
              <a:gd name="T80" fmla="*/ 174 w 301"/>
              <a:gd name="T81" fmla="*/ 314 h 327"/>
              <a:gd name="T82" fmla="*/ 178 w 301"/>
              <a:gd name="T83" fmla="*/ 307 h 327"/>
              <a:gd name="T84" fmla="*/ 173 w 301"/>
              <a:gd name="T85" fmla="*/ 292 h 327"/>
              <a:gd name="T86" fmla="*/ 71 w 301"/>
              <a:gd name="T87" fmla="*/ 151 h 327"/>
              <a:gd name="T88" fmla="*/ 95 w 301"/>
              <a:gd name="T89" fmla="*/ 211 h 327"/>
              <a:gd name="T90" fmla="*/ 116 w 301"/>
              <a:gd name="T91" fmla="*/ 275 h 327"/>
              <a:gd name="T92" fmla="*/ 176 w 301"/>
              <a:gd name="T93" fmla="*/ 284 h 327"/>
              <a:gd name="T94" fmla="*/ 181 w 301"/>
              <a:gd name="T95" fmla="*/ 268 h 327"/>
              <a:gd name="T96" fmla="*/ 215 w 301"/>
              <a:gd name="T97" fmla="*/ 201 h 327"/>
              <a:gd name="T98" fmla="*/ 207 w 301"/>
              <a:gd name="T99" fmla="*/ 93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1" h="327">
                <a:moveTo>
                  <a:pt x="53" y="79"/>
                </a:moveTo>
                <a:cubicBezTo>
                  <a:pt x="37" y="70"/>
                  <a:pt x="37" y="70"/>
                  <a:pt x="37" y="70"/>
                </a:cubicBezTo>
                <a:cubicBezTo>
                  <a:pt x="31" y="67"/>
                  <a:pt x="24" y="69"/>
                  <a:pt x="20" y="75"/>
                </a:cubicBezTo>
                <a:cubicBezTo>
                  <a:pt x="17" y="81"/>
                  <a:pt x="19" y="88"/>
                  <a:pt x="25" y="92"/>
                </a:cubicBezTo>
                <a:cubicBezTo>
                  <a:pt x="40" y="101"/>
                  <a:pt x="40" y="101"/>
                  <a:pt x="40" y="101"/>
                </a:cubicBezTo>
                <a:cubicBezTo>
                  <a:pt x="46" y="104"/>
                  <a:pt x="54" y="102"/>
                  <a:pt x="57" y="96"/>
                </a:cubicBezTo>
                <a:cubicBezTo>
                  <a:pt x="61" y="90"/>
                  <a:pt x="59" y="83"/>
                  <a:pt x="53" y="79"/>
                </a:cubicBezTo>
                <a:close/>
                <a:moveTo>
                  <a:pt x="40" y="199"/>
                </a:moveTo>
                <a:cubicBezTo>
                  <a:pt x="25" y="208"/>
                  <a:pt x="25" y="208"/>
                  <a:pt x="25" y="208"/>
                </a:cubicBezTo>
                <a:cubicBezTo>
                  <a:pt x="19" y="212"/>
                  <a:pt x="17" y="219"/>
                  <a:pt x="20" y="225"/>
                </a:cubicBezTo>
                <a:cubicBezTo>
                  <a:pt x="24" y="231"/>
                  <a:pt x="31" y="233"/>
                  <a:pt x="37" y="230"/>
                </a:cubicBezTo>
                <a:cubicBezTo>
                  <a:pt x="53" y="221"/>
                  <a:pt x="53" y="221"/>
                  <a:pt x="53" y="221"/>
                </a:cubicBezTo>
                <a:cubicBezTo>
                  <a:pt x="59" y="217"/>
                  <a:pt x="61" y="210"/>
                  <a:pt x="57" y="204"/>
                </a:cubicBezTo>
                <a:cubicBezTo>
                  <a:pt x="54" y="198"/>
                  <a:pt x="46" y="196"/>
                  <a:pt x="40" y="199"/>
                </a:cubicBezTo>
                <a:close/>
                <a:moveTo>
                  <a:pt x="261" y="101"/>
                </a:moveTo>
                <a:cubicBezTo>
                  <a:pt x="276" y="92"/>
                  <a:pt x="276" y="92"/>
                  <a:pt x="276" y="92"/>
                </a:cubicBezTo>
                <a:cubicBezTo>
                  <a:pt x="282" y="88"/>
                  <a:pt x="284" y="81"/>
                  <a:pt x="281" y="75"/>
                </a:cubicBezTo>
                <a:cubicBezTo>
                  <a:pt x="277" y="69"/>
                  <a:pt x="270" y="67"/>
                  <a:pt x="264" y="70"/>
                </a:cubicBezTo>
                <a:cubicBezTo>
                  <a:pt x="248" y="79"/>
                  <a:pt x="248" y="79"/>
                  <a:pt x="248" y="79"/>
                </a:cubicBezTo>
                <a:cubicBezTo>
                  <a:pt x="242" y="83"/>
                  <a:pt x="240" y="90"/>
                  <a:pt x="244" y="96"/>
                </a:cubicBezTo>
                <a:cubicBezTo>
                  <a:pt x="247" y="102"/>
                  <a:pt x="255" y="104"/>
                  <a:pt x="261" y="101"/>
                </a:cubicBezTo>
                <a:close/>
                <a:moveTo>
                  <a:pt x="43" y="150"/>
                </a:moveTo>
                <a:cubicBezTo>
                  <a:pt x="43" y="143"/>
                  <a:pt x="37" y="138"/>
                  <a:pt x="31" y="138"/>
                </a:cubicBezTo>
                <a:cubicBezTo>
                  <a:pt x="13" y="138"/>
                  <a:pt x="13" y="138"/>
                  <a:pt x="13" y="138"/>
                </a:cubicBezTo>
                <a:cubicBezTo>
                  <a:pt x="6" y="138"/>
                  <a:pt x="0" y="143"/>
                  <a:pt x="0" y="150"/>
                </a:cubicBezTo>
                <a:cubicBezTo>
                  <a:pt x="0" y="157"/>
                  <a:pt x="6" y="163"/>
                  <a:pt x="13" y="163"/>
                </a:cubicBezTo>
                <a:cubicBezTo>
                  <a:pt x="31" y="163"/>
                  <a:pt x="31" y="163"/>
                  <a:pt x="31" y="163"/>
                </a:cubicBezTo>
                <a:cubicBezTo>
                  <a:pt x="37" y="163"/>
                  <a:pt x="43" y="157"/>
                  <a:pt x="43" y="150"/>
                </a:cubicBezTo>
                <a:close/>
                <a:moveTo>
                  <a:pt x="150" y="43"/>
                </a:moveTo>
                <a:cubicBezTo>
                  <a:pt x="157" y="43"/>
                  <a:pt x="163" y="37"/>
                  <a:pt x="163" y="30"/>
                </a:cubicBezTo>
                <a:cubicBezTo>
                  <a:pt x="163" y="12"/>
                  <a:pt x="163" y="12"/>
                  <a:pt x="163" y="12"/>
                </a:cubicBezTo>
                <a:cubicBezTo>
                  <a:pt x="163" y="5"/>
                  <a:pt x="157" y="0"/>
                  <a:pt x="150" y="0"/>
                </a:cubicBezTo>
                <a:cubicBezTo>
                  <a:pt x="144" y="0"/>
                  <a:pt x="138" y="5"/>
                  <a:pt x="138" y="12"/>
                </a:cubicBezTo>
                <a:cubicBezTo>
                  <a:pt x="138" y="30"/>
                  <a:pt x="138" y="30"/>
                  <a:pt x="138" y="30"/>
                </a:cubicBezTo>
                <a:cubicBezTo>
                  <a:pt x="138" y="37"/>
                  <a:pt x="144" y="43"/>
                  <a:pt x="150" y="43"/>
                </a:cubicBezTo>
                <a:close/>
                <a:moveTo>
                  <a:pt x="97" y="57"/>
                </a:moveTo>
                <a:cubicBezTo>
                  <a:pt x="103" y="53"/>
                  <a:pt x="105" y="46"/>
                  <a:pt x="101" y="40"/>
                </a:cubicBezTo>
                <a:cubicBezTo>
                  <a:pt x="92" y="24"/>
                  <a:pt x="92" y="24"/>
                  <a:pt x="92" y="24"/>
                </a:cubicBezTo>
                <a:cubicBezTo>
                  <a:pt x="89" y="18"/>
                  <a:pt x="81" y="16"/>
                  <a:pt x="75" y="20"/>
                </a:cubicBezTo>
                <a:cubicBezTo>
                  <a:pt x="69" y="23"/>
                  <a:pt x="67" y="31"/>
                  <a:pt x="71" y="37"/>
                </a:cubicBezTo>
                <a:cubicBezTo>
                  <a:pt x="80" y="52"/>
                  <a:pt x="80" y="52"/>
                  <a:pt x="80" y="52"/>
                </a:cubicBezTo>
                <a:cubicBezTo>
                  <a:pt x="83" y="58"/>
                  <a:pt x="91" y="60"/>
                  <a:pt x="97" y="57"/>
                </a:cubicBezTo>
                <a:close/>
                <a:moveTo>
                  <a:pt x="288" y="138"/>
                </a:moveTo>
                <a:cubicBezTo>
                  <a:pt x="270" y="138"/>
                  <a:pt x="270" y="138"/>
                  <a:pt x="270" y="138"/>
                </a:cubicBezTo>
                <a:cubicBezTo>
                  <a:pt x="264" y="138"/>
                  <a:pt x="258" y="143"/>
                  <a:pt x="258" y="150"/>
                </a:cubicBezTo>
                <a:cubicBezTo>
                  <a:pt x="258" y="157"/>
                  <a:pt x="264" y="163"/>
                  <a:pt x="270" y="163"/>
                </a:cubicBezTo>
                <a:cubicBezTo>
                  <a:pt x="288" y="163"/>
                  <a:pt x="288" y="163"/>
                  <a:pt x="288" y="163"/>
                </a:cubicBezTo>
                <a:cubicBezTo>
                  <a:pt x="295" y="163"/>
                  <a:pt x="301" y="157"/>
                  <a:pt x="301" y="150"/>
                </a:cubicBezTo>
                <a:cubicBezTo>
                  <a:pt x="301" y="143"/>
                  <a:pt x="295" y="138"/>
                  <a:pt x="288" y="138"/>
                </a:cubicBezTo>
                <a:close/>
                <a:moveTo>
                  <a:pt x="276" y="208"/>
                </a:moveTo>
                <a:cubicBezTo>
                  <a:pt x="261" y="199"/>
                  <a:pt x="261" y="199"/>
                  <a:pt x="261" y="199"/>
                </a:cubicBezTo>
                <a:cubicBezTo>
                  <a:pt x="255" y="196"/>
                  <a:pt x="247" y="198"/>
                  <a:pt x="244" y="204"/>
                </a:cubicBezTo>
                <a:cubicBezTo>
                  <a:pt x="240" y="210"/>
                  <a:pt x="242" y="217"/>
                  <a:pt x="248" y="221"/>
                </a:cubicBezTo>
                <a:cubicBezTo>
                  <a:pt x="264" y="230"/>
                  <a:pt x="264" y="230"/>
                  <a:pt x="264" y="230"/>
                </a:cubicBezTo>
                <a:cubicBezTo>
                  <a:pt x="270" y="233"/>
                  <a:pt x="277" y="231"/>
                  <a:pt x="281" y="225"/>
                </a:cubicBezTo>
                <a:cubicBezTo>
                  <a:pt x="284" y="219"/>
                  <a:pt x="282" y="212"/>
                  <a:pt x="276" y="208"/>
                </a:cubicBezTo>
                <a:close/>
                <a:moveTo>
                  <a:pt x="226" y="20"/>
                </a:moveTo>
                <a:cubicBezTo>
                  <a:pt x="220" y="16"/>
                  <a:pt x="212" y="18"/>
                  <a:pt x="209" y="24"/>
                </a:cubicBezTo>
                <a:cubicBezTo>
                  <a:pt x="200" y="40"/>
                  <a:pt x="200" y="40"/>
                  <a:pt x="200" y="40"/>
                </a:cubicBezTo>
                <a:cubicBezTo>
                  <a:pt x="196" y="46"/>
                  <a:pt x="198" y="53"/>
                  <a:pt x="204" y="57"/>
                </a:cubicBezTo>
                <a:cubicBezTo>
                  <a:pt x="210" y="60"/>
                  <a:pt x="218" y="58"/>
                  <a:pt x="221" y="52"/>
                </a:cubicBezTo>
                <a:cubicBezTo>
                  <a:pt x="230" y="37"/>
                  <a:pt x="230" y="37"/>
                  <a:pt x="230" y="37"/>
                </a:cubicBezTo>
                <a:cubicBezTo>
                  <a:pt x="234" y="31"/>
                  <a:pt x="232" y="23"/>
                  <a:pt x="226" y="20"/>
                </a:cubicBezTo>
                <a:close/>
                <a:moveTo>
                  <a:pt x="173" y="292"/>
                </a:moveTo>
                <a:cubicBezTo>
                  <a:pt x="128" y="292"/>
                  <a:pt x="128" y="292"/>
                  <a:pt x="128" y="292"/>
                </a:cubicBezTo>
                <a:cubicBezTo>
                  <a:pt x="126" y="292"/>
                  <a:pt x="123" y="294"/>
                  <a:pt x="123" y="297"/>
                </a:cubicBezTo>
                <a:cubicBezTo>
                  <a:pt x="123" y="307"/>
                  <a:pt x="123" y="307"/>
                  <a:pt x="123" y="307"/>
                </a:cubicBezTo>
                <a:cubicBezTo>
                  <a:pt x="123" y="308"/>
                  <a:pt x="124" y="309"/>
                  <a:pt x="124" y="310"/>
                </a:cubicBezTo>
                <a:cubicBezTo>
                  <a:pt x="128" y="314"/>
                  <a:pt x="128" y="314"/>
                  <a:pt x="128" y="314"/>
                </a:cubicBezTo>
                <a:cubicBezTo>
                  <a:pt x="129" y="315"/>
                  <a:pt x="129" y="315"/>
                  <a:pt x="130" y="315"/>
                </a:cubicBezTo>
                <a:cubicBezTo>
                  <a:pt x="131" y="316"/>
                  <a:pt x="131" y="316"/>
                  <a:pt x="132" y="316"/>
                </a:cubicBezTo>
                <a:cubicBezTo>
                  <a:pt x="132" y="316"/>
                  <a:pt x="133" y="316"/>
                  <a:pt x="133" y="316"/>
                </a:cubicBezTo>
                <a:cubicBezTo>
                  <a:pt x="141" y="324"/>
                  <a:pt x="141" y="324"/>
                  <a:pt x="141" y="324"/>
                </a:cubicBezTo>
                <a:cubicBezTo>
                  <a:pt x="141" y="325"/>
                  <a:pt x="142" y="325"/>
                  <a:pt x="142" y="326"/>
                </a:cubicBezTo>
                <a:cubicBezTo>
                  <a:pt x="144" y="326"/>
                  <a:pt x="147" y="327"/>
                  <a:pt x="150" y="327"/>
                </a:cubicBezTo>
                <a:cubicBezTo>
                  <a:pt x="150" y="327"/>
                  <a:pt x="150" y="327"/>
                  <a:pt x="150" y="327"/>
                </a:cubicBezTo>
                <a:cubicBezTo>
                  <a:pt x="155" y="326"/>
                  <a:pt x="158" y="326"/>
                  <a:pt x="159" y="325"/>
                </a:cubicBezTo>
                <a:cubicBezTo>
                  <a:pt x="160" y="325"/>
                  <a:pt x="160" y="325"/>
                  <a:pt x="160" y="324"/>
                </a:cubicBezTo>
                <a:cubicBezTo>
                  <a:pt x="160" y="324"/>
                  <a:pt x="168" y="316"/>
                  <a:pt x="169" y="316"/>
                </a:cubicBezTo>
                <a:cubicBezTo>
                  <a:pt x="169" y="316"/>
                  <a:pt x="169" y="316"/>
                  <a:pt x="170" y="316"/>
                </a:cubicBezTo>
                <a:cubicBezTo>
                  <a:pt x="170" y="316"/>
                  <a:pt x="170" y="316"/>
                  <a:pt x="171" y="316"/>
                </a:cubicBezTo>
                <a:cubicBezTo>
                  <a:pt x="172" y="316"/>
                  <a:pt x="173" y="315"/>
                  <a:pt x="174" y="314"/>
                </a:cubicBezTo>
                <a:cubicBezTo>
                  <a:pt x="177" y="310"/>
                  <a:pt x="177" y="310"/>
                  <a:pt x="177" y="310"/>
                </a:cubicBezTo>
                <a:cubicBezTo>
                  <a:pt x="178" y="309"/>
                  <a:pt x="178" y="308"/>
                  <a:pt x="178" y="307"/>
                </a:cubicBezTo>
                <a:cubicBezTo>
                  <a:pt x="178" y="297"/>
                  <a:pt x="178" y="297"/>
                  <a:pt x="178" y="297"/>
                </a:cubicBezTo>
                <a:cubicBezTo>
                  <a:pt x="178" y="294"/>
                  <a:pt x="176" y="292"/>
                  <a:pt x="173" y="292"/>
                </a:cubicBezTo>
                <a:close/>
                <a:moveTo>
                  <a:pt x="151" y="68"/>
                </a:moveTo>
                <a:cubicBezTo>
                  <a:pt x="107" y="68"/>
                  <a:pt x="71" y="105"/>
                  <a:pt x="71" y="151"/>
                </a:cubicBezTo>
                <a:cubicBezTo>
                  <a:pt x="71" y="169"/>
                  <a:pt x="76" y="186"/>
                  <a:pt x="87" y="201"/>
                </a:cubicBezTo>
                <a:cubicBezTo>
                  <a:pt x="87" y="201"/>
                  <a:pt x="92" y="208"/>
                  <a:pt x="95" y="211"/>
                </a:cubicBezTo>
                <a:cubicBezTo>
                  <a:pt x="113" y="234"/>
                  <a:pt x="122" y="252"/>
                  <a:pt x="122" y="266"/>
                </a:cubicBezTo>
                <a:cubicBezTo>
                  <a:pt x="119" y="268"/>
                  <a:pt x="116" y="271"/>
                  <a:pt x="116" y="275"/>
                </a:cubicBezTo>
                <a:cubicBezTo>
                  <a:pt x="116" y="280"/>
                  <a:pt x="120" y="284"/>
                  <a:pt x="125" y="284"/>
                </a:cubicBezTo>
                <a:cubicBezTo>
                  <a:pt x="176" y="284"/>
                  <a:pt x="176" y="284"/>
                  <a:pt x="176" y="284"/>
                </a:cubicBezTo>
                <a:cubicBezTo>
                  <a:pt x="181" y="284"/>
                  <a:pt x="185" y="280"/>
                  <a:pt x="185" y="275"/>
                </a:cubicBezTo>
                <a:cubicBezTo>
                  <a:pt x="185" y="272"/>
                  <a:pt x="184" y="269"/>
                  <a:pt x="181" y="268"/>
                </a:cubicBezTo>
                <a:cubicBezTo>
                  <a:pt x="181" y="251"/>
                  <a:pt x="189" y="232"/>
                  <a:pt x="207" y="211"/>
                </a:cubicBezTo>
                <a:cubicBezTo>
                  <a:pt x="209" y="208"/>
                  <a:pt x="214" y="201"/>
                  <a:pt x="215" y="201"/>
                </a:cubicBezTo>
                <a:cubicBezTo>
                  <a:pt x="225" y="187"/>
                  <a:pt x="230" y="170"/>
                  <a:pt x="231" y="152"/>
                </a:cubicBezTo>
                <a:cubicBezTo>
                  <a:pt x="231" y="129"/>
                  <a:pt x="222" y="109"/>
                  <a:pt x="207" y="93"/>
                </a:cubicBezTo>
                <a:cubicBezTo>
                  <a:pt x="192" y="77"/>
                  <a:pt x="172" y="68"/>
                  <a:pt x="151" y="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 name="TextBox 503"/>
          <p:cNvSpPr txBox="1"/>
          <p:nvPr/>
        </p:nvSpPr>
        <p:spPr>
          <a:xfrm>
            <a:off x="1837690" y="4290060"/>
            <a:ext cx="2360295" cy="1527810"/>
          </a:xfrm>
          <a:prstGeom prst="rect">
            <a:avLst/>
          </a:prstGeom>
          <a:noFill/>
        </p:spPr>
        <p:txBody>
          <a:bodyPr wrap="square" rtlCol="0">
            <a:spAutoFit/>
          </a:bodyPr>
          <a:p>
            <a:pPr fontAlgn="auto">
              <a:lnSpc>
                <a:spcPct val="130000"/>
              </a:lnSpc>
              <a:spcAft>
                <a:spcPts val="600"/>
              </a:spcAft>
            </a:pPr>
            <a:r>
              <a:rPr lang="zh-CN" sz="2000" dirty="0">
                <a:solidFill>
                  <a:schemeClr val="bg1">
                    <a:lumMod val="95000"/>
                  </a:schemeClr>
                </a:solidFill>
                <a:latin typeface="微软雅黑" panose="020B0503020204020204" charset="-122"/>
                <a:ea typeface="微软雅黑" panose="020B0503020204020204" charset="-122"/>
              </a:rPr>
              <a:t>计量架构</a:t>
            </a:r>
            <a:endParaRPr lang="zh-CN" altLang="en-US" sz="1600" dirty="0">
              <a:solidFill>
                <a:schemeClr val="bg1">
                  <a:lumMod val="95000"/>
                </a:schemeClr>
              </a:solidFill>
              <a:latin typeface="微软雅黑" panose="020B0503020204020204" charset="-122"/>
              <a:ea typeface="微软雅黑" panose="020B0503020204020204" charset="-122"/>
            </a:endParaRPr>
          </a:p>
          <a:p>
            <a:pPr>
              <a:lnSpc>
                <a:spcPct val="130000"/>
              </a:lnSpc>
            </a:pPr>
            <a:r>
              <a:rPr lang="zh-CN" altLang="en-US" sz="1600" dirty="0">
                <a:solidFill>
                  <a:schemeClr val="bg1">
                    <a:lumMod val="95000"/>
                  </a:schemeClr>
                </a:solidFill>
                <a:latin typeface="微软雅黑" panose="020B0503020204020204" charset="-122"/>
                <a:ea typeface="微软雅黑" panose="020B0503020204020204" charset="-122"/>
              </a:rPr>
              <a:t>为用户提供成本优化机制，使他们能够仅配置和支付其消耗的资源。</a:t>
            </a:r>
            <a:endParaRPr lang="zh-CN" altLang="en-US" sz="1600" dirty="0">
              <a:solidFill>
                <a:schemeClr val="bg1">
                  <a:lumMod val="95000"/>
                </a:schemeClr>
              </a:solidFill>
              <a:latin typeface="微软雅黑" panose="020B0503020204020204" charset="-122"/>
              <a:ea typeface="微软雅黑" panose="020B0503020204020204" charset="-122"/>
            </a:endParaRPr>
          </a:p>
        </p:txBody>
      </p:sp>
      <p:sp>
        <p:nvSpPr>
          <p:cNvPr id="6" name="TextBox 503"/>
          <p:cNvSpPr txBox="1"/>
          <p:nvPr/>
        </p:nvSpPr>
        <p:spPr>
          <a:xfrm>
            <a:off x="7598410" y="4410075"/>
            <a:ext cx="2299970" cy="1208405"/>
          </a:xfrm>
          <a:prstGeom prst="rect">
            <a:avLst/>
          </a:prstGeom>
          <a:noFill/>
        </p:spPr>
        <p:txBody>
          <a:bodyPr wrap="square" rtlCol="0">
            <a:spAutoFit/>
          </a:bodyPr>
          <a:lstStyle/>
          <a:p>
            <a:pPr fontAlgn="auto">
              <a:lnSpc>
                <a:spcPct val="130000"/>
              </a:lnSpc>
              <a:spcAft>
                <a:spcPts val="600"/>
              </a:spcAft>
            </a:pPr>
            <a:r>
              <a:rPr lang="zh-CN" sz="2000" dirty="0">
                <a:solidFill>
                  <a:schemeClr val="bg1">
                    <a:lumMod val="95000"/>
                  </a:schemeClr>
                </a:solidFill>
                <a:latin typeface="微软雅黑" panose="020B0503020204020204" charset="-122"/>
                <a:ea typeface="微软雅黑" panose="020B0503020204020204" charset="-122"/>
              </a:rPr>
              <a:t>互联网服务</a:t>
            </a:r>
            <a:endParaRPr lang="zh-CN" sz="1600" dirty="0">
              <a:solidFill>
                <a:schemeClr val="bg1">
                  <a:lumMod val="95000"/>
                </a:schemeClr>
              </a:solidFill>
              <a:latin typeface="微软雅黑" panose="020B0503020204020204" charset="-122"/>
              <a:ea typeface="微软雅黑" panose="020B0503020204020204" charset="-122"/>
            </a:endParaRPr>
          </a:p>
          <a:p>
            <a:pPr>
              <a:lnSpc>
                <a:spcPct val="130000"/>
              </a:lnSpc>
            </a:pPr>
            <a:r>
              <a:rPr lang="zh-CN" sz="1600" dirty="0">
                <a:solidFill>
                  <a:schemeClr val="bg1">
                    <a:lumMod val="95000"/>
                  </a:schemeClr>
                </a:solidFill>
                <a:latin typeface="微软雅黑" panose="020B0503020204020204" charset="-122"/>
                <a:ea typeface="微软雅黑" panose="020B0503020204020204" charset="-122"/>
              </a:rPr>
              <a:t>可以在现有的</a:t>
            </a:r>
            <a:r>
              <a:rPr lang="en-US" altLang="zh-CN" sz="1600" dirty="0">
                <a:solidFill>
                  <a:schemeClr val="bg1">
                    <a:lumMod val="95000"/>
                  </a:schemeClr>
                </a:solidFill>
                <a:latin typeface="微软雅黑" panose="020B0503020204020204" charset="-122"/>
                <a:ea typeface="微软雅黑" panose="020B0503020204020204" charset="-122"/>
              </a:rPr>
              <a:t>Internet</a:t>
            </a:r>
            <a:r>
              <a:rPr lang="zh-CN" altLang="en-US" sz="1600" dirty="0">
                <a:solidFill>
                  <a:schemeClr val="bg1">
                    <a:lumMod val="95000"/>
                  </a:schemeClr>
                </a:solidFill>
                <a:latin typeface="微软雅黑" panose="020B0503020204020204" charset="-122"/>
                <a:ea typeface="微软雅黑" panose="020B0503020204020204" charset="-122"/>
              </a:rPr>
              <a:t>服务系统中实现云计算。</a:t>
            </a:r>
            <a:endParaRPr lang="zh-CN" altLang="en-US" sz="1600" dirty="0">
              <a:solidFill>
                <a:schemeClr val="bg1">
                  <a:lumMod val="9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2039620" y="511175"/>
            <a:ext cx="991362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spcBef>
                <a:spcPct val="0"/>
              </a:spcBef>
              <a:buNone/>
            </a:pPr>
            <a:r>
              <a:rPr lang="zh-CN" altLang="en-US" sz="2935" b="1" dirty="0">
                <a:solidFill>
                  <a:srgbClr val="90807A"/>
                </a:solidFill>
                <a:latin typeface="Arial" panose="020B0604020202020204" pitchFamily="34" charset="0"/>
                <a:cs typeface="Arial" panose="020B0604020202020204" pitchFamily="34" charset="0"/>
              </a:rPr>
              <a:t>C</a:t>
            </a:r>
            <a:r>
              <a:rPr lang="en-US" altLang="zh-CN" sz="2935" b="1" dirty="0">
                <a:solidFill>
                  <a:srgbClr val="90807A"/>
                </a:solidFill>
                <a:latin typeface="Arial" panose="020B0604020202020204" pitchFamily="34" charset="0"/>
                <a:cs typeface="Arial" panose="020B0604020202020204" pitchFamily="34" charset="0"/>
              </a:rPr>
              <a:t>loud</a:t>
            </a:r>
            <a:r>
              <a:rPr lang="zh-CN" altLang="en-US" sz="2935" b="1" dirty="0">
                <a:solidFill>
                  <a:srgbClr val="90807A"/>
                </a:solidFill>
                <a:latin typeface="Arial" panose="020B0604020202020204" pitchFamily="34" charset="0"/>
                <a:cs typeface="Arial" panose="020B0604020202020204" pitchFamily="34" charset="0"/>
              </a:rPr>
              <a:t> A</a:t>
            </a:r>
            <a:r>
              <a:rPr lang="en-US" altLang="zh-CN" sz="2935" b="1" dirty="0">
                <a:solidFill>
                  <a:srgbClr val="90807A"/>
                </a:solidFill>
                <a:latin typeface="Arial" panose="020B0604020202020204" pitchFamily="34" charset="0"/>
                <a:cs typeface="Arial" panose="020B0604020202020204" pitchFamily="34" charset="0"/>
              </a:rPr>
              <a:t>pplications</a:t>
            </a:r>
            <a:r>
              <a:rPr lang="zh-CN" altLang="en-US" sz="2935" b="1" dirty="0">
                <a:solidFill>
                  <a:srgbClr val="90807A"/>
                </a:solidFill>
                <a:latin typeface="Arial" panose="020B0604020202020204" pitchFamily="34" charset="0"/>
                <a:cs typeface="Arial" panose="020B0604020202020204" pitchFamily="34" charset="0"/>
              </a:rPr>
              <a:t> </a:t>
            </a:r>
            <a:r>
              <a:rPr lang="en-US" altLang="zh-CN" sz="2935" b="1" dirty="0">
                <a:solidFill>
                  <a:srgbClr val="90807A"/>
                </a:solidFill>
                <a:latin typeface="Arial" panose="020B0604020202020204" pitchFamily="34" charset="0"/>
                <a:cs typeface="Arial" panose="020B0604020202020204" pitchFamily="34" charset="0"/>
              </a:rPr>
              <a:t>f</a:t>
            </a:r>
            <a:r>
              <a:rPr lang="en-US" altLang="zh-CN" sz="2935" b="1" dirty="0">
                <a:solidFill>
                  <a:srgbClr val="90807A"/>
                </a:solidFill>
                <a:latin typeface="Arial" panose="020B0604020202020204" pitchFamily="34" charset="0"/>
                <a:cs typeface="Arial" panose="020B0604020202020204" pitchFamily="34" charset="0"/>
              </a:rPr>
              <a:t>or</a:t>
            </a:r>
            <a:r>
              <a:rPr lang="zh-CN" altLang="en-US" sz="2935" b="1" dirty="0">
                <a:solidFill>
                  <a:srgbClr val="90807A"/>
                </a:solidFill>
                <a:latin typeface="Arial" panose="020B0604020202020204" pitchFamily="34" charset="0"/>
                <a:cs typeface="Arial" panose="020B0604020202020204" pitchFamily="34" charset="0"/>
              </a:rPr>
              <a:t> E</a:t>
            </a:r>
            <a:r>
              <a:rPr lang="en-US" altLang="zh-CN" sz="2935" b="1" dirty="0">
                <a:solidFill>
                  <a:srgbClr val="90807A"/>
                </a:solidFill>
                <a:latin typeface="Arial" panose="020B0604020202020204" pitchFamily="34" charset="0"/>
                <a:cs typeface="Arial" panose="020B0604020202020204" pitchFamily="34" charset="0"/>
              </a:rPr>
              <a:t>nergy</a:t>
            </a:r>
            <a:r>
              <a:rPr lang="zh-CN" altLang="en-US" sz="2935" b="1" dirty="0">
                <a:solidFill>
                  <a:srgbClr val="90807A"/>
                </a:solidFill>
                <a:latin typeface="Arial" panose="020B0604020202020204" pitchFamily="34" charset="0"/>
                <a:cs typeface="Arial" panose="020B0604020202020204" pitchFamily="34" charset="0"/>
              </a:rPr>
              <a:t> M</a:t>
            </a:r>
            <a:r>
              <a:rPr lang="en-US" altLang="zh-CN" sz="2935" b="1" dirty="0">
                <a:solidFill>
                  <a:srgbClr val="90807A"/>
                </a:solidFill>
                <a:latin typeface="Arial" panose="020B0604020202020204" pitchFamily="34" charset="0"/>
                <a:cs typeface="Arial" panose="020B0604020202020204" pitchFamily="34" charset="0"/>
              </a:rPr>
              <a:t>anagment</a:t>
            </a:r>
            <a:endParaRPr lang="zh-CN" altLang="en-US" sz="2935" b="1" dirty="0">
              <a:solidFill>
                <a:srgbClr val="90807A"/>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845185" y="1504950"/>
            <a:ext cx="5967095" cy="5001895"/>
          </a:xfrm>
          <a:prstGeom prst="rect">
            <a:avLst/>
          </a:prstGeom>
        </p:spPr>
      </p:pic>
      <p:sp>
        <p:nvSpPr>
          <p:cNvPr id="11" name="文本框 10"/>
          <p:cNvSpPr txBox="1"/>
          <p:nvPr/>
        </p:nvSpPr>
        <p:spPr>
          <a:xfrm>
            <a:off x="7047865" y="1640205"/>
            <a:ext cx="4580890" cy="1753235"/>
          </a:xfrm>
          <a:prstGeom prst="rect">
            <a:avLst/>
          </a:prstGeom>
          <a:noFill/>
        </p:spPr>
        <p:txBody>
          <a:bodyPr wrap="square" rtlCol="0">
            <a:spAutoFit/>
          </a:bodyPr>
          <a:p>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1.</a:t>
            </a:r>
            <a:r>
              <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rPr>
              <a:t>云计算应用于智能电网需求侧管理、缓解高峰负荷和进行动态定价。</a:t>
            </a:r>
            <a:endPar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2.</a:t>
            </a:r>
            <a:r>
              <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rPr>
              <a:t>外部计算设备</a:t>
            </a: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a:t>
            </a:r>
            <a:r>
              <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rPr>
              <a:t>内部计算设备，减少计算延迟。</a:t>
            </a:r>
            <a:endPar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3.</a:t>
            </a:r>
            <a:r>
              <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rPr>
              <a:t>利用云的弹性构建灵活，高效，按需和可扩展的智能电网电力监控系统。</a:t>
            </a:r>
            <a:endPar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7047865" y="4621530"/>
            <a:ext cx="4580255" cy="1476375"/>
          </a:xfrm>
          <a:prstGeom prst="rect">
            <a:avLst/>
          </a:prstGeom>
          <a:noFill/>
        </p:spPr>
        <p:txBody>
          <a:bodyPr wrap="square" rtlCol="0">
            <a:spAutoFit/>
          </a:bodyPr>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1.在存在入侵的情况下，允许孤岛微电网与云能量存储设备交换能量。</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2.没有完善的框架可以支持虚拟储能系统。</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3.将PHEV与云储能相集成，以缓解微电网的需求。</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
        <p:nvSpPr>
          <p:cNvPr id="23" name="上箭头 22"/>
          <p:cNvSpPr/>
          <p:nvPr/>
        </p:nvSpPr>
        <p:spPr>
          <a:xfrm rot="10800000">
            <a:off x="8833934" y="3635779"/>
            <a:ext cx="1007480" cy="739723"/>
          </a:xfrm>
          <a:prstGeom prst="upArrow">
            <a:avLst>
              <a:gd name="adj1" fmla="val 50000"/>
              <a:gd name="adj2" fmla="val 63430"/>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3"/>
          <p:cNvSpPr>
            <a:spLocks noChangeArrowheads="1"/>
          </p:cNvSpPr>
          <p:nvPr/>
        </p:nvSpPr>
        <p:spPr bwMode="auto">
          <a:xfrm>
            <a:off x="2124710" y="534035"/>
            <a:ext cx="809752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eaLnBrk="1" hangingPunct="1">
              <a:spcBef>
                <a:spcPct val="0"/>
              </a:spcBef>
              <a:buFont typeface="Arial" panose="020B0604020202020204" pitchFamily="34" charset="0"/>
              <a:buNone/>
            </a:pP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 </a:t>
            </a:r>
            <a:r>
              <a:rPr lang="zh-CN" altLang="en-US" sz="2935" b="1" dirty="0">
                <a:solidFill>
                  <a:srgbClr val="90807A"/>
                </a:solidFill>
                <a:latin typeface="Arial" panose="020B0604020202020204" pitchFamily="34" charset="0"/>
                <a:cs typeface="Arial" panose="020B0604020202020204" pitchFamily="34" charset="0"/>
                <a:sym typeface="+mn-ea"/>
              </a:rPr>
              <a:t>C</a:t>
            </a:r>
            <a:r>
              <a:rPr lang="en-US" altLang="zh-CN" sz="2935" b="1" dirty="0">
                <a:solidFill>
                  <a:srgbClr val="90807A"/>
                </a:solidFill>
                <a:latin typeface="Arial" panose="020B0604020202020204" pitchFamily="34" charset="0"/>
                <a:cs typeface="Arial" panose="020B0604020202020204" pitchFamily="34" charset="0"/>
                <a:sym typeface="+mn-ea"/>
              </a:rPr>
              <a:t>loud</a:t>
            </a:r>
            <a:r>
              <a:rPr lang="zh-CN" altLang="en-US" sz="2935" b="1" dirty="0">
                <a:solidFill>
                  <a:srgbClr val="90807A"/>
                </a:solidFill>
                <a:latin typeface="Arial" panose="020B0604020202020204" pitchFamily="34" charset="0"/>
                <a:cs typeface="Arial" panose="020B0604020202020204" pitchFamily="34" charset="0"/>
                <a:sym typeface="+mn-ea"/>
              </a:rPr>
              <a:t> A</a:t>
            </a:r>
            <a:r>
              <a:rPr lang="en-US" altLang="zh-CN" sz="2935" b="1" dirty="0">
                <a:solidFill>
                  <a:srgbClr val="90807A"/>
                </a:solidFill>
                <a:latin typeface="Arial" panose="020B0604020202020204" pitchFamily="34" charset="0"/>
                <a:cs typeface="Arial" panose="020B0604020202020204" pitchFamily="34" charset="0"/>
                <a:sym typeface="+mn-ea"/>
              </a:rPr>
              <a:t>pplications</a:t>
            </a:r>
            <a:r>
              <a:rPr lang="zh-CN" altLang="en-US" sz="2935" b="1" dirty="0">
                <a:solidFill>
                  <a:srgbClr val="90807A"/>
                </a:solidFill>
                <a:latin typeface="Arial" panose="020B0604020202020204" pitchFamily="34" charset="0"/>
                <a:cs typeface="Arial" panose="020B0604020202020204" pitchFamily="34" charset="0"/>
                <a:sym typeface="+mn-ea"/>
              </a:rPr>
              <a:t> </a:t>
            </a:r>
            <a:r>
              <a:rPr lang="en-US" altLang="zh-CN" sz="2935" b="1" dirty="0">
                <a:solidFill>
                  <a:srgbClr val="90807A"/>
                </a:solidFill>
                <a:latin typeface="Arial" panose="020B0604020202020204" pitchFamily="34" charset="0"/>
                <a:cs typeface="Arial" panose="020B0604020202020204" pitchFamily="34" charset="0"/>
                <a:sym typeface="+mn-ea"/>
              </a:rPr>
              <a:t>for</a:t>
            </a: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 C</a:t>
            </a:r>
            <a:r>
              <a:rPr lang="en-US" altLang="zh-CN" sz="2935" b="1" dirty="0">
                <a:solidFill>
                  <a:srgbClr val="90807A"/>
                </a:solidFill>
                <a:latin typeface="Arial" panose="020B0604020202020204" pitchFamily="34" charset="0"/>
                <a:cs typeface="Arial" panose="020B0604020202020204" pitchFamily="34" charset="0"/>
                <a:sym typeface="Impact" panose="020B0806030902050204" pitchFamily="34" charset="0"/>
              </a:rPr>
              <a:t>ommunication and</a:t>
            </a: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 I</a:t>
            </a:r>
            <a:r>
              <a:rPr lang="en-US" altLang="zh-CN" sz="2935" b="1" dirty="0">
                <a:solidFill>
                  <a:srgbClr val="90807A"/>
                </a:solidFill>
                <a:latin typeface="Arial" panose="020B0604020202020204" pitchFamily="34" charset="0"/>
                <a:cs typeface="Arial" panose="020B0604020202020204" pitchFamily="34" charset="0"/>
                <a:sym typeface="Impact" panose="020B0806030902050204" pitchFamily="34" charset="0"/>
              </a:rPr>
              <a:t>nformation </a:t>
            </a:r>
            <a:r>
              <a:rPr lang="zh-CN" altLang="en-US" sz="2935" b="1" dirty="0">
                <a:solidFill>
                  <a:srgbClr val="90807A"/>
                </a:solidFill>
                <a:latin typeface="Arial" panose="020B0604020202020204" pitchFamily="34" charset="0"/>
                <a:cs typeface="Arial" panose="020B0604020202020204" pitchFamily="34" charset="0"/>
                <a:sym typeface="+mn-ea"/>
              </a:rPr>
              <a:t>M</a:t>
            </a:r>
            <a:r>
              <a:rPr lang="en-US" altLang="zh-CN" sz="2935" b="1" dirty="0">
                <a:solidFill>
                  <a:srgbClr val="90807A"/>
                </a:solidFill>
                <a:latin typeface="Arial" panose="020B0604020202020204" pitchFamily="34" charset="0"/>
                <a:cs typeface="Arial" panose="020B0604020202020204" pitchFamily="34" charset="0"/>
                <a:sym typeface="+mn-ea"/>
              </a:rPr>
              <a:t>anagment</a:t>
            </a:r>
            <a:endPar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endParaRPr>
          </a:p>
        </p:txBody>
      </p:sp>
      <p:pic>
        <p:nvPicPr>
          <p:cNvPr id="15" name="图片 14"/>
          <p:cNvPicPr>
            <a:picLocks noChangeAspect="1"/>
          </p:cNvPicPr>
          <p:nvPr/>
        </p:nvPicPr>
        <p:blipFill rotWithShape="1">
          <a:blip r:embed="rId1" cstate="email"/>
          <a:srcRect/>
          <a:stretch>
            <a:fillRect/>
          </a:stretch>
        </p:blipFill>
        <p:spPr>
          <a:xfrm>
            <a:off x="-318053" y="0"/>
            <a:ext cx="2680698" cy="1152939"/>
          </a:xfrm>
          <a:prstGeom prst="rect">
            <a:avLst/>
          </a:prstGeom>
        </p:spPr>
      </p:pic>
      <p:pic>
        <p:nvPicPr>
          <p:cNvPr id="4" name="图片 3"/>
          <p:cNvPicPr>
            <a:picLocks noChangeAspect="1"/>
          </p:cNvPicPr>
          <p:nvPr/>
        </p:nvPicPr>
        <p:blipFill>
          <a:blip r:embed="rId2"/>
          <a:stretch>
            <a:fillRect/>
          </a:stretch>
        </p:blipFill>
        <p:spPr>
          <a:xfrm>
            <a:off x="788670" y="1898015"/>
            <a:ext cx="5906770" cy="3727450"/>
          </a:xfrm>
          <a:prstGeom prst="rect">
            <a:avLst/>
          </a:prstGeom>
        </p:spPr>
      </p:pic>
      <p:sp>
        <p:nvSpPr>
          <p:cNvPr id="13" name="文本框 12"/>
          <p:cNvSpPr txBox="1"/>
          <p:nvPr/>
        </p:nvSpPr>
        <p:spPr>
          <a:xfrm>
            <a:off x="7047865" y="1640205"/>
            <a:ext cx="4580890" cy="1753235"/>
          </a:xfrm>
          <a:prstGeom prst="rect">
            <a:avLst/>
          </a:prstGeom>
          <a:noFill/>
        </p:spPr>
        <p:txBody>
          <a:bodyPr wrap="square" rtlCol="0">
            <a:spAutoFit/>
          </a:bodyPr>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1.使用智能网格数据云应用程序来利用实时分布式数据管理和信息的并行处理。</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2.云数据中心用作通信和信息优化组件，以支持智能电网中基于认知无线电的AMI表。</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3.云计算服务被用作动态数据中心，以存储来自智能电表的实时信息。</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7047865" y="4621530"/>
            <a:ext cx="4580255" cy="1198880"/>
          </a:xfrm>
          <a:prstGeom prst="rect">
            <a:avLst/>
          </a:prstGeom>
          <a:noFill/>
        </p:spPr>
        <p:txBody>
          <a:bodyPr wrap="square" rtlCol="0">
            <a:spAutoFit/>
          </a:bodyPr>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1.改善使用云计算应用的智能电表引起的延迟是一项艰巨的任务。</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2.安全性和隐私性</a:t>
            </a:r>
            <a:r>
              <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rPr>
              <a:t>。</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3.</a:t>
            </a: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sym typeface="+mn-ea"/>
              </a:rPr>
              <a:t>允许私有云和公共云之间的信息交换。</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
        <p:nvSpPr>
          <p:cNvPr id="36" name="上箭头 35"/>
          <p:cNvSpPr/>
          <p:nvPr/>
        </p:nvSpPr>
        <p:spPr>
          <a:xfrm rot="10800000">
            <a:off x="8833934" y="3637684"/>
            <a:ext cx="1007480" cy="739723"/>
          </a:xfrm>
          <a:prstGeom prst="upArrow">
            <a:avLst>
              <a:gd name="adj1" fmla="val 50000"/>
              <a:gd name="adj2" fmla="val 63430"/>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3"/>
          <p:cNvSpPr>
            <a:spLocks noChangeArrowheads="1"/>
          </p:cNvSpPr>
          <p:nvPr/>
        </p:nvSpPr>
        <p:spPr bwMode="auto">
          <a:xfrm>
            <a:off x="2124584" y="533870"/>
            <a:ext cx="8213725"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eaLnBrk="1" hangingPunct="1">
              <a:spcBef>
                <a:spcPct val="0"/>
              </a:spcBef>
              <a:buFont typeface="Arial" panose="020B0604020202020204" pitchFamily="34" charset="0"/>
              <a:buNone/>
            </a:pPr>
            <a:r>
              <a:rPr lang="zh-CN" altLang="en-US" sz="2935" b="1" dirty="0">
                <a:solidFill>
                  <a:srgbClr val="90807A"/>
                </a:solidFill>
                <a:latin typeface="Arial" panose="020B0604020202020204" pitchFamily="34" charset="0"/>
                <a:cs typeface="Arial" panose="020B0604020202020204" pitchFamily="34" charset="0"/>
                <a:sym typeface="+mn-ea"/>
              </a:rPr>
              <a:t>C</a:t>
            </a:r>
            <a:r>
              <a:rPr lang="en-US" altLang="zh-CN" sz="2935" b="1" dirty="0">
                <a:solidFill>
                  <a:srgbClr val="90807A"/>
                </a:solidFill>
                <a:latin typeface="Arial" panose="020B0604020202020204" pitchFamily="34" charset="0"/>
                <a:cs typeface="Arial" panose="020B0604020202020204" pitchFamily="34" charset="0"/>
                <a:sym typeface="+mn-ea"/>
              </a:rPr>
              <a:t>loud</a:t>
            </a:r>
            <a:r>
              <a:rPr lang="zh-CN" altLang="en-US" sz="2935" b="1" dirty="0">
                <a:solidFill>
                  <a:srgbClr val="90807A"/>
                </a:solidFill>
                <a:latin typeface="Arial" panose="020B0604020202020204" pitchFamily="34" charset="0"/>
                <a:cs typeface="Arial" panose="020B0604020202020204" pitchFamily="34" charset="0"/>
                <a:sym typeface="+mn-ea"/>
              </a:rPr>
              <a:t> A</a:t>
            </a:r>
            <a:r>
              <a:rPr lang="en-US" altLang="zh-CN" sz="2935" b="1" dirty="0">
                <a:solidFill>
                  <a:srgbClr val="90807A"/>
                </a:solidFill>
                <a:latin typeface="Arial" panose="020B0604020202020204" pitchFamily="34" charset="0"/>
                <a:cs typeface="Arial" panose="020B0604020202020204" pitchFamily="34" charset="0"/>
                <a:sym typeface="+mn-ea"/>
              </a:rPr>
              <a:t>pplications</a:t>
            </a:r>
            <a:r>
              <a:rPr lang="zh-CN" altLang="en-US" sz="2935" b="1" dirty="0">
                <a:solidFill>
                  <a:srgbClr val="90807A"/>
                </a:solidFill>
                <a:latin typeface="Arial" panose="020B0604020202020204" pitchFamily="34" charset="0"/>
                <a:cs typeface="Arial" panose="020B0604020202020204" pitchFamily="34" charset="0"/>
                <a:sym typeface="+mn-ea"/>
              </a:rPr>
              <a:t> </a:t>
            </a:r>
            <a:r>
              <a:rPr lang="en-US" altLang="zh-CN" sz="2935" b="1" dirty="0">
                <a:solidFill>
                  <a:srgbClr val="90807A"/>
                </a:solidFill>
                <a:latin typeface="Arial" panose="020B0604020202020204" pitchFamily="34" charset="0"/>
                <a:cs typeface="Arial" panose="020B0604020202020204" pitchFamily="34" charset="0"/>
                <a:sym typeface="+mn-ea"/>
              </a:rPr>
              <a:t>for</a:t>
            </a: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 S</a:t>
            </a:r>
            <a:r>
              <a:rPr lang="en-US" altLang="zh-CN" sz="2935" b="1" dirty="0">
                <a:solidFill>
                  <a:srgbClr val="90807A"/>
                </a:solidFill>
                <a:latin typeface="Arial" panose="020B0604020202020204" pitchFamily="34" charset="0"/>
                <a:cs typeface="Arial" panose="020B0604020202020204" pitchFamily="34" charset="0"/>
                <a:sym typeface="Impact" panose="020B0806030902050204" pitchFamily="34" charset="0"/>
              </a:rPr>
              <a:t>ecurity in </a:t>
            </a: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S</a:t>
            </a:r>
            <a:r>
              <a:rPr lang="en-US" altLang="zh-CN" sz="2935" b="1" dirty="0">
                <a:solidFill>
                  <a:srgbClr val="90807A"/>
                </a:solidFill>
                <a:latin typeface="Arial" panose="020B0604020202020204" pitchFamily="34" charset="0"/>
                <a:cs typeface="Arial" panose="020B0604020202020204" pitchFamily="34" charset="0"/>
                <a:sym typeface="Impact" panose="020B0806030902050204" pitchFamily="34" charset="0"/>
              </a:rPr>
              <a:t>mart </a:t>
            </a:r>
            <a:r>
              <a:rPr lang="zh-CN" altLang="en-US" sz="2935" b="1" dirty="0">
                <a:solidFill>
                  <a:srgbClr val="90807A"/>
                </a:solidFill>
                <a:latin typeface="Arial" panose="020B0604020202020204" pitchFamily="34" charset="0"/>
                <a:cs typeface="Arial" panose="020B0604020202020204" pitchFamily="34" charset="0"/>
                <a:sym typeface="Impact" panose="020B0806030902050204" pitchFamily="34" charset="0"/>
              </a:rPr>
              <a:t>G</a:t>
            </a:r>
            <a:r>
              <a:rPr lang="en-US" altLang="zh-CN" sz="2935" b="1" dirty="0">
                <a:solidFill>
                  <a:srgbClr val="90807A"/>
                </a:solidFill>
                <a:latin typeface="Arial" panose="020B0604020202020204" pitchFamily="34" charset="0"/>
                <a:cs typeface="Arial" panose="020B0604020202020204" pitchFamily="34" charset="0"/>
                <a:sym typeface="Impact" panose="020B0806030902050204" pitchFamily="34" charset="0"/>
              </a:rPr>
              <a:t>rid</a:t>
            </a:r>
            <a:endParaRPr lang="en-US" altLang="zh-CN" sz="2935" b="1" dirty="0">
              <a:solidFill>
                <a:srgbClr val="90807A"/>
              </a:solidFill>
              <a:latin typeface="Arial" panose="020B0604020202020204" pitchFamily="34" charset="0"/>
              <a:cs typeface="Arial" panose="020B0604020202020204" pitchFamily="34" charset="0"/>
              <a:sym typeface="Impact" panose="020B0806030902050204" pitchFamily="34" charset="0"/>
            </a:endParaRPr>
          </a:p>
        </p:txBody>
      </p:sp>
      <p:pic>
        <p:nvPicPr>
          <p:cNvPr id="7" name="图片 6"/>
          <p:cNvPicPr>
            <a:picLocks noChangeAspect="1"/>
          </p:cNvPicPr>
          <p:nvPr/>
        </p:nvPicPr>
        <p:blipFill>
          <a:blip r:embed="rId1"/>
          <a:stretch>
            <a:fillRect/>
          </a:stretch>
        </p:blipFill>
        <p:spPr>
          <a:xfrm>
            <a:off x="868045" y="1929765"/>
            <a:ext cx="5913120" cy="3448050"/>
          </a:xfrm>
          <a:prstGeom prst="rect">
            <a:avLst/>
          </a:prstGeom>
        </p:spPr>
      </p:pic>
      <p:sp>
        <p:nvSpPr>
          <p:cNvPr id="13" name="文本框 12"/>
          <p:cNvSpPr txBox="1"/>
          <p:nvPr/>
        </p:nvSpPr>
        <p:spPr>
          <a:xfrm>
            <a:off x="7047230" y="1298575"/>
            <a:ext cx="4580890" cy="2584450"/>
          </a:xfrm>
          <a:prstGeom prst="rect">
            <a:avLst/>
          </a:prstGeom>
          <a:noFill/>
        </p:spPr>
        <p:txBody>
          <a:bodyPr wrap="square" rtlCol="0">
            <a:spAutoFit/>
          </a:bodyPr>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1.私有云平台适用于扩展和处理来自用户的数百万个数据。使用云计算平台，电力公司可以快速有效地处理恶意软件</a:t>
            </a:r>
            <a:r>
              <a:rPr lang="zh-CN" altLang="en-US">
                <a:solidFill>
                  <a:schemeClr val="bg2">
                    <a:lumMod val="25000"/>
                  </a:schemeClr>
                </a:solidFill>
                <a:latin typeface="微软雅黑" panose="020B0503020204020204" charset="-122"/>
                <a:ea typeface="微软雅黑" panose="020B0503020204020204" charset="-122"/>
                <a:cs typeface="微软雅黑" panose="020B0503020204020204" charset="-122"/>
              </a:rPr>
              <a:t>。</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2.分布式验证协议（DVP）适合于支持智能电网的数据存储和电源管理机制。</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3.智能云环境中用于状态估计的基于云的软件平台的开发利用了云中可用的最大带宽，从而实现了可靠，安全和容错的智能电网架构。</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7048500" y="4852670"/>
            <a:ext cx="4580255" cy="1476375"/>
          </a:xfrm>
          <a:prstGeom prst="rect">
            <a:avLst/>
          </a:prstGeom>
          <a:noFill/>
        </p:spPr>
        <p:txBody>
          <a:bodyPr wrap="square" rtlCol="0">
            <a:spAutoFit/>
          </a:bodyPr>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1.将云计算应用程序合并到智能电网中的同时，防止意外数据泄漏是一项研究挑战。</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2.</a:t>
            </a:r>
            <a:r>
              <a:rPr>
                <a:solidFill>
                  <a:schemeClr val="bg2">
                    <a:lumMod val="25000"/>
                  </a:schemeClr>
                </a:solidFill>
                <a:latin typeface="微软雅黑" panose="020B0503020204020204" charset="-122"/>
                <a:ea typeface="微软雅黑" panose="020B0503020204020204" charset="-122"/>
                <a:cs typeface="微软雅黑" panose="020B0503020204020204" charset="-122"/>
              </a:rPr>
              <a:t>提供云安全性以防止中断（第三方供应商）与客户设备进行交互以控制和监视，同时</a:t>
            </a:r>
            <a:r>
              <a:rPr lang="zh-CN">
                <a:solidFill>
                  <a:schemeClr val="bg2">
                    <a:lumMod val="25000"/>
                  </a:schemeClr>
                </a:solidFill>
                <a:latin typeface="微软雅黑" panose="020B0503020204020204" charset="-122"/>
                <a:ea typeface="微软雅黑" panose="020B0503020204020204" charset="-122"/>
                <a:cs typeface="微软雅黑" panose="020B0503020204020204" charset="-122"/>
              </a:rPr>
              <a:t>要</a:t>
            </a:r>
            <a:r>
              <a:rPr>
                <a:solidFill>
                  <a:schemeClr val="bg2">
                    <a:lumMod val="25000"/>
                  </a:schemeClr>
                </a:solidFill>
                <a:latin typeface="微软雅黑" panose="020B0503020204020204" charset="-122"/>
                <a:ea typeface="微软雅黑" panose="020B0503020204020204" charset="-122"/>
                <a:cs typeface="微软雅黑" panose="020B0503020204020204" charset="-122"/>
              </a:rPr>
              <a:t>允许不同的供应商。</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
        <p:nvSpPr>
          <p:cNvPr id="36" name="上箭头 35"/>
          <p:cNvSpPr/>
          <p:nvPr/>
        </p:nvSpPr>
        <p:spPr>
          <a:xfrm rot="10800000">
            <a:off x="8833299" y="3882794"/>
            <a:ext cx="1007480" cy="739723"/>
          </a:xfrm>
          <a:prstGeom prst="upArrow">
            <a:avLst>
              <a:gd name="adj1" fmla="val 50000"/>
              <a:gd name="adj2" fmla="val 63430"/>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t="6626"/>
          <a:stretch>
            <a:fillRect/>
          </a:stretch>
        </p:blipFill>
        <p:spPr>
          <a:xfrm>
            <a:off x="926465" y="1873250"/>
            <a:ext cx="6112510" cy="3547745"/>
          </a:xfrm>
          <a:prstGeom prst="rect">
            <a:avLst/>
          </a:prstGeom>
        </p:spPr>
      </p:pic>
      <p:sp>
        <p:nvSpPr>
          <p:cNvPr id="5" name="文本框 4"/>
          <p:cNvSpPr txBox="1"/>
          <p:nvPr/>
        </p:nvSpPr>
        <p:spPr>
          <a:xfrm>
            <a:off x="7357745" y="2908935"/>
            <a:ext cx="4372610" cy="1476375"/>
          </a:xfrm>
          <a:prstGeom prst="rect">
            <a:avLst/>
          </a:prstGeom>
          <a:noFill/>
        </p:spPr>
        <p:txBody>
          <a:bodyPr wrap="square" rtlCol="0">
            <a:spAutoFit/>
          </a:bodyPr>
          <a:p>
            <a:pPr indent="457200" algn="l" fontAlgn="auto">
              <a:lnSpc>
                <a:spcPct val="100000"/>
              </a:lnSpc>
              <a:buClrTx/>
              <a:buSzTx/>
              <a:buFontTx/>
              <a:buNone/>
            </a:pPr>
            <a:r>
              <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rPr>
              <a:t>设计了一种在云平台下数据层次存放方案，并在基于HDFS的云存储架构的原型系统中实现。对在CP-ABE加密算法进行改进，保障了智能电网云存储系统数据间的高效隔离和安全隔离。</a:t>
            </a:r>
            <a:endParaRPr lang="en-US" altLang="zh-CN">
              <a:solidFill>
                <a:schemeClr val="bg2">
                  <a:lumMod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3"/>
          <p:cNvSpPr>
            <a:spLocks noChangeArrowheads="1"/>
          </p:cNvSpPr>
          <p:nvPr/>
        </p:nvSpPr>
        <p:spPr bwMode="auto">
          <a:xfrm>
            <a:off x="2047333" y="405606"/>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altLang="en-US" sz="2935" b="1" dirty="0">
                <a:solidFill>
                  <a:srgbClr val="90807A"/>
                </a:solidFill>
                <a:latin typeface="Arial" panose="020B0604020202020204" pitchFamily="34" charset="0"/>
                <a:cs typeface="Arial" panose="020B0604020202020204" pitchFamily="34" charset="0"/>
              </a:rPr>
              <a:t>研究现状</a:t>
            </a:r>
            <a:endParaRPr lang="zh-CN" altLang="en-US" sz="2935" b="1" dirty="0">
              <a:solidFill>
                <a:srgbClr val="90807A"/>
              </a:solidFill>
              <a:latin typeface="Arial" panose="020B0604020202020204" pitchFamily="34" charset="0"/>
              <a:cs typeface="Arial" panose="020B0604020202020204" pitchFamily="34" charset="0"/>
            </a:endParaRPr>
          </a:p>
        </p:txBody>
      </p:sp>
      <p:sp>
        <p:nvSpPr>
          <p:cNvPr id="32" name="TextBox 2"/>
          <p:cNvSpPr txBox="1"/>
          <p:nvPr/>
        </p:nvSpPr>
        <p:spPr>
          <a:xfrm>
            <a:off x="969645" y="1490345"/>
            <a:ext cx="4919345" cy="1803400"/>
          </a:xfrm>
          <a:prstGeom prst="rect">
            <a:avLst/>
          </a:prstGeom>
          <a:noFill/>
        </p:spPr>
        <p:txBody>
          <a:bodyPr wrap="square" lIns="91386" tIns="45693" rIns="91386" bIns="45693" rtlCol="0">
            <a:spAutoFit/>
          </a:bodyPr>
          <a:lstStyle/>
          <a:p>
            <a:pPr lvl="0" fontAlgn="auto">
              <a:lnSpc>
                <a:spcPct val="100000"/>
              </a:lnSpc>
              <a:spcAft>
                <a:spcPts val="600"/>
              </a:spcAft>
            </a:pPr>
            <a:r>
              <a:rPr lang="zh-CN" altLang="en-US" sz="2000" b="1" dirty="0">
                <a:solidFill>
                  <a:srgbClr val="907F7A"/>
                </a:solidFill>
                <a:latin typeface="微软雅黑" panose="020B0503020204020204" charset="-122"/>
                <a:ea typeface="微软雅黑" panose="020B0503020204020204" charset="-122"/>
                <a:cs typeface="UKIJ Qolyazma" pitchFamily="18" charset="0"/>
              </a:rPr>
              <a:t>基于访问控制</a:t>
            </a:r>
            <a:r>
              <a:rPr lang="en-US" altLang="zh-CN" sz="2000" b="1" dirty="0">
                <a:solidFill>
                  <a:srgbClr val="907F7A"/>
                </a:solidFill>
                <a:latin typeface="微软雅黑" panose="020B0503020204020204" charset="-122"/>
                <a:ea typeface="微软雅黑" panose="020B0503020204020204" charset="-122"/>
                <a:cs typeface="UKIJ Qolyazma" pitchFamily="18" charset="0"/>
              </a:rPr>
              <a:t>(MD-ABAC)</a:t>
            </a:r>
            <a:r>
              <a:rPr lang="zh-CN" altLang="en-US" sz="2000" b="1" dirty="0">
                <a:solidFill>
                  <a:srgbClr val="907F7A"/>
                </a:solidFill>
                <a:latin typeface="微软雅黑" panose="020B0503020204020204" charset="-122"/>
                <a:ea typeface="微软雅黑" panose="020B0503020204020204" charset="-122"/>
                <a:cs typeface="UKIJ Qolyazma" pitchFamily="18" charset="0"/>
              </a:rPr>
              <a:t>模型</a:t>
            </a:r>
            <a:endParaRPr lang="zh-CN" altLang="en-US" b="1" dirty="0">
              <a:solidFill>
                <a:srgbClr val="202A36"/>
              </a:solidFill>
              <a:latin typeface="微软雅黑" panose="020B0503020204020204" charset="-122"/>
              <a:ea typeface="微软雅黑" panose="020B0503020204020204" charset="-122"/>
              <a:cs typeface="UKIJ Qolyazma" pitchFamily="18" charset="0"/>
            </a:endParaRPr>
          </a:p>
          <a:p>
            <a:pPr algn="l">
              <a:lnSpc>
                <a:spcPct val="120000"/>
              </a:lnSpc>
              <a:spcAft>
                <a:spcPct val="40000"/>
              </a:spcAft>
              <a:buClr>
                <a:srgbClr val="292929"/>
              </a:buClr>
              <a:buSzTx/>
              <a:buFontTx/>
            </a:pPr>
            <a:r>
              <a:rPr lang="zh-CN" dirty="0">
                <a:solidFill>
                  <a:schemeClr val="tx1">
                    <a:lumMod val="75000"/>
                    <a:lumOff val="25000"/>
                  </a:schemeClr>
                </a:solidFill>
                <a:latin typeface="微软雅黑" panose="020B0503020204020204" charset="-122"/>
                <a:ea typeface="微软雅黑" panose="020B0503020204020204" charset="-122"/>
              </a:rPr>
              <a:t>利用元属性和元策略分别对域内的属性和策略进行描述，保证了域内外用户对系统资源进行安全的访问。但是云存储环境和原有的分布式环境的平台组织不同，该模型不适用。</a:t>
            </a:r>
            <a:endParaRPr lang="zh-CN" dirty="0">
              <a:solidFill>
                <a:schemeClr val="tx1">
                  <a:lumMod val="75000"/>
                  <a:lumOff val="25000"/>
                </a:schemeClr>
              </a:solidFill>
              <a:latin typeface="微软雅黑" panose="020B0503020204020204" charset="-122"/>
              <a:ea typeface="微软雅黑" panose="020B0503020204020204" charset="-122"/>
            </a:endParaRPr>
          </a:p>
        </p:txBody>
      </p:sp>
      <p:grpSp>
        <p:nvGrpSpPr>
          <p:cNvPr id="33" name="组合 32"/>
          <p:cNvGrpSpPr/>
          <p:nvPr/>
        </p:nvGrpSpPr>
        <p:grpSpPr>
          <a:xfrm>
            <a:off x="5993765" y="2363470"/>
            <a:ext cx="5151755" cy="2606675"/>
            <a:chOff x="776287" y="706437"/>
            <a:chExt cx="7658101" cy="3768726"/>
          </a:xfrm>
          <a:solidFill>
            <a:srgbClr val="90807A"/>
          </a:solidFill>
        </p:grpSpPr>
        <p:sp>
          <p:nvSpPr>
            <p:cNvPr id="34" name="Freeform 10"/>
            <p:cNvSpPr/>
            <p:nvPr/>
          </p:nvSpPr>
          <p:spPr bwMode="auto">
            <a:xfrm>
              <a:off x="5540375" y="830262"/>
              <a:ext cx="55563" cy="30163"/>
            </a:xfrm>
            <a:custGeom>
              <a:avLst/>
              <a:gdLst>
                <a:gd name="T0" fmla="*/ 8 w 15"/>
                <a:gd name="T1" fmla="*/ 0 h 8"/>
                <a:gd name="T2" fmla="*/ 9 w 15"/>
                <a:gd name="T3" fmla="*/ 1 h 8"/>
                <a:gd name="T4" fmla="*/ 12 w 15"/>
                <a:gd name="T5" fmla="*/ 7 h 8"/>
                <a:gd name="T6" fmla="*/ 5 w 15"/>
                <a:gd name="T7" fmla="*/ 4 h 8"/>
                <a:gd name="T8" fmla="*/ 8 w 15"/>
                <a:gd name="T9" fmla="*/ 0 h 8"/>
              </a:gdLst>
              <a:ahLst/>
              <a:cxnLst>
                <a:cxn ang="0">
                  <a:pos x="T0" y="T1"/>
                </a:cxn>
                <a:cxn ang="0">
                  <a:pos x="T2" y="T3"/>
                </a:cxn>
                <a:cxn ang="0">
                  <a:pos x="T4" y="T5"/>
                </a:cxn>
                <a:cxn ang="0">
                  <a:pos x="T6" y="T7"/>
                </a:cxn>
                <a:cxn ang="0">
                  <a:pos x="T8" y="T9"/>
                </a:cxn>
              </a:cxnLst>
              <a:rect l="0" t="0" r="r" b="b"/>
              <a:pathLst>
                <a:path w="15" h="8">
                  <a:moveTo>
                    <a:pt x="8" y="0"/>
                  </a:moveTo>
                  <a:cubicBezTo>
                    <a:pt x="9" y="0"/>
                    <a:pt x="9" y="0"/>
                    <a:pt x="9" y="1"/>
                  </a:cubicBezTo>
                  <a:cubicBezTo>
                    <a:pt x="10" y="4"/>
                    <a:pt x="15" y="4"/>
                    <a:pt x="12" y="7"/>
                  </a:cubicBezTo>
                  <a:cubicBezTo>
                    <a:pt x="8" y="8"/>
                    <a:pt x="10" y="2"/>
                    <a:pt x="5" y="4"/>
                  </a:cubicBezTo>
                  <a:cubicBezTo>
                    <a:pt x="0" y="2"/>
                    <a:pt x="11" y="4"/>
                    <a:pt x="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5" name="Freeform 11"/>
            <p:cNvSpPr/>
            <p:nvPr/>
          </p:nvSpPr>
          <p:spPr bwMode="auto">
            <a:xfrm>
              <a:off x="6342062" y="830262"/>
              <a:ext cx="109538" cy="55563"/>
            </a:xfrm>
            <a:custGeom>
              <a:avLst/>
              <a:gdLst>
                <a:gd name="T0" fmla="*/ 28 w 29"/>
                <a:gd name="T1" fmla="*/ 11 h 15"/>
                <a:gd name="T2" fmla="*/ 17 w 29"/>
                <a:gd name="T3" fmla="*/ 14 h 15"/>
                <a:gd name="T4" fmla="*/ 3 w 29"/>
                <a:gd name="T5" fmla="*/ 14 h 15"/>
                <a:gd name="T6" fmla="*/ 0 w 29"/>
                <a:gd name="T7" fmla="*/ 11 h 15"/>
                <a:gd name="T8" fmla="*/ 22 w 29"/>
                <a:gd name="T9" fmla="*/ 0 h 15"/>
                <a:gd name="T10" fmla="*/ 27 w 29"/>
                <a:gd name="T11" fmla="*/ 3 h 15"/>
                <a:gd name="T12" fmla="*/ 24 w 29"/>
                <a:gd name="T13" fmla="*/ 4 h 15"/>
                <a:gd name="T14" fmla="*/ 28 w 29"/>
                <a:gd name="T15" fmla="*/ 1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5">
                  <a:moveTo>
                    <a:pt x="28" y="11"/>
                  </a:moveTo>
                  <a:cubicBezTo>
                    <a:pt x="24" y="11"/>
                    <a:pt x="17" y="9"/>
                    <a:pt x="17" y="14"/>
                  </a:cubicBezTo>
                  <a:cubicBezTo>
                    <a:pt x="14" y="12"/>
                    <a:pt x="9" y="15"/>
                    <a:pt x="3" y="14"/>
                  </a:cubicBezTo>
                  <a:cubicBezTo>
                    <a:pt x="3" y="11"/>
                    <a:pt x="2" y="11"/>
                    <a:pt x="0" y="11"/>
                  </a:cubicBezTo>
                  <a:cubicBezTo>
                    <a:pt x="3" y="3"/>
                    <a:pt x="11" y="0"/>
                    <a:pt x="22" y="0"/>
                  </a:cubicBezTo>
                  <a:cubicBezTo>
                    <a:pt x="21" y="4"/>
                    <a:pt x="26" y="1"/>
                    <a:pt x="27" y="3"/>
                  </a:cubicBezTo>
                  <a:cubicBezTo>
                    <a:pt x="27" y="4"/>
                    <a:pt x="24" y="4"/>
                    <a:pt x="24" y="4"/>
                  </a:cubicBezTo>
                  <a:cubicBezTo>
                    <a:pt x="23" y="6"/>
                    <a:pt x="29" y="5"/>
                    <a:pt x="28" y="1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6" name="Freeform 12"/>
            <p:cNvSpPr/>
            <p:nvPr/>
          </p:nvSpPr>
          <p:spPr bwMode="auto">
            <a:xfrm>
              <a:off x="5711825" y="833437"/>
              <a:ext cx="57150" cy="33338"/>
            </a:xfrm>
            <a:custGeom>
              <a:avLst/>
              <a:gdLst>
                <a:gd name="T0" fmla="*/ 15 w 15"/>
                <a:gd name="T1" fmla="*/ 2 h 9"/>
                <a:gd name="T2" fmla="*/ 14 w 15"/>
                <a:gd name="T3" fmla="*/ 7 h 9"/>
                <a:gd name="T4" fmla="*/ 8 w 15"/>
                <a:gd name="T5" fmla="*/ 9 h 9"/>
                <a:gd name="T6" fmla="*/ 1 w 15"/>
                <a:gd name="T7" fmla="*/ 4 h 9"/>
                <a:gd name="T8" fmla="*/ 9 w 15"/>
                <a:gd name="T9" fmla="*/ 4 h 9"/>
                <a:gd name="T10" fmla="*/ 15 w 15"/>
                <a:gd name="T11" fmla="*/ 2 h 9"/>
              </a:gdLst>
              <a:ahLst/>
              <a:cxnLst>
                <a:cxn ang="0">
                  <a:pos x="T0" y="T1"/>
                </a:cxn>
                <a:cxn ang="0">
                  <a:pos x="T2" y="T3"/>
                </a:cxn>
                <a:cxn ang="0">
                  <a:pos x="T4" y="T5"/>
                </a:cxn>
                <a:cxn ang="0">
                  <a:pos x="T6" y="T7"/>
                </a:cxn>
                <a:cxn ang="0">
                  <a:pos x="T8" y="T9"/>
                </a:cxn>
                <a:cxn ang="0">
                  <a:pos x="T10" y="T11"/>
                </a:cxn>
              </a:cxnLst>
              <a:rect l="0" t="0" r="r" b="b"/>
              <a:pathLst>
                <a:path w="15" h="9">
                  <a:moveTo>
                    <a:pt x="15" y="2"/>
                  </a:moveTo>
                  <a:cubicBezTo>
                    <a:pt x="14" y="3"/>
                    <a:pt x="13" y="5"/>
                    <a:pt x="14" y="7"/>
                  </a:cubicBezTo>
                  <a:cubicBezTo>
                    <a:pt x="11" y="7"/>
                    <a:pt x="10" y="8"/>
                    <a:pt x="8" y="9"/>
                  </a:cubicBezTo>
                  <a:cubicBezTo>
                    <a:pt x="6" y="7"/>
                    <a:pt x="0" y="9"/>
                    <a:pt x="1" y="4"/>
                  </a:cubicBezTo>
                  <a:cubicBezTo>
                    <a:pt x="5" y="5"/>
                    <a:pt x="6" y="1"/>
                    <a:pt x="9" y="4"/>
                  </a:cubicBezTo>
                  <a:cubicBezTo>
                    <a:pt x="12" y="4"/>
                    <a:pt x="11" y="0"/>
                    <a:pt x="1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7" name="Freeform 13"/>
            <p:cNvSpPr/>
            <p:nvPr/>
          </p:nvSpPr>
          <p:spPr bwMode="auto">
            <a:xfrm>
              <a:off x="5375275" y="849312"/>
              <a:ext cx="71438" cy="36513"/>
            </a:xfrm>
            <a:custGeom>
              <a:avLst/>
              <a:gdLst>
                <a:gd name="T0" fmla="*/ 18 w 19"/>
                <a:gd name="T1" fmla="*/ 0 h 10"/>
                <a:gd name="T2" fmla="*/ 15 w 19"/>
                <a:gd name="T3" fmla="*/ 5 h 10"/>
                <a:gd name="T4" fmla="*/ 11 w 19"/>
                <a:gd name="T5" fmla="*/ 9 h 10"/>
                <a:gd name="T6" fmla="*/ 8 w 19"/>
                <a:gd name="T7" fmla="*/ 6 h 10"/>
                <a:gd name="T8" fmla="*/ 4 w 19"/>
                <a:gd name="T9" fmla="*/ 7 h 10"/>
                <a:gd name="T10" fmla="*/ 1 w 19"/>
                <a:gd name="T11" fmla="*/ 5 h 10"/>
                <a:gd name="T12" fmla="*/ 8 w 19"/>
                <a:gd name="T13" fmla="*/ 3 h 10"/>
                <a:gd name="T14" fmla="*/ 8 w 19"/>
                <a:gd name="T15" fmla="*/ 2 h 10"/>
                <a:gd name="T16" fmla="*/ 18 w 19"/>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0">
                  <a:moveTo>
                    <a:pt x="18" y="0"/>
                  </a:moveTo>
                  <a:cubicBezTo>
                    <a:pt x="19" y="4"/>
                    <a:pt x="15" y="2"/>
                    <a:pt x="15" y="5"/>
                  </a:cubicBezTo>
                  <a:cubicBezTo>
                    <a:pt x="15" y="5"/>
                    <a:pt x="13" y="8"/>
                    <a:pt x="11" y="9"/>
                  </a:cubicBezTo>
                  <a:cubicBezTo>
                    <a:pt x="8" y="10"/>
                    <a:pt x="9" y="6"/>
                    <a:pt x="8" y="6"/>
                  </a:cubicBezTo>
                  <a:cubicBezTo>
                    <a:pt x="8" y="6"/>
                    <a:pt x="6" y="8"/>
                    <a:pt x="4" y="7"/>
                  </a:cubicBezTo>
                  <a:cubicBezTo>
                    <a:pt x="3" y="7"/>
                    <a:pt x="3" y="4"/>
                    <a:pt x="1" y="5"/>
                  </a:cubicBezTo>
                  <a:cubicBezTo>
                    <a:pt x="0" y="1"/>
                    <a:pt x="7" y="5"/>
                    <a:pt x="8" y="3"/>
                  </a:cubicBezTo>
                  <a:cubicBezTo>
                    <a:pt x="8" y="3"/>
                    <a:pt x="8" y="2"/>
                    <a:pt x="8" y="2"/>
                  </a:cubicBezTo>
                  <a:cubicBezTo>
                    <a:pt x="12" y="1"/>
                    <a:pt x="13" y="1"/>
                    <a:pt x="1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8" name="Freeform 14"/>
            <p:cNvSpPr/>
            <p:nvPr/>
          </p:nvSpPr>
          <p:spPr bwMode="auto">
            <a:xfrm>
              <a:off x="5648325" y="849312"/>
              <a:ext cx="57150" cy="17463"/>
            </a:xfrm>
            <a:custGeom>
              <a:avLst/>
              <a:gdLst>
                <a:gd name="T0" fmla="*/ 14 w 15"/>
                <a:gd name="T1" fmla="*/ 5 h 5"/>
                <a:gd name="T2" fmla="*/ 3 w 15"/>
                <a:gd name="T3" fmla="*/ 5 h 5"/>
                <a:gd name="T4" fmla="*/ 7 w 15"/>
                <a:gd name="T5" fmla="*/ 0 h 5"/>
                <a:gd name="T6" fmla="*/ 14 w 15"/>
                <a:gd name="T7" fmla="*/ 5 h 5"/>
              </a:gdLst>
              <a:ahLst/>
              <a:cxnLst>
                <a:cxn ang="0">
                  <a:pos x="T0" y="T1"/>
                </a:cxn>
                <a:cxn ang="0">
                  <a:pos x="T2" y="T3"/>
                </a:cxn>
                <a:cxn ang="0">
                  <a:pos x="T4" y="T5"/>
                </a:cxn>
                <a:cxn ang="0">
                  <a:pos x="T6" y="T7"/>
                </a:cxn>
              </a:cxnLst>
              <a:rect l="0" t="0" r="r" b="b"/>
              <a:pathLst>
                <a:path w="15" h="5">
                  <a:moveTo>
                    <a:pt x="14" y="5"/>
                  </a:moveTo>
                  <a:cubicBezTo>
                    <a:pt x="3" y="5"/>
                    <a:pt x="3" y="5"/>
                    <a:pt x="3" y="5"/>
                  </a:cubicBezTo>
                  <a:cubicBezTo>
                    <a:pt x="0" y="0"/>
                    <a:pt x="7" y="4"/>
                    <a:pt x="7" y="0"/>
                  </a:cubicBezTo>
                  <a:cubicBezTo>
                    <a:pt x="8" y="3"/>
                    <a:pt x="15" y="0"/>
                    <a:pt x="14"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39" name="Freeform 15"/>
            <p:cNvSpPr/>
            <p:nvPr/>
          </p:nvSpPr>
          <p:spPr bwMode="auto">
            <a:xfrm>
              <a:off x="5568950" y="871537"/>
              <a:ext cx="68263" cy="25400"/>
            </a:xfrm>
            <a:custGeom>
              <a:avLst/>
              <a:gdLst>
                <a:gd name="T0" fmla="*/ 12 w 18"/>
                <a:gd name="T1" fmla="*/ 0 h 7"/>
                <a:gd name="T2" fmla="*/ 12 w 18"/>
                <a:gd name="T3" fmla="*/ 6 h 7"/>
                <a:gd name="T4" fmla="*/ 0 w 18"/>
                <a:gd name="T5" fmla="*/ 4 h 7"/>
                <a:gd name="T6" fmla="*/ 12 w 18"/>
                <a:gd name="T7" fmla="*/ 0 h 7"/>
              </a:gdLst>
              <a:ahLst/>
              <a:cxnLst>
                <a:cxn ang="0">
                  <a:pos x="T0" y="T1"/>
                </a:cxn>
                <a:cxn ang="0">
                  <a:pos x="T2" y="T3"/>
                </a:cxn>
                <a:cxn ang="0">
                  <a:pos x="T4" y="T5"/>
                </a:cxn>
                <a:cxn ang="0">
                  <a:pos x="T6" y="T7"/>
                </a:cxn>
              </a:cxnLst>
              <a:rect l="0" t="0" r="r" b="b"/>
              <a:pathLst>
                <a:path w="18" h="7">
                  <a:moveTo>
                    <a:pt x="12" y="0"/>
                  </a:moveTo>
                  <a:cubicBezTo>
                    <a:pt x="18" y="2"/>
                    <a:pt x="12" y="2"/>
                    <a:pt x="12" y="6"/>
                  </a:cubicBezTo>
                  <a:cubicBezTo>
                    <a:pt x="8" y="5"/>
                    <a:pt x="2" y="7"/>
                    <a:pt x="0" y="4"/>
                  </a:cubicBezTo>
                  <a:cubicBezTo>
                    <a:pt x="2" y="1"/>
                    <a:pt x="10" y="3"/>
                    <a:pt x="1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0" name="Freeform 16"/>
            <p:cNvSpPr/>
            <p:nvPr/>
          </p:nvSpPr>
          <p:spPr bwMode="auto">
            <a:xfrm>
              <a:off x="2220912" y="893762"/>
              <a:ext cx="30163" cy="19050"/>
            </a:xfrm>
            <a:custGeom>
              <a:avLst/>
              <a:gdLst>
                <a:gd name="T0" fmla="*/ 0 w 8"/>
                <a:gd name="T1" fmla="*/ 0 h 5"/>
                <a:gd name="T2" fmla="*/ 8 w 8"/>
                <a:gd name="T3" fmla="*/ 5 h 5"/>
                <a:gd name="T4" fmla="*/ 0 w 8"/>
                <a:gd name="T5" fmla="*/ 0 h 5"/>
              </a:gdLst>
              <a:ahLst/>
              <a:cxnLst>
                <a:cxn ang="0">
                  <a:pos x="T0" y="T1"/>
                </a:cxn>
                <a:cxn ang="0">
                  <a:pos x="T2" y="T3"/>
                </a:cxn>
                <a:cxn ang="0">
                  <a:pos x="T4" y="T5"/>
                </a:cxn>
              </a:cxnLst>
              <a:rect l="0" t="0" r="r" b="b"/>
              <a:pathLst>
                <a:path w="8" h="5">
                  <a:moveTo>
                    <a:pt x="0" y="0"/>
                  </a:moveTo>
                  <a:cubicBezTo>
                    <a:pt x="5" y="0"/>
                    <a:pt x="8" y="0"/>
                    <a:pt x="8" y="5"/>
                  </a:cubicBezTo>
                  <a:cubicBezTo>
                    <a:pt x="5" y="3"/>
                    <a:pt x="0" y="4"/>
                    <a:pt x="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1" name="Freeform 17"/>
            <p:cNvSpPr/>
            <p:nvPr/>
          </p:nvSpPr>
          <p:spPr bwMode="auto">
            <a:xfrm>
              <a:off x="6380162" y="890587"/>
              <a:ext cx="123825" cy="58738"/>
            </a:xfrm>
            <a:custGeom>
              <a:avLst/>
              <a:gdLst>
                <a:gd name="T0" fmla="*/ 29 w 33"/>
                <a:gd name="T1" fmla="*/ 3 h 16"/>
                <a:gd name="T2" fmla="*/ 32 w 33"/>
                <a:gd name="T3" fmla="*/ 10 h 16"/>
                <a:gd name="T4" fmla="*/ 18 w 33"/>
                <a:gd name="T5" fmla="*/ 15 h 16"/>
                <a:gd name="T6" fmla="*/ 15 w 33"/>
                <a:gd name="T7" fmla="*/ 13 h 16"/>
                <a:gd name="T8" fmla="*/ 10 w 33"/>
                <a:gd name="T9" fmla="*/ 13 h 16"/>
                <a:gd name="T10" fmla="*/ 10 w 33"/>
                <a:gd name="T11" fmla="*/ 10 h 16"/>
                <a:gd name="T12" fmla="*/ 5 w 33"/>
                <a:gd name="T13" fmla="*/ 12 h 16"/>
                <a:gd name="T14" fmla="*/ 7 w 33"/>
                <a:gd name="T15" fmla="*/ 9 h 16"/>
                <a:gd name="T16" fmla="*/ 1 w 33"/>
                <a:gd name="T17" fmla="*/ 8 h 16"/>
                <a:gd name="T18" fmla="*/ 4 w 33"/>
                <a:gd name="T19" fmla="*/ 5 h 16"/>
                <a:gd name="T20" fmla="*/ 8 w 33"/>
                <a:gd name="T21" fmla="*/ 2 h 16"/>
                <a:gd name="T22" fmla="*/ 21 w 33"/>
                <a:gd name="T23" fmla="*/ 1 h 16"/>
                <a:gd name="T24" fmla="*/ 21 w 33"/>
                <a:gd name="T25" fmla="*/ 3 h 16"/>
                <a:gd name="T26" fmla="*/ 29 w 33"/>
                <a:gd name="T2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6">
                  <a:moveTo>
                    <a:pt x="29" y="3"/>
                  </a:moveTo>
                  <a:cubicBezTo>
                    <a:pt x="28" y="8"/>
                    <a:pt x="24" y="11"/>
                    <a:pt x="32" y="10"/>
                  </a:cubicBezTo>
                  <a:cubicBezTo>
                    <a:pt x="33" y="16"/>
                    <a:pt x="23" y="15"/>
                    <a:pt x="18" y="15"/>
                  </a:cubicBezTo>
                  <a:cubicBezTo>
                    <a:pt x="16" y="14"/>
                    <a:pt x="16" y="14"/>
                    <a:pt x="15" y="13"/>
                  </a:cubicBezTo>
                  <a:cubicBezTo>
                    <a:pt x="12" y="11"/>
                    <a:pt x="13" y="15"/>
                    <a:pt x="10" y="13"/>
                  </a:cubicBezTo>
                  <a:cubicBezTo>
                    <a:pt x="9" y="13"/>
                    <a:pt x="10" y="11"/>
                    <a:pt x="10" y="10"/>
                  </a:cubicBezTo>
                  <a:cubicBezTo>
                    <a:pt x="9" y="10"/>
                    <a:pt x="7" y="13"/>
                    <a:pt x="5" y="12"/>
                  </a:cubicBezTo>
                  <a:cubicBezTo>
                    <a:pt x="5" y="12"/>
                    <a:pt x="7" y="10"/>
                    <a:pt x="7" y="9"/>
                  </a:cubicBezTo>
                  <a:cubicBezTo>
                    <a:pt x="6" y="8"/>
                    <a:pt x="0" y="11"/>
                    <a:pt x="1" y="8"/>
                  </a:cubicBezTo>
                  <a:cubicBezTo>
                    <a:pt x="0" y="5"/>
                    <a:pt x="3" y="6"/>
                    <a:pt x="4" y="5"/>
                  </a:cubicBezTo>
                  <a:cubicBezTo>
                    <a:pt x="6" y="3"/>
                    <a:pt x="5" y="3"/>
                    <a:pt x="8" y="2"/>
                  </a:cubicBezTo>
                  <a:cubicBezTo>
                    <a:pt x="9" y="2"/>
                    <a:pt x="15" y="0"/>
                    <a:pt x="21" y="1"/>
                  </a:cubicBezTo>
                  <a:cubicBezTo>
                    <a:pt x="21" y="1"/>
                    <a:pt x="21" y="3"/>
                    <a:pt x="21" y="3"/>
                  </a:cubicBezTo>
                  <a:cubicBezTo>
                    <a:pt x="23" y="5"/>
                    <a:pt x="28" y="2"/>
                    <a:pt x="29"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2" name="Freeform 18"/>
            <p:cNvSpPr/>
            <p:nvPr/>
          </p:nvSpPr>
          <p:spPr bwMode="auto">
            <a:xfrm>
              <a:off x="6330950" y="890587"/>
              <a:ext cx="49213" cy="33338"/>
            </a:xfrm>
            <a:custGeom>
              <a:avLst/>
              <a:gdLst>
                <a:gd name="T0" fmla="*/ 13 w 13"/>
                <a:gd name="T1" fmla="*/ 5 h 9"/>
                <a:gd name="T2" fmla="*/ 9 w 13"/>
                <a:gd name="T3" fmla="*/ 5 h 9"/>
                <a:gd name="T4" fmla="*/ 7 w 13"/>
                <a:gd name="T5" fmla="*/ 8 h 9"/>
                <a:gd name="T6" fmla="*/ 0 w 13"/>
                <a:gd name="T7" fmla="*/ 5 h 9"/>
                <a:gd name="T8" fmla="*/ 13 w 13"/>
                <a:gd name="T9" fmla="*/ 5 h 9"/>
              </a:gdLst>
              <a:ahLst/>
              <a:cxnLst>
                <a:cxn ang="0">
                  <a:pos x="T0" y="T1"/>
                </a:cxn>
                <a:cxn ang="0">
                  <a:pos x="T2" y="T3"/>
                </a:cxn>
                <a:cxn ang="0">
                  <a:pos x="T4" y="T5"/>
                </a:cxn>
                <a:cxn ang="0">
                  <a:pos x="T6" y="T7"/>
                </a:cxn>
                <a:cxn ang="0">
                  <a:pos x="T8" y="T9"/>
                </a:cxn>
              </a:cxnLst>
              <a:rect l="0" t="0" r="r" b="b"/>
              <a:pathLst>
                <a:path w="13" h="9">
                  <a:moveTo>
                    <a:pt x="13" y="5"/>
                  </a:moveTo>
                  <a:cubicBezTo>
                    <a:pt x="12" y="7"/>
                    <a:pt x="10" y="5"/>
                    <a:pt x="9" y="5"/>
                  </a:cubicBezTo>
                  <a:cubicBezTo>
                    <a:pt x="7" y="5"/>
                    <a:pt x="7" y="7"/>
                    <a:pt x="7" y="8"/>
                  </a:cubicBezTo>
                  <a:cubicBezTo>
                    <a:pt x="3" y="9"/>
                    <a:pt x="4" y="4"/>
                    <a:pt x="0" y="5"/>
                  </a:cubicBezTo>
                  <a:cubicBezTo>
                    <a:pt x="3" y="0"/>
                    <a:pt x="9" y="3"/>
                    <a:pt x="13"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3" name="Freeform 19"/>
            <p:cNvSpPr/>
            <p:nvPr/>
          </p:nvSpPr>
          <p:spPr bwMode="auto">
            <a:xfrm>
              <a:off x="2111375" y="927100"/>
              <a:ext cx="123825" cy="68263"/>
            </a:xfrm>
            <a:custGeom>
              <a:avLst/>
              <a:gdLst>
                <a:gd name="T0" fmla="*/ 24 w 33"/>
                <a:gd name="T1" fmla="*/ 5 h 18"/>
                <a:gd name="T2" fmla="*/ 28 w 33"/>
                <a:gd name="T3" fmla="*/ 10 h 18"/>
                <a:gd name="T4" fmla="*/ 32 w 33"/>
                <a:gd name="T5" fmla="*/ 17 h 18"/>
                <a:gd name="T6" fmla="*/ 28 w 33"/>
                <a:gd name="T7" fmla="*/ 17 h 18"/>
                <a:gd name="T8" fmla="*/ 28 w 33"/>
                <a:gd name="T9" fmla="*/ 15 h 18"/>
                <a:gd name="T10" fmla="*/ 25 w 33"/>
                <a:gd name="T11" fmla="*/ 13 h 18"/>
                <a:gd name="T12" fmla="*/ 7 w 33"/>
                <a:gd name="T13" fmla="*/ 12 h 18"/>
                <a:gd name="T14" fmla="*/ 11 w 33"/>
                <a:gd name="T15" fmla="*/ 9 h 18"/>
                <a:gd name="T16" fmla="*/ 8 w 33"/>
                <a:gd name="T17" fmla="*/ 6 h 18"/>
                <a:gd name="T18" fmla="*/ 0 w 33"/>
                <a:gd name="T19" fmla="*/ 2 h 18"/>
                <a:gd name="T20" fmla="*/ 11 w 33"/>
                <a:gd name="T21" fmla="*/ 2 h 18"/>
                <a:gd name="T22" fmla="*/ 14 w 33"/>
                <a:gd name="T23" fmla="*/ 5 h 18"/>
                <a:gd name="T24" fmla="*/ 20 w 33"/>
                <a:gd name="T25" fmla="*/ 5 h 18"/>
                <a:gd name="T26" fmla="*/ 24 w 33"/>
                <a:gd name="T2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18">
                  <a:moveTo>
                    <a:pt x="24" y="5"/>
                  </a:moveTo>
                  <a:cubicBezTo>
                    <a:pt x="26" y="6"/>
                    <a:pt x="27" y="8"/>
                    <a:pt x="28" y="10"/>
                  </a:cubicBezTo>
                  <a:cubicBezTo>
                    <a:pt x="30" y="12"/>
                    <a:pt x="33" y="14"/>
                    <a:pt x="32" y="17"/>
                  </a:cubicBezTo>
                  <a:cubicBezTo>
                    <a:pt x="32" y="17"/>
                    <a:pt x="29" y="18"/>
                    <a:pt x="28" y="17"/>
                  </a:cubicBezTo>
                  <a:cubicBezTo>
                    <a:pt x="28" y="17"/>
                    <a:pt x="29" y="15"/>
                    <a:pt x="28" y="15"/>
                  </a:cubicBezTo>
                  <a:cubicBezTo>
                    <a:pt x="28" y="14"/>
                    <a:pt x="24" y="17"/>
                    <a:pt x="25" y="13"/>
                  </a:cubicBezTo>
                  <a:cubicBezTo>
                    <a:pt x="17" y="13"/>
                    <a:pt x="12" y="13"/>
                    <a:pt x="7" y="12"/>
                  </a:cubicBezTo>
                  <a:cubicBezTo>
                    <a:pt x="6" y="9"/>
                    <a:pt x="9" y="9"/>
                    <a:pt x="11" y="9"/>
                  </a:cubicBezTo>
                  <a:cubicBezTo>
                    <a:pt x="11" y="7"/>
                    <a:pt x="8" y="8"/>
                    <a:pt x="8" y="6"/>
                  </a:cubicBezTo>
                  <a:cubicBezTo>
                    <a:pt x="3" y="4"/>
                    <a:pt x="1" y="8"/>
                    <a:pt x="0" y="2"/>
                  </a:cubicBezTo>
                  <a:cubicBezTo>
                    <a:pt x="3" y="0"/>
                    <a:pt x="8" y="1"/>
                    <a:pt x="11" y="2"/>
                  </a:cubicBezTo>
                  <a:cubicBezTo>
                    <a:pt x="13" y="2"/>
                    <a:pt x="14" y="2"/>
                    <a:pt x="14" y="5"/>
                  </a:cubicBezTo>
                  <a:cubicBezTo>
                    <a:pt x="16" y="6"/>
                    <a:pt x="20" y="0"/>
                    <a:pt x="20" y="5"/>
                  </a:cubicBezTo>
                  <a:cubicBezTo>
                    <a:pt x="20" y="6"/>
                    <a:pt x="24" y="7"/>
                    <a:pt x="24"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4" name="Freeform 20"/>
            <p:cNvSpPr/>
            <p:nvPr/>
          </p:nvSpPr>
          <p:spPr bwMode="auto">
            <a:xfrm>
              <a:off x="6507162" y="927100"/>
              <a:ext cx="123825" cy="63500"/>
            </a:xfrm>
            <a:custGeom>
              <a:avLst/>
              <a:gdLst>
                <a:gd name="T0" fmla="*/ 13 w 33"/>
                <a:gd name="T1" fmla="*/ 0 h 17"/>
                <a:gd name="T2" fmla="*/ 19 w 33"/>
                <a:gd name="T3" fmla="*/ 5 h 17"/>
                <a:gd name="T4" fmla="*/ 20 w 33"/>
                <a:gd name="T5" fmla="*/ 2 h 17"/>
                <a:gd name="T6" fmla="*/ 23 w 33"/>
                <a:gd name="T7" fmla="*/ 5 h 17"/>
                <a:gd name="T8" fmla="*/ 26 w 33"/>
                <a:gd name="T9" fmla="*/ 5 h 17"/>
                <a:gd name="T10" fmla="*/ 26 w 33"/>
                <a:gd name="T11" fmla="*/ 6 h 17"/>
                <a:gd name="T12" fmla="*/ 32 w 33"/>
                <a:gd name="T13" fmla="*/ 7 h 17"/>
                <a:gd name="T14" fmla="*/ 22 w 33"/>
                <a:gd name="T15" fmla="*/ 10 h 17"/>
                <a:gd name="T16" fmla="*/ 20 w 33"/>
                <a:gd name="T17" fmla="*/ 13 h 17"/>
                <a:gd name="T18" fmla="*/ 8 w 33"/>
                <a:gd name="T19" fmla="*/ 13 h 17"/>
                <a:gd name="T20" fmla="*/ 6 w 33"/>
                <a:gd name="T21" fmla="*/ 16 h 17"/>
                <a:gd name="T22" fmla="*/ 1 w 33"/>
                <a:gd name="T23" fmla="*/ 15 h 17"/>
                <a:gd name="T24" fmla="*/ 1 w 33"/>
                <a:gd name="T25" fmla="*/ 10 h 17"/>
                <a:gd name="T26" fmla="*/ 4 w 33"/>
                <a:gd name="T27" fmla="*/ 10 h 17"/>
                <a:gd name="T28" fmla="*/ 5 w 33"/>
                <a:gd name="T29" fmla="*/ 6 h 17"/>
                <a:gd name="T30" fmla="*/ 8 w 33"/>
                <a:gd name="T31" fmla="*/ 6 h 17"/>
                <a:gd name="T32" fmla="*/ 13 w 33"/>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7">
                  <a:moveTo>
                    <a:pt x="13" y="0"/>
                  </a:moveTo>
                  <a:cubicBezTo>
                    <a:pt x="14" y="3"/>
                    <a:pt x="20" y="0"/>
                    <a:pt x="19" y="5"/>
                  </a:cubicBezTo>
                  <a:cubicBezTo>
                    <a:pt x="20" y="6"/>
                    <a:pt x="20" y="2"/>
                    <a:pt x="20" y="2"/>
                  </a:cubicBezTo>
                  <a:cubicBezTo>
                    <a:pt x="22" y="2"/>
                    <a:pt x="22" y="4"/>
                    <a:pt x="23" y="5"/>
                  </a:cubicBezTo>
                  <a:cubicBezTo>
                    <a:pt x="24" y="5"/>
                    <a:pt x="26" y="4"/>
                    <a:pt x="26" y="5"/>
                  </a:cubicBezTo>
                  <a:cubicBezTo>
                    <a:pt x="26" y="5"/>
                    <a:pt x="26" y="6"/>
                    <a:pt x="26" y="6"/>
                  </a:cubicBezTo>
                  <a:cubicBezTo>
                    <a:pt x="28" y="7"/>
                    <a:pt x="32" y="5"/>
                    <a:pt x="32" y="7"/>
                  </a:cubicBezTo>
                  <a:cubicBezTo>
                    <a:pt x="33" y="13"/>
                    <a:pt x="25" y="9"/>
                    <a:pt x="22" y="10"/>
                  </a:cubicBezTo>
                  <a:cubicBezTo>
                    <a:pt x="20" y="10"/>
                    <a:pt x="21" y="13"/>
                    <a:pt x="20" y="13"/>
                  </a:cubicBezTo>
                  <a:cubicBezTo>
                    <a:pt x="17" y="15"/>
                    <a:pt x="9" y="14"/>
                    <a:pt x="8" y="13"/>
                  </a:cubicBezTo>
                  <a:cubicBezTo>
                    <a:pt x="6" y="13"/>
                    <a:pt x="7" y="15"/>
                    <a:pt x="6" y="16"/>
                  </a:cubicBezTo>
                  <a:cubicBezTo>
                    <a:pt x="4" y="13"/>
                    <a:pt x="4" y="17"/>
                    <a:pt x="1" y="15"/>
                  </a:cubicBezTo>
                  <a:cubicBezTo>
                    <a:pt x="1" y="14"/>
                    <a:pt x="0" y="11"/>
                    <a:pt x="1" y="10"/>
                  </a:cubicBezTo>
                  <a:cubicBezTo>
                    <a:pt x="1" y="10"/>
                    <a:pt x="3" y="11"/>
                    <a:pt x="4" y="10"/>
                  </a:cubicBezTo>
                  <a:cubicBezTo>
                    <a:pt x="5" y="9"/>
                    <a:pt x="4" y="7"/>
                    <a:pt x="5" y="6"/>
                  </a:cubicBezTo>
                  <a:cubicBezTo>
                    <a:pt x="5" y="6"/>
                    <a:pt x="7" y="7"/>
                    <a:pt x="8" y="6"/>
                  </a:cubicBezTo>
                  <a:cubicBezTo>
                    <a:pt x="9" y="4"/>
                    <a:pt x="12" y="3"/>
                    <a:pt x="13"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5" name="Freeform 21"/>
            <p:cNvSpPr/>
            <p:nvPr/>
          </p:nvSpPr>
          <p:spPr bwMode="auto">
            <a:xfrm>
              <a:off x="1893887" y="973137"/>
              <a:ext cx="23813" cy="36513"/>
            </a:xfrm>
            <a:custGeom>
              <a:avLst/>
              <a:gdLst>
                <a:gd name="T0" fmla="*/ 6 w 6"/>
                <a:gd name="T1" fmla="*/ 5 h 10"/>
                <a:gd name="T2" fmla="*/ 6 w 6"/>
                <a:gd name="T3" fmla="*/ 5 h 10"/>
              </a:gdLst>
              <a:ahLst/>
              <a:cxnLst>
                <a:cxn ang="0">
                  <a:pos x="T0" y="T1"/>
                </a:cxn>
                <a:cxn ang="0">
                  <a:pos x="T2" y="T3"/>
                </a:cxn>
              </a:cxnLst>
              <a:rect l="0" t="0" r="r" b="b"/>
              <a:pathLst>
                <a:path w="6" h="10">
                  <a:moveTo>
                    <a:pt x="6" y="5"/>
                  </a:moveTo>
                  <a:cubicBezTo>
                    <a:pt x="3" y="10"/>
                    <a:pt x="0" y="0"/>
                    <a:pt x="6"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6" name="Freeform 22"/>
            <p:cNvSpPr/>
            <p:nvPr/>
          </p:nvSpPr>
          <p:spPr bwMode="auto">
            <a:xfrm>
              <a:off x="1943100" y="979487"/>
              <a:ext cx="68263" cy="41275"/>
            </a:xfrm>
            <a:custGeom>
              <a:avLst/>
              <a:gdLst>
                <a:gd name="T0" fmla="*/ 17 w 18"/>
                <a:gd name="T1" fmla="*/ 3 h 11"/>
                <a:gd name="T2" fmla="*/ 4 w 18"/>
                <a:gd name="T3" fmla="*/ 10 h 11"/>
                <a:gd name="T4" fmla="*/ 0 w 18"/>
                <a:gd name="T5" fmla="*/ 6 h 11"/>
                <a:gd name="T6" fmla="*/ 9 w 18"/>
                <a:gd name="T7" fmla="*/ 3 h 11"/>
                <a:gd name="T8" fmla="*/ 17 w 18"/>
                <a:gd name="T9" fmla="*/ 3 h 11"/>
              </a:gdLst>
              <a:ahLst/>
              <a:cxnLst>
                <a:cxn ang="0">
                  <a:pos x="T0" y="T1"/>
                </a:cxn>
                <a:cxn ang="0">
                  <a:pos x="T2" y="T3"/>
                </a:cxn>
                <a:cxn ang="0">
                  <a:pos x="T4" y="T5"/>
                </a:cxn>
                <a:cxn ang="0">
                  <a:pos x="T6" y="T7"/>
                </a:cxn>
                <a:cxn ang="0">
                  <a:pos x="T8" y="T9"/>
                </a:cxn>
              </a:cxnLst>
              <a:rect l="0" t="0" r="r" b="b"/>
              <a:pathLst>
                <a:path w="18" h="11">
                  <a:moveTo>
                    <a:pt x="17" y="3"/>
                  </a:moveTo>
                  <a:cubicBezTo>
                    <a:pt x="18" y="11"/>
                    <a:pt x="8" y="7"/>
                    <a:pt x="4" y="10"/>
                  </a:cubicBezTo>
                  <a:cubicBezTo>
                    <a:pt x="2" y="10"/>
                    <a:pt x="3" y="6"/>
                    <a:pt x="0" y="6"/>
                  </a:cubicBezTo>
                  <a:cubicBezTo>
                    <a:pt x="1" y="2"/>
                    <a:pt x="8" y="7"/>
                    <a:pt x="9" y="3"/>
                  </a:cubicBezTo>
                  <a:cubicBezTo>
                    <a:pt x="9" y="0"/>
                    <a:pt x="12" y="5"/>
                    <a:pt x="17"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7" name="Freeform 23"/>
            <p:cNvSpPr/>
            <p:nvPr/>
          </p:nvSpPr>
          <p:spPr bwMode="auto">
            <a:xfrm>
              <a:off x="2317750" y="987425"/>
              <a:ext cx="60325" cy="30163"/>
            </a:xfrm>
            <a:custGeom>
              <a:avLst/>
              <a:gdLst>
                <a:gd name="T0" fmla="*/ 14 w 16"/>
                <a:gd name="T1" fmla="*/ 3 h 8"/>
                <a:gd name="T2" fmla="*/ 14 w 16"/>
                <a:gd name="T3" fmla="*/ 5 h 8"/>
                <a:gd name="T4" fmla="*/ 10 w 16"/>
                <a:gd name="T5" fmla="*/ 7 h 8"/>
                <a:gd name="T6" fmla="*/ 8 w 16"/>
                <a:gd name="T7" fmla="*/ 8 h 8"/>
                <a:gd name="T8" fmla="*/ 4 w 16"/>
                <a:gd name="T9" fmla="*/ 7 h 8"/>
                <a:gd name="T10" fmla="*/ 3 w 16"/>
                <a:gd name="T11" fmla="*/ 8 h 8"/>
                <a:gd name="T12" fmla="*/ 1 w 16"/>
                <a:gd name="T13" fmla="*/ 7 h 8"/>
                <a:gd name="T14" fmla="*/ 14 w 16"/>
                <a:gd name="T15" fmla="*/ 3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8">
                  <a:moveTo>
                    <a:pt x="14" y="3"/>
                  </a:moveTo>
                  <a:cubicBezTo>
                    <a:pt x="16" y="4"/>
                    <a:pt x="15" y="5"/>
                    <a:pt x="14" y="5"/>
                  </a:cubicBezTo>
                  <a:cubicBezTo>
                    <a:pt x="13" y="7"/>
                    <a:pt x="12" y="6"/>
                    <a:pt x="10" y="7"/>
                  </a:cubicBezTo>
                  <a:cubicBezTo>
                    <a:pt x="9" y="7"/>
                    <a:pt x="8" y="8"/>
                    <a:pt x="8" y="8"/>
                  </a:cubicBezTo>
                  <a:cubicBezTo>
                    <a:pt x="7" y="8"/>
                    <a:pt x="6" y="7"/>
                    <a:pt x="4" y="7"/>
                  </a:cubicBezTo>
                  <a:cubicBezTo>
                    <a:pt x="4" y="7"/>
                    <a:pt x="3" y="8"/>
                    <a:pt x="3" y="8"/>
                  </a:cubicBezTo>
                  <a:cubicBezTo>
                    <a:pt x="1" y="8"/>
                    <a:pt x="1" y="8"/>
                    <a:pt x="1" y="7"/>
                  </a:cubicBezTo>
                  <a:cubicBezTo>
                    <a:pt x="0" y="0"/>
                    <a:pt x="13" y="7"/>
                    <a:pt x="14"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8" name="Freeform 24"/>
            <p:cNvSpPr/>
            <p:nvPr/>
          </p:nvSpPr>
          <p:spPr bwMode="auto">
            <a:xfrm>
              <a:off x="2097087" y="1001712"/>
              <a:ext cx="33338" cy="19050"/>
            </a:xfrm>
            <a:custGeom>
              <a:avLst/>
              <a:gdLst>
                <a:gd name="T0" fmla="*/ 0 w 9"/>
                <a:gd name="T1" fmla="*/ 3 h 5"/>
                <a:gd name="T2" fmla="*/ 7 w 9"/>
                <a:gd name="T3" fmla="*/ 4 h 5"/>
                <a:gd name="T4" fmla="*/ 0 w 9"/>
                <a:gd name="T5" fmla="*/ 3 h 5"/>
              </a:gdLst>
              <a:ahLst/>
              <a:cxnLst>
                <a:cxn ang="0">
                  <a:pos x="T0" y="T1"/>
                </a:cxn>
                <a:cxn ang="0">
                  <a:pos x="T2" y="T3"/>
                </a:cxn>
                <a:cxn ang="0">
                  <a:pos x="T4" y="T5"/>
                </a:cxn>
              </a:cxnLst>
              <a:rect l="0" t="0" r="r" b="b"/>
              <a:pathLst>
                <a:path w="9" h="5">
                  <a:moveTo>
                    <a:pt x="0" y="3"/>
                  </a:moveTo>
                  <a:cubicBezTo>
                    <a:pt x="0" y="1"/>
                    <a:pt x="9" y="0"/>
                    <a:pt x="7" y="4"/>
                  </a:cubicBezTo>
                  <a:cubicBezTo>
                    <a:pt x="4" y="3"/>
                    <a:pt x="4" y="5"/>
                    <a:pt x="0"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49" name="Freeform 25"/>
            <p:cNvSpPr/>
            <p:nvPr/>
          </p:nvSpPr>
          <p:spPr bwMode="auto">
            <a:xfrm>
              <a:off x="2427287" y="1006475"/>
              <a:ext cx="19050" cy="19050"/>
            </a:xfrm>
            <a:custGeom>
              <a:avLst/>
              <a:gdLst>
                <a:gd name="T0" fmla="*/ 0 w 5"/>
                <a:gd name="T1" fmla="*/ 0 h 5"/>
                <a:gd name="T2" fmla="*/ 4 w 5"/>
                <a:gd name="T3" fmla="*/ 5 h 5"/>
                <a:gd name="T4" fmla="*/ 0 w 5"/>
                <a:gd name="T5" fmla="*/ 5 h 5"/>
                <a:gd name="T6" fmla="*/ 0 w 5"/>
                <a:gd name="T7" fmla="*/ 0 h 5"/>
              </a:gdLst>
              <a:ahLst/>
              <a:cxnLst>
                <a:cxn ang="0">
                  <a:pos x="T0" y="T1"/>
                </a:cxn>
                <a:cxn ang="0">
                  <a:pos x="T2" y="T3"/>
                </a:cxn>
                <a:cxn ang="0">
                  <a:pos x="T4" y="T5"/>
                </a:cxn>
                <a:cxn ang="0">
                  <a:pos x="T6" y="T7"/>
                </a:cxn>
              </a:cxnLst>
              <a:rect l="0" t="0" r="r" b="b"/>
              <a:pathLst>
                <a:path w="5" h="5">
                  <a:moveTo>
                    <a:pt x="0" y="0"/>
                  </a:moveTo>
                  <a:cubicBezTo>
                    <a:pt x="3" y="0"/>
                    <a:pt x="5" y="2"/>
                    <a:pt x="4" y="5"/>
                  </a:cubicBezTo>
                  <a:cubicBezTo>
                    <a:pt x="0" y="5"/>
                    <a:pt x="0" y="5"/>
                    <a:pt x="0" y="5"/>
                  </a:cubicBezTo>
                  <a:lnTo>
                    <a:pt x="0" y="0"/>
                  </a:lnTo>
                  <a:close/>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0" name="Freeform 26"/>
            <p:cNvSpPr/>
            <p:nvPr/>
          </p:nvSpPr>
          <p:spPr bwMode="auto">
            <a:xfrm>
              <a:off x="2284412" y="1036637"/>
              <a:ext cx="374650" cy="112713"/>
            </a:xfrm>
            <a:custGeom>
              <a:avLst/>
              <a:gdLst>
                <a:gd name="T0" fmla="*/ 100 w 100"/>
                <a:gd name="T1" fmla="*/ 16 h 30"/>
                <a:gd name="T2" fmla="*/ 100 w 100"/>
                <a:gd name="T3" fmla="*/ 23 h 30"/>
                <a:gd name="T4" fmla="*/ 96 w 100"/>
                <a:gd name="T5" fmla="*/ 26 h 30"/>
                <a:gd name="T6" fmla="*/ 79 w 100"/>
                <a:gd name="T7" fmla="*/ 26 h 30"/>
                <a:gd name="T8" fmla="*/ 73 w 100"/>
                <a:gd name="T9" fmla="*/ 29 h 30"/>
                <a:gd name="T10" fmla="*/ 69 w 100"/>
                <a:gd name="T11" fmla="*/ 28 h 30"/>
                <a:gd name="T12" fmla="*/ 68 w 100"/>
                <a:gd name="T13" fmla="*/ 29 h 30"/>
                <a:gd name="T14" fmla="*/ 62 w 100"/>
                <a:gd name="T15" fmla="*/ 29 h 30"/>
                <a:gd name="T16" fmla="*/ 62 w 100"/>
                <a:gd name="T17" fmla="*/ 28 h 30"/>
                <a:gd name="T18" fmla="*/ 59 w 100"/>
                <a:gd name="T19" fmla="*/ 29 h 30"/>
                <a:gd name="T20" fmla="*/ 54 w 100"/>
                <a:gd name="T21" fmla="*/ 26 h 30"/>
                <a:gd name="T22" fmla="*/ 33 w 100"/>
                <a:gd name="T23" fmla="*/ 26 h 30"/>
                <a:gd name="T24" fmla="*/ 34 w 100"/>
                <a:gd name="T25" fmla="*/ 23 h 30"/>
                <a:gd name="T26" fmla="*/ 31 w 100"/>
                <a:gd name="T27" fmla="*/ 22 h 30"/>
                <a:gd name="T28" fmla="*/ 28 w 100"/>
                <a:gd name="T29" fmla="*/ 16 h 30"/>
                <a:gd name="T30" fmla="*/ 31 w 100"/>
                <a:gd name="T31" fmla="*/ 14 h 30"/>
                <a:gd name="T32" fmla="*/ 28 w 100"/>
                <a:gd name="T33" fmla="*/ 8 h 30"/>
                <a:gd name="T34" fmla="*/ 16 w 100"/>
                <a:gd name="T35" fmla="*/ 9 h 30"/>
                <a:gd name="T36" fmla="*/ 13 w 100"/>
                <a:gd name="T37" fmla="*/ 7 h 30"/>
                <a:gd name="T38" fmla="*/ 10 w 100"/>
                <a:gd name="T39" fmla="*/ 5 h 30"/>
                <a:gd name="T40" fmla="*/ 5 w 100"/>
                <a:gd name="T41" fmla="*/ 7 h 30"/>
                <a:gd name="T42" fmla="*/ 2 w 100"/>
                <a:gd name="T43" fmla="*/ 1 h 30"/>
                <a:gd name="T44" fmla="*/ 17 w 100"/>
                <a:gd name="T45" fmla="*/ 0 h 30"/>
                <a:gd name="T46" fmla="*/ 20 w 100"/>
                <a:gd name="T47" fmla="*/ 1 h 30"/>
                <a:gd name="T48" fmla="*/ 20 w 100"/>
                <a:gd name="T49" fmla="*/ 4 h 30"/>
                <a:gd name="T50" fmla="*/ 24 w 100"/>
                <a:gd name="T51" fmla="*/ 7 h 30"/>
                <a:gd name="T52" fmla="*/ 37 w 100"/>
                <a:gd name="T53" fmla="*/ 7 h 30"/>
                <a:gd name="T54" fmla="*/ 37 w 100"/>
                <a:gd name="T55" fmla="*/ 14 h 30"/>
                <a:gd name="T56" fmla="*/ 47 w 100"/>
                <a:gd name="T57" fmla="*/ 15 h 30"/>
                <a:gd name="T58" fmla="*/ 47 w 100"/>
                <a:gd name="T59" fmla="*/ 18 h 30"/>
                <a:gd name="T60" fmla="*/ 49 w 100"/>
                <a:gd name="T61" fmla="*/ 16 h 30"/>
                <a:gd name="T62" fmla="*/ 66 w 100"/>
                <a:gd name="T63" fmla="*/ 16 h 30"/>
                <a:gd name="T64" fmla="*/ 69 w 100"/>
                <a:gd name="T65" fmla="*/ 18 h 30"/>
                <a:gd name="T66" fmla="*/ 73 w 100"/>
                <a:gd name="T67" fmla="*/ 15 h 30"/>
                <a:gd name="T68" fmla="*/ 77 w 100"/>
                <a:gd name="T69" fmla="*/ 15 h 30"/>
                <a:gd name="T70" fmla="*/ 100 w 100"/>
                <a:gd name="T71"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30">
                  <a:moveTo>
                    <a:pt x="100" y="16"/>
                  </a:moveTo>
                  <a:cubicBezTo>
                    <a:pt x="100" y="23"/>
                    <a:pt x="100" y="23"/>
                    <a:pt x="100" y="23"/>
                  </a:cubicBezTo>
                  <a:cubicBezTo>
                    <a:pt x="98" y="23"/>
                    <a:pt x="96" y="24"/>
                    <a:pt x="96" y="26"/>
                  </a:cubicBezTo>
                  <a:cubicBezTo>
                    <a:pt x="89" y="27"/>
                    <a:pt x="84" y="26"/>
                    <a:pt x="79" y="26"/>
                  </a:cubicBezTo>
                  <a:cubicBezTo>
                    <a:pt x="77" y="26"/>
                    <a:pt x="75" y="29"/>
                    <a:pt x="73" y="29"/>
                  </a:cubicBezTo>
                  <a:cubicBezTo>
                    <a:pt x="71" y="29"/>
                    <a:pt x="71" y="28"/>
                    <a:pt x="69" y="28"/>
                  </a:cubicBezTo>
                  <a:cubicBezTo>
                    <a:pt x="70" y="28"/>
                    <a:pt x="68" y="29"/>
                    <a:pt x="68" y="29"/>
                  </a:cubicBezTo>
                  <a:cubicBezTo>
                    <a:pt x="67" y="29"/>
                    <a:pt x="62" y="29"/>
                    <a:pt x="62" y="29"/>
                  </a:cubicBezTo>
                  <a:cubicBezTo>
                    <a:pt x="62" y="29"/>
                    <a:pt x="62" y="28"/>
                    <a:pt x="62" y="28"/>
                  </a:cubicBezTo>
                  <a:cubicBezTo>
                    <a:pt x="61" y="27"/>
                    <a:pt x="59" y="29"/>
                    <a:pt x="59" y="29"/>
                  </a:cubicBezTo>
                  <a:cubicBezTo>
                    <a:pt x="56" y="28"/>
                    <a:pt x="56" y="26"/>
                    <a:pt x="54" y="26"/>
                  </a:cubicBezTo>
                  <a:cubicBezTo>
                    <a:pt x="48" y="26"/>
                    <a:pt x="41" y="30"/>
                    <a:pt x="33" y="26"/>
                  </a:cubicBezTo>
                  <a:cubicBezTo>
                    <a:pt x="33" y="25"/>
                    <a:pt x="34" y="25"/>
                    <a:pt x="34" y="23"/>
                  </a:cubicBezTo>
                  <a:cubicBezTo>
                    <a:pt x="34" y="21"/>
                    <a:pt x="32" y="23"/>
                    <a:pt x="31" y="22"/>
                  </a:cubicBezTo>
                  <a:cubicBezTo>
                    <a:pt x="30" y="20"/>
                    <a:pt x="31" y="17"/>
                    <a:pt x="28" y="16"/>
                  </a:cubicBezTo>
                  <a:cubicBezTo>
                    <a:pt x="29" y="15"/>
                    <a:pt x="31" y="15"/>
                    <a:pt x="31" y="14"/>
                  </a:cubicBezTo>
                  <a:cubicBezTo>
                    <a:pt x="31" y="11"/>
                    <a:pt x="27" y="12"/>
                    <a:pt x="28" y="8"/>
                  </a:cubicBezTo>
                  <a:cubicBezTo>
                    <a:pt x="26" y="10"/>
                    <a:pt x="20" y="9"/>
                    <a:pt x="16" y="9"/>
                  </a:cubicBezTo>
                  <a:cubicBezTo>
                    <a:pt x="13" y="11"/>
                    <a:pt x="14" y="7"/>
                    <a:pt x="13" y="7"/>
                  </a:cubicBezTo>
                  <a:cubicBezTo>
                    <a:pt x="12" y="6"/>
                    <a:pt x="10" y="7"/>
                    <a:pt x="10" y="5"/>
                  </a:cubicBezTo>
                  <a:cubicBezTo>
                    <a:pt x="9" y="6"/>
                    <a:pt x="7" y="7"/>
                    <a:pt x="5" y="7"/>
                  </a:cubicBezTo>
                  <a:cubicBezTo>
                    <a:pt x="9" y="2"/>
                    <a:pt x="0" y="6"/>
                    <a:pt x="2" y="1"/>
                  </a:cubicBezTo>
                  <a:cubicBezTo>
                    <a:pt x="8" y="2"/>
                    <a:pt x="12" y="0"/>
                    <a:pt x="17" y="0"/>
                  </a:cubicBezTo>
                  <a:cubicBezTo>
                    <a:pt x="17" y="1"/>
                    <a:pt x="19" y="0"/>
                    <a:pt x="20" y="1"/>
                  </a:cubicBezTo>
                  <a:cubicBezTo>
                    <a:pt x="20" y="1"/>
                    <a:pt x="20" y="3"/>
                    <a:pt x="20" y="4"/>
                  </a:cubicBezTo>
                  <a:cubicBezTo>
                    <a:pt x="21" y="5"/>
                    <a:pt x="25" y="3"/>
                    <a:pt x="24" y="7"/>
                  </a:cubicBezTo>
                  <a:cubicBezTo>
                    <a:pt x="28" y="3"/>
                    <a:pt x="32" y="7"/>
                    <a:pt x="37" y="7"/>
                  </a:cubicBezTo>
                  <a:cubicBezTo>
                    <a:pt x="36" y="11"/>
                    <a:pt x="39" y="11"/>
                    <a:pt x="37" y="14"/>
                  </a:cubicBezTo>
                  <a:cubicBezTo>
                    <a:pt x="39" y="14"/>
                    <a:pt x="43" y="13"/>
                    <a:pt x="47" y="15"/>
                  </a:cubicBezTo>
                  <a:cubicBezTo>
                    <a:pt x="48" y="15"/>
                    <a:pt x="40" y="18"/>
                    <a:pt x="47" y="18"/>
                  </a:cubicBezTo>
                  <a:cubicBezTo>
                    <a:pt x="48" y="18"/>
                    <a:pt x="48" y="16"/>
                    <a:pt x="49" y="16"/>
                  </a:cubicBezTo>
                  <a:cubicBezTo>
                    <a:pt x="54" y="16"/>
                    <a:pt x="60" y="16"/>
                    <a:pt x="66" y="16"/>
                  </a:cubicBezTo>
                  <a:cubicBezTo>
                    <a:pt x="67" y="16"/>
                    <a:pt x="69" y="18"/>
                    <a:pt x="69" y="18"/>
                  </a:cubicBezTo>
                  <a:cubicBezTo>
                    <a:pt x="72" y="17"/>
                    <a:pt x="66" y="15"/>
                    <a:pt x="73" y="15"/>
                  </a:cubicBezTo>
                  <a:cubicBezTo>
                    <a:pt x="75" y="15"/>
                    <a:pt x="76" y="15"/>
                    <a:pt x="77" y="15"/>
                  </a:cubicBezTo>
                  <a:cubicBezTo>
                    <a:pt x="83" y="14"/>
                    <a:pt x="92" y="14"/>
                    <a:pt x="100" y="1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1" name="Freeform 27"/>
            <p:cNvSpPr/>
            <p:nvPr/>
          </p:nvSpPr>
          <p:spPr bwMode="auto">
            <a:xfrm>
              <a:off x="5475287" y="1031875"/>
              <a:ext cx="376238" cy="269875"/>
            </a:xfrm>
            <a:custGeom>
              <a:avLst/>
              <a:gdLst>
                <a:gd name="T0" fmla="*/ 82 w 100"/>
                <a:gd name="T1" fmla="*/ 2 h 72"/>
                <a:gd name="T2" fmla="*/ 99 w 100"/>
                <a:gd name="T3" fmla="*/ 1 h 72"/>
                <a:gd name="T4" fmla="*/ 98 w 100"/>
                <a:gd name="T5" fmla="*/ 8 h 72"/>
                <a:gd name="T6" fmla="*/ 79 w 100"/>
                <a:gd name="T7" fmla="*/ 10 h 72"/>
                <a:gd name="T8" fmla="*/ 77 w 100"/>
                <a:gd name="T9" fmla="*/ 13 h 72"/>
                <a:gd name="T10" fmla="*/ 74 w 100"/>
                <a:gd name="T11" fmla="*/ 13 h 72"/>
                <a:gd name="T12" fmla="*/ 71 w 100"/>
                <a:gd name="T13" fmla="*/ 16 h 72"/>
                <a:gd name="T14" fmla="*/ 68 w 100"/>
                <a:gd name="T15" fmla="*/ 15 h 72"/>
                <a:gd name="T16" fmla="*/ 63 w 100"/>
                <a:gd name="T17" fmla="*/ 16 h 72"/>
                <a:gd name="T18" fmla="*/ 57 w 100"/>
                <a:gd name="T19" fmla="*/ 17 h 72"/>
                <a:gd name="T20" fmla="*/ 56 w 100"/>
                <a:gd name="T21" fmla="*/ 20 h 72"/>
                <a:gd name="T22" fmla="*/ 49 w 100"/>
                <a:gd name="T23" fmla="*/ 24 h 72"/>
                <a:gd name="T24" fmla="*/ 44 w 100"/>
                <a:gd name="T25" fmla="*/ 27 h 72"/>
                <a:gd name="T26" fmla="*/ 42 w 100"/>
                <a:gd name="T27" fmla="*/ 30 h 72"/>
                <a:gd name="T28" fmla="*/ 40 w 100"/>
                <a:gd name="T29" fmla="*/ 33 h 72"/>
                <a:gd name="T30" fmla="*/ 33 w 100"/>
                <a:gd name="T31" fmla="*/ 36 h 72"/>
                <a:gd name="T32" fmla="*/ 32 w 100"/>
                <a:gd name="T33" fmla="*/ 37 h 72"/>
                <a:gd name="T34" fmla="*/ 26 w 100"/>
                <a:gd name="T35" fmla="*/ 40 h 72"/>
                <a:gd name="T36" fmla="*/ 23 w 100"/>
                <a:gd name="T37" fmla="*/ 45 h 72"/>
                <a:gd name="T38" fmla="*/ 25 w 100"/>
                <a:gd name="T39" fmla="*/ 54 h 72"/>
                <a:gd name="T40" fmla="*/ 20 w 100"/>
                <a:gd name="T41" fmla="*/ 57 h 72"/>
                <a:gd name="T42" fmla="*/ 23 w 100"/>
                <a:gd name="T43" fmla="*/ 62 h 72"/>
                <a:gd name="T44" fmla="*/ 22 w 100"/>
                <a:gd name="T45" fmla="*/ 64 h 72"/>
                <a:gd name="T46" fmla="*/ 23 w 100"/>
                <a:gd name="T47" fmla="*/ 65 h 72"/>
                <a:gd name="T48" fmla="*/ 25 w 100"/>
                <a:gd name="T49" fmla="*/ 64 h 72"/>
                <a:gd name="T50" fmla="*/ 29 w 100"/>
                <a:gd name="T51" fmla="*/ 66 h 72"/>
                <a:gd name="T52" fmla="*/ 27 w 100"/>
                <a:gd name="T53" fmla="*/ 72 h 72"/>
                <a:gd name="T54" fmla="*/ 15 w 100"/>
                <a:gd name="T55" fmla="*/ 72 h 72"/>
                <a:gd name="T56" fmla="*/ 16 w 100"/>
                <a:gd name="T57" fmla="*/ 69 h 72"/>
                <a:gd name="T58" fmla="*/ 12 w 100"/>
                <a:gd name="T59" fmla="*/ 68 h 72"/>
                <a:gd name="T60" fmla="*/ 9 w 100"/>
                <a:gd name="T61" fmla="*/ 65 h 72"/>
                <a:gd name="T62" fmla="*/ 6 w 100"/>
                <a:gd name="T63" fmla="*/ 65 h 72"/>
                <a:gd name="T64" fmla="*/ 2 w 100"/>
                <a:gd name="T65" fmla="*/ 65 h 72"/>
                <a:gd name="T66" fmla="*/ 1 w 100"/>
                <a:gd name="T67" fmla="*/ 55 h 72"/>
                <a:gd name="T68" fmla="*/ 8 w 100"/>
                <a:gd name="T69" fmla="*/ 52 h 72"/>
                <a:gd name="T70" fmla="*/ 6 w 100"/>
                <a:gd name="T71" fmla="*/ 51 h 72"/>
                <a:gd name="T72" fmla="*/ 8 w 100"/>
                <a:gd name="T73" fmla="*/ 48 h 72"/>
                <a:gd name="T74" fmla="*/ 15 w 100"/>
                <a:gd name="T75" fmla="*/ 45 h 72"/>
                <a:gd name="T76" fmla="*/ 15 w 100"/>
                <a:gd name="T77" fmla="*/ 40 h 72"/>
                <a:gd name="T78" fmla="*/ 19 w 100"/>
                <a:gd name="T79" fmla="*/ 38 h 72"/>
                <a:gd name="T80" fmla="*/ 22 w 100"/>
                <a:gd name="T81" fmla="*/ 34 h 72"/>
                <a:gd name="T82" fmla="*/ 22 w 100"/>
                <a:gd name="T83" fmla="*/ 27 h 72"/>
                <a:gd name="T84" fmla="*/ 33 w 100"/>
                <a:gd name="T85" fmla="*/ 23 h 72"/>
                <a:gd name="T86" fmla="*/ 35 w 100"/>
                <a:gd name="T87" fmla="*/ 20 h 72"/>
                <a:gd name="T88" fmla="*/ 36 w 100"/>
                <a:gd name="T89" fmla="*/ 22 h 72"/>
                <a:gd name="T90" fmla="*/ 39 w 100"/>
                <a:gd name="T91" fmla="*/ 19 h 72"/>
                <a:gd name="T92" fmla="*/ 40 w 100"/>
                <a:gd name="T93" fmla="*/ 16 h 72"/>
                <a:gd name="T94" fmla="*/ 47 w 100"/>
                <a:gd name="T95" fmla="*/ 15 h 72"/>
                <a:gd name="T96" fmla="*/ 56 w 100"/>
                <a:gd name="T97" fmla="*/ 13 h 72"/>
                <a:gd name="T98" fmla="*/ 57 w 100"/>
                <a:gd name="T99" fmla="*/ 12 h 72"/>
                <a:gd name="T100" fmla="*/ 60 w 100"/>
                <a:gd name="T101" fmla="*/ 13 h 72"/>
                <a:gd name="T102" fmla="*/ 61 w 100"/>
                <a:gd name="T103" fmla="*/ 10 h 72"/>
                <a:gd name="T104" fmla="*/ 63 w 100"/>
                <a:gd name="T105" fmla="*/ 10 h 72"/>
                <a:gd name="T106" fmla="*/ 72 w 100"/>
                <a:gd name="T107" fmla="*/ 9 h 72"/>
                <a:gd name="T108" fmla="*/ 75 w 100"/>
                <a:gd name="T109" fmla="*/ 8 h 72"/>
                <a:gd name="T110" fmla="*/ 77 w 100"/>
                <a:gd name="T111" fmla="*/ 6 h 72"/>
                <a:gd name="T112" fmla="*/ 82 w 100"/>
                <a:gd name="T113" fmla="*/ 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 h="72">
                  <a:moveTo>
                    <a:pt x="82" y="2"/>
                  </a:moveTo>
                  <a:cubicBezTo>
                    <a:pt x="87" y="5"/>
                    <a:pt x="93" y="0"/>
                    <a:pt x="99" y="1"/>
                  </a:cubicBezTo>
                  <a:cubicBezTo>
                    <a:pt x="100" y="4"/>
                    <a:pt x="97" y="4"/>
                    <a:pt x="98" y="8"/>
                  </a:cubicBezTo>
                  <a:cubicBezTo>
                    <a:pt x="93" y="5"/>
                    <a:pt x="86" y="10"/>
                    <a:pt x="79" y="10"/>
                  </a:cubicBezTo>
                  <a:cubicBezTo>
                    <a:pt x="78" y="10"/>
                    <a:pt x="78" y="13"/>
                    <a:pt x="77" y="13"/>
                  </a:cubicBezTo>
                  <a:cubicBezTo>
                    <a:pt x="76" y="14"/>
                    <a:pt x="74" y="13"/>
                    <a:pt x="74" y="13"/>
                  </a:cubicBezTo>
                  <a:cubicBezTo>
                    <a:pt x="74" y="13"/>
                    <a:pt x="71" y="16"/>
                    <a:pt x="71" y="16"/>
                  </a:cubicBezTo>
                  <a:cubicBezTo>
                    <a:pt x="70" y="16"/>
                    <a:pt x="70" y="14"/>
                    <a:pt x="68" y="15"/>
                  </a:cubicBezTo>
                  <a:cubicBezTo>
                    <a:pt x="67" y="15"/>
                    <a:pt x="65" y="15"/>
                    <a:pt x="63" y="16"/>
                  </a:cubicBezTo>
                  <a:cubicBezTo>
                    <a:pt x="62" y="16"/>
                    <a:pt x="59" y="17"/>
                    <a:pt x="57" y="17"/>
                  </a:cubicBezTo>
                  <a:cubicBezTo>
                    <a:pt x="55" y="18"/>
                    <a:pt x="57" y="19"/>
                    <a:pt x="56" y="20"/>
                  </a:cubicBezTo>
                  <a:cubicBezTo>
                    <a:pt x="55" y="21"/>
                    <a:pt x="49" y="20"/>
                    <a:pt x="49" y="24"/>
                  </a:cubicBezTo>
                  <a:cubicBezTo>
                    <a:pt x="48" y="26"/>
                    <a:pt x="45" y="27"/>
                    <a:pt x="44" y="27"/>
                  </a:cubicBezTo>
                  <a:cubicBezTo>
                    <a:pt x="44" y="28"/>
                    <a:pt x="42" y="29"/>
                    <a:pt x="42" y="30"/>
                  </a:cubicBezTo>
                  <a:cubicBezTo>
                    <a:pt x="41" y="31"/>
                    <a:pt x="40" y="31"/>
                    <a:pt x="40" y="33"/>
                  </a:cubicBezTo>
                  <a:cubicBezTo>
                    <a:pt x="35" y="34"/>
                    <a:pt x="36" y="32"/>
                    <a:pt x="33" y="36"/>
                  </a:cubicBezTo>
                  <a:cubicBezTo>
                    <a:pt x="33" y="36"/>
                    <a:pt x="32" y="35"/>
                    <a:pt x="32" y="37"/>
                  </a:cubicBezTo>
                  <a:cubicBezTo>
                    <a:pt x="32" y="39"/>
                    <a:pt x="28" y="38"/>
                    <a:pt x="26" y="40"/>
                  </a:cubicBezTo>
                  <a:cubicBezTo>
                    <a:pt x="26" y="42"/>
                    <a:pt x="28" y="47"/>
                    <a:pt x="23" y="45"/>
                  </a:cubicBezTo>
                  <a:cubicBezTo>
                    <a:pt x="24" y="48"/>
                    <a:pt x="22" y="54"/>
                    <a:pt x="25" y="54"/>
                  </a:cubicBezTo>
                  <a:cubicBezTo>
                    <a:pt x="24" y="55"/>
                    <a:pt x="22" y="56"/>
                    <a:pt x="20" y="57"/>
                  </a:cubicBezTo>
                  <a:cubicBezTo>
                    <a:pt x="19" y="60"/>
                    <a:pt x="24" y="59"/>
                    <a:pt x="23" y="62"/>
                  </a:cubicBezTo>
                  <a:cubicBezTo>
                    <a:pt x="23" y="62"/>
                    <a:pt x="21" y="63"/>
                    <a:pt x="22" y="64"/>
                  </a:cubicBezTo>
                  <a:cubicBezTo>
                    <a:pt x="22" y="63"/>
                    <a:pt x="24" y="65"/>
                    <a:pt x="23" y="65"/>
                  </a:cubicBezTo>
                  <a:cubicBezTo>
                    <a:pt x="24" y="65"/>
                    <a:pt x="25" y="64"/>
                    <a:pt x="25" y="64"/>
                  </a:cubicBezTo>
                  <a:cubicBezTo>
                    <a:pt x="26" y="64"/>
                    <a:pt x="26" y="67"/>
                    <a:pt x="29" y="66"/>
                  </a:cubicBezTo>
                  <a:cubicBezTo>
                    <a:pt x="29" y="69"/>
                    <a:pt x="27" y="69"/>
                    <a:pt x="27" y="72"/>
                  </a:cubicBezTo>
                  <a:cubicBezTo>
                    <a:pt x="15" y="72"/>
                    <a:pt x="15" y="72"/>
                    <a:pt x="15" y="72"/>
                  </a:cubicBezTo>
                  <a:cubicBezTo>
                    <a:pt x="15" y="71"/>
                    <a:pt x="17" y="70"/>
                    <a:pt x="16" y="69"/>
                  </a:cubicBezTo>
                  <a:cubicBezTo>
                    <a:pt x="15" y="68"/>
                    <a:pt x="14" y="69"/>
                    <a:pt x="12" y="68"/>
                  </a:cubicBezTo>
                  <a:cubicBezTo>
                    <a:pt x="11" y="67"/>
                    <a:pt x="10" y="65"/>
                    <a:pt x="9" y="65"/>
                  </a:cubicBezTo>
                  <a:cubicBezTo>
                    <a:pt x="9" y="65"/>
                    <a:pt x="7" y="65"/>
                    <a:pt x="6" y="65"/>
                  </a:cubicBezTo>
                  <a:cubicBezTo>
                    <a:pt x="5" y="64"/>
                    <a:pt x="5" y="65"/>
                    <a:pt x="2" y="65"/>
                  </a:cubicBezTo>
                  <a:cubicBezTo>
                    <a:pt x="2" y="62"/>
                    <a:pt x="0" y="60"/>
                    <a:pt x="1" y="55"/>
                  </a:cubicBezTo>
                  <a:cubicBezTo>
                    <a:pt x="5" y="60"/>
                    <a:pt x="1" y="50"/>
                    <a:pt x="8" y="52"/>
                  </a:cubicBezTo>
                  <a:cubicBezTo>
                    <a:pt x="9" y="51"/>
                    <a:pt x="6" y="51"/>
                    <a:pt x="6" y="51"/>
                  </a:cubicBezTo>
                  <a:cubicBezTo>
                    <a:pt x="7" y="50"/>
                    <a:pt x="11" y="49"/>
                    <a:pt x="8" y="48"/>
                  </a:cubicBezTo>
                  <a:cubicBezTo>
                    <a:pt x="9" y="46"/>
                    <a:pt x="12" y="46"/>
                    <a:pt x="15" y="45"/>
                  </a:cubicBezTo>
                  <a:cubicBezTo>
                    <a:pt x="14" y="43"/>
                    <a:pt x="19" y="41"/>
                    <a:pt x="15" y="40"/>
                  </a:cubicBezTo>
                  <a:cubicBezTo>
                    <a:pt x="15" y="38"/>
                    <a:pt x="17" y="39"/>
                    <a:pt x="19" y="38"/>
                  </a:cubicBezTo>
                  <a:cubicBezTo>
                    <a:pt x="19" y="36"/>
                    <a:pt x="20" y="35"/>
                    <a:pt x="22" y="34"/>
                  </a:cubicBezTo>
                  <a:cubicBezTo>
                    <a:pt x="19" y="32"/>
                    <a:pt x="23" y="32"/>
                    <a:pt x="22" y="27"/>
                  </a:cubicBezTo>
                  <a:cubicBezTo>
                    <a:pt x="27" y="27"/>
                    <a:pt x="29" y="24"/>
                    <a:pt x="33" y="23"/>
                  </a:cubicBezTo>
                  <a:cubicBezTo>
                    <a:pt x="35" y="24"/>
                    <a:pt x="34" y="21"/>
                    <a:pt x="35" y="20"/>
                  </a:cubicBezTo>
                  <a:cubicBezTo>
                    <a:pt x="35" y="20"/>
                    <a:pt x="36" y="21"/>
                    <a:pt x="36" y="22"/>
                  </a:cubicBezTo>
                  <a:cubicBezTo>
                    <a:pt x="37" y="21"/>
                    <a:pt x="38" y="20"/>
                    <a:pt x="39" y="19"/>
                  </a:cubicBezTo>
                  <a:cubicBezTo>
                    <a:pt x="39" y="18"/>
                    <a:pt x="40" y="18"/>
                    <a:pt x="40" y="16"/>
                  </a:cubicBezTo>
                  <a:cubicBezTo>
                    <a:pt x="43" y="16"/>
                    <a:pt x="45" y="16"/>
                    <a:pt x="47" y="15"/>
                  </a:cubicBezTo>
                  <a:cubicBezTo>
                    <a:pt x="49" y="13"/>
                    <a:pt x="51" y="14"/>
                    <a:pt x="56" y="13"/>
                  </a:cubicBezTo>
                  <a:cubicBezTo>
                    <a:pt x="57" y="13"/>
                    <a:pt x="56" y="12"/>
                    <a:pt x="57" y="12"/>
                  </a:cubicBezTo>
                  <a:cubicBezTo>
                    <a:pt x="59" y="11"/>
                    <a:pt x="60" y="13"/>
                    <a:pt x="60" y="13"/>
                  </a:cubicBezTo>
                  <a:cubicBezTo>
                    <a:pt x="62" y="13"/>
                    <a:pt x="59" y="10"/>
                    <a:pt x="61" y="10"/>
                  </a:cubicBezTo>
                  <a:cubicBezTo>
                    <a:pt x="62" y="10"/>
                    <a:pt x="62" y="10"/>
                    <a:pt x="63" y="10"/>
                  </a:cubicBezTo>
                  <a:cubicBezTo>
                    <a:pt x="64" y="10"/>
                    <a:pt x="68" y="10"/>
                    <a:pt x="72" y="9"/>
                  </a:cubicBezTo>
                  <a:cubicBezTo>
                    <a:pt x="75" y="8"/>
                    <a:pt x="74" y="9"/>
                    <a:pt x="75" y="8"/>
                  </a:cubicBezTo>
                  <a:cubicBezTo>
                    <a:pt x="75" y="8"/>
                    <a:pt x="77" y="6"/>
                    <a:pt x="77" y="6"/>
                  </a:cubicBezTo>
                  <a:cubicBezTo>
                    <a:pt x="81" y="4"/>
                    <a:pt x="82" y="9"/>
                    <a:pt x="82"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2" name="Freeform 28"/>
            <p:cNvSpPr/>
            <p:nvPr/>
          </p:nvSpPr>
          <p:spPr bwMode="auto">
            <a:xfrm>
              <a:off x="2187575" y="1047750"/>
              <a:ext cx="41275" cy="19050"/>
            </a:xfrm>
            <a:custGeom>
              <a:avLst/>
              <a:gdLst>
                <a:gd name="T0" fmla="*/ 8 w 11"/>
                <a:gd name="T1" fmla="*/ 1 h 5"/>
                <a:gd name="T2" fmla="*/ 11 w 11"/>
                <a:gd name="T3" fmla="*/ 1 h 5"/>
                <a:gd name="T4" fmla="*/ 8 w 11"/>
                <a:gd name="T5" fmla="*/ 1 h 5"/>
              </a:gdLst>
              <a:ahLst/>
              <a:cxnLst>
                <a:cxn ang="0">
                  <a:pos x="T0" y="T1"/>
                </a:cxn>
                <a:cxn ang="0">
                  <a:pos x="T2" y="T3"/>
                </a:cxn>
                <a:cxn ang="0">
                  <a:pos x="T4" y="T5"/>
                </a:cxn>
              </a:cxnLst>
              <a:rect l="0" t="0" r="r" b="b"/>
              <a:pathLst>
                <a:path w="11" h="5">
                  <a:moveTo>
                    <a:pt x="8" y="1"/>
                  </a:moveTo>
                  <a:cubicBezTo>
                    <a:pt x="11" y="1"/>
                    <a:pt x="11" y="1"/>
                    <a:pt x="11" y="1"/>
                  </a:cubicBezTo>
                  <a:cubicBezTo>
                    <a:pt x="11" y="5"/>
                    <a:pt x="0" y="0"/>
                    <a:pt x="8"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3" name="Freeform 29"/>
            <p:cNvSpPr/>
            <p:nvPr/>
          </p:nvSpPr>
          <p:spPr bwMode="auto">
            <a:xfrm>
              <a:off x="7310437" y="1069975"/>
              <a:ext cx="115888" cy="90488"/>
            </a:xfrm>
            <a:custGeom>
              <a:avLst/>
              <a:gdLst>
                <a:gd name="T0" fmla="*/ 8 w 31"/>
                <a:gd name="T1" fmla="*/ 0 h 24"/>
                <a:gd name="T2" fmla="*/ 10 w 31"/>
                <a:gd name="T3" fmla="*/ 2 h 24"/>
                <a:gd name="T4" fmla="*/ 18 w 31"/>
                <a:gd name="T5" fmla="*/ 6 h 24"/>
                <a:gd name="T6" fmla="*/ 22 w 31"/>
                <a:gd name="T7" fmla="*/ 3 h 24"/>
                <a:gd name="T8" fmla="*/ 31 w 31"/>
                <a:gd name="T9" fmla="*/ 5 h 24"/>
                <a:gd name="T10" fmla="*/ 28 w 31"/>
                <a:gd name="T11" fmla="*/ 12 h 24"/>
                <a:gd name="T12" fmla="*/ 17 w 31"/>
                <a:gd name="T13" fmla="*/ 14 h 24"/>
                <a:gd name="T14" fmla="*/ 17 w 31"/>
                <a:gd name="T15" fmla="*/ 16 h 24"/>
                <a:gd name="T16" fmla="*/ 14 w 31"/>
                <a:gd name="T17" fmla="*/ 19 h 24"/>
                <a:gd name="T18" fmla="*/ 10 w 31"/>
                <a:gd name="T19" fmla="*/ 20 h 24"/>
                <a:gd name="T20" fmla="*/ 4 w 31"/>
                <a:gd name="T21" fmla="*/ 17 h 24"/>
                <a:gd name="T22" fmla="*/ 0 w 31"/>
                <a:gd name="T23" fmla="*/ 6 h 24"/>
                <a:gd name="T24" fmla="*/ 8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8" y="0"/>
                  </a:moveTo>
                  <a:cubicBezTo>
                    <a:pt x="10" y="0"/>
                    <a:pt x="10" y="1"/>
                    <a:pt x="10" y="2"/>
                  </a:cubicBezTo>
                  <a:cubicBezTo>
                    <a:pt x="11" y="5"/>
                    <a:pt x="16" y="4"/>
                    <a:pt x="18" y="6"/>
                  </a:cubicBezTo>
                  <a:cubicBezTo>
                    <a:pt x="21" y="7"/>
                    <a:pt x="22" y="3"/>
                    <a:pt x="22" y="3"/>
                  </a:cubicBezTo>
                  <a:cubicBezTo>
                    <a:pt x="24" y="3"/>
                    <a:pt x="26" y="6"/>
                    <a:pt x="31" y="5"/>
                  </a:cubicBezTo>
                  <a:cubicBezTo>
                    <a:pt x="30" y="6"/>
                    <a:pt x="23" y="9"/>
                    <a:pt x="28" y="12"/>
                  </a:cubicBezTo>
                  <a:cubicBezTo>
                    <a:pt x="27" y="15"/>
                    <a:pt x="22" y="14"/>
                    <a:pt x="17" y="14"/>
                  </a:cubicBezTo>
                  <a:cubicBezTo>
                    <a:pt x="15" y="15"/>
                    <a:pt x="16" y="16"/>
                    <a:pt x="17" y="16"/>
                  </a:cubicBezTo>
                  <a:cubicBezTo>
                    <a:pt x="18" y="18"/>
                    <a:pt x="9" y="17"/>
                    <a:pt x="14" y="19"/>
                  </a:cubicBezTo>
                  <a:cubicBezTo>
                    <a:pt x="14" y="24"/>
                    <a:pt x="9" y="16"/>
                    <a:pt x="10" y="20"/>
                  </a:cubicBezTo>
                  <a:cubicBezTo>
                    <a:pt x="8" y="19"/>
                    <a:pt x="9" y="16"/>
                    <a:pt x="4" y="17"/>
                  </a:cubicBezTo>
                  <a:cubicBezTo>
                    <a:pt x="3" y="13"/>
                    <a:pt x="4" y="7"/>
                    <a:pt x="0" y="6"/>
                  </a:cubicBezTo>
                  <a:cubicBezTo>
                    <a:pt x="1" y="3"/>
                    <a:pt x="9" y="6"/>
                    <a:pt x="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4" name="Freeform 30"/>
            <p:cNvSpPr/>
            <p:nvPr/>
          </p:nvSpPr>
          <p:spPr bwMode="auto">
            <a:xfrm>
              <a:off x="1808162" y="1081087"/>
              <a:ext cx="30163" cy="22225"/>
            </a:xfrm>
            <a:custGeom>
              <a:avLst/>
              <a:gdLst>
                <a:gd name="T0" fmla="*/ 4 w 8"/>
                <a:gd name="T1" fmla="*/ 0 h 6"/>
                <a:gd name="T2" fmla="*/ 5 w 8"/>
                <a:gd name="T3" fmla="*/ 6 h 6"/>
                <a:gd name="T4" fmla="*/ 0 w 8"/>
                <a:gd name="T5" fmla="*/ 4 h 6"/>
                <a:gd name="T6" fmla="*/ 4 w 8"/>
                <a:gd name="T7" fmla="*/ 0 h 6"/>
              </a:gdLst>
              <a:ahLst/>
              <a:cxnLst>
                <a:cxn ang="0">
                  <a:pos x="T0" y="T1"/>
                </a:cxn>
                <a:cxn ang="0">
                  <a:pos x="T2" y="T3"/>
                </a:cxn>
                <a:cxn ang="0">
                  <a:pos x="T4" y="T5"/>
                </a:cxn>
                <a:cxn ang="0">
                  <a:pos x="T6" y="T7"/>
                </a:cxn>
              </a:cxnLst>
              <a:rect l="0" t="0" r="r" b="b"/>
              <a:pathLst>
                <a:path w="8" h="6">
                  <a:moveTo>
                    <a:pt x="4" y="0"/>
                  </a:moveTo>
                  <a:cubicBezTo>
                    <a:pt x="8" y="1"/>
                    <a:pt x="5" y="2"/>
                    <a:pt x="5" y="6"/>
                  </a:cubicBezTo>
                  <a:cubicBezTo>
                    <a:pt x="4" y="5"/>
                    <a:pt x="2" y="4"/>
                    <a:pt x="0" y="4"/>
                  </a:cubicBezTo>
                  <a:cubicBezTo>
                    <a:pt x="0" y="2"/>
                    <a:pt x="4" y="3"/>
                    <a:pt x="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5" name="Freeform 31"/>
            <p:cNvSpPr/>
            <p:nvPr/>
          </p:nvSpPr>
          <p:spPr bwMode="auto">
            <a:xfrm>
              <a:off x="7437437" y="1081087"/>
              <a:ext cx="52388" cy="49213"/>
            </a:xfrm>
            <a:custGeom>
              <a:avLst/>
              <a:gdLst>
                <a:gd name="T0" fmla="*/ 0 w 14"/>
                <a:gd name="T1" fmla="*/ 4 h 13"/>
                <a:gd name="T2" fmla="*/ 14 w 14"/>
                <a:gd name="T3" fmla="*/ 7 h 13"/>
                <a:gd name="T4" fmla="*/ 8 w 14"/>
                <a:gd name="T5" fmla="*/ 13 h 13"/>
                <a:gd name="T6" fmla="*/ 5 w 14"/>
                <a:gd name="T7" fmla="*/ 10 h 13"/>
                <a:gd name="T8" fmla="*/ 3 w 14"/>
                <a:gd name="T9" fmla="*/ 10 h 13"/>
                <a:gd name="T10" fmla="*/ 0 w 14"/>
                <a:gd name="T11" fmla="*/ 4 h 13"/>
              </a:gdLst>
              <a:ahLst/>
              <a:cxnLst>
                <a:cxn ang="0">
                  <a:pos x="T0" y="T1"/>
                </a:cxn>
                <a:cxn ang="0">
                  <a:pos x="T2" y="T3"/>
                </a:cxn>
                <a:cxn ang="0">
                  <a:pos x="T4" y="T5"/>
                </a:cxn>
                <a:cxn ang="0">
                  <a:pos x="T6" y="T7"/>
                </a:cxn>
                <a:cxn ang="0">
                  <a:pos x="T8" y="T9"/>
                </a:cxn>
                <a:cxn ang="0">
                  <a:pos x="T10" y="T11"/>
                </a:cxn>
              </a:cxnLst>
              <a:rect l="0" t="0" r="r" b="b"/>
              <a:pathLst>
                <a:path w="14" h="13">
                  <a:moveTo>
                    <a:pt x="0" y="4"/>
                  </a:moveTo>
                  <a:cubicBezTo>
                    <a:pt x="4" y="0"/>
                    <a:pt x="12" y="4"/>
                    <a:pt x="14" y="7"/>
                  </a:cubicBezTo>
                  <a:cubicBezTo>
                    <a:pt x="13" y="10"/>
                    <a:pt x="7" y="8"/>
                    <a:pt x="8" y="13"/>
                  </a:cubicBezTo>
                  <a:cubicBezTo>
                    <a:pt x="6" y="13"/>
                    <a:pt x="6" y="10"/>
                    <a:pt x="5" y="10"/>
                  </a:cubicBezTo>
                  <a:cubicBezTo>
                    <a:pt x="5" y="10"/>
                    <a:pt x="3" y="10"/>
                    <a:pt x="3" y="10"/>
                  </a:cubicBezTo>
                  <a:cubicBezTo>
                    <a:pt x="1" y="8"/>
                    <a:pt x="3" y="5"/>
                    <a:pt x="0" y="4"/>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6" name="Freeform 32"/>
            <p:cNvSpPr/>
            <p:nvPr/>
          </p:nvSpPr>
          <p:spPr bwMode="auto">
            <a:xfrm>
              <a:off x="7504112" y="1096962"/>
              <a:ext cx="79375" cy="44450"/>
            </a:xfrm>
            <a:custGeom>
              <a:avLst/>
              <a:gdLst>
                <a:gd name="T0" fmla="*/ 1 w 21"/>
                <a:gd name="T1" fmla="*/ 2 h 12"/>
                <a:gd name="T2" fmla="*/ 4 w 21"/>
                <a:gd name="T3" fmla="*/ 2 h 12"/>
                <a:gd name="T4" fmla="*/ 11 w 21"/>
                <a:gd name="T5" fmla="*/ 5 h 12"/>
                <a:gd name="T6" fmla="*/ 18 w 21"/>
                <a:gd name="T7" fmla="*/ 7 h 12"/>
                <a:gd name="T8" fmla="*/ 21 w 21"/>
                <a:gd name="T9" fmla="*/ 10 h 12"/>
                <a:gd name="T10" fmla="*/ 4 w 21"/>
                <a:gd name="T11" fmla="*/ 7 h 12"/>
                <a:gd name="T12" fmla="*/ 1 w 21"/>
                <a:gd name="T13" fmla="*/ 2 h 12"/>
              </a:gdLst>
              <a:ahLst/>
              <a:cxnLst>
                <a:cxn ang="0">
                  <a:pos x="T0" y="T1"/>
                </a:cxn>
                <a:cxn ang="0">
                  <a:pos x="T2" y="T3"/>
                </a:cxn>
                <a:cxn ang="0">
                  <a:pos x="T4" y="T5"/>
                </a:cxn>
                <a:cxn ang="0">
                  <a:pos x="T6" y="T7"/>
                </a:cxn>
                <a:cxn ang="0">
                  <a:pos x="T8" y="T9"/>
                </a:cxn>
                <a:cxn ang="0">
                  <a:pos x="T10" y="T11"/>
                </a:cxn>
                <a:cxn ang="0">
                  <a:pos x="T12" y="T13"/>
                </a:cxn>
              </a:cxnLst>
              <a:rect l="0" t="0" r="r" b="b"/>
              <a:pathLst>
                <a:path w="21" h="12">
                  <a:moveTo>
                    <a:pt x="1" y="2"/>
                  </a:moveTo>
                  <a:cubicBezTo>
                    <a:pt x="4" y="2"/>
                    <a:pt x="4" y="2"/>
                    <a:pt x="4" y="2"/>
                  </a:cubicBezTo>
                  <a:cubicBezTo>
                    <a:pt x="8" y="0"/>
                    <a:pt x="8" y="4"/>
                    <a:pt x="11" y="5"/>
                  </a:cubicBezTo>
                  <a:cubicBezTo>
                    <a:pt x="14" y="5"/>
                    <a:pt x="16" y="6"/>
                    <a:pt x="18" y="7"/>
                  </a:cubicBezTo>
                  <a:cubicBezTo>
                    <a:pt x="20" y="8"/>
                    <a:pt x="21" y="7"/>
                    <a:pt x="21" y="10"/>
                  </a:cubicBezTo>
                  <a:cubicBezTo>
                    <a:pt x="13" y="12"/>
                    <a:pt x="10" y="8"/>
                    <a:pt x="4" y="7"/>
                  </a:cubicBezTo>
                  <a:cubicBezTo>
                    <a:pt x="6" y="3"/>
                    <a:pt x="0" y="6"/>
                    <a:pt x="1"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7" name="Freeform 33"/>
            <p:cNvSpPr/>
            <p:nvPr/>
          </p:nvSpPr>
          <p:spPr bwMode="auto">
            <a:xfrm>
              <a:off x="2165350" y="1166812"/>
              <a:ext cx="130175" cy="109538"/>
            </a:xfrm>
            <a:custGeom>
              <a:avLst/>
              <a:gdLst>
                <a:gd name="T0" fmla="*/ 11 w 35"/>
                <a:gd name="T1" fmla="*/ 5 h 29"/>
                <a:gd name="T2" fmla="*/ 11 w 35"/>
                <a:gd name="T3" fmla="*/ 4 h 29"/>
                <a:gd name="T4" fmla="*/ 27 w 35"/>
                <a:gd name="T5" fmla="*/ 0 h 29"/>
                <a:gd name="T6" fmla="*/ 30 w 35"/>
                <a:gd name="T7" fmla="*/ 5 h 29"/>
                <a:gd name="T8" fmla="*/ 27 w 35"/>
                <a:gd name="T9" fmla="*/ 9 h 29"/>
                <a:gd name="T10" fmla="*/ 34 w 35"/>
                <a:gd name="T11" fmla="*/ 11 h 29"/>
                <a:gd name="T12" fmla="*/ 35 w 35"/>
                <a:gd name="T13" fmla="*/ 22 h 29"/>
                <a:gd name="T14" fmla="*/ 31 w 35"/>
                <a:gd name="T15" fmla="*/ 22 h 29"/>
                <a:gd name="T16" fmla="*/ 31 w 35"/>
                <a:gd name="T17" fmla="*/ 25 h 29"/>
                <a:gd name="T18" fmla="*/ 27 w 35"/>
                <a:gd name="T19" fmla="*/ 25 h 29"/>
                <a:gd name="T20" fmla="*/ 23 w 35"/>
                <a:gd name="T21" fmla="*/ 28 h 29"/>
                <a:gd name="T22" fmla="*/ 18 w 35"/>
                <a:gd name="T23" fmla="*/ 23 h 29"/>
                <a:gd name="T24" fmla="*/ 14 w 35"/>
                <a:gd name="T25" fmla="*/ 19 h 29"/>
                <a:gd name="T26" fmla="*/ 11 w 35"/>
                <a:gd name="T27" fmla="*/ 16 h 29"/>
                <a:gd name="T28" fmla="*/ 4 w 35"/>
                <a:gd name="T29" fmla="*/ 15 h 29"/>
                <a:gd name="T30" fmla="*/ 0 w 35"/>
                <a:gd name="T31" fmla="*/ 12 h 29"/>
                <a:gd name="T32" fmla="*/ 14 w 35"/>
                <a:gd name="T33" fmla="*/ 14 h 29"/>
                <a:gd name="T34" fmla="*/ 15 w 35"/>
                <a:gd name="T35" fmla="*/ 8 h 29"/>
                <a:gd name="T36" fmla="*/ 10 w 35"/>
                <a:gd name="T37" fmla="*/ 4 h 29"/>
                <a:gd name="T38" fmla="*/ 11 w 35"/>
                <a:gd name="T3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9">
                  <a:moveTo>
                    <a:pt x="11" y="5"/>
                  </a:moveTo>
                  <a:cubicBezTo>
                    <a:pt x="13" y="5"/>
                    <a:pt x="12" y="4"/>
                    <a:pt x="11" y="4"/>
                  </a:cubicBezTo>
                  <a:cubicBezTo>
                    <a:pt x="15" y="1"/>
                    <a:pt x="25" y="4"/>
                    <a:pt x="27" y="0"/>
                  </a:cubicBezTo>
                  <a:cubicBezTo>
                    <a:pt x="29" y="1"/>
                    <a:pt x="29" y="3"/>
                    <a:pt x="30" y="5"/>
                  </a:cubicBezTo>
                  <a:cubicBezTo>
                    <a:pt x="30" y="8"/>
                    <a:pt x="27" y="7"/>
                    <a:pt x="27" y="9"/>
                  </a:cubicBezTo>
                  <a:cubicBezTo>
                    <a:pt x="28" y="14"/>
                    <a:pt x="30" y="11"/>
                    <a:pt x="34" y="11"/>
                  </a:cubicBezTo>
                  <a:cubicBezTo>
                    <a:pt x="35" y="16"/>
                    <a:pt x="34" y="16"/>
                    <a:pt x="35" y="22"/>
                  </a:cubicBezTo>
                  <a:cubicBezTo>
                    <a:pt x="34" y="23"/>
                    <a:pt x="32" y="21"/>
                    <a:pt x="31" y="22"/>
                  </a:cubicBezTo>
                  <a:cubicBezTo>
                    <a:pt x="31" y="22"/>
                    <a:pt x="31" y="25"/>
                    <a:pt x="31" y="25"/>
                  </a:cubicBezTo>
                  <a:cubicBezTo>
                    <a:pt x="30" y="25"/>
                    <a:pt x="28" y="25"/>
                    <a:pt x="27" y="25"/>
                  </a:cubicBezTo>
                  <a:cubicBezTo>
                    <a:pt x="25" y="25"/>
                    <a:pt x="25" y="27"/>
                    <a:pt x="23" y="28"/>
                  </a:cubicBezTo>
                  <a:cubicBezTo>
                    <a:pt x="19" y="29"/>
                    <a:pt x="19" y="25"/>
                    <a:pt x="18" y="23"/>
                  </a:cubicBezTo>
                  <a:cubicBezTo>
                    <a:pt x="17" y="22"/>
                    <a:pt x="13" y="22"/>
                    <a:pt x="14" y="19"/>
                  </a:cubicBezTo>
                  <a:cubicBezTo>
                    <a:pt x="12" y="20"/>
                    <a:pt x="11" y="18"/>
                    <a:pt x="11" y="16"/>
                  </a:cubicBezTo>
                  <a:cubicBezTo>
                    <a:pt x="9" y="17"/>
                    <a:pt x="7" y="16"/>
                    <a:pt x="4" y="15"/>
                  </a:cubicBezTo>
                  <a:cubicBezTo>
                    <a:pt x="2" y="14"/>
                    <a:pt x="0" y="16"/>
                    <a:pt x="0" y="12"/>
                  </a:cubicBezTo>
                  <a:cubicBezTo>
                    <a:pt x="6" y="11"/>
                    <a:pt x="8" y="15"/>
                    <a:pt x="14" y="14"/>
                  </a:cubicBezTo>
                  <a:cubicBezTo>
                    <a:pt x="16" y="13"/>
                    <a:pt x="15" y="10"/>
                    <a:pt x="15" y="8"/>
                  </a:cubicBezTo>
                  <a:cubicBezTo>
                    <a:pt x="16" y="4"/>
                    <a:pt x="8" y="9"/>
                    <a:pt x="10" y="4"/>
                  </a:cubicBezTo>
                  <a:cubicBezTo>
                    <a:pt x="11" y="4"/>
                    <a:pt x="11" y="4"/>
                    <a:pt x="11"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8" name="Freeform 34"/>
            <p:cNvSpPr/>
            <p:nvPr/>
          </p:nvSpPr>
          <p:spPr bwMode="auto">
            <a:xfrm>
              <a:off x="2636837" y="1174750"/>
              <a:ext cx="82550" cy="38100"/>
            </a:xfrm>
            <a:custGeom>
              <a:avLst/>
              <a:gdLst>
                <a:gd name="T0" fmla="*/ 0 w 22"/>
                <a:gd name="T1" fmla="*/ 2 h 10"/>
                <a:gd name="T2" fmla="*/ 6 w 22"/>
                <a:gd name="T3" fmla="*/ 0 h 10"/>
                <a:gd name="T4" fmla="*/ 21 w 22"/>
                <a:gd name="T5" fmla="*/ 5 h 10"/>
                <a:gd name="T6" fmla="*/ 20 w 22"/>
                <a:gd name="T7" fmla="*/ 10 h 10"/>
                <a:gd name="T8" fmla="*/ 5 w 22"/>
                <a:gd name="T9" fmla="*/ 5 h 10"/>
                <a:gd name="T10" fmla="*/ 0 w 22"/>
                <a:gd name="T11" fmla="*/ 2 h 10"/>
              </a:gdLst>
              <a:ahLst/>
              <a:cxnLst>
                <a:cxn ang="0">
                  <a:pos x="T0" y="T1"/>
                </a:cxn>
                <a:cxn ang="0">
                  <a:pos x="T2" y="T3"/>
                </a:cxn>
                <a:cxn ang="0">
                  <a:pos x="T4" y="T5"/>
                </a:cxn>
                <a:cxn ang="0">
                  <a:pos x="T6" y="T7"/>
                </a:cxn>
                <a:cxn ang="0">
                  <a:pos x="T8" y="T9"/>
                </a:cxn>
                <a:cxn ang="0">
                  <a:pos x="T10" y="T11"/>
                </a:cxn>
              </a:cxnLst>
              <a:rect l="0" t="0" r="r" b="b"/>
              <a:pathLst>
                <a:path w="22" h="10">
                  <a:moveTo>
                    <a:pt x="0" y="2"/>
                  </a:moveTo>
                  <a:cubicBezTo>
                    <a:pt x="1" y="0"/>
                    <a:pt x="4" y="0"/>
                    <a:pt x="6" y="0"/>
                  </a:cubicBezTo>
                  <a:cubicBezTo>
                    <a:pt x="11" y="1"/>
                    <a:pt x="17" y="4"/>
                    <a:pt x="21" y="5"/>
                  </a:cubicBezTo>
                  <a:cubicBezTo>
                    <a:pt x="22" y="7"/>
                    <a:pt x="20" y="8"/>
                    <a:pt x="20" y="10"/>
                  </a:cubicBezTo>
                  <a:cubicBezTo>
                    <a:pt x="12" y="10"/>
                    <a:pt x="9" y="9"/>
                    <a:pt x="5" y="5"/>
                  </a:cubicBezTo>
                  <a:cubicBezTo>
                    <a:pt x="3" y="4"/>
                    <a:pt x="3" y="1"/>
                    <a:pt x="0"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59" name="Freeform 35"/>
            <p:cNvSpPr/>
            <p:nvPr/>
          </p:nvSpPr>
          <p:spPr bwMode="auto">
            <a:xfrm>
              <a:off x="7385050" y="1174750"/>
              <a:ext cx="52388" cy="22225"/>
            </a:xfrm>
            <a:custGeom>
              <a:avLst/>
              <a:gdLst>
                <a:gd name="T0" fmla="*/ 14 w 14"/>
                <a:gd name="T1" fmla="*/ 5 h 6"/>
                <a:gd name="T2" fmla="*/ 0 w 14"/>
                <a:gd name="T3" fmla="*/ 3 h 6"/>
                <a:gd name="T4" fmla="*/ 4 w 14"/>
                <a:gd name="T5" fmla="*/ 0 h 6"/>
                <a:gd name="T6" fmla="*/ 14 w 14"/>
                <a:gd name="T7" fmla="*/ 5 h 6"/>
              </a:gdLst>
              <a:ahLst/>
              <a:cxnLst>
                <a:cxn ang="0">
                  <a:pos x="T0" y="T1"/>
                </a:cxn>
                <a:cxn ang="0">
                  <a:pos x="T2" y="T3"/>
                </a:cxn>
                <a:cxn ang="0">
                  <a:pos x="T4" y="T5"/>
                </a:cxn>
                <a:cxn ang="0">
                  <a:pos x="T6" y="T7"/>
                </a:cxn>
              </a:cxnLst>
              <a:rect l="0" t="0" r="r" b="b"/>
              <a:pathLst>
                <a:path w="14" h="6">
                  <a:moveTo>
                    <a:pt x="14" y="5"/>
                  </a:moveTo>
                  <a:cubicBezTo>
                    <a:pt x="12" y="6"/>
                    <a:pt x="3" y="5"/>
                    <a:pt x="0" y="3"/>
                  </a:cubicBezTo>
                  <a:cubicBezTo>
                    <a:pt x="0" y="1"/>
                    <a:pt x="4" y="3"/>
                    <a:pt x="4" y="0"/>
                  </a:cubicBezTo>
                  <a:cubicBezTo>
                    <a:pt x="7" y="2"/>
                    <a:pt x="14" y="0"/>
                    <a:pt x="14"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6" name="Freeform 36"/>
            <p:cNvSpPr/>
            <p:nvPr/>
          </p:nvSpPr>
          <p:spPr bwMode="auto">
            <a:xfrm>
              <a:off x="3217862" y="1290637"/>
              <a:ext cx="41275" cy="30163"/>
            </a:xfrm>
            <a:custGeom>
              <a:avLst/>
              <a:gdLst>
                <a:gd name="T0" fmla="*/ 11 w 11"/>
                <a:gd name="T1" fmla="*/ 6 h 8"/>
                <a:gd name="T2" fmla="*/ 0 w 11"/>
                <a:gd name="T3" fmla="*/ 3 h 8"/>
                <a:gd name="T4" fmla="*/ 11 w 11"/>
                <a:gd name="T5" fmla="*/ 6 h 8"/>
              </a:gdLst>
              <a:ahLst/>
              <a:cxnLst>
                <a:cxn ang="0">
                  <a:pos x="T0" y="T1"/>
                </a:cxn>
                <a:cxn ang="0">
                  <a:pos x="T2" y="T3"/>
                </a:cxn>
                <a:cxn ang="0">
                  <a:pos x="T4" y="T5"/>
                </a:cxn>
              </a:cxnLst>
              <a:rect l="0" t="0" r="r" b="b"/>
              <a:pathLst>
                <a:path w="11" h="8">
                  <a:moveTo>
                    <a:pt x="11" y="6"/>
                  </a:moveTo>
                  <a:cubicBezTo>
                    <a:pt x="4" y="8"/>
                    <a:pt x="5" y="2"/>
                    <a:pt x="0" y="3"/>
                  </a:cubicBezTo>
                  <a:cubicBezTo>
                    <a:pt x="2" y="0"/>
                    <a:pt x="11" y="2"/>
                    <a:pt x="11" y="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7" name="Freeform 37"/>
            <p:cNvSpPr/>
            <p:nvPr/>
          </p:nvSpPr>
          <p:spPr bwMode="auto">
            <a:xfrm>
              <a:off x="3187700" y="1320800"/>
              <a:ext cx="60325" cy="34925"/>
            </a:xfrm>
            <a:custGeom>
              <a:avLst/>
              <a:gdLst>
                <a:gd name="T0" fmla="*/ 16 w 16"/>
                <a:gd name="T1" fmla="*/ 5 h 9"/>
                <a:gd name="T2" fmla="*/ 2 w 16"/>
                <a:gd name="T3" fmla="*/ 5 h 9"/>
                <a:gd name="T4" fmla="*/ 6 w 16"/>
                <a:gd name="T5" fmla="*/ 1 h 9"/>
                <a:gd name="T6" fmla="*/ 16 w 16"/>
                <a:gd name="T7" fmla="*/ 5 h 9"/>
              </a:gdLst>
              <a:ahLst/>
              <a:cxnLst>
                <a:cxn ang="0">
                  <a:pos x="T0" y="T1"/>
                </a:cxn>
                <a:cxn ang="0">
                  <a:pos x="T2" y="T3"/>
                </a:cxn>
                <a:cxn ang="0">
                  <a:pos x="T4" y="T5"/>
                </a:cxn>
                <a:cxn ang="0">
                  <a:pos x="T6" y="T7"/>
                </a:cxn>
              </a:cxnLst>
              <a:rect l="0" t="0" r="r" b="b"/>
              <a:pathLst>
                <a:path w="16" h="9">
                  <a:moveTo>
                    <a:pt x="16" y="5"/>
                  </a:moveTo>
                  <a:cubicBezTo>
                    <a:pt x="14" y="9"/>
                    <a:pt x="4" y="9"/>
                    <a:pt x="2" y="5"/>
                  </a:cubicBezTo>
                  <a:cubicBezTo>
                    <a:pt x="0" y="0"/>
                    <a:pt x="7" y="4"/>
                    <a:pt x="6" y="1"/>
                  </a:cubicBezTo>
                  <a:cubicBezTo>
                    <a:pt x="9" y="3"/>
                    <a:pt x="12" y="4"/>
                    <a:pt x="16"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8" name="Freeform 38"/>
            <p:cNvSpPr/>
            <p:nvPr/>
          </p:nvSpPr>
          <p:spPr bwMode="auto">
            <a:xfrm>
              <a:off x="5400675" y="1343025"/>
              <a:ext cx="38100" cy="34925"/>
            </a:xfrm>
            <a:custGeom>
              <a:avLst/>
              <a:gdLst>
                <a:gd name="T0" fmla="*/ 4 w 10"/>
                <a:gd name="T1" fmla="*/ 0 h 9"/>
                <a:gd name="T2" fmla="*/ 10 w 10"/>
                <a:gd name="T3" fmla="*/ 6 h 9"/>
                <a:gd name="T4" fmla="*/ 3 w 10"/>
                <a:gd name="T5" fmla="*/ 9 h 9"/>
                <a:gd name="T6" fmla="*/ 1 w 10"/>
                <a:gd name="T7" fmla="*/ 2 h 9"/>
                <a:gd name="T8" fmla="*/ 4 w 10"/>
                <a:gd name="T9" fmla="*/ 0 h 9"/>
              </a:gdLst>
              <a:ahLst/>
              <a:cxnLst>
                <a:cxn ang="0">
                  <a:pos x="T0" y="T1"/>
                </a:cxn>
                <a:cxn ang="0">
                  <a:pos x="T2" y="T3"/>
                </a:cxn>
                <a:cxn ang="0">
                  <a:pos x="T4" y="T5"/>
                </a:cxn>
                <a:cxn ang="0">
                  <a:pos x="T6" y="T7"/>
                </a:cxn>
                <a:cxn ang="0">
                  <a:pos x="T8" y="T9"/>
                </a:cxn>
              </a:cxnLst>
              <a:rect l="0" t="0" r="r" b="b"/>
              <a:pathLst>
                <a:path w="10" h="9">
                  <a:moveTo>
                    <a:pt x="4" y="0"/>
                  </a:moveTo>
                  <a:cubicBezTo>
                    <a:pt x="8" y="0"/>
                    <a:pt x="9" y="2"/>
                    <a:pt x="10" y="6"/>
                  </a:cubicBezTo>
                  <a:cubicBezTo>
                    <a:pt x="6" y="6"/>
                    <a:pt x="3" y="6"/>
                    <a:pt x="3" y="9"/>
                  </a:cubicBezTo>
                  <a:cubicBezTo>
                    <a:pt x="0" y="9"/>
                    <a:pt x="2" y="4"/>
                    <a:pt x="1" y="2"/>
                  </a:cubicBezTo>
                  <a:cubicBezTo>
                    <a:pt x="3" y="2"/>
                    <a:pt x="4" y="1"/>
                    <a:pt x="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89" name="Freeform 39"/>
            <p:cNvSpPr/>
            <p:nvPr/>
          </p:nvSpPr>
          <p:spPr bwMode="auto">
            <a:xfrm>
              <a:off x="2044700" y="1366837"/>
              <a:ext cx="38100" cy="25400"/>
            </a:xfrm>
            <a:custGeom>
              <a:avLst/>
              <a:gdLst>
                <a:gd name="T0" fmla="*/ 10 w 10"/>
                <a:gd name="T1" fmla="*/ 6 h 7"/>
                <a:gd name="T2" fmla="*/ 0 w 10"/>
                <a:gd name="T3" fmla="*/ 7 h 7"/>
                <a:gd name="T4" fmla="*/ 10 w 10"/>
                <a:gd name="T5" fmla="*/ 6 h 7"/>
              </a:gdLst>
              <a:ahLst/>
              <a:cxnLst>
                <a:cxn ang="0">
                  <a:pos x="T0" y="T1"/>
                </a:cxn>
                <a:cxn ang="0">
                  <a:pos x="T2" y="T3"/>
                </a:cxn>
                <a:cxn ang="0">
                  <a:pos x="T4" y="T5"/>
                </a:cxn>
              </a:cxnLst>
              <a:rect l="0" t="0" r="r" b="b"/>
              <a:pathLst>
                <a:path w="10" h="7">
                  <a:moveTo>
                    <a:pt x="10" y="6"/>
                  </a:moveTo>
                  <a:cubicBezTo>
                    <a:pt x="5" y="5"/>
                    <a:pt x="3" y="6"/>
                    <a:pt x="0" y="7"/>
                  </a:cubicBezTo>
                  <a:cubicBezTo>
                    <a:pt x="0" y="4"/>
                    <a:pt x="10" y="0"/>
                    <a:pt x="10" y="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0" name="Freeform 40"/>
            <p:cNvSpPr/>
            <p:nvPr/>
          </p:nvSpPr>
          <p:spPr bwMode="auto">
            <a:xfrm>
              <a:off x="2705100" y="1384300"/>
              <a:ext cx="66675" cy="41275"/>
            </a:xfrm>
            <a:custGeom>
              <a:avLst/>
              <a:gdLst>
                <a:gd name="T0" fmla="*/ 15 w 18"/>
                <a:gd name="T1" fmla="*/ 2 h 11"/>
                <a:gd name="T2" fmla="*/ 16 w 18"/>
                <a:gd name="T3" fmla="*/ 10 h 11"/>
                <a:gd name="T4" fmla="*/ 2 w 18"/>
                <a:gd name="T5" fmla="*/ 8 h 11"/>
                <a:gd name="T6" fmla="*/ 5 w 18"/>
                <a:gd name="T7" fmla="*/ 2 h 11"/>
                <a:gd name="T8" fmla="*/ 15 w 18"/>
                <a:gd name="T9" fmla="*/ 2 h 11"/>
              </a:gdLst>
              <a:ahLst/>
              <a:cxnLst>
                <a:cxn ang="0">
                  <a:pos x="T0" y="T1"/>
                </a:cxn>
                <a:cxn ang="0">
                  <a:pos x="T2" y="T3"/>
                </a:cxn>
                <a:cxn ang="0">
                  <a:pos x="T4" y="T5"/>
                </a:cxn>
                <a:cxn ang="0">
                  <a:pos x="T6" y="T7"/>
                </a:cxn>
                <a:cxn ang="0">
                  <a:pos x="T8" y="T9"/>
                </a:cxn>
              </a:cxnLst>
              <a:rect l="0" t="0" r="r" b="b"/>
              <a:pathLst>
                <a:path w="18" h="11">
                  <a:moveTo>
                    <a:pt x="15" y="2"/>
                  </a:moveTo>
                  <a:cubicBezTo>
                    <a:pt x="16" y="4"/>
                    <a:pt x="18" y="9"/>
                    <a:pt x="16" y="10"/>
                  </a:cubicBezTo>
                  <a:cubicBezTo>
                    <a:pt x="11" y="10"/>
                    <a:pt x="4" y="11"/>
                    <a:pt x="2" y="8"/>
                  </a:cubicBezTo>
                  <a:cubicBezTo>
                    <a:pt x="0" y="3"/>
                    <a:pt x="6" y="6"/>
                    <a:pt x="5" y="2"/>
                  </a:cubicBezTo>
                  <a:cubicBezTo>
                    <a:pt x="9" y="0"/>
                    <a:pt x="14" y="4"/>
                    <a:pt x="1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1" name="Freeform 41"/>
            <p:cNvSpPr/>
            <p:nvPr/>
          </p:nvSpPr>
          <p:spPr bwMode="auto">
            <a:xfrm>
              <a:off x="2682875" y="1497012"/>
              <a:ext cx="77788" cy="38100"/>
            </a:xfrm>
            <a:custGeom>
              <a:avLst/>
              <a:gdLst>
                <a:gd name="T0" fmla="*/ 19 w 21"/>
                <a:gd name="T1" fmla="*/ 4 h 10"/>
                <a:gd name="T2" fmla="*/ 14 w 21"/>
                <a:gd name="T3" fmla="*/ 7 h 10"/>
                <a:gd name="T4" fmla="*/ 8 w 21"/>
                <a:gd name="T5" fmla="*/ 8 h 10"/>
                <a:gd name="T6" fmla="*/ 2 w 21"/>
                <a:gd name="T7" fmla="*/ 7 h 10"/>
                <a:gd name="T8" fmla="*/ 4 w 21"/>
                <a:gd name="T9" fmla="*/ 3 h 10"/>
                <a:gd name="T10" fmla="*/ 8 w 21"/>
                <a:gd name="T11" fmla="*/ 0 h 10"/>
                <a:gd name="T12" fmla="*/ 19 w 21"/>
                <a:gd name="T13" fmla="*/ 4 h 10"/>
              </a:gdLst>
              <a:ahLst/>
              <a:cxnLst>
                <a:cxn ang="0">
                  <a:pos x="T0" y="T1"/>
                </a:cxn>
                <a:cxn ang="0">
                  <a:pos x="T2" y="T3"/>
                </a:cxn>
                <a:cxn ang="0">
                  <a:pos x="T4" y="T5"/>
                </a:cxn>
                <a:cxn ang="0">
                  <a:pos x="T6" y="T7"/>
                </a:cxn>
                <a:cxn ang="0">
                  <a:pos x="T8" y="T9"/>
                </a:cxn>
                <a:cxn ang="0">
                  <a:pos x="T10" y="T11"/>
                </a:cxn>
                <a:cxn ang="0">
                  <a:pos x="T12" y="T13"/>
                </a:cxn>
              </a:cxnLst>
              <a:rect l="0" t="0" r="r" b="b"/>
              <a:pathLst>
                <a:path w="21" h="10">
                  <a:moveTo>
                    <a:pt x="19" y="4"/>
                  </a:moveTo>
                  <a:cubicBezTo>
                    <a:pt x="21" y="8"/>
                    <a:pt x="16" y="7"/>
                    <a:pt x="14" y="7"/>
                  </a:cubicBezTo>
                  <a:cubicBezTo>
                    <a:pt x="13" y="7"/>
                    <a:pt x="9" y="10"/>
                    <a:pt x="8" y="8"/>
                  </a:cubicBezTo>
                  <a:cubicBezTo>
                    <a:pt x="7" y="7"/>
                    <a:pt x="4" y="8"/>
                    <a:pt x="2" y="7"/>
                  </a:cubicBezTo>
                  <a:cubicBezTo>
                    <a:pt x="0" y="3"/>
                    <a:pt x="9" y="4"/>
                    <a:pt x="4" y="3"/>
                  </a:cubicBezTo>
                  <a:cubicBezTo>
                    <a:pt x="4" y="1"/>
                    <a:pt x="8" y="2"/>
                    <a:pt x="8" y="0"/>
                  </a:cubicBezTo>
                  <a:cubicBezTo>
                    <a:pt x="12" y="1"/>
                    <a:pt x="17" y="2"/>
                    <a:pt x="19" y="4"/>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2" name="Freeform 42"/>
            <p:cNvSpPr/>
            <p:nvPr/>
          </p:nvSpPr>
          <p:spPr bwMode="auto">
            <a:xfrm>
              <a:off x="2682875" y="1554162"/>
              <a:ext cx="36513" cy="19050"/>
            </a:xfrm>
            <a:custGeom>
              <a:avLst/>
              <a:gdLst>
                <a:gd name="T0" fmla="*/ 8 w 10"/>
                <a:gd name="T1" fmla="*/ 5 h 5"/>
                <a:gd name="T2" fmla="*/ 2 w 10"/>
                <a:gd name="T3" fmla="*/ 5 h 5"/>
                <a:gd name="T4" fmla="*/ 8 w 10"/>
                <a:gd name="T5" fmla="*/ 5 h 5"/>
              </a:gdLst>
              <a:ahLst/>
              <a:cxnLst>
                <a:cxn ang="0">
                  <a:pos x="T0" y="T1"/>
                </a:cxn>
                <a:cxn ang="0">
                  <a:pos x="T2" y="T3"/>
                </a:cxn>
                <a:cxn ang="0">
                  <a:pos x="T4" y="T5"/>
                </a:cxn>
              </a:cxnLst>
              <a:rect l="0" t="0" r="r" b="b"/>
              <a:pathLst>
                <a:path w="10" h="5">
                  <a:moveTo>
                    <a:pt x="8" y="5"/>
                  </a:moveTo>
                  <a:cubicBezTo>
                    <a:pt x="5" y="2"/>
                    <a:pt x="6" y="5"/>
                    <a:pt x="2" y="5"/>
                  </a:cubicBezTo>
                  <a:cubicBezTo>
                    <a:pt x="0" y="0"/>
                    <a:pt x="10" y="0"/>
                    <a:pt x="8"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3" name="Freeform 43"/>
            <p:cNvSpPr/>
            <p:nvPr/>
          </p:nvSpPr>
          <p:spPr bwMode="auto">
            <a:xfrm>
              <a:off x="2565400" y="1579562"/>
              <a:ext cx="41275" cy="22225"/>
            </a:xfrm>
            <a:custGeom>
              <a:avLst/>
              <a:gdLst>
                <a:gd name="T0" fmla="*/ 9 w 11"/>
                <a:gd name="T1" fmla="*/ 0 h 6"/>
                <a:gd name="T2" fmla="*/ 11 w 11"/>
                <a:gd name="T3" fmla="*/ 3 h 6"/>
                <a:gd name="T4" fmla="*/ 5 w 11"/>
                <a:gd name="T5" fmla="*/ 5 h 6"/>
                <a:gd name="T6" fmla="*/ 0 w 11"/>
                <a:gd name="T7" fmla="*/ 5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cubicBezTo>
                    <a:pt x="9" y="2"/>
                    <a:pt x="10" y="3"/>
                    <a:pt x="11" y="3"/>
                  </a:cubicBezTo>
                  <a:cubicBezTo>
                    <a:pt x="11" y="6"/>
                    <a:pt x="6" y="3"/>
                    <a:pt x="5" y="5"/>
                  </a:cubicBezTo>
                  <a:cubicBezTo>
                    <a:pt x="4" y="6"/>
                    <a:pt x="5" y="5"/>
                    <a:pt x="0" y="5"/>
                  </a:cubicBezTo>
                  <a:cubicBezTo>
                    <a:pt x="2" y="2"/>
                    <a:pt x="4" y="0"/>
                    <a:pt x="9"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4" name="Freeform 44"/>
            <p:cNvSpPr/>
            <p:nvPr/>
          </p:nvSpPr>
          <p:spPr bwMode="auto">
            <a:xfrm>
              <a:off x="2644775" y="1601787"/>
              <a:ext cx="14288" cy="26988"/>
            </a:xfrm>
            <a:custGeom>
              <a:avLst/>
              <a:gdLst>
                <a:gd name="T0" fmla="*/ 1 w 4"/>
                <a:gd name="T1" fmla="*/ 0 h 7"/>
                <a:gd name="T2" fmla="*/ 4 w 4"/>
                <a:gd name="T3" fmla="*/ 6 h 7"/>
                <a:gd name="T4" fmla="*/ 1 w 4"/>
                <a:gd name="T5" fmla="*/ 0 h 7"/>
              </a:gdLst>
              <a:ahLst/>
              <a:cxnLst>
                <a:cxn ang="0">
                  <a:pos x="T0" y="T1"/>
                </a:cxn>
                <a:cxn ang="0">
                  <a:pos x="T2" y="T3"/>
                </a:cxn>
                <a:cxn ang="0">
                  <a:pos x="T4" y="T5"/>
                </a:cxn>
              </a:cxnLst>
              <a:rect l="0" t="0" r="r" b="b"/>
              <a:pathLst>
                <a:path w="4" h="7">
                  <a:moveTo>
                    <a:pt x="1" y="0"/>
                  </a:moveTo>
                  <a:cubicBezTo>
                    <a:pt x="4" y="0"/>
                    <a:pt x="4" y="2"/>
                    <a:pt x="4" y="6"/>
                  </a:cubicBezTo>
                  <a:cubicBezTo>
                    <a:pt x="0" y="7"/>
                    <a:pt x="1" y="2"/>
                    <a:pt x="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5" name="Freeform 45"/>
            <p:cNvSpPr/>
            <p:nvPr/>
          </p:nvSpPr>
          <p:spPr bwMode="auto">
            <a:xfrm>
              <a:off x="4148137" y="1824037"/>
              <a:ext cx="93663" cy="107950"/>
            </a:xfrm>
            <a:custGeom>
              <a:avLst/>
              <a:gdLst>
                <a:gd name="T0" fmla="*/ 10 w 25"/>
                <a:gd name="T1" fmla="*/ 0 h 29"/>
                <a:gd name="T2" fmla="*/ 11 w 25"/>
                <a:gd name="T3" fmla="*/ 1 h 29"/>
                <a:gd name="T4" fmla="*/ 21 w 25"/>
                <a:gd name="T5" fmla="*/ 1 h 29"/>
                <a:gd name="T6" fmla="*/ 25 w 25"/>
                <a:gd name="T7" fmla="*/ 4 h 29"/>
                <a:gd name="T8" fmla="*/ 24 w 25"/>
                <a:gd name="T9" fmla="*/ 7 h 29"/>
                <a:gd name="T10" fmla="*/ 21 w 25"/>
                <a:gd name="T11" fmla="*/ 8 h 29"/>
                <a:gd name="T12" fmla="*/ 24 w 25"/>
                <a:gd name="T13" fmla="*/ 15 h 29"/>
                <a:gd name="T14" fmla="*/ 22 w 25"/>
                <a:gd name="T15" fmla="*/ 22 h 29"/>
                <a:gd name="T16" fmla="*/ 15 w 25"/>
                <a:gd name="T17" fmla="*/ 22 h 29"/>
                <a:gd name="T18" fmla="*/ 14 w 25"/>
                <a:gd name="T19" fmla="*/ 27 h 29"/>
                <a:gd name="T20" fmla="*/ 11 w 25"/>
                <a:gd name="T21" fmla="*/ 29 h 29"/>
                <a:gd name="T22" fmla="*/ 3 w 25"/>
                <a:gd name="T23" fmla="*/ 29 h 29"/>
                <a:gd name="T24" fmla="*/ 6 w 25"/>
                <a:gd name="T25" fmla="*/ 21 h 29"/>
                <a:gd name="T26" fmla="*/ 6 w 25"/>
                <a:gd name="T27" fmla="*/ 15 h 29"/>
                <a:gd name="T28" fmla="*/ 3 w 25"/>
                <a:gd name="T29" fmla="*/ 8 h 29"/>
                <a:gd name="T30" fmla="*/ 8 w 25"/>
                <a:gd name="T31" fmla="*/ 10 h 29"/>
                <a:gd name="T32" fmla="*/ 10 w 25"/>
                <a:gd name="T33"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29">
                  <a:moveTo>
                    <a:pt x="10" y="0"/>
                  </a:moveTo>
                  <a:cubicBezTo>
                    <a:pt x="11" y="0"/>
                    <a:pt x="11" y="1"/>
                    <a:pt x="11" y="1"/>
                  </a:cubicBezTo>
                  <a:cubicBezTo>
                    <a:pt x="11" y="4"/>
                    <a:pt x="17" y="0"/>
                    <a:pt x="21" y="1"/>
                  </a:cubicBezTo>
                  <a:cubicBezTo>
                    <a:pt x="22" y="3"/>
                    <a:pt x="23" y="4"/>
                    <a:pt x="25" y="4"/>
                  </a:cubicBezTo>
                  <a:cubicBezTo>
                    <a:pt x="25" y="6"/>
                    <a:pt x="25" y="7"/>
                    <a:pt x="24" y="7"/>
                  </a:cubicBezTo>
                  <a:cubicBezTo>
                    <a:pt x="24" y="8"/>
                    <a:pt x="22" y="8"/>
                    <a:pt x="21" y="8"/>
                  </a:cubicBezTo>
                  <a:cubicBezTo>
                    <a:pt x="21" y="12"/>
                    <a:pt x="24" y="12"/>
                    <a:pt x="24" y="15"/>
                  </a:cubicBezTo>
                  <a:cubicBezTo>
                    <a:pt x="24" y="17"/>
                    <a:pt x="22" y="19"/>
                    <a:pt x="22" y="22"/>
                  </a:cubicBezTo>
                  <a:cubicBezTo>
                    <a:pt x="15" y="22"/>
                    <a:pt x="15" y="22"/>
                    <a:pt x="15" y="22"/>
                  </a:cubicBezTo>
                  <a:cubicBezTo>
                    <a:pt x="13" y="22"/>
                    <a:pt x="15" y="25"/>
                    <a:pt x="14" y="27"/>
                  </a:cubicBezTo>
                  <a:cubicBezTo>
                    <a:pt x="14" y="27"/>
                    <a:pt x="10" y="27"/>
                    <a:pt x="11" y="29"/>
                  </a:cubicBezTo>
                  <a:cubicBezTo>
                    <a:pt x="3" y="29"/>
                    <a:pt x="3" y="29"/>
                    <a:pt x="3" y="29"/>
                  </a:cubicBezTo>
                  <a:cubicBezTo>
                    <a:pt x="4" y="27"/>
                    <a:pt x="0" y="20"/>
                    <a:pt x="6" y="21"/>
                  </a:cubicBezTo>
                  <a:cubicBezTo>
                    <a:pt x="6" y="17"/>
                    <a:pt x="3" y="18"/>
                    <a:pt x="6" y="15"/>
                  </a:cubicBezTo>
                  <a:cubicBezTo>
                    <a:pt x="7" y="11"/>
                    <a:pt x="2" y="13"/>
                    <a:pt x="3" y="8"/>
                  </a:cubicBezTo>
                  <a:cubicBezTo>
                    <a:pt x="6" y="8"/>
                    <a:pt x="6" y="9"/>
                    <a:pt x="8" y="10"/>
                  </a:cubicBezTo>
                  <a:cubicBezTo>
                    <a:pt x="11" y="9"/>
                    <a:pt x="9" y="3"/>
                    <a:pt x="1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6" name="Freeform 46"/>
            <p:cNvSpPr/>
            <p:nvPr/>
          </p:nvSpPr>
          <p:spPr bwMode="auto">
            <a:xfrm>
              <a:off x="833437" y="1827212"/>
              <a:ext cx="30163" cy="26988"/>
            </a:xfrm>
            <a:custGeom>
              <a:avLst/>
              <a:gdLst>
                <a:gd name="T0" fmla="*/ 7 w 8"/>
                <a:gd name="T1" fmla="*/ 0 h 7"/>
                <a:gd name="T2" fmla="*/ 6 w 8"/>
                <a:gd name="T3" fmla="*/ 3 h 7"/>
                <a:gd name="T4" fmla="*/ 0 w 8"/>
                <a:gd name="T5" fmla="*/ 5 h 7"/>
                <a:gd name="T6" fmla="*/ 7 w 8"/>
                <a:gd name="T7" fmla="*/ 0 h 7"/>
              </a:gdLst>
              <a:ahLst/>
              <a:cxnLst>
                <a:cxn ang="0">
                  <a:pos x="T0" y="T1"/>
                </a:cxn>
                <a:cxn ang="0">
                  <a:pos x="T2" y="T3"/>
                </a:cxn>
                <a:cxn ang="0">
                  <a:pos x="T4" y="T5"/>
                </a:cxn>
                <a:cxn ang="0">
                  <a:pos x="T6" y="T7"/>
                </a:cxn>
              </a:cxnLst>
              <a:rect l="0" t="0" r="r" b="b"/>
              <a:pathLst>
                <a:path w="8" h="7">
                  <a:moveTo>
                    <a:pt x="7" y="0"/>
                  </a:moveTo>
                  <a:cubicBezTo>
                    <a:pt x="8" y="2"/>
                    <a:pt x="6" y="2"/>
                    <a:pt x="6" y="3"/>
                  </a:cubicBezTo>
                  <a:cubicBezTo>
                    <a:pt x="4" y="6"/>
                    <a:pt x="3" y="7"/>
                    <a:pt x="0" y="5"/>
                  </a:cubicBezTo>
                  <a:cubicBezTo>
                    <a:pt x="1" y="2"/>
                    <a:pt x="4" y="1"/>
                    <a:pt x="7"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7" name="Freeform 47"/>
            <p:cNvSpPr/>
            <p:nvPr/>
          </p:nvSpPr>
          <p:spPr bwMode="auto">
            <a:xfrm>
              <a:off x="1519237" y="1849437"/>
              <a:ext cx="33338" cy="52388"/>
            </a:xfrm>
            <a:custGeom>
              <a:avLst/>
              <a:gdLst>
                <a:gd name="T0" fmla="*/ 2 w 9"/>
                <a:gd name="T1" fmla="*/ 0 h 14"/>
                <a:gd name="T2" fmla="*/ 9 w 9"/>
                <a:gd name="T3" fmla="*/ 10 h 14"/>
                <a:gd name="T4" fmla="*/ 4 w 9"/>
                <a:gd name="T5" fmla="*/ 7 h 14"/>
                <a:gd name="T6" fmla="*/ 2 w 9"/>
                <a:gd name="T7" fmla="*/ 0 h 14"/>
              </a:gdLst>
              <a:ahLst/>
              <a:cxnLst>
                <a:cxn ang="0">
                  <a:pos x="T0" y="T1"/>
                </a:cxn>
                <a:cxn ang="0">
                  <a:pos x="T2" y="T3"/>
                </a:cxn>
                <a:cxn ang="0">
                  <a:pos x="T4" y="T5"/>
                </a:cxn>
                <a:cxn ang="0">
                  <a:pos x="T6" y="T7"/>
                </a:cxn>
              </a:cxnLst>
              <a:rect l="0" t="0" r="r" b="b"/>
              <a:pathLst>
                <a:path w="9" h="14">
                  <a:moveTo>
                    <a:pt x="2" y="0"/>
                  </a:moveTo>
                  <a:cubicBezTo>
                    <a:pt x="5" y="3"/>
                    <a:pt x="5" y="8"/>
                    <a:pt x="9" y="10"/>
                  </a:cubicBezTo>
                  <a:cubicBezTo>
                    <a:pt x="8" y="14"/>
                    <a:pt x="4" y="9"/>
                    <a:pt x="4" y="7"/>
                  </a:cubicBezTo>
                  <a:cubicBezTo>
                    <a:pt x="0" y="7"/>
                    <a:pt x="0" y="2"/>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8" name="Freeform 48"/>
            <p:cNvSpPr/>
            <p:nvPr/>
          </p:nvSpPr>
          <p:spPr bwMode="auto">
            <a:xfrm>
              <a:off x="7407275" y="1827212"/>
              <a:ext cx="55563" cy="244475"/>
            </a:xfrm>
            <a:custGeom>
              <a:avLst/>
              <a:gdLst>
                <a:gd name="T0" fmla="*/ 5 w 15"/>
                <a:gd name="T1" fmla="*/ 7 h 65"/>
                <a:gd name="T2" fmla="*/ 8 w 15"/>
                <a:gd name="T3" fmla="*/ 17 h 65"/>
                <a:gd name="T4" fmla="*/ 9 w 15"/>
                <a:gd name="T5" fmla="*/ 23 h 65"/>
                <a:gd name="T6" fmla="*/ 9 w 15"/>
                <a:gd name="T7" fmla="*/ 27 h 65"/>
                <a:gd name="T8" fmla="*/ 11 w 15"/>
                <a:gd name="T9" fmla="*/ 38 h 65"/>
                <a:gd name="T10" fmla="*/ 15 w 15"/>
                <a:gd name="T11" fmla="*/ 44 h 65"/>
                <a:gd name="T12" fmla="*/ 9 w 15"/>
                <a:gd name="T13" fmla="*/ 45 h 65"/>
                <a:gd name="T14" fmla="*/ 9 w 15"/>
                <a:gd name="T15" fmla="*/ 55 h 65"/>
                <a:gd name="T16" fmla="*/ 6 w 15"/>
                <a:gd name="T17" fmla="*/ 55 h 65"/>
                <a:gd name="T18" fmla="*/ 9 w 15"/>
                <a:gd name="T19" fmla="*/ 65 h 65"/>
                <a:gd name="T20" fmla="*/ 2 w 15"/>
                <a:gd name="T21" fmla="*/ 63 h 65"/>
                <a:gd name="T22" fmla="*/ 4 w 15"/>
                <a:gd name="T23" fmla="*/ 55 h 65"/>
                <a:gd name="T24" fmla="*/ 1 w 15"/>
                <a:gd name="T25" fmla="*/ 51 h 65"/>
                <a:gd name="T26" fmla="*/ 4 w 15"/>
                <a:gd name="T27" fmla="*/ 34 h 65"/>
                <a:gd name="T28" fmla="*/ 1 w 15"/>
                <a:gd name="T29" fmla="*/ 27 h 65"/>
                <a:gd name="T30" fmla="*/ 1 w 15"/>
                <a:gd name="T31" fmla="*/ 17 h 65"/>
                <a:gd name="T32" fmla="*/ 5 w 15"/>
                <a:gd name="T33" fmla="*/ 13 h 65"/>
                <a:gd name="T34" fmla="*/ 6 w 15"/>
                <a:gd name="T35" fmla="*/ 9 h 65"/>
                <a:gd name="T36" fmla="*/ 5 w 15"/>
                <a:gd name="T37" fmla="*/ 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 h="65">
                  <a:moveTo>
                    <a:pt x="5" y="7"/>
                  </a:moveTo>
                  <a:cubicBezTo>
                    <a:pt x="11" y="0"/>
                    <a:pt x="5" y="15"/>
                    <a:pt x="8" y="17"/>
                  </a:cubicBezTo>
                  <a:cubicBezTo>
                    <a:pt x="10" y="19"/>
                    <a:pt x="6" y="20"/>
                    <a:pt x="9" y="23"/>
                  </a:cubicBezTo>
                  <a:cubicBezTo>
                    <a:pt x="11" y="25"/>
                    <a:pt x="9" y="25"/>
                    <a:pt x="9" y="27"/>
                  </a:cubicBezTo>
                  <a:cubicBezTo>
                    <a:pt x="9" y="28"/>
                    <a:pt x="12" y="33"/>
                    <a:pt x="11" y="38"/>
                  </a:cubicBezTo>
                  <a:cubicBezTo>
                    <a:pt x="10" y="42"/>
                    <a:pt x="13" y="43"/>
                    <a:pt x="15" y="44"/>
                  </a:cubicBezTo>
                  <a:cubicBezTo>
                    <a:pt x="14" y="47"/>
                    <a:pt x="11" y="47"/>
                    <a:pt x="9" y="45"/>
                  </a:cubicBezTo>
                  <a:cubicBezTo>
                    <a:pt x="8" y="49"/>
                    <a:pt x="9" y="55"/>
                    <a:pt x="9" y="55"/>
                  </a:cubicBezTo>
                  <a:cubicBezTo>
                    <a:pt x="9" y="55"/>
                    <a:pt x="6" y="55"/>
                    <a:pt x="6" y="55"/>
                  </a:cubicBezTo>
                  <a:cubicBezTo>
                    <a:pt x="6" y="58"/>
                    <a:pt x="10" y="59"/>
                    <a:pt x="9" y="65"/>
                  </a:cubicBezTo>
                  <a:cubicBezTo>
                    <a:pt x="5" y="63"/>
                    <a:pt x="5" y="65"/>
                    <a:pt x="2" y="63"/>
                  </a:cubicBezTo>
                  <a:cubicBezTo>
                    <a:pt x="5" y="60"/>
                    <a:pt x="1" y="59"/>
                    <a:pt x="4" y="55"/>
                  </a:cubicBezTo>
                  <a:cubicBezTo>
                    <a:pt x="4" y="53"/>
                    <a:pt x="2" y="51"/>
                    <a:pt x="1" y="51"/>
                  </a:cubicBezTo>
                  <a:cubicBezTo>
                    <a:pt x="2" y="47"/>
                    <a:pt x="5" y="41"/>
                    <a:pt x="4" y="34"/>
                  </a:cubicBezTo>
                  <a:cubicBezTo>
                    <a:pt x="3" y="31"/>
                    <a:pt x="1" y="29"/>
                    <a:pt x="1" y="27"/>
                  </a:cubicBezTo>
                  <a:cubicBezTo>
                    <a:pt x="0" y="23"/>
                    <a:pt x="4" y="20"/>
                    <a:pt x="1" y="17"/>
                  </a:cubicBezTo>
                  <a:cubicBezTo>
                    <a:pt x="1" y="15"/>
                    <a:pt x="3" y="14"/>
                    <a:pt x="5" y="13"/>
                  </a:cubicBezTo>
                  <a:cubicBezTo>
                    <a:pt x="5" y="11"/>
                    <a:pt x="5" y="9"/>
                    <a:pt x="6" y="9"/>
                  </a:cubicBezTo>
                  <a:cubicBezTo>
                    <a:pt x="7" y="8"/>
                    <a:pt x="6" y="7"/>
                    <a:pt x="5"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99" name="Freeform 49"/>
            <p:cNvSpPr/>
            <p:nvPr/>
          </p:nvSpPr>
          <p:spPr bwMode="auto">
            <a:xfrm>
              <a:off x="792162" y="1854200"/>
              <a:ext cx="14288" cy="25400"/>
            </a:xfrm>
            <a:custGeom>
              <a:avLst/>
              <a:gdLst>
                <a:gd name="T0" fmla="*/ 1 w 4"/>
                <a:gd name="T1" fmla="*/ 0 h 7"/>
                <a:gd name="T2" fmla="*/ 0 w 4"/>
                <a:gd name="T3" fmla="*/ 5 h 7"/>
                <a:gd name="T4" fmla="*/ 0 w 4"/>
                <a:gd name="T5" fmla="*/ 2 h 7"/>
                <a:gd name="T6" fmla="*/ 1 w 4"/>
                <a:gd name="T7" fmla="*/ 0 h 7"/>
              </a:gdLst>
              <a:ahLst/>
              <a:cxnLst>
                <a:cxn ang="0">
                  <a:pos x="T0" y="T1"/>
                </a:cxn>
                <a:cxn ang="0">
                  <a:pos x="T2" y="T3"/>
                </a:cxn>
                <a:cxn ang="0">
                  <a:pos x="T4" y="T5"/>
                </a:cxn>
                <a:cxn ang="0">
                  <a:pos x="T6" y="T7"/>
                </a:cxn>
              </a:cxnLst>
              <a:rect l="0" t="0" r="r" b="b"/>
              <a:pathLst>
                <a:path w="4" h="7">
                  <a:moveTo>
                    <a:pt x="1" y="0"/>
                  </a:moveTo>
                  <a:cubicBezTo>
                    <a:pt x="4" y="0"/>
                    <a:pt x="3" y="7"/>
                    <a:pt x="0" y="5"/>
                  </a:cubicBezTo>
                  <a:cubicBezTo>
                    <a:pt x="0" y="2"/>
                    <a:pt x="0" y="2"/>
                    <a:pt x="0" y="2"/>
                  </a:cubicBezTo>
                  <a:cubicBezTo>
                    <a:pt x="1" y="2"/>
                    <a:pt x="1" y="1"/>
                    <a:pt x="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0" name="Freeform 50"/>
            <p:cNvSpPr/>
            <p:nvPr/>
          </p:nvSpPr>
          <p:spPr bwMode="auto">
            <a:xfrm>
              <a:off x="3090862" y="1939925"/>
              <a:ext cx="157163" cy="131763"/>
            </a:xfrm>
            <a:custGeom>
              <a:avLst/>
              <a:gdLst>
                <a:gd name="T0" fmla="*/ 18 w 42"/>
                <a:gd name="T1" fmla="*/ 0 h 35"/>
                <a:gd name="T2" fmla="*/ 22 w 42"/>
                <a:gd name="T3" fmla="*/ 3 h 35"/>
                <a:gd name="T4" fmla="*/ 21 w 42"/>
                <a:gd name="T5" fmla="*/ 8 h 35"/>
                <a:gd name="T6" fmla="*/ 27 w 42"/>
                <a:gd name="T7" fmla="*/ 11 h 35"/>
                <a:gd name="T8" fmla="*/ 35 w 42"/>
                <a:gd name="T9" fmla="*/ 14 h 35"/>
                <a:gd name="T10" fmla="*/ 34 w 42"/>
                <a:gd name="T11" fmla="*/ 19 h 35"/>
                <a:gd name="T12" fmla="*/ 38 w 42"/>
                <a:gd name="T13" fmla="*/ 21 h 35"/>
                <a:gd name="T14" fmla="*/ 41 w 42"/>
                <a:gd name="T15" fmla="*/ 25 h 35"/>
                <a:gd name="T16" fmla="*/ 38 w 42"/>
                <a:gd name="T17" fmla="*/ 32 h 35"/>
                <a:gd name="T18" fmla="*/ 36 w 42"/>
                <a:gd name="T19" fmla="*/ 29 h 35"/>
                <a:gd name="T20" fmla="*/ 28 w 42"/>
                <a:gd name="T21" fmla="*/ 29 h 35"/>
                <a:gd name="T22" fmla="*/ 22 w 42"/>
                <a:gd name="T23" fmla="*/ 35 h 35"/>
                <a:gd name="T24" fmla="*/ 20 w 42"/>
                <a:gd name="T25" fmla="*/ 31 h 35"/>
                <a:gd name="T26" fmla="*/ 15 w 42"/>
                <a:gd name="T27" fmla="*/ 29 h 35"/>
                <a:gd name="T28" fmla="*/ 10 w 42"/>
                <a:gd name="T29" fmla="*/ 25 h 35"/>
                <a:gd name="T30" fmla="*/ 0 w 42"/>
                <a:gd name="T31" fmla="*/ 26 h 35"/>
                <a:gd name="T32" fmla="*/ 1 w 42"/>
                <a:gd name="T33" fmla="*/ 21 h 35"/>
                <a:gd name="T34" fmla="*/ 7 w 42"/>
                <a:gd name="T35" fmla="*/ 18 h 35"/>
                <a:gd name="T36" fmla="*/ 10 w 42"/>
                <a:gd name="T37" fmla="*/ 12 h 35"/>
                <a:gd name="T38" fmla="*/ 11 w 42"/>
                <a:gd name="T39" fmla="*/ 5 h 35"/>
                <a:gd name="T40" fmla="*/ 14 w 42"/>
                <a:gd name="T41" fmla="*/ 5 h 35"/>
                <a:gd name="T42" fmla="*/ 14 w 42"/>
                <a:gd name="T43" fmla="*/ 3 h 35"/>
                <a:gd name="T44" fmla="*/ 18 w 42"/>
                <a:gd name="T4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2" h="35">
                  <a:moveTo>
                    <a:pt x="18" y="0"/>
                  </a:moveTo>
                  <a:cubicBezTo>
                    <a:pt x="20" y="0"/>
                    <a:pt x="20" y="2"/>
                    <a:pt x="22" y="3"/>
                  </a:cubicBezTo>
                  <a:cubicBezTo>
                    <a:pt x="22" y="5"/>
                    <a:pt x="18" y="5"/>
                    <a:pt x="21" y="8"/>
                  </a:cubicBezTo>
                  <a:cubicBezTo>
                    <a:pt x="20" y="12"/>
                    <a:pt x="25" y="10"/>
                    <a:pt x="27" y="11"/>
                  </a:cubicBezTo>
                  <a:cubicBezTo>
                    <a:pt x="28" y="12"/>
                    <a:pt x="30" y="16"/>
                    <a:pt x="35" y="14"/>
                  </a:cubicBezTo>
                  <a:cubicBezTo>
                    <a:pt x="35" y="17"/>
                    <a:pt x="38" y="18"/>
                    <a:pt x="34" y="19"/>
                  </a:cubicBezTo>
                  <a:cubicBezTo>
                    <a:pt x="33" y="22"/>
                    <a:pt x="37" y="20"/>
                    <a:pt x="38" y="21"/>
                  </a:cubicBezTo>
                  <a:cubicBezTo>
                    <a:pt x="39" y="22"/>
                    <a:pt x="37" y="27"/>
                    <a:pt x="41" y="25"/>
                  </a:cubicBezTo>
                  <a:cubicBezTo>
                    <a:pt x="42" y="29"/>
                    <a:pt x="37" y="28"/>
                    <a:pt x="38" y="32"/>
                  </a:cubicBezTo>
                  <a:cubicBezTo>
                    <a:pt x="36" y="32"/>
                    <a:pt x="37" y="30"/>
                    <a:pt x="36" y="29"/>
                  </a:cubicBezTo>
                  <a:cubicBezTo>
                    <a:pt x="31" y="29"/>
                    <a:pt x="32" y="31"/>
                    <a:pt x="28" y="29"/>
                  </a:cubicBezTo>
                  <a:cubicBezTo>
                    <a:pt x="26" y="31"/>
                    <a:pt x="22" y="31"/>
                    <a:pt x="22" y="35"/>
                  </a:cubicBezTo>
                  <a:cubicBezTo>
                    <a:pt x="20" y="35"/>
                    <a:pt x="21" y="32"/>
                    <a:pt x="20" y="31"/>
                  </a:cubicBezTo>
                  <a:cubicBezTo>
                    <a:pt x="19" y="30"/>
                    <a:pt x="16" y="30"/>
                    <a:pt x="15" y="29"/>
                  </a:cubicBezTo>
                  <a:cubicBezTo>
                    <a:pt x="14" y="28"/>
                    <a:pt x="13" y="26"/>
                    <a:pt x="10" y="25"/>
                  </a:cubicBezTo>
                  <a:cubicBezTo>
                    <a:pt x="5" y="24"/>
                    <a:pt x="5" y="28"/>
                    <a:pt x="0" y="26"/>
                  </a:cubicBezTo>
                  <a:cubicBezTo>
                    <a:pt x="1" y="25"/>
                    <a:pt x="1" y="23"/>
                    <a:pt x="1" y="21"/>
                  </a:cubicBezTo>
                  <a:cubicBezTo>
                    <a:pt x="6" y="23"/>
                    <a:pt x="2" y="16"/>
                    <a:pt x="7" y="18"/>
                  </a:cubicBezTo>
                  <a:cubicBezTo>
                    <a:pt x="5" y="15"/>
                    <a:pt x="9" y="14"/>
                    <a:pt x="10" y="12"/>
                  </a:cubicBezTo>
                  <a:cubicBezTo>
                    <a:pt x="11" y="11"/>
                    <a:pt x="9" y="8"/>
                    <a:pt x="11" y="5"/>
                  </a:cubicBezTo>
                  <a:cubicBezTo>
                    <a:pt x="12" y="5"/>
                    <a:pt x="14" y="6"/>
                    <a:pt x="14" y="5"/>
                  </a:cubicBezTo>
                  <a:cubicBezTo>
                    <a:pt x="14" y="5"/>
                    <a:pt x="14" y="3"/>
                    <a:pt x="14" y="3"/>
                  </a:cubicBezTo>
                  <a:cubicBezTo>
                    <a:pt x="15" y="1"/>
                    <a:pt x="18" y="2"/>
                    <a:pt x="18"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1" name="Freeform 51"/>
            <p:cNvSpPr/>
            <p:nvPr/>
          </p:nvSpPr>
          <p:spPr bwMode="auto">
            <a:xfrm>
              <a:off x="3008312" y="1981200"/>
              <a:ext cx="33338" cy="33338"/>
            </a:xfrm>
            <a:custGeom>
              <a:avLst/>
              <a:gdLst>
                <a:gd name="T0" fmla="*/ 0 w 9"/>
                <a:gd name="T1" fmla="*/ 0 h 9"/>
                <a:gd name="T2" fmla="*/ 9 w 9"/>
                <a:gd name="T3" fmla="*/ 4 h 9"/>
                <a:gd name="T4" fmla="*/ 0 w 9"/>
                <a:gd name="T5" fmla="*/ 0 h 9"/>
              </a:gdLst>
              <a:ahLst/>
              <a:cxnLst>
                <a:cxn ang="0">
                  <a:pos x="T0" y="T1"/>
                </a:cxn>
                <a:cxn ang="0">
                  <a:pos x="T2" y="T3"/>
                </a:cxn>
                <a:cxn ang="0">
                  <a:pos x="T4" y="T5"/>
                </a:cxn>
              </a:cxnLst>
              <a:rect l="0" t="0" r="r" b="b"/>
              <a:pathLst>
                <a:path w="9" h="9">
                  <a:moveTo>
                    <a:pt x="0" y="0"/>
                  </a:moveTo>
                  <a:cubicBezTo>
                    <a:pt x="5" y="0"/>
                    <a:pt x="5" y="4"/>
                    <a:pt x="9" y="4"/>
                  </a:cubicBezTo>
                  <a:cubicBezTo>
                    <a:pt x="8" y="9"/>
                    <a:pt x="0" y="5"/>
                    <a:pt x="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2" name="Freeform 52"/>
            <p:cNvSpPr/>
            <p:nvPr/>
          </p:nvSpPr>
          <p:spPr bwMode="auto">
            <a:xfrm>
              <a:off x="7388225" y="2112962"/>
              <a:ext cx="112713" cy="77788"/>
            </a:xfrm>
            <a:custGeom>
              <a:avLst/>
              <a:gdLst>
                <a:gd name="T0" fmla="*/ 9 w 30"/>
                <a:gd name="T1" fmla="*/ 0 h 21"/>
                <a:gd name="T2" fmla="*/ 10 w 30"/>
                <a:gd name="T3" fmla="*/ 2 h 21"/>
                <a:gd name="T4" fmla="*/ 16 w 30"/>
                <a:gd name="T5" fmla="*/ 7 h 21"/>
                <a:gd name="T6" fmla="*/ 30 w 30"/>
                <a:gd name="T7" fmla="*/ 6 h 21"/>
                <a:gd name="T8" fmla="*/ 24 w 30"/>
                <a:gd name="T9" fmla="*/ 14 h 21"/>
                <a:gd name="T10" fmla="*/ 20 w 30"/>
                <a:gd name="T11" fmla="*/ 13 h 21"/>
                <a:gd name="T12" fmla="*/ 14 w 30"/>
                <a:gd name="T13" fmla="*/ 16 h 21"/>
                <a:gd name="T14" fmla="*/ 13 w 30"/>
                <a:gd name="T15" fmla="*/ 20 h 21"/>
                <a:gd name="T16" fmla="*/ 6 w 30"/>
                <a:gd name="T17" fmla="*/ 17 h 21"/>
                <a:gd name="T18" fmla="*/ 9 w 30"/>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21">
                  <a:moveTo>
                    <a:pt x="9" y="0"/>
                  </a:moveTo>
                  <a:cubicBezTo>
                    <a:pt x="10" y="0"/>
                    <a:pt x="10" y="1"/>
                    <a:pt x="10" y="2"/>
                  </a:cubicBezTo>
                  <a:cubicBezTo>
                    <a:pt x="10" y="5"/>
                    <a:pt x="15" y="4"/>
                    <a:pt x="16" y="7"/>
                  </a:cubicBezTo>
                  <a:cubicBezTo>
                    <a:pt x="20" y="5"/>
                    <a:pt x="24" y="8"/>
                    <a:pt x="30" y="6"/>
                  </a:cubicBezTo>
                  <a:cubicBezTo>
                    <a:pt x="29" y="10"/>
                    <a:pt x="24" y="10"/>
                    <a:pt x="24" y="14"/>
                  </a:cubicBezTo>
                  <a:cubicBezTo>
                    <a:pt x="22" y="15"/>
                    <a:pt x="22" y="13"/>
                    <a:pt x="20" y="13"/>
                  </a:cubicBezTo>
                  <a:cubicBezTo>
                    <a:pt x="17" y="12"/>
                    <a:pt x="15" y="19"/>
                    <a:pt x="14" y="16"/>
                  </a:cubicBezTo>
                  <a:cubicBezTo>
                    <a:pt x="12" y="16"/>
                    <a:pt x="13" y="18"/>
                    <a:pt x="13" y="20"/>
                  </a:cubicBezTo>
                  <a:cubicBezTo>
                    <a:pt x="9" y="21"/>
                    <a:pt x="9" y="12"/>
                    <a:pt x="6" y="17"/>
                  </a:cubicBezTo>
                  <a:cubicBezTo>
                    <a:pt x="0" y="13"/>
                    <a:pt x="4" y="3"/>
                    <a:pt x="9"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3" name="Freeform 53"/>
            <p:cNvSpPr/>
            <p:nvPr/>
          </p:nvSpPr>
          <p:spPr bwMode="auto">
            <a:xfrm>
              <a:off x="7192962" y="2206625"/>
              <a:ext cx="214313" cy="184150"/>
            </a:xfrm>
            <a:custGeom>
              <a:avLst/>
              <a:gdLst>
                <a:gd name="T0" fmla="*/ 51 w 57"/>
                <a:gd name="T1" fmla="*/ 0 h 49"/>
                <a:gd name="T2" fmla="*/ 55 w 57"/>
                <a:gd name="T3" fmla="*/ 2 h 49"/>
                <a:gd name="T4" fmla="*/ 55 w 57"/>
                <a:gd name="T5" fmla="*/ 23 h 49"/>
                <a:gd name="T6" fmla="*/ 53 w 57"/>
                <a:gd name="T7" fmla="*/ 20 h 49"/>
                <a:gd name="T8" fmla="*/ 53 w 57"/>
                <a:gd name="T9" fmla="*/ 28 h 49"/>
                <a:gd name="T10" fmla="*/ 51 w 57"/>
                <a:gd name="T11" fmla="*/ 27 h 49"/>
                <a:gd name="T12" fmla="*/ 51 w 57"/>
                <a:gd name="T13" fmla="*/ 41 h 49"/>
                <a:gd name="T14" fmla="*/ 48 w 57"/>
                <a:gd name="T15" fmla="*/ 40 h 49"/>
                <a:gd name="T16" fmla="*/ 44 w 57"/>
                <a:gd name="T17" fmla="*/ 42 h 49"/>
                <a:gd name="T18" fmla="*/ 41 w 57"/>
                <a:gd name="T19" fmla="*/ 41 h 49"/>
                <a:gd name="T20" fmla="*/ 35 w 57"/>
                <a:gd name="T21" fmla="*/ 42 h 49"/>
                <a:gd name="T22" fmla="*/ 28 w 57"/>
                <a:gd name="T23" fmla="*/ 44 h 49"/>
                <a:gd name="T24" fmla="*/ 25 w 57"/>
                <a:gd name="T25" fmla="*/ 49 h 49"/>
                <a:gd name="T26" fmla="*/ 20 w 57"/>
                <a:gd name="T27" fmla="*/ 42 h 49"/>
                <a:gd name="T28" fmla="*/ 17 w 57"/>
                <a:gd name="T29" fmla="*/ 45 h 49"/>
                <a:gd name="T30" fmla="*/ 14 w 57"/>
                <a:gd name="T31" fmla="*/ 44 h 49"/>
                <a:gd name="T32" fmla="*/ 0 w 57"/>
                <a:gd name="T33" fmla="*/ 47 h 49"/>
                <a:gd name="T34" fmla="*/ 2 w 57"/>
                <a:gd name="T35" fmla="*/ 41 h 49"/>
                <a:gd name="T36" fmla="*/ 4 w 57"/>
                <a:gd name="T37" fmla="*/ 42 h 49"/>
                <a:gd name="T38" fmla="*/ 6 w 57"/>
                <a:gd name="T39" fmla="*/ 40 h 49"/>
                <a:gd name="T40" fmla="*/ 25 w 57"/>
                <a:gd name="T41" fmla="*/ 38 h 49"/>
                <a:gd name="T42" fmla="*/ 28 w 57"/>
                <a:gd name="T43" fmla="*/ 28 h 49"/>
                <a:gd name="T44" fmla="*/ 31 w 57"/>
                <a:gd name="T45" fmla="*/ 26 h 49"/>
                <a:gd name="T46" fmla="*/ 39 w 57"/>
                <a:gd name="T47" fmla="*/ 27 h 49"/>
                <a:gd name="T48" fmla="*/ 39 w 57"/>
                <a:gd name="T49" fmla="*/ 21 h 49"/>
                <a:gd name="T50" fmla="*/ 41 w 57"/>
                <a:gd name="T51" fmla="*/ 24 h 49"/>
                <a:gd name="T52" fmla="*/ 42 w 57"/>
                <a:gd name="T53" fmla="*/ 17 h 49"/>
                <a:gd name="T54" fmla="*/ 46 w 57"/>
                <a:gd name="T55" fmla="*/ 6 h 49"/>
                <a:gd name="T56" fmla="*/ 51 w 57"/>
                <a:gd name="T5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49">
                  <a:moveTo>
                    <a:pt x="51" y="0"/>
                  </a:moveTo>
                  <a:cubicBezTo>
                    <a:pt x="53" y="0"/>
                    <a:pt x="53" y="2"/>
                    <a:pt x="55" y="2"/>
                  </a:cubicBezTo>
                  <a:cubicBezTo>
                    <a:pt x="55" y="12"/>
                    <a:pt x="57" y="17"/>
                    <a:pt x="55" y="23"/>
                  </a:cubicBezTo>
                  <a:cubicBezTo>
                    <a:pt x="54" y="23"/>
                    <a:pt x="54" y="21"/>
                    <a:pt x="53" y="20"/>
                  </a:cubicBezTo>
                  <a:cubicBezTo>
                    <a:pt x="50" y="21"/>
                    <a:pt x="54" y="26"/>
                    <a:pt x="53" y="28"/>
                  </a:cubicBezTo>
                  <a:cubicBezTo>
                    <a:pt x="52" y="28"/>
                    <a:pt x="52" y="27"/>
                    <a:pt x="51" y="27"/>
                  </a:cubicBezTo>
                  <a:cubicBezTo>
                    <a:pt x="51" y="41"/>
                    <a:pt x="51" y="41"/>
                    <a:pt x="51" y="41"/>
                  </a:cubicBezTo>
                  <a:cubicBezTo>
                    <a:pt x="50" y="41"/>
                    <a:pt x="49" y="40"/>
                    <a:pt x="48" y="40"/>
                  </a:cubicBezTo>
                  <a:cubicBezTo>
                    <a:pt x="45" y="38"/>
                    <a:pt x="45" y="42"/>
                    <a:pt x="44" y="42"/>
                  </a:cubicBezTo>
                  <a:cubicBezTo>
                    <a:pt x="43" y="43"/>
                    <a:pt x="42" y="41"/>
                    <a:pt x="41" y="41"/>
                  </a:cubicBezTo>
                  <a:cubicBezTo>
                    <a:pt x="40" y="41"/>
                    <a:pt x="37" y="42"/>
                    <a:pt x="35" y="42"/>
                  </a:cubicBezTo>
                  <a:cubicBezTo>
                    <a:pt x="35" y="43"/>
                    <a:pt x="32" y="45"/>
                    <a:pt x="28" y="44"/>
                  </a:cubicBezTo>
                  <a:cubicBezTo>
                    <a:pt x="26" y="44"/>
                    <a:pt x="27" y="49"/>
                    <a:pt x="25" y="49"/>
                  </a:cubicBezTo>
                  <a:cubicBezTo>
                    <a:pt x="22" y="48"/>
                    <a:pt x="20" y="47"/>
                    <a:pt x="20" y="42"/>
                  </a:cubicBezTo>
                  <a:cubicBezTo>
                    <a:pt x="17" y="41"/>
                    <a:pt x="18" y="45"/>
                    <a:pt x="17" y="45"/>
                  </a:cubicBezTo>
                  <a:cubicBezTo>
                    <a:pt x="15" y="46"/>
                    <a:pt x="15" y="44"/>
                    <a:pt x="14" y="44"/>
                  </a:cubicBezTo>
                  <a:cubicBezTo>
                    <a:pt x="9" y="45"/>
                    <a:pt x="4" y="49"/>
                    <a:pt x="0" y="47"/>
                  </a:cubicBezTo>
                  <a:cubicBezTo>
                    <a:pt x="1" y="45"/>
                    <a:pt x="2" y="43"/>
                    <a:pt x="2" y="41"/>
                  </a:cubicBezTo>
                  <a:cubicBezTo>
                    <a:pt x="3" y="40"/>
                    <a:pt x="4" y="42"/>
                    <a:pt x="4" y="42"/>
                  </a:cubicBezTo>
                  <a:cubicBezTo>
                    <a:pt x="6" y="42"/>
                    <a:pt x="5" y="40"/>
                    <a:pt x="6" y="40"/>
                  </a:cubicBezTo>
                  <a:cubicBezTo>
                    <a:pt x="11" y="39"/>
                    <a:pt x="20" y="40"/>
                    <a:pt x="25" y="38"/>
                  </a:cubicBezTo>
                  <a:cubicBezTo>
                    <a:pt x="23" y="32"/>
                    <a:pt x="30" y="34"/>
                    <a:pt x="28" y="28"/>
                  </a:cubicBezTo>
                  <a:cubicBezTo>
                    <a:pt x="31" y="30"/>
                    <a:pt x="31" y="30"/>
                    <a:pt x="31" y="26"/>
                  </a:cubicBezTo>
                  <a:cubicBezTo>
                    <a:pt x="34" y="29"/>
                    <a:pt x="37" y="24"/>
                    <a:pt x="39" y="27"/>
                  </a:cubicBezTo>
                  <a:cubicBezTo>
                    <a:pt x="40" y="26"/>
                    <a:pt x="39" y="22"/>
                    <a:pt x="39" y="21"/>
                  </a:cubicBezTo>
                  <a:cubicBezTo>
                    <a:pt x="41" y="20"/>
                    <a:pt x="41" y="24"/>
                    <a:pt x="41" y="24"/>
                  </a:cubicBezTo>
                  <a:cubicBezTo>
                    <a:pt x="42" y="25"/>
                    <a:pt x="45" y="23"/>
                    <a:pt x="42" y="17"/>
                  </a:cubicBezTo>
                  <a:cubicBezTo>
                    <a:pt x="47" y="16"/>
                    <a:pt x="45" y="10"/>
                    <a:pt x="46" y="6"/>
                  </a:cubicBezTo>
                  <a:cubicBezTo>
                    <a:pt x="47" y="4"/>
                    <a:pt x="52" y="4"/>
                    <a:pt x="5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4" name="Freeform 54"/>
            <p:cNvSpPr/>
            <p:nvPr/>
          </p:nvSpPr>
          <p:spPr bwMode="auto">
            <a:xfrm>
              <a:off x="4549775" y="2217737"/>
              <a:ext cx="38100" cy="41275"/>
            </a:xfrm>
            <a:custGeom>
              <a:avLst/>
              <a:gdLst>
                <a:gd name="T0" fmla="*/ 4 w 10"/>
                <a:gd name="T1" fmla="*/ 0 h 11"/>
                <a:gd name="T2" fmla="*/ 1 w 10"/>
                <a:gd name="T3" fmla="*/ 10 h 11"/>
                <a:gd name="T4" fmla="*/ 4 w 10"/>
                <a:gd name="T5" fmla="*/ 0 h 11"/>
              </a:gdLst>
              <a:ahLst/>
              <a:cxnLst>
                <a:cxn ang="0">
                  <a:pos x="T0" y="T1"/>
                </a:cxn>
                <a:cxn ang="0">
                  <a:pos x="T2" y="T3"/>
                </a:cxn>
                <a:cxn ang="0">
                  <a:pos x="T4" y="T5"/>
                </a:cxn>
              </a:cxnLst>
              <a:rect l="0" t="0" r="r" b="b"/>
              <a:pathLst>
                <a:path w="10" h="11">
                  <a:moveTo>
                    <a:pt x="4" y="0"/>
                  </a:moveTo>
                  <a:cubicBezTo>
                    <a:pt x="10" y="0"/>
                    <a:pt x="8" y="11"/>
                    <a:pt x="1" y="10"/>
                  </a:cubicBezTo>
                  <a:cubicBezTo>
                    <a:pt x="4" y="9"/>
                    <a:pt x="0" y="1"/>
                    <a:pt x="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5" name="Freeform 55"/>
            <p:cNvSpPr/>
            <p:nvPr/>
          </p:nvSpPr>
          <p:spPr bwMode="auto">
            <a:xfrm>
              <a:off x="4640262" y="2278062"/>
              <a:ext cx="55563" cy="41275"/>
            </a:xfrm>
            <a:custGeom>
              <a:avLst/>
              <a:gdLst>
                <a:gd name="T0" fmla="*/ 12 w 15"/>
                <a:gd name="T1" fmla="*/ 2 h 11"/>
                <a:gd name="T2" fmla="*/ 15 w 15"/>
                <a:gd name="T3" fmla="*/ 9 h 11"/>
                <a:gd name="T4" fmla="*/ 8 w 15"/>
                <a:gd name="T5" fmla="*/ 9 h 11"/>
                <a:gd name="T6" fmla="*/ 8 w 15"/>
                <a:gd name="T7" fmla="*/ 8 h 11"/>
                <a:gd name="T8" fmla="*/ 2 w 15"/>
                <a:gd name="T9" fmla="*/ 7 h 11"/>
                <a:gd name="T10" fmla="*/ 12 w 15"/>
                <a:gd name="T11" fmla="*/ 2 h 11"/>
              </a:gdLst>
              <a:ahLst/>
              <a:cxnLst>
                <a:cxn ang="0">
                  <a:pos x="T0" y="T1"/>
                </a:cxn>
                <a:cxn ang="0">
                  <a:pos x="T2" y="T3"/>
                </a:cxn>
                <a:cxn ang="0">
                  <a:pos x="T4" y="T5"/>
                </a:cxn>
                <a:cxn ang="0">
                  <a:pos x="T6" y="T7"/>
                </a:cxn>
                <a:cxn ang="0">
                  <a:pos x="T8" y="T9"/>
                </a:cxn>
                <a:cxn ang="0">
                  <a:pos x="T10" y="T11"/>
                </a:cxn>
              </a:cxnLst>
              <a:rect l="0" t="0" r="r" b="b"/>
              <a:pathLst>
                <a:path w="15" h="11">
                  <a:moveTo>
                    <a:pt x="12" y="2"/>
                  </a:moveTo>
                  <a:cubicBezTo>
                    <a:pt x="14" y="4"/>
                    <a:pt x="15" y="6"/>
                    <a:pt x="15" y="9"/>
                  </a:cubicBezTo>
                  <a:cubicBezTo>
                    <a:pt x="14" y="9"/>
                    <a:pt x="9" y="11"/>
                    <a:pt x="8" y="9"/>
                  </a:cubicBezTo>
                  <a:cubicBezTo>
                    <a:pt x="8" y="9"/>
                    <a:pt x="8" y="8"/>
                    <a:pt x="8" y="8"/>
                  </a:cubicBezTo>
                  <a:cubicBezTo>
                    <a:pt x="6" y="8"/>
                    <a:pt x="2" y="9"/>
                    <a:pt x="2" y="7"/>
                  </a:cubicBezTo>
                  <a:cubicBezTo>
                    <a:pt x="0" y="0"/>
                    <a:pt x="12" y="7"/>
                    <a:pt x="12"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6" name="Freeform 56"/>
            <p:cNvSpPr/>
            <p:nvPr/>
          </p:nvSpPr>
          <p:spPr bwMode="auto">
            <a:xfrm>
              <a:off x="5067300" y="2352675"/>
              <a:ext cx="41275" cy="19050"/>
            </a:xfrm>
            <a:custGeom>
              <a:avLst/>
              <a:gdLst>
                <a:gd name="T0" fmla="*/ 0 w 11"/>
                <a:gd name="T1" fmla="*/ 5 h 5"/>
                <a:gd name="T2" fmla="*/ 6 w 11"/>
                <a:gd name="T3" fmla="*/ 1 h 5"/>
                <a:gd name="T4" fmla="*/ 5 w 11"/>
                <a:gd name="T5" fmla="*/ 2 h 5"/>
                <a:gd name="T6" fmla="*/ 0 w 11"/>
                <a:gd name="T7" fmla="*/ 5 h 5"/>
              </a:gdLst>
              <a:ahLst/>
              <a:cxnLst>
                <a:cxn ang="0">
                  <a:pos x="T0" y="T1"/>
                </a:cxn>
                <a:cxn ang="0">
                  <a:pos x="T2" y="T3"/>
                </a:cxn>
                <a:cxn ang="0">
                  <a:pos x="T4" y="T5"/>
                </a:cxn>
                <a:cxn ang="0">
                  <a:pos x="T6" y="T7"/>
                </a:cxn>
              </a:cxnLst>
              <a:rect l="0" t="0" r="r" b="b"/>
              <a:pathLst>
                <a:path w="11" h="5">
                  <a:moveTo>
                    <a:pt x="0" y="5"/>
                  </a:moveTo>
                  <a:cubicBezTo>
                    <a:pt x="0" y="1"/>
                    <a:pt x="2" y="0"/>
                    <a:pt x="6" y="1"/>
                  </a:cubicBezTo>
                  <a:cubicBezTo>
                    <a:pt x="11" y="0"/>
                    <a:pt x="8" y="3"/>
                    <a:pt x="5" y="2"/>
                  </a:cubicBezTo>
                  <a:cubicBezTo>
                    <a:pt x="3" y="3"/>
                    <a:pt x="3" y="5"/>
                    <a:pt x="0"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7" name="Freeform 57"/>
            <p:cNvSpPr/>
            <p:nvPr/>
          </p:nvSpPr>
          <p:spPr bwMode="auto">
            <a:xfrm>
              <a:off x="7212012" y="2386012"/>
              <a:ext cx="41275" cy="22225"/>
            </a:xfrm>
            <a:custGeom>
              <a:avLst/>
              <a:gdLst>
                <a:gd name="T0" fmla="*/ 9 w 11"/>
                <a:gd name="T1" fmla="*/ 0 h 6"/>
                <a:gd name="T2" fmla="*/ 6 w 11"/>
                <a:gd name="T3" fmla="*/ 6 h 6"/>
                <a:gd name="T4" fmla="*/ 1 w 11"/>
                <a:gd name="T5" fmla="*/ 1 h 6"/>
                <a:gd name="T6" fmla="*/ 9 w 11"/>
                <a:gd name="T7" fmla="*/ 0 h 6"/>
              </a:gdLst>
              <a:ahLst/>
              <a:cxnLst>
                <a:cxn ang="0">
                  <a:pos x="T0" y="T1"/>
                </a:cxn>
                <a:cxn ang="0">
                  <a:pos x="T2" y="T3"/>
                </a:cxn>
                <a:cxn ang="0">
                  <a:pos x="T4" y="T5"/>
                </a:cxn>
                <a:cxn ang="0">
                  <a:pos x="T6" y="T7"/>
                </a:cxn>
              </a:cxnLst>
              <a:rect l="0" t="0" r="r" b="b"/>
              <a:pathLst>
                <a:path w="11" h="6">
                  <a:moveTo>
                    <a:pt x="9" y="0"/>
                  </a:moveTo>
                  <a:cubicBezTo>
                    <a:pt x="11" y="5"/>
                    <a:pt x="5" y="1"/>
                    <a:pt x="6" y="6"/>
                  </a:cubicBezTo>
                  <a:cubicBezTo>
                    <a:pt x="3" y="6"/>
                    <a:pt x="0" y="5"/>
                    <a:pt x="1" y="1"/>
                  </a:cubicBezTo>
                  <a:cubicBezTo>
                    <a:pt x="4" y="5"/>
                    <a:pt x="5" y="0"/>
                    <a:pt x="9"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8" name="Freeform 58"/>
            <p:cNvSpPr/>
            <p:nvPr/>
          </p:nvSpPr>
          <p:spPr bwMode="auto">
            <a:xfrm>
              <a:off x="7145337" y="2386012"/>
              <a:ext cx="55563" cy="60325"/>
            </a:xfrm>
            <a:custGeom>
              <a:avLst/>
              <a:gdLst>
                <a:gd name="T0" fmla="*/ 13 w 15"/>
                <a:gd name="T1" fmla="*/ 3 h 16"/>
                <a:gd name="T2" fmla="*/ 13 w 15"/>
                <a:gd name="T3" fmla="*/ 13 h 16"/>
                <a:gd name="T4" fmla="*/ 5 w 15"/>
                <a:gd name="T5" fmla="*/ 14 h 16"/>
                <a:gd name="T6" fmla="*/ 1 w 15"/>
                <a:gd name="T7" fmla="*/ 8 h 16"/>
                <a:gd name="T8" fmla="*/ 13 w 15"/>
                <a:gd name="T9" fmla="*/ 3 h 16"/>
              </a:gdLst>
              <a:ahLst/>
              <a:cxnLst>
                <a:cxn ang="0">
                  <a:pos x="T0" y="T1"/>
                </a:cxn>
                <a:cxn ang="0">
                  <a:pos x="T2" y="T3"/>
                </a:cxn>
                <a:cxn ang="0">
                  <a:pos x="T4" y="T5"/>
                </a:cxn>
                <a:cxn ang="0">
                  <a:pos x="T6" y="T7"/>
                </a:cxn>
                <a:cxn ang="0">
                  <a:pos x="T8" y="T9"/>
                </a:cxn>
              </a:cxnLst>
              <a:rect l="0" t="0" r="r" b="b"/>
              <a:pathLst>
                <a:path w="15" h="16">
                  <a:moveTo>
                    <a:pt x="13" y="3"/>
                  </a:moveTo>
                  <a:cubicBezTo>
                    <a:pt x="15" y="7"/>
                    <a:pt x="9" y="11"/>
                    <a:pt x="13" y="13"/>
                  </a:cubicBezTo>
                  <a:cubicBezTo>
                    <a:pt x="13" y="16"/>
                    <a:pt x="7" y="13"/>
                    <a:pt x="5" y="14"/>
                  </a:cubicBezTo>
                  <a:cubicBezTo>
                    <a:pt x="5" y="9"/>
                    <a:pt x="6" y="6"/>
                    <a:pt x="1" y="8"/>
                  </a:cubicBezTo>
                  <a:cubicBezTo>
                    <a:pt x="0" y="2"/>
                    <a:pt x="8" y="0"/>
                    <a:pt x="13"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09" name="Freeform 59"/>
            <p:cNvSpPr/>
            <p:nvPr/>
          </p:nvSpPr>
          <p:spPr bwMode="auto">
            <a:xfrm>
              <a:off x="6945312" y="2597150"/>
              <a:ext cx="34925" cy="52388"/>
            </a:xfrm>
            <a:custGeom>
              <a:avLst/>
              <a:gdLst>
                <a:gd name="T0" fmla="*/ 9 w 9"/>
                <a:gd name="T1" fmla="*/ 6 h 14"/>
                <a:gd name="T2" fmla="*/ 6 w 9"/>
                <a:gd name="T3" fmla="*/ 14 h 14"/>
                <a:gd name="T4" fmla="*/ 0 w 9"/>
                <a:gd name="T5" fmla="*/ 14 h 14"/>
                <a:gd name="T6" fmla="*/ 2 w 9"/>
                <a:gd name="T7" fmla="*/ 4 h 14"/>
                <a:gd name="T8" fmla="*/ 9 w 9"/>
                <a:gd name="T9" fmla="*/ 6 h 14"/>
              </a:gdLst>
              <a:ahLst/>
              <a:cxnLst>
                <a:cxn ang="0">
                  <a:pos x="T0" y="T1"/>
                </a:cxn>
                <a:cxn ang="0">
                  <a:pos x="T2" y="T3"/>
                </a:cxn>
                <a:cxn ang="0">
                  <a:pos x="T4" y="T5"/>
                </a:cxn>
                <a:cxn ang="0">
                  <a:pos x="T6" y="T7"/>
                </a:cxn>
                <a:cxn ang="0">
                  <a:pos x="T8" y="T9"/>
                </a:cxn>
              </a:cxnLst>
              <a:rect l="0" t="0" r="r" b="b"/>
              <a:pathLst>
                <a:path w="9" h="14">
                  <a:moveTo>
                    <a:pt x="9" y="6"/>
                  </a:moveTo>
                  <a:cubicBezTo>
                    <a:pt x="9" y="10"/>
                    <a:pt x="4" y="9"/>
                    <a:pt x="6" y="14"/>
                  </a:cubicBezTo>
                  <a:cubicBezTo>
                    <a:pt x="0" y="14"/>
                    <a:pt x="0" y="14"/>
                    <a:pt x="0" y="14"/>
                  </a:cubicBezTo>
                  <a:cubicBezTo>
                    <a:pt x="1" y="12"/>
                    <a:pt x="5" y="6"/>
                    <a:pt x="2" y="4"/>
                  </a:cubicBezTo>
                  <a:cubicBezTo>
                    <a:pt x="3" y="1"/>
                    <a:pt x="9" y="0"/>
                    <a:pt x="9" y="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0" name="Freeform 60"/>
            <p:cNvSpPr/>
            <p:nvPr/>
          </p:nvSpPr>
          <p:spPr bwMode="auto">
            <a:xfrm>
              <a:off x="1995487" y="2622550"/>
              <a:ext cx="22225" cy="15875"/>
            </a:xfrm>
            <a:custGeom>
              <a:avLst/>
              <a:gdLst>
                <a:gd name="T0" fmla="*/ 0 w 6"/>
                <a:gd name="T1" fmla="*/ 2 h 4"/>
                <a:gd name="T2" fmla="*/ 6 w 6"/>
                <a:gd name="T3" fmla="*/ 0 h 4"/>
                <a:gd name="T4" fmla="*/ 4 w 6"/>
                <a:gd name="T5" fmla="*/ 4 h 4"/>
                <a:gd name="T6" fmla="*/ 2 w 6"/>
                <a:gd name="T7" fmla="*/ 4 h 4"/>
                <a:gd name="T8" fmla="*/ 0 w 6"/>
                <a:gd name="T9" fmla="*/ 2 h 4"/>
              </a:gdLst>
              <a:ahLst/>
              <a:cxnLst>
                <a:cxn ang="0">
                  <a:pos x="T0" y="T1"/>
                </a:cxn>
                <a:cxn ang="0">
                  <a:pos x="T2" y="T3"/>
                </a:cxn>
                <a:cxn ang="0">
                  <a:pos x="T4" y="T5"/>
                </a:cxn>
                <a:cxn ang="0">
                  <a:pos x="T6" y="T7"/>
                </a:cxn>
                <a:cxn ang="0">
                  <a:pos x="T8" y="T9"/>
                </a:cxn>
              </a:cxnLst>
              <a:rect l="0" t="0" r="r" b="b"/>
              <a:pathLst>
                <a:path w="6" h="4">
                  <a:moveTo>
                    <a:pt x="0" y="2"/>
                  </a:moveTo>
                  <a:cubicBezTo>
                    <a:pt x="1" y="0"/>
                    <a:pt x="4" y="0"/>
                    <a:pt x="6" y="0"/>
                  </a:cubicBezTo>
                  <a:cubicBezTo>
                    <a:pt x="6" y="2"/>
                    <a:pt x="4" y="3"/>
                    <a:pt x="4" y="4"/>
                  </a:cubicBezTo>
                  <a:cubicBezTo>
                    <a:pt x="2" y="4"/>
                    <a:pt x="2" y="4"/>
                    <a:pt x="2" y="4"/>
                  </a:cubicBezTo>
                  <a:cubicBezTo>
                    <a:pt x="2" y="3"/>
                    <a:pt x="1" y="2"/>
                    <a:pt x="0"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1" name="Freeform 61"/>
            <p:cNvSpPr/>
            <p:nvPr/>
          </p:nvSpPr>
          <p:spPr bwMode="auto">
            <a:xfrm>
              <a:off x="2554287" y="2638425"/>
              <a:ext cx="214313" cy="85725"/>
            </a:xfrm>
            <a:custGeom>
              <a:avLst/>
              <a:gdLst>
                <a:gd name="T0" fmla="*/ 56 w 57"/>
                <a:gd name="T1" fmla="*/ 16 h 23"/>
                <a:gd name="T2" fmla="*/ 43 w 57"/>
                <a:gd name="T3" fmla="*/ 20 h 23"/>
                <a:gd name="T4" fmla="*/ 41 w 57"/>
                <a:gd name="T5" fmla="*/ 13 h 23"/>
                <a:gd name="T6" fmla="*/ 25 w 57"/>
                <a:gd name="T7" fmla="*/ 10 h 23"/>
                <a:gd name="T8" fmla="*/ 24 w 57"/>
                <a:gd name="T9" fmla="*/ 6 h 23"/>
                <a:gd name="T10" fmla="*/ 10 w 57"/>
                <a:gd name="T11" fmla="*/ 6 h 23"/>
                <a:gd name="T12" fmla="*/ 0 w 57"/>
                <a:gd name="T13" fmla="*/ 9 h 23"/>
                <a:gd name="T14" fmla="*/ 5 w 57"/>
                <a:gd name="T15" fmla="*/ 2 h 23"/>
                <a:gd name="T16" fmla="*/ 18 w 57"/>
                <a:gd name="T17" fmla="*/ 0 h 23"/>
                <a:gd name="T18" fmla="*/ 22 w 57"/>
                <a:gd name="T19" fmla="*/ 3 h 23"/>
                <a:gd name="T20" fmla="*/ 27 w 57"/>
                <a:gd name="T21" fmla="*/ 5 h 23"/>
                <a:gd name="T22" fmla="*/ 38 w 57"/>
                <a:gd name="T23" fmla="*/ 6 h 23"/>
                <a:gd name="T24" fmla="*/ 42 w 57"/>
                <a:gd name="T25" fmla="*/ 13 h 23"/>
                <a:gd name="T26" fmla="*/ 46 w 57"/>
                <a:gd name="T27" fmla="*/ 14 h 23"/>
                <a:gd name="T28" fmla="*/ 56 w 57"/>
                <a:gd name="T2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23">
                  <a:moveTo>
                    <a:pt x="56" y="16"/>
                  </a:moveTo>
                  <a:cubicBezTo>
                    <a:pt x="57" y="23"/>
                    <a:pt x="44" y="15"/>
                    <a:pt x="43" y="20"/>
                  </a:cubicBezTo>
                  <a:cubicBezTo>
                    <a:pt x="40" y="20"/>
                    <a:pt x="43" y="14"/>
                    <a:pt x="41" y="13"/>
                  </a:cubicBezTo>
                  <a:cubicBezTo>
                    <a:pt x="36" y="12"/>
                    <a:pt x="30" y="11"/>
                    <a:pt x="25" y="10"/>
                  </a:cubicBezTo>
                  <a:cubicBezTo>
                    <a:pt x="24" y="9"/>
                    <a:pt x="24" y="8"/>
                    <a:pt x="24" y="6"/>
                  </a:cubicBezTo>
                  <a:cubicBezTo>
                    <a:pt x="18" y="6"/>
                    <a:pt x="14" y="5"/>
                    <a:pt x="10" y="6"/>
                  </a:cubicBezTo>
                  <a:cubicBezTo>
                    <a:pt x="6" y="7"/>
                    <a:pt x="4" y="10"/>
                    <a:pt x="0" y="9"/>
                  </a:cubicBezTo>
                  <a:cubicBezTo>
                    <a:pt x="0" y="5"/>
                    <a:pt x="6" y="6"/>
                    <a:pt x="5" y="2"/>
                  </a:cubicBezTo>
                  <a:cubicBezTo>
                    <a:pt x="9" y="1"/>
                    <a:pt x="17" y="4"/>
                    <a:pt x="18" y="0"/>
                  </a:cubicBezTo>
                  <a:cubicBezTo>
                    <a:pt x="24" y="1"/>
                    <a:pt x="16" y="2"/>
                    <a:pt x="22" y="3"/>
                  </a:cubicBezTo>
                  <a:cubicBezTo>
                    <a:pt x="22" y="3"/>
                    <a:pt x="26" y="4"/>
                    <a:pt x="27" y="5"/>
                  </a:cubicBezTo>
                  <a:cubicBezTo>
                    <a:pt x="28" y="6"/>
                    <a:pt x="32" y="6"/>
                    <a:pt x="38" y="6"/>
                  </a:cubicBezTo>
                  <a:cubicBezTo>
                    <a:pt x="36" y="11"/>
                    <a:pt x="45" y="7"/>
                    <a:pt x="42" y="13"/>
                  </a:cubicBezTo>
                  <a:cubicBezTo>
                    <a:pt x="44" y="11"/>
                    <a:pt x="45" y="12"/>
                    <a:pt x="46" y="14"/>
                  </a:cubicBezTo>
                  <a:cubicBezTo>
                    <a:pt x="49" y="15"/>
                    <a:pt x="55" y="13"/>
                    <a:pt x="56" y="1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2" name="Freeform 62"/>
            <p:cNvSpPr/>
            <p:nvPr/>
          </p:nvSpPr>
          <p:spPr bwMode="auto">
            <a:xfrm>
              <a:off x="2805112" y="2713038"/>
              <a:ext cx="90488" cy="49213"/>
            </a:xfrm>
            <a:custGeom>
              <a:avLst/>
              <a:gdLst>
                <a:gd name="T0" fmla="*/ 2 w 24"/>
                <a:gd name="T1" fmla="*/ 0 h 13"/>
                <a:gd name="T2" fmla="*/ 13 w 24"/>
                <a:gd name="T3" fmla="*/ 1 h 13"/>
                <a:gd name="T4" fmla="*/ 18 w 24"/>
                <a:gd name="T5" fmla="*/ 3 h 13"/>
                <a:gd name="T6" fmla="*/ 24 w 24"/>
                <a:gd name="T7" fmla="*/ 6 h 13"/>
                <a:gd name="T8" fmla="*/ 4 w 24"/>
                <a:gd name="T9" fmla="*/ 8 h 13"/>
                <a:gd name="T10" fmla="*/ 7 w 24"/>
                <a:gd name="T11" fmla="*/ 7 h 13"/>
                <a:gd name="T12" fmla="*/ 2 w 2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2" y="0"/>
                  </a:moveTo>
                  <a:cubicBezTo>
                    <a:pt x="4" y="2"/>
                    <a:pt x="9" y="0"/>
                    <a:pt x="13" y="1"/>
                  </a:cubicBezTo>
                  <a:cubicBezTo>
                    <a:pt x="13" y="2"/>
                    <a:pt x="17" y="7"/>
                    <a:pt x="18" y="3"/>
                  </a:cubicBezTo>
                  <a:cubicBezTo>
                    <a:pt x="21" y="3"/>
                    <a:pt x="20" y="7"/>
                    <a:pt x="24" y="6"/>
                  </a:cubicBezTo>
                  <a:cubicBezTo>
                    <a:pt x="24" y="13"/>
                    <a:pt x="9" y="10"/>
                    <a:pt x="4" y="8"/>
                  </a:cubicBezTo>
                  <a:cubicBezTo>
                    <a:pt x="4" y="7"/>
                    <a:pt x="7" y="7"/>
                    <a:pt x="7" y="7"/>
                  </a:cubicBezTo>
                  <a:cubicBezTo>
                    <a:pt x="7" y="5"/>
                    <a:pt x="0" y="5"/>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3" name="Freeform 63"/>
            <p:cNvSpPr/>
            <p:nvPr/>
          </p:nvSpPr>
          <p:spPr bwMode="auto">
            <a:xfrm>
              <a:off x="6699250" y="2716213"/>
              <a:ext cx="44450" cy="33338"/>
            </a:xfrm>
            <a:custGeom>
              <a:avLst/>
              <a:gdLst>
                <a:gd name="T0" fmla="*/ 10 w 12"/>
                <a:gd name="T1" fmla="*/ 0 h 9"/>
                <a:gd name="T2" fmla="*/ 7 w 12"/>
                <a:gd name="T3" fmla="*/ 9 h 9"/>
                <a:gd name="T4" fmla="*/ 0 w 12"/>
                <a:gd name="T5" fmla="*/ 3 h 9"/>
                <a:gd name="T6" fmla="*/ 3 w 12"/>
                <a:gd name="T7" fmla="*/ 0 h 9"/>
                <a:gd name="T8" fmla="*/ 10 w 12"/>
                <a:gd name="T9" fmla="*/ 0 h 9"/>
              </a:gdLst>
              <a:ahLst/>
              <a:cxnLst>
                <a:cxn ang="0">
                  <a:pos x="T0" y="T1"/>
                </a:cxn>
                <a:cxn ang="0">
                  <a:pos x="T2" y="T3"/>
                </a:cxn>
                <a:cxn ang="0">
                  <a:pos x="T4" y="T5"/>
                </a:cxn>
                <a:cxn ang="0">
                  <a:pos x="T6" y="T7"/>
                </a:cxn>
                <a:cxn ang="0">
                  <a:pos x="T8" y="T9"/>
                </a:cxn>
              </a:cxnLst>
              <a:rect l="0" t="0" r="r" b="b"/>
              <a:pathLst>
                <a:path w="12" h="9">
                  <a:moveTo>
                    <a:pt x="10" y="0"/>
                  </a:moveTo>
                  <a:cubicBezTo>
                    <a:pt x="12" y="6"/>
                    <a:pt x="7" y="4"/>
                    <a:pt x="7" y="9"/>
                  </a:cubicBezTo>
                  <a:cubicBezTo>
                    <a:pt x="4" y="8"/>
                    <a:pt x="0" y="8"/>
                    <a:pt x="0" y="3"/>
                  </a:cubicBezTo>
                  <a:cubicBezTo>
                    <a:pt x="3" y="4"/>
                    <a:pt x="3" y="2"/>
                    <a:pt x="3" y="0"/>
                  </a:cubicBezTo>
                  <a:lnTo>
                    <a:pt x="10" y="0"/>
                  </a:lnTo>
                  <a:close/>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4" name="Freeform 64"/>
            <p:cNvSpPr/>
            <p:nvPr/>
          </p:nvSpPr>
          <p:spPr bwMode="auto">
            <a:xfrm>
              <a:off x="2776537" y="2727325"/>
              <a:ext cx="33338" cy="26988"/>
            </a:xfrm>
            <a:custGeom>
              <a:avLst/>
              <a:gdLst>
                <a:gd name="T0" fmla="*/ 7 w 9"/>
                <a:gd name="T1" fmla="*/ 7 h 7"/>
                <a:gd name="T2" fmla="*/ 0 w 9"/>
                <a:gd name="T3" fmla="*/ 6 h 7"/>
                <a:gd name="T4" fmla="*/ 7 w 9"/>
                <a:gd name="T5" fmla="*/ 7 h 7"/>
              </a:gdLst>
              <a:ahLst/>
              <a:cxnLst>
                <a:cxn ang="0">
                  <a:pos x="T0" y="T1"/>
                </a:cxn>
                <a:cxn ang="0">
                  <a:pos x="T2" y="T3"/>
                </a:cxn>
                <a:cxn ang="0">
                  <a:pos x="T4" y="T5"/>
                </a:cxn>
              </a:cxnLst>
              <a:rect l="0" t="0" r="r" b="b"/>
              <a:pathLst>
                <a:path w="9" h="7">
                  <a:moveTo>
                    <a:pt x="7" y="7"/>
                  </a:moveTo>
                  <a:cubicBezTo>
                    <a:pt x="5" y="6"/>
                    <a:pt x="3" y="5"/>
                    <a:pt x="0" y="6"/>
                  </a:cubicBezTo>
                  <a:cubicBezTo>
                    <a:pt x="1" y="3"/>
                    <a:pt x="9" y="0"/>
                    <a:pt x="7"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5" name="Freeform 65"/>
            <p:cNvSpPr/>
            <p:nvPr/>
          </p:nvSpPr>
          <p:spPr bwMode="auto">
            <a:xfrm>
              <a:off x="2686050" y="2735263"/>
              <a:ext cx="41275" cy="26988"/>
            </a:xfrm>
            <a:custGeom>
              <a:avLst/>
              <a:gdLst>
                <a:gd name="T0" fmla="*/ 1 w 11"/>
                <a:gd name="T1" fmla="*/ 2 h 7"/>
                <a:gd name="T2" fmla="*/ 10 w 11"/>
                <a:gd name="T3" fmla="*/ 5 h 7"/>
                <a:gd name="T4" fmla="*/ 1 w 11"/>
                <a:gd name="T5" fmla="*/ 2 h 7"/>
              </a:gdLst>
              <a:ahLst/>
              <a:cxnLst>
                <a:cxn ang="0">
                  <a:pos x="T0" y="T1"/>
                </a:cxn>
                <a:cxn ang="0">
                  <a:pos x="T2" y="T3"/>
                </a:cxn>
                <a:cxn ang="0">
                  <a:pos x="T4" y="T5"/>
                </a:cxn>
              </a:cxnLst>
              <a:rect l="0" t="0" r="r" b="b"/>
              <a:pathLst>
                <a:path w="11" h="7">
                  <a:moveTo>
                    <a:pt x="1" y="2"/>
                  </a:moveTo>
                  <a:cubicBezTo>
                    <a:pt x="4" y="3"/>
                    <a:pt x="11" y="0"/>
                    <a:pt x="10" y="5"/>
                  </a:cubicBezTo>
                  <a:cubicBezTo>
                    <a:pt x="7" y="4"/>
                    <a:pt x="0" y="7"/>
                    <a:pt x="1"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6" name="Freeform 66"/>
            <p:cNvSpPr/>
            <p:nvPr/>
          </p:nvSpPr>
          <p:spPr bwMode="auto">
            <a:xfrm>
              <a:off x="6934200" y="2749550"/>
              <a:ext cx="60325" cy="101600"/>
            </a:xfrm>
            <a:custGeom>
              <a:avLst/>
              <a:gdLst>
                <a:gd name="T0" fmla="*/ 7 w 16"/>
                <a:gd name="T1" fmla="*/ 0 h 27"/>
                <a:gd name="T2" fmla="*/ 13 w 16"/>
                <a:gd name="T3" fmla="*/ 0 h 27"/>
                <a:gd name="T4" fmla="*/ 16 w 16"/>
                <a:gd name="T5" fmla="*/ 10 h 27"/>
                <a:gd name="T6" fmla="*/ 12 w 16"/>
                <a:gd name="T7" fmla="*/ 14 h 27"/>
                <a:gd name="T8" fmla="*/ 10 w 16"/>
                <a:gd name="T9" fmla="*/ 18 h 27"/>
                <a:gd name="T10" fmla="*/ 9 w 16"/>
                <a:gd name="T11" fmla="*/ 25 h 27"/>
                <a:gd name="T12" fmla="*/ 5 w 16"/>
                <a:gd name="T13" fmla="*/ 21 h 27"/>
                <a:gd name="T14" fmla="*/ 0 w 16"/>
                <a:gd name="T15" fmla="*/ 15 h 27"/>
                <a:gd name="T16" fmla="*/ 3 w 16"/>
                <a:gd name="T17" fmla="*/ 7 h 27"/>
                <a:gd name="T18" fmla="*/ 7 w 1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7">
                  <a:moveTo>
                    <a:pt x="7" y="0"/>
                  </a:moveTo>
                  <a:cubicBezTo>
                    <a:pt x="13" y="0"/>
                    <a:pt x="13" y="0"/>
                    <a:pt x="13" y="0"/>
                  </a:cubicBezTo>
                  <a:cubicBezTo>
                    <a:pt x="15" y="2"/>
                    <a:pt x="15" y="6"/>
                    <a:pt x="16" y="10"/>
                  </a:cubicBezTo>
                  <a:cubicBezTo>
                    <a:pt x="13" y="10"/>
                    <a:pt x="15" y="14"/>
                    <a:pt x="12" y="14"/>
                  </a:cubicBezTo>
                  <a:cubicBezTo>
                    <a:pt x="12" y="16"/>
                    <a:pt x="12" y="18"/>
                    <a:pt x="10" y="18"/>
                  </a:cubicBezTo>
                  <a:cubicBezTo>
                    <a:pt x="9" y="20"/>
                    <a:pt x="12" y="25"/>
                    <a:pt x="9" y="25"/>
                  </a:cubicBezTo>
                  <a:cubicBezTo>
                    <a:pt x="4" y="27"/>
                    <a:pt x="8" y="21"/>
                    <a:pt x="5" y="21"/>
                  </a:cubicBezTo>
                  <a:cubicBezTo>
                    <a:pt x="3" y="21"/>
                    <a:pt x="2" y="17"/>
                    <a:pt x="0" y="15"/>
                  </a:cubicBezTo>
                  <a:cubicBezTo>
                    <a:pt x="0" y="11"/>
                    <a:pt x="5" y="13"/>
                    <a:pt x="3" y="7"/>
                  </a:cubicBezTo>
                  <a:cubicBezTo>
                    <a:pt x="7" y="10"/>
                    <a:pt x="7" y="3"/>
                    <a:pt x="7"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7" name="Freeform 67"/>
            <p:cNvSpPr/>
            <p:nvPr/>
          </p:nvSpPr>
          <p:spPr bwMode="auto">
            <a:xfrm>
              <a:off x="6994525" y="2836863"/>
              <a:ext cx="79375" cy="82550"/>
            </a:xfrm>
            <a:custGeom>
              <a:avLst/>
              <a:gdLst>
                <a:gd name="T0" fmla="*/ 11 w 21"/>
                <a:gd name="T1" fmla="*/ 2 h 22"/>
                <a:gd name="T2" fmla="*/ 15 w 21"/>
                <a:gd name="T3" fmla="*/ 6 h 22"/>
                <a:gd name="T4" fmla="*/ 14 w 21"/>
                <a:gd name="T5" fmla="*/ 8 h 22"/>
                <a:gd name="T6" fmla="*/ 15 w 21"/>
                <a:gd name="T7" fmla="*/ 11 h 22"/>
                <a:gd name="T8" fmla="*/ 21 w 21"/>
                <a:gd name="T9" fmla="*/ 18 h 22"/>
                <a:gd name="T10" fmla="*/ 18 w 21"/>
                <a:gd name="T11" fmla="*/ 22 h 22"/>
                <a:gd name="T12" fmla="*/ 14 w 21"/>
                <a:gd name="T13" fmla="*/ 22 h 22"/>
                <a:gd name="T14" fmla="*/ 7 w 21"/>
                <a:gd name="T15" fmla="*/ 15 h 22"/>
                <a:gd name="T16" fmla="*/ 10 w 21"/>
                <a:gd name="T17" fmla="*/ 12 h 22"/>
                <a:gd name="T18" fmla="*/ 0 w 21"/>
                <a:gd name="T19" fmla="*/ 4 h 22"/>
                <a:gd name="T20" fmla="*/ 11 w 21"/>
                <a:gd name="T2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2">
                  <a:moveTo>
                    <a:pt x="11" y="2"/>
                  </a:moveTo>
                  <a:cubicBezTo>
                    <a:pt x="7" y="7"/>
                    <a:pt x="14" y="5"/>
                    <a:pt x="15" y="6"/>
                  </a:cubicBezTo>
                  <a:cubicBezTo>
                    <a:pt x="16" y="8"/>
                    <a:pt x="14" y="7"/>
                    <a:pt x="14" y="8"/>
                  </a:cubicBezTo>
                  <a:cubicBezTo>
                    <a:pt x="14" y="8"/>
                    <a:pt x="15" y="10"/>
                    <a:pt x="15" y="11"/>
                  </a:cubicBezTo>
                  <a:cubicBezTo>
                    <a:pt x="17" y="13"/>
                    <a:pt x="21" y="13"/>
                    <a:pt x="21" y="18"/>
                  </a:cubicBezTo>
                  <a:cubicBezTo>
                    <a:pt x="18" y="17"/>
                    <a:pt x="18" y="20"/>
                    <a:pt x="18" y="22"/>
                  </a:cubicBezTo>
                  <a:cubicBezTo>
                    <a:pt x="17" y="21"/>
                    <a:pt x="14" y="20"/>
                    <a:pt x="14" y="22"/>
                  </a:cubicBezTo>
                  <a:cubicBezTo>
                    <a:pt x="10" y="21"/>
                    <a:pt x="11" y="15"/>
                    <a:pt x="7" y="15"/>
                  </a:cubicBezTo>
                  <a:cubicBezTo>
                    <a:pt x="7" y="13"/>
                    <a:pt x="10" y="14"/>
                    <a:pt x="10" y="12"/>
                  </a:cubicBezTo>
                  <a:cubicBezTo>
                    <a:pt x="6" y="9"/>
                    <a:pt x="4" y="5"/>
                    <a:pt x="0" y="4"/>
                  </a:cubicBezTo>
                  <a:cubicBezTo>
                    <a:pt x="3" y="0"/>
                    <a:pt x="6" y="1"/>
                    <a:pt x="11"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8" name="Rectangle 68"/>
            <p:cNvSpPr>
              <a:spLocks noChangeArrowheads="1"/>
            </p:cNvSpPr>
            <p:nvPr/>
          </p:nvSpPr>
          <p:spPr bwMode="auto">
            <a:xfrm>
              <a:off x="6961187" y="2870200"/>
              <a:ext cx="19050" cy="11113"/>
            </a:xfrm>
            <a:prstGeom prst="rect">
              <a:avLst/>
            </a:pr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19" name="Freeform 69"/>
            <p:cNvSpPr/>
            <p:nvPr/>
          </p:nvSpPr>
          <p:spPr bwMode="auto">
            <a:xfrm>
              <a:off x="6986587" y="2884488"/>
              <a:ext cx="46038" cy="65088"/>
            </a:xfrm>
            <a:custGeom>
              <a:avLst/>
              <a:gdLst>
                <a:gd name="T0" fmla="*/ 12 w 12"/>
                <a:gd name="T1" fmla="*/ 14 h 17"/>
                <a:gd name="T2" fmla="*/ 5 w 12"/>
                <a:gd name="T3" fmla="*/ 16 h 17"/>
                <a:gd name="T4" fmla="*/ 0 w 12"/>
                <a:gd name="T5" fmla="*/ 9 h 17"/>
                <a:gd name="T6" fmla="*/ 12 w 12"/>
                <a:gd name="T7" fmla="*/ 14 h 17"/>
              </a:gdLst>
              <a:ahLst/>
              <a:cxnLst>
                <a:cxn ang="0">
                  <a:pos x="T0" y="T1"/>
                </a:cxn>
                <a:cxn ang="0">
                  <a:pos x="T2" y="T3"/>
                </a:cxn>
                <a:cxn ang="0">
                  <a:pos x="T4" y="T5"/>
                </a:cxn>
                <a:cxn ang="0">
                  <a:pos x="T6" y="T7"/>
                </a:cxn>
              </a:cxnLst>
              <a:rect l="0" t="0" r="r" b="b"/>
              <a:pathLst>
                <a:path w="12" h="17">
                  <a:moveTo>
                    <a:pt x="12" y="14"/>
                  </a:moveTo>
                  <a:cubicBezTo>
                    <a:pt x="12" y="17"/>
                    <a:pt x="7" y="15"/>
                    <a:pt x="5" y="16"/>
                  </a:cubicBezTo>
                  <a:cubicBezTo>
                    <a:pt x="5" y="12"/>
                    <a:pt x="6" y="7"/>
                    <a:pt x="0" y="9"/>
                  </a:cubicBezTo>
                  <a:cubicBezTo>
                    <a:pt x="6" y="0"/>
                    <a:pt x="5" y="16"/>
                    <a:pt x="12" y="14"/>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0" name="Freeform 70"/>
            <p:cNvSpPr/>
            <p:nvPr/>
          </p:nvSpPr>
          <p:spPr bwMode="auto">
            <a:xfrm>
              <a:off x="6080125" y="2938463"/>
              <a:ext cx="44450" cy="77788"/>
            </a:xfrm>
            <a:custGeom>
              <a:avLst/>
              <a:gdLst>
                <a:gd name="T0" fmla="*/ 3 w 12"/>
                <a:gd name="T1" fmla="*/ 2 h 21"/>
                <a:gd name="T2" fmla="*/ 7 w 12"/>
                <a:gd name="T3" fmla="*/ 6 h 21"/>
                <a:gd name="T4" fmla="*/ 8 w 12"/>
                <a:gd name="T5" fmla="*/ 7 h 21"/>
                <a:gd name="T6" fmla="*/ 11 w 12"/>
                <a:gd name="T7" fmla="*/ 10 h 21"/>
                <a:gd name="T8" fmla="*/ 10 w 12"/>
                <a:gd name="T9" fmla="*/ 12 h 21"/>
                <a:gd name="T10" fmla="*/ 11 w 12"/>
                <a:gd name="T11" fmla="*/ 19 h 21"/>
                <a:gd name="T12" fmla="*/ 8 w 12"/>
                <a:gd name="T13" fmla="*/ 21 h 21"/>
                <a:gd name="T14" fmla="*/ 3 w 12"/>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1">
                  <a:moveTo>
                    <a:pt x="3" y="2"/>
                  </a:moveTo>
                  <a:cubicBezTo>
                    <a:pt x="5" y="0"/>
                    <a:pt x="6" y="5"/>
                    <a:pt x="7" y="6"/>
                  </a:cubicBezTo>
                  <a:cubicBezTo>
                    <a:pt x="7" y="7"/>
                    <a:pt x="8" y="6"/>
                    <a:pt x="8" y="7"/>
                  </a:cubicBezTo>
                  <a:cubicBezTo>
                    <a:pt x="8" y="9"/>
                    <a:pt x="11" y="9"/>
                    <a:pt x="11" y="10"/>
                  </a:cubicBezTo>
                  <a:cubicBezTo>
                    <a:pt x="12" y="12"/>
                    <a:pt x="10" y="11"/>
                    <a:pt x="10" y="12"/>
                  </a:cubicBezTo>
                  <a:cubicBezTo>
                    <a:pt x="9" y="13"/>
                    <a:pt x="12" y="15"/>
                    <a:pt x="11" y="19"/>
                  </a:cubicBezTo>
                  <a:cubicBezTo>
                    <a:pt x="9" y="18"/>
                    <a:pt x="8" y="20"/>
                    <a:pt x="8" y="21"/>
                  </a:cubicBezTo>
                  <a:cubicBezTo>
                    <a:pt x="0" y="19"/>
                    <a:pt x="1" y="11"/>
                    <a:pt x="3"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1" name="Freeform 71"/>
            <p:cNvSpPr/>
            <p:nvPr/>
          </p:nvSpPr>
          <p:spPr bwMode="auto">
            <a:xfrm>
              <a:off x="7027862" y="2941638"/>
              <a:ext cx="57150" cy="85725"/>
            </a:xfrm>
            <a:custGeom>
              <a:avLst/>
              <a:gdLst>
                <a:gd name="T0" fmla="*/ 12 w 15"/>
                <a:gd name="T1" fmla="*/ 1 h 23"/>
                <a:gd name="T2" fmla="*/ 15 w 15"/>
                <a:gd name="T3" fmla="*/ 12 h 23"/>
                <a:gd name="T4" fmla="*/ 11 w 15"/>
                <a:gd name="T5" fmla="*/ 13 h 23"/>
                <a:gd name="T6" fmla="*/ 11 w 15"/>
                <a:gd name="T7" fmla="*/ 23 h 23"/>
                <a:gd name="T8" fmla="*/ 3 w 15"/>
                <a:gd name="T9" fmla="*/ 19 h 23"/>
                <a:gd name="T10" fmla="*/ 5 w 15"/>
                <a:gd name="T11" fmla="*/ 13 h 23"/>
                <a:gd name="T12" fmla="*/ 5 w 15"/>
                <a:gd name="T13" fmla="*/ 11 h 23"/>
                <a:gd name="T14" fmla="*/ 3 w 15"/>
                <a:gd name="T15" fmla="*/ 11 h 23"/>
                <a:gd name="T16" fmla="*/ 6 w 15"/>
                <a:gd name="T17" fmla="*/ 6 h 23"/>
                <a:gd name="T18" fmla="*/ 9 w 15"/>
                <a:gd name="T19" fmla="*/ 2 h 23"/>
                <a:gd name="T20" fmla="*/ 12 w 15"/>
                <a:gd name="T21"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12" y="1"/>
                  </a:moveTo>
                  <a:cubicBezTo>
                    <a:pt x="12" y="6"/>
                    <a:pt x="11" y="11"/>
                    <a:pt x="15" y="12"/>
                  </a:cubicBezTo>
                  <a:cubicBezTo>
                    <a:pt x="14" y="14"/>
                    <a:pt x="12" y="13"/>
                    <a:pt x="11" y="13"/>
                  </a:cubicBezTo>
                  <a:cubicBezTo>
                    <a:pt x="13" y="16"/>
                    <a:pt x="9" y="18"/>
                    <a:pt x="11" y="23"/>
                  </a:cubicBezTo>
                  <a:cubicBezTo>
                    <a:pt x="7" y="23"/>
                    <a:pt x="7" y="19"/>
                    <a:pt x="3" y="19"/>
                  </a:cubicBezTo>
                  <a:cubicBezTo>
                    <a:pt x="3" y="16"/>
                    <a:pt x="5" y="15"/>
                    <a:pt x="5" y="13"/>
                  </a:cubicBezTo>
                  <a:cubicBezTo>
                    <a:pt x="5" y="12"/>
                    <a:pt x="2" y="11"/>
                    <a:pt x="5" y="11"/>
                  </a:cubicBezTo>
                  <a:cubicBezTo>
                    <a:pt x="5" y="9"/>
                    <a:pt x="3" y="10"/>
                    <a:pt x="3" y="11"/>
                  </a:cubicBezTo>
                  <a:cubicBezTo>
                    <a:pt x="0" y="10"/>
                    <a:pt x="3" y="5"/>
                    <a:pt x="6" y="6"/>
                  </a:cubicBezTo>
                  <a:cubicBezTo>
                    <a:pt x="6" y="4"/>
                    <a:pt x="8" y="3"/>
                    <a:pt x="9" y="2"/>
                  </a:cubicBezTo>
                  <a:cubicBezTo>
                    <a:pt x="10" y="2"/>
                    <a:pt x="10" y="0"/>
                    <a:pt x="12"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2" name="Freeform 72"/>
            <p:cNvSpPr/>
            <p:nvPr/>
          </p:nvSpPr>
          <p:spPr bwMode="auto">
            <a:xfrm>
              <a:off x="6986587" y="2960688"/>
              <a:ext cx="41275" cy="36513"/>
            </a:xfrm>
            <a:custGeom>
              <a:avLst/>
              <a:gdLst>
                <a:gd name="T0" fmla="*/ 6 w 11"/>
                <a:gd name="T1" fmla="*/ 0 h 10"/>
                <a:gd name="T2" fmla="*/ 10 w 11"/>
                <a:gd name="T3" fmla="*/ 4 h 10"/>
                <a:gd name="T4" fmla="*/ 9 w 11"/>
                <a:gd name="T5" fmla="*/ 6 h 10"/>
                <a:gd name="T6" fmla="*/ 0 w 11"/>
                <a:gd name="T7" fmla="*/ 10 h 10"/>
                <a:gd name="T8" fmla="*/ 6 w 11"/>
                <a:gd name="T9" fmla="*/ 0 h 10"/>
              </a:gdLst>
              <a:ahLst/>
              <a:cxnLst>
                <a:cxn ang="0">
                  <a:pos x="T0" y="T1"/>
                </a:cxn>
                <a:cxn ang="0">
                  <a:pos x="T2" y="T3"/>
                </a:cxn>
                <a:cxn ang="0">
                  <a:pos x="T4" y="T5"/>
                </a:cxn>
                <a:cxn ang="0">
                  <a:pos x="T6" y="T7"/>
                </a:cxn>
                <a:cxn ang="0">
                  <a:pos x="T8" y="T9"/>
                </a:cxn>
              </a:cxnLst>
              <a:rect l="0" t="0" r="r" b="b"/>
              <a:pathLst>
                <a:path w="11" h="10">
                  <a:moveTo>
                    <a:pt x="6" y="0"/>
                  </a:moveTo>
                  <a:cubicBezTo>
                    <a:pt x="9" y="0"/>
                    <a:pt x="11" y="1"/>
                    <a:pt x="10" y="4"/>
                  </a:cubicBezTo>
                  <a:cubicBezTo>
                    <a:pt x="8" y="4"/>
                    <a:pt x="7" y="5"/>
                    <a:pt x="9" y="6"/>
                  </a:cubicBezTo>
                  <a:cubicBezTo>
                    <a:pt x="8" y="7"/>
                    <a:pt x="4" y="9"/>
                    <a:pt x="0" y="10"/>
                  </a:cubicBezTo>
                  <a:cubicBezTo>
                    <a:pt x="0" y="4"/>
                    <a:pt x="6" y="5"/>
                    <a:pt x="6"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3" name="Freeform 73"/>
            <p:cNvSpPr/>
            <p:nvPr/>
          </p:nvSpPr>
          <p:spPr bwMode="auto">
            <a:xfrm>
              <a:off x="7104062" y="3095625"/>
              <a:ext cx="25400" cy="52388"/>
            </a:xfrm>
            <a:custGeom>
              <a:avLst/>
              <a:gdLst>
                <a:gd name="T0" fmla="*/ 2 w 7"/>
                <a:gd name="T1" fmla="*/ 0 h 14"/>
                <a:gd name="T2" fmla="*/ 7 w 7"/>
                <a:gd name="T3" fmla="*/ 5 h 14"/>
                <a:gd name="T4" fmla="*/ 0 w 7"/>
                <a:gd name="T5" fmla="*/ 13 h 14"/>
                <a:gd name="T6" fmla="*/ 3 w 7"/>
                <a:gd name="T7" fmla="*/ 12 h 14"/>
                <a:gd name="T8" fmla="*/ 2 w 7"/>
                <a:gd name="T9" fmla="*/ 0 h 14"/>
              </a:gdLst>
              <a:ahLst/>
              <a:cxnLst>
                <a:cxn ang="0">
                  <a:pos x="T0" y="T1"/>
                </a:cxn>
                <a:cxn ang="0">
                  <a:pos x="T2" y="T3"/>
                </a:cxn>
                <a:cxn ang="0">
                  <a:pos x="T4" y="T5"/>
                </a:cxn>
                <a:cxn ang="0">
                  <a:pos x="T6" y="T7"/>
                </a:cxn>
                <a:cxn ang="0">
                  <a:pos x="T8" y="T9"/>
                </a:cxn>
              </a:cxnLst>
              <a:rect l="0" t="0" r="r" b="b"/>
              <a:pathLst>
                <a:path w="7" h="14">
                  <a:moveTo>
                    <a:pt x="2" y="0"/>
                  </a:moveTo>
                  <a:cubicBezTo>
                    <a:pt x="5" y="0"/>
                    <a:pt x="3" y="6"/>
                    <a:pt x="7" y="5"/>
                  </a:cubicBezTo>
                  <a:cubicBezTo>
                    <a:pt x="6" y="8"/>
                    <a:pt x="7" y="14"/>
                    <a:pt x="0" y="13"/>
                  </a:cubicBezTo>
                  <a:cubicBezTo>
                    <a:pt x="0" y="12"/>
                    <a:pt x="2" y="12"/>
                    <a:pt x="3" y="12"/>
                  </a:cubicBezTo>
                  <a:cubicBezTo>
                    <a:pt x="1" y="6"/>
                    <a:pt x="1" y="7"/>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4" name="Freeform 74"/>
            <p:cNvSpPr/>
            <p:nvPr/>
          </p:nvSpPr>
          <p:spPr bwMode="auto">
            <a:xfrm>
              <a:off x="6942137" y="3109913"/>
              <a:ext cx="104775" cy="34925"/>
            </a:xfrm>
            <a:custGeom>
              <a:avLst/>
              <a:gdLst>
                <a:gd name="T0" fmla="*/ 28 w 28"/>
                <a:gd name="T1" fmla="*/ 3 h 9"/>
                <a:gd name="T2" fmla="*/ 19 w 28"/>
                <a:gd name="T3" fmla="*/ 8 h 9"/>
                <a:gd name="T4" fmla="*/ 0 w 28"/>
                <a:gd name="T5" fmla="*/ 9 h 9"/>
                <a:gd name="T6" fmla="*/ 24 w 28"/>
                <a:gd name="T7" fmla="*/ 2 h 9"/>
                <a:gd name="T8" fmla="*/ 28 w 28"/>
                <a:gd name="T9" fmla="*/ 3 h 9"/>
              </a:gdLst>
              <a:ahLst/>
              <a:cxnLst>
                <a:cxn ang="0">
                  <a:pos x="T0" y="T1"/>
                </a:cxn>
                <a:cxn ang="0">
                  <a:pos x="T2" y="T3"/>
                </a:cxn>
                <a:cxn ang="0">
                  <a:pos x="T4" y="T5"/>
                </a:cxn>
                <a:cxn ang="0">
                  <a:pos x="T6" y="T7"/>
                </a:cxn>
                <a:cxn ang="0">
                  <a:pos x="T8" y="T9"/>
                </a:cxn>
              </a:cxnLst>
              <a:rect l="0" t="0" r="r" b="b"/>
              <a:pathLst>
                <a:path w="28" h="9">
                  <a:moveTo>
                    <a:pt x="28" y="3"/>
                  </a:moveTo>
                  <a:cubicBezTo>
                    <a:pt x="28" y="7"/>
                    <a:pt x="23" y="7"/>
                    <a:pt x="19" y="8"/>
                  </a:cubicBezTo>
                  <a:cubicBezTo>
                    <a:pt x="13" y="8"/>
                    <a:pt x="5" y="7"/>
                    <a:pt x="0" y="9"/>
                  </a:cubicBezTo>
                  <a:cubicBezTo>
                    <a:pt x="1" y="0"/>
                    <a:pt x="20" y="9"/>
                    <a:pt x="24" y="2"/>
                  </a:cubicBezTo>
                  <a:cubicBezTo>
                    <a:pt x="25" y="3"/>
                    <a:pt x="26" y="4"/>
                    <a:pt x="28"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5" name="Freeform 75"/>
            <p:cNvSpPr/>
            <p:nvPr/>
          </p:nvSpPr>
          <p:spPr bwMode="auto">
            <a:xfrm>
              <a:off x="7175500" y="3151188"/>
              <a:ext cx="66675" cy="46038"/>
            </a:xfrm>
            <a:custGeom>
              <a:avLst/>
              <a:gdLst>
                <a:gd name="T0" fmla="*/ 18 w 18"/>
                <a:gd name="T1" fmla="*/ 8 h 12"/>
                <a:gd name="T2" fmla="*/ 15 w 18"/>
                <a:gd name="T3" fmla="*/ 11 h 12"/>
                <a:gd name="T4" fmla="*/ 7 w 18"/>
                <a:gd name="T5" fmla="*/ 11 h 12"/>
                <a:gd name="T6" fmla="*/ 5 w 18"/>
                <a:gd name="T7" fmla="*/ 9 h 12"/>
                <a:gd name="T8" fmla="*/ 0 w 18"/>
                <a:gd name="T9" fmla="*/ 5 h 12"/>
                <a:gd name="T10" fmla="*/ 7 w 18"/>
                <a:gd name="T11" fmla="*/ 2 h 12"/>
                <a:gd name="T12" fmla="*/ 11 w 18"/>
                <a:gd name="T13" fmla="*/ 1 h 12"/>
                <a:gd name="T14" fmla="*/ 11 w 18"/>
                <a:gd name="T15" fmla="*/ 2 h 12"/>
                <a:gd name="T16" fmla="*/ 12 w 18"/>
                <a:gd name="T17" fmla="*/ 1 h 12"/>
                <a:gd name="T18" fmla="*/ 18 w 18"/>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2">
                  <a:moveTo>
                    <a:pt x="18" y="8"/>
                  </a:moveTo>
                  <a:cubicBezTo>
                    <a:pt x="17" y="9"/>
                    <a:pt x="15" y="9"/>
                    <a:pt x="15" y="11"/>
                  </a:cubicBezTo>
                  <a:cubicBezTo>
                    <a:pt x="12" y="9"/>
                    <a:pt x="9" y="12"/>
                    <a:pt x="7" y="11"/>
                  </a:cubicBezTo>
                  <a:cubicBezTo>
                    <a:pt x="6" y="11"/>
                    <a:pt x="7" y="9"/>
                    <a:pt x="5" y="9"/>
                  </a:cubicBezTo>
                  <a:cubicBezTo>
                    <a:pt x="4" y="9"/>
                    <a:pt x="2" y="6"/>
                    <a:pt x="0" y="5"/>
                  </a:cubicBezTo>
                  <a:cubicBezTo>
                    <a:pt x="0" y="3"/>
                    <a:pt x="4" y="4"/>
                    <a:pt x="7" y="2"/>
                  </a:cubicBezTo>
                  <a:cubicBezTo>
                    <a:pt x="7" y="2"/>
                    <a:pt x="10" y="0"/>
                    <a:pt x="11" y="1"/>
                  </a:cubicBezTo>
                  <a:cubicBezTo>
                    <a:pt x="11" y="1"/>
                    <a:pt x="11" y="2"/>
                    <a:pt x="11" y="2"/>
                  </a:cubicBezTo>
                  <a:cubicBezTo>
                    <a:pt x="12" y="2"/>
                    <a:pt x="13" y="1"/>
                    <a:pt x="12" y="1"/>
                  </a:cubicBezTo>
                  <a:cubicBezTo>
                    <a:pt x="15" y="2"/>
                    <a:pt x="17" y="4"/>
                    <a:pt x="18" y="8"/>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6" name="Freeform 76"/>
            <p:cNvSpPr/>
            <p:nvPr/>
          </p:nvSpPr>
          <p:spPr bwMode="auto">
            <a:xfrm>
              <a:off x="7208837" y="3173413"/>
              <a:ext cx="385763" cy="206375"/>
            </a:xfrm>
            <a:custGeom>
              <a:avLst/>
              <a:gdLst>
                <a:gd name="T0" fmla="*/ 34 w 103"/>
                <a:gd name="T1" fmla="*/ 27 h 55"/>
                <a:gd name="T2" fmla="*/ 28 w 103"/>
                <a:gd name="T3" fmla="*/ 24 h 55"/>
                <a:gd name="T4" fmla="*/ 26 w 103"/>
                <a:gd name="T5" fmla="*/ 19 h 55"/>
                <a:gd name="T6" fmla="*/ 10 w 103"/>
                <a:gd name="T7" fmla="*/ 15 h 55"/>
                <a:gd name="T8" fmla="*/ 2 w 103"/>
                <a:gd name="T9" fmla="*/ 15 h 55"/>
                <a:gd name="T10" fmla="*/ 0 w 103"/>
                <a:gd name="T11" fmla="*/ 9 h 55"/>
                <a:gd name="T12" fmla="*/ 5 w 103"/>
                <a:gd name="T13" fmla="*/ 9 h 55"/>
                <a:gd name="T14" fmla="*/ 9 w 103"/>
                <a:gd name="T15" fmla="*/ 7 h 55"/>
                <a:gd name="T16" fmla="*/ 16 w 103"/>
                <a:gd name="T17" fmla="*/ 10 h 55"/>
                <a:gd name="T18" fmla="*/ 21 w 103"/>
                <a:gd name="T19" fmla="*/ 6 h 55"/>
                <a:gd name="T20" fmla="*/ 33 w 103"/>
                <a:gd name="T21" fmla="*/ 2 h 55"/>
                <a:gd name="T22" fmla="*/ 35 w 103"/>
                <a:gd name="T23" fmla="*/ 5 h 55"/>
                <a:gd name="T24" fmla="*/ 47 w 103"/>
                <a:gd name="T25" fmla="*/ 9 h 55"/>
                <a:gd name="T26" fmla="*/ 49 w 103"/>
                <a:gd name="T27" fmla="*/ 7 h 55"/>
                <a:gd name="T28" fmla="*/ 52 w 103"/>
                <a:gd name="T29" fmla="*/ 10 h 55"/>
                <a:gd name="T30" fmla="*/ 59 w 103"/>
                <a:gd name="T31" fmla="*/ 10 h 55"/>
                <a:gd name="T32" fmla="*/ 65 w 103"/>
                <a:gd name="T33" fmla="*/ 13 h 55"/>
                <a:gd name="T34" fmla="*/ 65 w 103"/>
                <a:gd name="T35" fmla="*/ 17 h 55"/>
                <a:gd name="T36" fmla="*/ 68 w 103"/>
                <a:gd name="T37" fmla="*/ 16 h 55"/>
                <a:gd name="T38" fmla="*/ 69 w 103"/>
                <a:gd name="T39" fmla="*/ 20 h 55"/>
                <a:gd name="T40" fmla="*/ 76 w 103"/>
                <a:gd name="T41" fmla="*/ 24 h 55"/>
                <a:gd name="T42" fmla="*/ 87 w 103"/>
                <a:gd name="T43" fmla="*/ 29 h 55"/>
                <a:gd name="T44" fmla="*/ 86 w 103"/>
                <a:gd name="T45" fmla="*/ 33 h 55"/>
                <a:gd name="T46" fmla="*/ 90 w 103"/>
                <a:gd name="T47" fmla="*/ 36 h 55"/>
                <a:gd name="T48" fmla="*/ 90 w 103"/>
                <a:gd name="T49" fmla="*/ 38 h 55"/>
                <a:gd name="T50" fmla="*/ 96 w 103"/>
                <a:gd name="T51" fmla="*/ 44 h 55"/>
                <a:gd name="T52" fmla="*/ 103 w 103"/>
                <a:gd name="T53" fmla="*/ 51 h 55"/>
                <a:gd name="T54" fmla="*/ 93 w 103"/>
                <a:gd name="T55" fmla="*/ 51 h 55"/>
                <a:gd name="T56" fmla="*/ 85 w 103"/>
                <a:gd name="T57" fmla="*/ 45 h 55"/>
                <a:gd name="T58" fmla="*/ 82 w 103"/>
                <a:gd name="T59" fmla="*/ 43 h 55"/>
                <a:gd name="T60" fmla="*/ 80 w 103"/>
                <a:gd name="T61" fmla="*/ 41 h 55"/>
                <a:gd name="T62" fmla="*/ 76 w 103"/>
                <a:gd name="T63" fmla="*/ 37 h 55"/>
                <a:gd name="T64" fmla="*/ 65 w 103"/>
                <a:gd name="T65" fmla="*/ 36 h 55"/>
                <a:gd name="T66" fmla="*/ 59 w 103"/>
                <a:gd name="T67" fmla="*/ 48 h 55"/>
                <a:gd name="T68" fmla="*/ 51 w 103"/>
                <a:gd name="T69" fmla="*/ 45 h 55"/>
                <a:gd name="T70" fmla="*/ 47 w 103"/>
                <a:gd name="T71" fmla="*/ 44 h 55"/>
                <a:gd name="T72" fmla="*/ 41 w 103"/>
                <a:gd name="T73" fmla="*/ 37 h 55"/>
                <a:gd name="T74" fmla="*/ 35 w 103"/>
                <a:gd name="T75" fmla="*/ 43 h 55"/>
                <a:gd name="T76" fmla="*/ 31 w 103"/>
                <a:gd name="T77" fmla="*/ 40 h 55"/>
                <a:gd name="T78" fmla="*/ 35 w 103"/>
                <a:gd name="T79" fmla="*/ 36 h 55"/>
                <a:gd name="T80" fmla="*/ 38 w 103"/>
                <a:gd name="T81" fmla="*/ 30 h 55"/>
                <a:gd name="T82" fmla="*/ 37 w 103"/>
                <a:gd name="T83" fmla="*/ 33 h 55"/>
                <a:gd name="T84" fmla="*/ 34 w 103"/>
                <a:gd name="T85"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55">
                  <a:moveTo>
                    <a:pt x="34" y="27"/>
                  </a:moveTo>
                  <a:cubicBezTo>
                    <a:pt x="31" y="27"/>
                    <a:pt x="32" y="23"/>
                    <a:pt x="28" y="24"/>
                  </a:cubicBezTo>
                  <a:cubicBezTo>
                    <a:pt x="28" y="22"/>
                    <a:pt x="26" y="21"/>
                    <a:pt x="26" y="19"/>
                  </a:cubicBezTo>
                  <a:cubicBezTo>
                    <a:pt x="20" y="18"/>
                    <a:pt x="14" y="18"/>
                    <a:pt x="10" y="15"/>
                  </a:cubicBezTo>
                  <a:cubicBezTo>
                    <a:pt x="6" y="16"/>
                    <a:pt x="7" y="15"/>
                    <a:pt x="2" y="15"/>
                  </a:cubicBezTo>
                  <a:cubicBezTo>
                    <a:pt x="2" y="12"/>
                    <a:pt x="2" y="9"/>
                    <a:pt x="0" y="9"/>
                  </a:cubicBezTo>
                  <a:cubicBezTo>
                    <a:pt x="1" y="6"/>
                    <a:pt x="3" y="9"/>
                    <a:pt x="5" y="9"/>
                  </a:cubicBezTo>
                  <a:cubicBezTo>
                    <a:pt x="7" y="9"/>
                    <a:pt x="7" y="7"/>
                    <a:pt x="9" y="7"/>
                  </a:cubicBezTo>
                  <a:cubicBezTo>
                    <a:pt x="12" y="8"/>
                    <a:pt x="13" y="10"/>
                    <a:pt x="16" y="10"/>
                  </a:cubicBezTo>
                  <a:cubicBezTo>
                    <a:pt x="19" y="12"/>
                    <a:pt x="20" y="7"/>
                    <a:pt x="21" y="6"/>
                  </a:cubicBezTo>
                  <a:cubicBezTo>
                    <a:pt x="25" y="4"/>
                    <a:pt x="30" y="5"/>
                    <a:pt x="33" y="2"/>
                  </a:cubicBezTo>
                  <a:cubicBezTo>
                    <a:pt x="36" y="0"/>
                    <a:pt x="35" y="4"/>
                    <a:pt x="35" y="5"/>
                  </a:cubicBezTo>
                  <a:cubicBezTo>
                    <a:pt x="38" y="6"/>
                    <a:pt x="47" y="4"/>
                    <a:pt x="47" y="9"/>
                  </a:cubicBezTo>
                  <a:cubicBezTo>
                    <a:pt x="48" y="10"/>
                    <a:pt x="49" y="7"/>
                    <a:pt x="49" y="7"/>
                  </a:cubicBezTo>
                  <a:cubicBezTo>
                    <a:pt x="51" y="8"/>
                    <a:pt x="51" y="10"/>
                    <a:pt x="52" y="10"/>
                  </a:cubicBezTo>
                  <a:cubicBezTo>
                    <a:pt x="54" y="11"/>
                    <a:pt x="57" y="10"/>
                    <a:pt x="59" y="10"/>
                  </a:cubicBezTo>
                  <a:cubicBezTo>
                    <a:pt x="60" y="11"/>
                    <a:pt x="60" y="15"/>
                    <a:pt x="65" y="13"/>
                  </a:cubicBezTo>
                  <a:cubicBezTo>
                    <a:pt x="67" y="15"/>
                    <a:pt x="65" y="15"/>
                    <a:pt x="65" y="17"/>
                  </a:cubicBezTo>
                  <a:cubicBezTo>
                    <a:pt x="67" y="18"/>
                    <a:pt x="67" y="17"/>
                    <a:pt x="68" y="16"/>
                  </a:cubicBezTo>
                  <a:cubicBezTo>
                    <a:pt x="69" y="16"/>
                    <a:pt x="69" y="18"/>
                    <a:pt x="69" y="20"/>
                  </a:cubicBezTo>
                  <a:cubicBezTo>
                    <a:pt x="70" y="22"/>
                    <a:pt x="74" y="23"/>
                    <a:pt x="76" y="24"/>
                  </a:cubicBezTo>
                  <a:cubicBezTo>
                    <a:pt x="78" y="25"/>
                    <a:pt x="83" y="29"/>
                    <a:pt x="87" y="29"/>
                  </a:cubicBezTo>
                  <a:cubicBezTo>
                    <a:pt x="88" y="31"/>
                    <a:pt x="86" y="31"/>
                    <a:pt x="86" y="33"/>
                  </a:cubicBezTo>
                  <a:cubicBezTo>
                    <a:pt x="87" y="34"/>
                    <a:pt x="89" y="34"/>
                    <a:pt x="90" y="36"/>
                  </a:cubicBezTo>
                  <a:cubicBezTo>
                    <a:pt x="91" y="36"/>
                    <a:pt x="90" y="38"/>
                    <a:pt x="90" y="38"/>
                  </a:cubicBezTo>
                  <a:cubicBezTo>
                    <a:pt x="92" y="40"/>
                    <a:pt x="94" y="41"/>
                    <a:pt x="96" y="44"/>
                  </a:cubicBezTo>
                  <a:cubicBezTo>
                    <a:pt x="98" y="47"/>
                    <a:pt x="99" y="50"/>
                    <a:pt x="103" y="51"/>
                  </a:cubicBezTo>
                  <a:cubicBezTo>
                    <a:pt x="100" y="55"/>
                    <a:pt x="95" y="51"/>
                    <a:pt x="93" y="51"/>
                  </a:cubicBezTo>
                  <a:cubicBezTo>
                    <a:pt x="90" y="50"/>
                    <a:pt x="88" y="49"/>
                    <a:pt x="85" y="45"/>
                  </a:cubicBezTo>
                  <a:cubicBezTo>
                    <a:pt x="84" y="45"/>
                    <a:pt x="83" y="43"/>
                    <a:pt x="82" y="43"/>
                  </a:cubicBezTo>
                  <a:cubicBezTo>
                    <a:pt x="81" y="42"/>
                    <a:pt x="80" y="43"/>
                    <a:pt x="80" y="41"/>
                  </a:cubicBezTo>
                  <a:cubicBezTo>
                    <a:pt x="80" y="41"/>
                    <a:pt x="76" y="37"/>
                    <a:pt x="76" y="37"/>
                  </a:cubicBezTo>
                  <a:cubicBezTo>
                    <a:pt x="73" y="36"/>
                    <a:pt x="69" y="38"/>
                    <a:pt x="65" y="36"/>
                  </a:cubicBezTo>
                  <a:cubicBezTo>
                    <a:pt x="62" y="39"/>
                    <a:pt x="61" y="44"/>
                    <a:pt x="59" y="48"/>
                  </a:cubicBezTo>
                  <a:cubicBezTo>
                    <a:pt x="58" y="46"/>
                    <a:pt x="53" y="47"/>
                    <a:pt x="51" y="45"/>
                  </a:cubicBezTo>
                  <a:cubicBezTo>
                    <a:pt x="49" y="44"/>
                    <a:pt x="52" y="42"/>
                    <a:pt x="47" y="44"/>
                  </a:cubicBezTo>
                  <a:cubicBezTo>
                    <a:pt x="50" y="37"/>
                    <a:pt x="40" y="43"/>
                    <a:pt x="41" y="37"/>
                  </a:cubicBezTo>
                  <a:cubicBezTo>
                    <a:pt x="38" y="37"/>
                    <a:pt x="35" y="38"/>
                    <a:pt x="35" y="43"/>
                  </a:cubicBezTo>
                  <a:cubicBezTo>
                    <a:pt x="34" y="42"/>
                    <a:pt x="34" y="39"/>
                    <a:pt x="31" y="40"/>
                  </a:cubicBezTo>
                  <a:cubicBezTo>
                    <a:pt x="32" y="37"/>
                    <a:pt x="34" y="37"/>
                    <a:pt x="35" y="36"/>
                  </a:cubicBezTo>
                  <a:cubicBezTo>
                    <a:pt x="37" y="34"/>
                    <a:pt x="39" y="34"/>
                    <a:pt x="38" y="30"/>
                  </a:cubicBezTo>
                  <a:cubicBezTo>
                    <a:pt x="37" y="29"/>
                    <a:pt x="37" y="33"/>
                    <a:pt x="37" y="33"/>
                  </a:cubicBezTo>
                  <a:cubicBezTo>
                    <a:pt x="34" y="32"/>
                    <a:pt x="35" y="24"/>
                    <a:pt x="34" y="2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7" name="Freeform 77"/>
            <p:cNvSpPr/>
            <p:nvPr/>
          </p:nvSpPr>
          <p:spPr bwMode="auto">
            <a:xfrm>
              <a:off x="7123112" y="3200400"/>
              <a:ext cx="36513" cy="33338"/>
            </a:xfrm>
            <a:custGeom>
              <a:avLst/>
              <a:gdLst>
                <a:gd name="T0" fmla="*/ 9 w 10"/>
                <a:gd name="T1" fmla="*/ 3 h 9"/>
                <a:gd name="T2" fmla="*/ 0 w 10"/>
                <a:gd name="T3" fmla="*/ 5 h 9"/>
                <a:gd name="T4" fmla="*/ 9 w 10"/>
                <a:gd name="T5" fmla="*/ 3 h 9"/>
              </a:gdLst>
              <a:ahLst/>
              <a:cxnLst>
                <a:cxn ang="0">
                  <a:pos x="T0" y="T1"/>
                </a:cxn>
                <a:cxn ang="0">
                  <a:pos x="T2" y="T3"/>
                </a:cxn>
                <a:cxn ang="0">
                  <a:pos x="T4" y="T5"/>
                </a:cxn>
              </a:cxnLst>
              <a:rect l="0" t="0" r="r" b="b"/>
              <a:pathLst>
                <a:path w="10" h="9">
                  <a:moveTo>
                    <a:pt x="9" y="3"/>
                  </a:moveTo>
                  <a:cubicBezTo>
                    <a:pt x="10" y="9"/>
                    <a:pt x="2" y="5"/>
                    <a:pt x="0" y="5"/>
                  </a:cubicBezTo>
                  <a:cubicBezTo>
                    <a:pt x="1" y="3"/>
                    <a:pt x="8" y="0"/>
                    <a:pt x="9"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8" name="Freeform 78"/>
            <p:cNvSpPr/>
            <p:nvPr/>
          </p:nvSpPr>
          <p:spPr bwMode="auto">
            <a:xfrm>
              <a:off x="7069137" y="3208338"/>
              <a:ext cx="26988" cy="14288"/>
            </a:xfrm>
            <a:custGeom>
              <a:avLst/>
              <a:gdLst>
                <a:gd name="T0" fmla="*/ 1 w 7"/>
                <a:gd name="T1" fmla="*/ 3 h 4"/>
                <a:gd name="T2" fmla="*/ 5 w 7"/>
                <a:gd name="T3" fmla="*/ 4 h 4"/>
                <a:gd name="T4" fmla="*/ 2 w 7"/>
                <a:gd name="T5" fmla="*/ 4 h 4"/>
                <a:gd name="T6" fmla="*/ 1 w 7"/>
                <a:gd name="T7" fmla="*/ 3 h 4"/>
              </a:gdLst>
              <a:ahLst/>
              <a:cxnLst>
                <a:cxn ang="0">
                  <a:pos x="T0" y="T1"/>
                </a:cxn>
                <a:cxn ang="0">
                  <a:pos x="T2" y="T3"/>
                </a:cxn>
                <a:cxn ang="0">
                  <a:pos x="T4" y="T5"/>
                </a:cxn>
                <a:cxn ang="0">
                  <a:pos x="T6" y="T7"/>
                </a:cxn>
              </a:cxnLst>
              <a:rect l="0" t="0" r="r" b="b"/>
              <a:pathLst>
                <a:path w="7" h="4">
                  <a:moveTo>
                    <a:pt x="1" y="3"/>
                  </a:moveTo>
                  <a:cubicBezTo>
                    <a:pt x="0" y="0"/>
                    <a:pt x="7" y="1"/>
                    <a:pt x="5" y="4"/>
                  </a:cubicBezTo>
                  <a:cubicBezTo>
                    <a:pt x="2" y="4"/>
                    <a:pt x="2" y="4"/>
                    <a:pt x="2" y="4"/>
                  </a:cubicBezTo>
                  <a:cubicBezTo>
                    <a:pt x="3" y="3"/>
                    <a:pt x="2" y="3"/>
                    <a:pt x="1"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29" name="Freeform 79"/>
            <p:cNvSpPr/>
            <p:nvPr/>
          </p:nvSpPr>
          <p:spPr bwMode="auto">
            <a:xfrm>
              <a:off x="7561262" y="3238500"/>
              <a:ext cx="79375" cy="55563"/>
            </a:xfrm>
            <a:custGeom>
              <a:avLst/>
              <a:gdLst>
                <a:gd name="T0" fmla="*/ 16 w 21"/>
                <a:gd name="T1" fmla="*/ 0 h 15"/>
                <a:gd name="T2" fmla="*/ 20 w 21"/>
                <a:gd name="T3" fmla="*/ 0 h 15"/>
                <a:gd name="T4" fmla="*/ 20 w 21"/>
                <a:gd name="T5" fmla="*/ 5 h 15"/>
                <a:gd name="T6" fmla="*/ 17 w 21"/>
                <a:gd name="T7" fmla="*/ 6 h 15"/>
                <a:gd name="T8" fmla="*/ 17 w 21"/>
                <a:gd name="T9" fmla="*/ 10 h 15"/>
                <a:gd name="T10" fmla="*/ 14 w 21"/>
                <a:gd name="T11" fmla="*/ 12 h 15"/>
                <a:gd name="T12" fmla="*/ 2 w 21"/>
                <a:gd name="T13" fmla="*/ 7 h 15"/>
                <a:gd name="T14" fmla="*/ 16 w 21"/>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5">
                  <a:moveTo>
                    <a:pt x="16" y="0"/>
                  </a:moveTo>
                  <a:cubicBezTo>
                    <a:pt x="20" y="0"/>
                    <a:pt x="20" y="0"/>
                    <a:pt x="20" y="0"/>
                  </a:cubicBezTo>
                  <a:cubicBezTo>
                    <a:pt x="20" y="2"/>
                    <a:pt x="21" y="3"/>
                    <a:pt x="20" y="5"/>
                  </a:cubicBezTo>
                  <a:cubicBezTo>
                    <a:pt x="20" y="6"/>
                    <a:pt x="17" y="5"/>
                    <a:pt x="17" y="6"/>
                  </a:cubicBezTo>
                  <a:cubicBezTo>
                    <a:pt x="17" y="7"/>
                    <a:pt x="19" y="9"/>
                    <a:pt x="17" y="10"/>
                  </a:cubicBezTo>
                  <a:cubicBezTo>
                    <a:pt x="15" y="9"/>
                    <a:pt x="14" y="9"/>
                    <a:pt x="14" y="12"/>
                  </a:cubicBezTo>
                  <a:cubicBezTo>
                    <a:pt x="10" y="10"/>
                    <a:pt x="0" y="15"/>
                    <a:pt x="2" y="7"/>
                  </a:cubicBezTo>
                  <a:cubicBezTo>
                    <a:pt x="9" y="10"/>
                    <a:pt x="14" y="6"/>
                    <a:pt x="16"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0" name="Freeform 80"/>
            <p:cNvSpPr/>
            <p:nvPr/>
          </p:nvSpPr>
          <p:spPr bwMode="auto">
            <a:xfrm>
              <a:off x="6878637" y="3321050"/>
              <a:ext cx="41275" cy="22225"/>
            </a:xfrm>
            <a:custGeom>
              <a:avLst/>
              <a:gdLst>
                <a:gd name="T0" fmla="*/ 11 w 11"/>
                <a:gd name="T1" fmla="*/ 1 h 6"/>
                <a:gd name="T2" fmla="*/ 0 w 11"/>
                <a:gd name="T3" fmla="*/ 5 h 6"/>
                <a:gd name="T4" fmla="*/ 11 w 11"/>
                <a:gd name="T5" fmla="*/ 1 h 6"/>
              </a:gdLst>
              <a:ahLst/>
              <a:cxnLst>
                <a:cxn ang="0">
                  <a:pos x="T0" y="T1"/>
                </a:cxn>
                <a:cxn ang="0">
                  <a:pos x="T2" y="T3"/>
                </a:cxn>
                <a:cxn ang="0">
                  <a:pos x="T4" y="T5"/>
                </a:cxn>
              </a:cxnLst>
              <a:rect l="0" t="0" r="r" b="b"/>
              <a:pathLst>
                <a:path w="11" h="6">
                  <a:moveTo>
                    <a:pt x="11" y="1"/>
                  </a:moveTo>
                  <a:cubicBezTo>
                    <a:pt x="9" y="3"/>
                    <a:pt x="6" y="6"/>
                    <a:pt x="0" y="5"/>
                  </a:cubicBezTo>
                  <a:cubicBezTo>
                    <a:pt x="0" y="0"/>
                    <a:pt x="6" y="1"/>
                    <a:pt x="11"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1" name="Freeform 81"/>
            <p:cNvSpPr/>
            <p:nvPr/>
          </p:nvSpPr>
          <p:spPr bwMode="auto">
            <a:xfrm>
              <a:off x="6942137" y="3321050"/>
              <a:ext cx="41275" cy="14288"/>
            </a:xfrm>
            <a:custGeom>
              <a:avLst/>
              <a:gdLst>
                <a:gd name="T0" fmla="*/ 11 w 11"/>
                <a:gd name="T1" fmla="*/ 1 h 4"/>
                <a:gd name="T2" fmla="*/ 0 w 11"/>
                <a:gd name="T3" fmla="*/ 4 h 4"/>
                <a:gd name="T4" fmla="*/ 11 w 11"/>
                <a:gd name="T5" fmla="*/ 1 h 4"/>
              </a:gdLst>
              <a:ahLst/>
              <a:cxnLst>
                <a:cxn ang="0">
                  <a:pos x="T0" y="T1"/>
                </a:cxn>
                <a:cxn ang="0">
                  <a:pos x="T2" y="T3"/>
                </a:cxn>
                <a:cxn ang="0">
                  <a:pos x="T4" y="T5"/>
                </a:cxn>
              </a:cxnLst>
              <a:rect l="0" t="0" r="r" b="b"/>
              <a:pathLst>
                <a:path w="11" h="4">
                  <a:moveTo>
                    <a:pt x="11" y="1"/>
                  </a:moveTo>
                  <a:cubicBezTo>
                    <a:pt x="10" y="4"/>
                    <a:pt x="5" y="4"/>
                    <a:pt x="0" y="4"/>
                  </a:cubicBezTo>
                  <a:cubicBezTo>
                    <a:pt x="1" y="0"/>
                    <a:pt x="6" y="1"/>
                    <a:pt x="11"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2" name="Freeform 82"/>
            <p:cNvSpPr/>
            <p:nvPr/>
          </p:nvSpPr>
          <p:spPr bwMode="auto">
            <a:xfrm>
              <a:off x="7021512" y="3321050"/>
              <a:ext cx="71438" cy="47625"/>
            </a:xfrm>
            <a:custGeom>
              <a:avLst/>
              <a:gdLst>
                <a:gd name="T0" fmla="*/ 18 w 19"/>
                <a:gd name="T1" fmla="*/ 1 h 13"/>
                <a:gd name="T2" fmla="*/ 17 w 19"/>
                <a:gd name="T3" fmla="*/ 6 h 13"/>
                <a:gd name="T4" fmla="*/ 14 w 19"/>
                <a:gd name="T5" fmla="*/ 6 h 13"/>
                <a:gd name="T6" fmla="*/ 1 w 19"/>
                <a:gd name="T7" fmla="*/ 12 h 13"/>
                <a:gd name="T8" fmla="*/ 6 w 19"/>
                <a:gd name="T9" fmla="*/ 8 h 13"/>
                <a:gd name="T10" fmla="*/ 8 w 19"/>
                <a:gd name="T11" fmla="*/ 5 h 13"/>
                <a:gd name="T12" fmla="*/ 11 w 19"/>
                <a:gd name="T13" fmla="*/ 2 h 13"/>
                <a:gd name="T14" fmla="*/ 18 w 19"/>
                <a:gd name="T15" fmla="*/ 1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3">
                  <a:moveTo>
                    <a:pt x="18" y="1"/>
                  </a:moveTo>
                  <a:cubicBezTo>
                    <a:pt x="19" y="4"/>
                    <a:pt x="18" y="5"/>
                    <a:pt x="17" y="6"/>
                  </a:cubicBezTo>
                  <a:cubicBezTo>
                    <a:pt x="16" y="7"/>
                    <a:pt x="14" y="6"/>
                    <a:pt x="14" y="6"/>
                  </a:cubicBezTo>
                  <a:cubicBezTo>
                    <a:pt x="12" y="9"/>
                    <a:pt x="8" y="13"/>
                    <a:pt x="1" y="12"/>
                  </a:cubicBezTo>
                  <a:cubicBezTo>
                    <a:pt x="0" y="9"/>
                    <a:pt x="4" y="9"/>
                    <a:pt x="6" y="8"/>
                  </a:cubicBezTo>
                  <a:cubicBezTo>
                    <a:pt x="7" y="7"/>
                    <a:pt x="7" y="6"/>
                    <a:pt x="8" y="5"/>
                  </a:cubicBezTo>
                  <a:cubicBezTo>
                    <a:pt x="9" y="4"/>
                    <a:pt x="11" y="4"/>
                    <a:pt x="11" y="2"/>
                  </a:cubicBezTo>
                  <a:cubicBezTo>
                    <a:pt x="15" y="3"/>
                    <a:pt x="15" y="0"/>
                    <a:pt x="18"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3" name="Freeform 83"/>
            <p:cNvSpPr/>
            <p:nvPr/>
          </p:nvSpPr>
          <p:spPr bwMode="auto">
            <a:xfrm>
              <a:off x="8089900" y="3924300"/>
              <a:ext cx="38100" cy="52388"/>
            </a:xfrm>
            <a:custGeom>
              <a:avLst/>
              <a:gdLst>
                <a:gd name="T0" fmla="*/ 1 w 10"/>
                <a:gd name="T1" fmla="*/ 0 h 14"/>
                <a:gd name="T2" fmla="*/ 2 w 10"/>
                <a:gd name="T3" fmla="*/ 2 h 14"/>
                <a:gd name="T4" fmla="*/ 7 w 10"/>
                <a:gd name="T5" fmla="*/ 7 h 14"/>
                <a:gd name="T6" fmla="*/ 8 w 10"/>
                <a:gd name="T7" fmla="*/ 14 h 14"/>
                <a:gd name="T8" fmla="*/ 4 w 10"/>
                <a:gd name="T9" fmla="*/ 14 h 14"/>
                <a:gd name="T10" fmla="*/ 0 w 10"/>
                <a:gd name="T11" fmla="*/ 2 h 14"/>
                <a:gd name="T12" fmla="*/ 1 w 10"/>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0" h="14">
                  <a:moveTo>
                    <a:pt x="1" y="0"/>
                  </a:moveTo>
                  <a:cubicBezTo>
                    <a:pt x="2" y="0"/>
                    <a:pt x="2" y="1"/>
                    <a:pt x="2" y="2"/>
                  </a:cubicBezTo>
                  <a:cubicBezTo>
                    <a:pt x="1" y="4"/>
                    <a:pt x="9" y="5"/>
                    <a:pt x="7" y="7"/>
                  </a:cubicBezTo>
                  <a:cubicBezTo>
                    <a:pt x="4" y="9"/>
                    <a:pt x="10" y="7"/>
                    <a:pt x="8" y="14"/>
                  </a:cubicBezTo>
                  <a:cubicBezTo>
                    <a:pt x="6" y="14"/>
                    <a:pt x="4" y="11"/>
                    <a:pt x="4" y="14"/>
                  </a:cubicBezTo>
                  <a:cubicBezTo>
                    <a:pt x="2" y="12"/>
                    <a:pt x="1" y="6"/>
                    <a:pt x="0" y="2"/>
                  </a:cubicBezTo>
                  <a:cubicBezTo>
                    <a:pt x="1" y="2"/>
                    <a:pt x="1" y="1"/>
                    <a:pt x="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4" name="Freeform 84"/>
            <p:cNvSpPr/>
            <p:nvPr/>
          </p:nvSpPr>
          <p:spPr bwMode="auto">
            <a:xfrm>
              <a:off x="8097837" y="3968750"/>
              <a:ext cx="85725" cy="117475"/>
            </a:xfrm>
            <a:custGeom>
              <a:avLst/>
              <a:gdLst>
                <a:gd name="T0" fmla="*/ 7 w 23"/>
                <a:gd name="T1" fmla="*/ 0 h 31"/>
                <a:gd name="T2" fmla="*/ 9 w 23"/>
                <a:gd name="T3" fmla="*/ 2 h 31"/>
                <a:gd name="T4" fmla="*/ 12 w 23"/>
                <a:gd name="T5" fmla="*/ 2 h 31"/>
                <a:gd name="T6" fmla="*/ 23 w 23"/>
                <a:gd name="T7" fmla="*/ 7 h 31"/>
                <a:gd name="T8" fmla="*/ 23 w 23"/>
                <a:gd name="T9" fmla="*/ 14 h 31"/>
                <a:gd name="T10" fmla="*/ 19 w 23"/>
                <a:gd name="T11" fmla="*/ 14 h 31"/>
                <a:gd name="T12" fmla="*/ 17 w 23"/>
                <a:gd name="T13" fmla="*/ 17 h 31"/>
                <a:gd name="T14" fmla="*/ 16 w 23"/>
                <a:gd name="T15" fmla="*/ 26 h 31"/>
                <a:gd name="T16" fmla="*/ 14 w 23"/>
                <a:gd name="T17" fmla="*/ 28 h 31"/>
                <a:gd name="T18" fmla="*/ 7 w 23"/>
                <a:gd name="T19" fmla="*/ 30 h 31"/>
                <a:gd name="T20" fmla="*/ 6 w 23"/>
                <a:gd name="T21" fmla="*/ 26 h 31"/>
                <a:gd name="T22" fmla="*/ 9 w 23"/>
                <a:gd name="T23" fmla="*/ 23 h 31"/>
                <a:gd name="T24" fmla="*/ 0 w 23"/>
                <a:gd name="T25" fmla="*/ 19 h 31"/>
                <a:gd name="T26" fmla="*/ 6 w 23"/>
                <a:gd name="T27" fmla="*/ 13 h 31"/>
                <a:gd name="T28" fmla="*/ 7 w 23"/>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1">
                  <a:moveTo>
                    <a:pt x="7" y="0"/>
                  </a:moveTo>
                  <a:cubicBezTo>
                    <a:pt x="9" y="0"/>
                    <a:pt x="9" y="1"/>
                    <a:pt x="9" y="2"/>
                  </a:cubicBezTo>
                  <a:cubicBezTo>
                    <a:pt x="9" y="4"/>
                    <a:pt x="12" y="2"/>
                    <a:pt x="12" y="2"/>
                  </a:cubicBezTo>
                  <a:cubicBezTo>
                    <a:pt x="16" y="4"/>
                    <a:pt x="15" y="9"/>
                    <a:pt x="23" y="7"/>
                  </a:cubicBezTo>
                  <a:cubicBezTo>
                    <a:pt x="23" y="14"/>
                    <a:pt x="23" y="14"/>
                    <a:pt x="23" y="14"/>
                  </a:cubicBezTo>
                  <a:cubicBezTo>
                    <a:pt x="19" y="14"/>
                    <a:pt x="19" y="14"/>
                    <a:pt x="19" y="14"/>
                  </a:cubicBezTo>
                  <a:cubicBezTo>
                    <a:pt x="19" y="16"/>
                    <a:pt x="18" y="17"/>
                    <a:pt x="17" y="17"/>
                  </a:cubicBezTo>
                  <a:cubicBezTo>
                    <a:pt x="20" y="21"/>
                    <a:pt x="16" y="22"/>
                    <a:pt x="16" y="26"/>
                  </a:cubicBezTo>
                  <a:cubicBezTo>
                    <a:pt x="16" y="27"/>
                    <a:pt x="11" y="28"/>
                    <a:pt x="14" y="28"/>
                  </a:cubicBezTo>
                  <a:cubicBezTo>
                    <a:pt x="15" y="31"/>
                    <a:pt x="10" y="29"/>
                    <a:pt x="7" y="30"/>
                  </a:cubicBezTo>
                  <a:cubicBezTo>
                    <a:pt x="8" y="28"/>
                    <a:pt x="6" y="27"/>
                    <a:pt x="6" y="26"/>
                  </a:cubicBezTo>
                  <a:cubicBezTo>
                    <a:pt x="6" y="23"/>
                    <a:pt x="7" y="23"/>
                    <a:pt x="9" y="23"/>
                  </a:cubicBezTo>
                  <a:cubicBezTo>
                    <a:pt x="7" y="21"/>
                    <a:pt x="6" y="17"/>
                    <a:pt x="0" y="19"/>
                  </a:cubicBezTo>
                  <a:cubicBezTo>
                    <a:pt x="0" y="15"/>
                    <a:pt x="4" y="15"/>
                    <a:pt x="6" y="13"/>
                  </a:cubicBezTo>
                  <a:cubicBezTo>
                    <a:pt x="7" y="6"/>
                    <a:pt x="6" y="6"/>
                    <a:pt x="7"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5" name="Freeform 85"/>
            <p:cNvSpPr/>
            <p:nvPr/>
          </p:nvSpPr>
          <p:spPr bwMode="auto">
            <a:xfrm>
              <a:off x="7481887" y="4067175"/>
              <a:ext cx="76200" cy="77788"/>
            </a:xfrm>
            <a:custGeom>
              <a:avLst/>
              <a:gdLst>
                <a:gd name="T0" fmla="*/ 19 w 20"/>
                <a:gd name="T1" fmla="*/ 1 h 21"/>
                <a:gd name="T2" fmla="*/ 19 w 20"/>
                <a:gd name="T3" fmla="*/ 9 h 21"/>
                <a:gd name="T4" fmla="*/ 17 w 20"/>
                <a:gd name="T5" fmla="*/ 7 h 21"/>
                <a:gd name="T6" fmla="*/ 16 w 20"/>
                <a:gd name="T7" fmla="*/ 8 h 21"/>
                <a:gd name="T8" fmla="*/ 16 w 20"/>
                <a:gd name="T9" fmla="*/ 15 h 21"/>
                <a:gd name="T10" fmla="*/ 13 w 20"/>
                <a:gd name="T11" fmla="*/ 15 h 21"/>
                <a:gd name="T12" fmla="*/ 13 w 20"/>
                <a:gd name="T13" fmla="*/ 18 h 21"/>
                <a:gd name="T14" fmla="*/ 9 w 20"/>
                <a:gd name="T15" fmla="*/ 21 h 21"/>
                <a:gd name="T16" fmla="*/ 6 w 20"/>
                <a:gd name="T17" fmla="*/ 16 h 21"/>
                <a:gd name="T18" fmla="*/ 3 w 20"/>
                <a:gd name="T19" fmla="*/ 14 h 21"/>
                <a:gd name="T20" fmla="*/ 0 w 20"/>
                <a:gd name="T21" fmla="*/ 5 h 21"/>
                <a:gd name="T22" fmla="*/ 12 w 20"/>
                <a:gd name="T23" fmla="*/ 2 h 21"/>
                <a:gd name="T24" fmla="*/ 19 w 20"/>
                <a:gd name="T25"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19" y="1"/>
                  </a:moveTo>
                  <a:cubicBezTo>
                    <a:pt x="18" y="3"/>
                    <a:pt x="20" y="6"/>
                    <a:pt x="19" y="9"/>
                  </a:cubicBezTo>
                  <a:cubicBezTo>
                    <a:pt x="18" y="10"/>
                    <a:pt x="17" y="8"/>
                    <a:pt x="17" y="7"/>
                  </a:cubicBezTo>
                  <a:cubicBezTo>
                    <a:pt x="17" y="7"/>
                    <a:pt x="16" y="7"/>
                    <a:pt x="16" y="8"/>
                  </a:cubicBezTo>
                  <a:cubicBezTo>
                    <a:pt x="15" y="10"/>
                    <a:pt x="17" y="13"/>
                    <a:pt x="16" y="15"/>
                  </a:cubicBezTo>
                  <a:cubicBezTo>
                    <a:pt x="16" y="15"/>
                    <a:pt x="13" y="15"/>
                    <a:pt x="13" y="15"/>
                  </a:cubicBezTo>
                  <a:cubicBezTo>
                    <a:pt x="13" y="15"/>
                    <a:pt x="13" y="17"/>
                    <a:pt x="13" y="18"/>
                  </a:cubicBezTo>
                  <a:cubicBezTo>
                    <a:pt x="12" y="19"/>
                    <a:pt x="9" y="18"/>
                    <a:pt x="9" y="21"/>
                  </a:cubicBezTo>
                  <a:cubicBezTo>
                    <a:pt x="7" y="20"/>
                    <a:pt x="7" y="18"/>
                    <a:pt x="6" y="16"/>
                  </a:cubicBezTo>
                  <a:cubicBezTo>
                    <a:pt x="5" y="16"/>
                    <a:pt x="3" y="14"/>
                    <a:pt x="3" y="14"/>
                  </a:cubicBezTo>
                  <a:cubicBezTo>
                    <a:pt x="2" y="11"/>
                    <a:pt x="3" y="7"/>
                    <a:pt x="0" y="5"/>
                  </a:cubicBezTo>
                  <a:cubicBezTo>
                    <a:pt x="2" y="3"/>
                    <a:pt x="7" y="3"/>
                    <a:pt x="12" y="2"/>
                  </a:cubicBezTo>
                  <a:cubicBezTo>
                    <a:pt x="14" y="2"/>
                    <a:pt x="16" y="0"/>
                    <a:pt x="19"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6" name="Freeform 86"/>
            <p:cNvSpPr/>
            <p:nvPr/>
          </p:nvSpPr>
          <p:spPr bwMode="auto">
            <a:xfrm>
              <a:off x="2813050" y="706437"/>
              <a:ext cx="1290638" cy="963613"/>
            </a:xfrm>
            <a:custGeom>
              <a:avLst/>
              <a:gdLst>
                <a:gd name="T0" fmla="*/ 244 w 344"/>
                <a:gd name="T1" fmla="*/ 29 h 257"/>
                <a:gd name="T2" fmla="*/ 258 w 344"/>
                <a:gd name="T3" fmla="*/ 30 h 257"/>
                <a:gd name="T4" fmla="*/ 277 w 344"/>
                <a:gd name="T5" fmla="*/ 26 h 257"/>
                <a:gd name="T6" fmla="*/ 289 w 344"/>
                <a:gd name="T7" fmla="*/ 27 h 257"/>
                <a:gd name="T8" fmla="*/ 287 w 344"/>
                <a:gd name="T9" fmla="*/ 31 h 257"/>
                <a:gd name="T10" fmla="*/ 324 w 344"/>
                <a:gd name="T11" fmla="*/ 24 h 257"/>
                <a:gd name="T12" fmla="*/ 343 w 344"/>
                <a:gd name="T13" fmla="*/ 29 h 257"/>
                <a:gd name="T14" fmla="*/ 318 w 344"/>
                <a:gd name="T15" fmla="*/ 41 h 257"/>
                <a:gd name="T16" fmla="*/ 311 w 344"/>
                <a:gd name="T17" fmla="*/ 51 h 257"/>
                <a:gd name="T18" fmla="*/ 298 w 344"/>
                <a:gd name="T19" fmla="*/ 65 h 257"/>
                <a:gd name="T20" fmla="*/ 301 w 344"/>
                <a:gd name="T21" fmla="*/ 78 h 257"/>
                <a:gd name="T22" fmla="*/ 293 w 344"/>
                <a:gd name="T23" fmla="*/ 90 h 257"/>
                <a:gd name="T24" fmla="*/ 303 w 344"/>
                <a:gd name="T25" fmla="*/ 107 h 257"/>
                <a:gd name="T26" fmla="*/ 294 w 344"/>
                <a:gd name="T27" fmla="*/ 120 h 257"/>
                <a:gd name="T28" fmla="*/ 284 w 344"/>
                <a:gd name="T29" fmla="*/ 131 h 257"/>
                <a:gd name="T30" fmla="*/ 298 w 344"/>
                <a:gd name="T31" fmla="*/ 156 h 257"/>
                <a:gd name="T32" fmla="*/ 276 w 344"/>
                <a:gd name="T33" fmla="*/ 153 h 257"/>
                <a:gd name="T34" fmla="*/ 275 w 344"/>
                <a:gd name="T35" fmla="*/ 162 h 257"/>
                <a:gd name="T36" fmla="*/ 265 w 344"/>
                <a:gd name="T37" fmla="*/ 176 h 257"/>
                <a:gd name="T38" fmla="*/ 242 w 344"/>
                <a:gd name="T39" fmla="*/ 182 h 257"/>
                <a:gd name="T40" fmla="*/ 231 w 344"/>
                <a:gd name="T41" fmla="*/ 189 h 257"/>
                <a:gd name="T42" fmla="*/ 224 w 344"/>
                <a:gd name="T43" fmla="*/ 197 h 257"/>
                <a:gd name="T44" fmla="*/ 193 w 344"/>
                <a:gd name="T45" fmla="*/ 205 h 257"/>
                <a:gd name="T46" fmla="*/ 185 w 344"/>
                <a:gd name="T47" fmla="*/ 218 h 257"/>
                <a:gd name="T48" fmla="*/ 176 w 344"/>
                <a:gd name="T49" fmla="*/ 229 h 257"/>
                <a:gd name="T50" fmla="*/ 174 w 344"/>
                <a:gd name="T51" fmla="*/ 240 h 257"/>
                <a:gd name="T52" fmla="*/ 155 w 344"/>
                <a:gd name="T53" fmla="*/ 252 h 257"/>
                <a:gd name="T54" fmla="*/ 136 w 344"/>
                <a:gd name="T55" fmla="*/ 242 h 257"/>
                <a:gd name="T56" fmla="*/ 124 w 344"/>
                <a:gd name="T57" fmla="*/ 228 h 257"/>
                <a:gd name="T58" fmla="*/ 117 w 344"/>
                <a:gd name="T59" fmla="*/ 218 h 257"/>
                <a:gd name="T60" fmla="*/ 112 w 344"/>
                <a:gd name="T61" fmla="*/ 197 h 257"/>
                <a:gd name="T62" fmla="*/ 115 w 344"/>
                <a:gd name="T63" fmla="*/ 190 h 257"/>
                <a:gd name="T64" fmla="*/ 124 w 344"/>
                <a:gd name="T65" fmla="*/ 179 h 257"/>
                <a:gd name="T66" fmla="*/ 119 w 344"/>
                <a:gd name="T67" fmla="*/ 165 h 257"/>
                <a:gd name="T68" fmla="*/ 122 w 344"/>
                <a:gd name="T69" fmla="*/ 153 h 257"/>
                <a:gd name="T70" fmla="*/ 108 w 344"/>
                <a:gd name="T71" fmla="*/ 149 h 257"/>
                <a:gd name="T72" fmla="*/ 98 w 344"/>
                <a:gd name="T73" fmla="*/ 131 h 257"/>
                <a:gd name="T74" fmla="*/ 88 w 344"/>
                <a:gd name="T75" fmla="*/ 111 h 257"/>
                <a:gd name="T76" fmla="*/ 63 w 344"/>
                <a:gd name="T77" fmla="*/ 99 h 257"/>
                <a:gd name="T78" fmla="*/ 28 w 344"/>
                <a:gd name="T79" fmla="*/ 100 h 257"/>
                <a:gd name="T80" fmla="*/ 28 w 344"/>
                <a:gd name="T81" fmla="*/ 92 h 257"/>
                <a:gd name="T82" fmla="*/ 14 w 344"/>
                <a:gd name="T83" fmla="*/ 79 h 257"/>
                <a:gd name="T84" fmla="*/ 21 w 344"/>
                <a:gd name="T85" fmla="*/ 66 h 257"/>
                <a:gd name="T86" fmla="*/ 37 w 344"/>
                <a:gd name="T87" fmla="*/ 59 h 257"/>
                <a:gd name="T88" fmla="*/ 40 w 344"/>
                <a:gd name="T89" fmla="*/ 51 h 257"/>
                <a:gd name="T90" fmla="*/ 36 w 344"/>
                <a:gd name="T91" fmla="*/ 45 h 257"/>
                <a:gd name="T92" fmla="*/ 49 w 344"/>
                <a:gd name="T93" fmla="*/ 41 h 257"/>
                <a:gd name="T94" fmla="*/ 63 w 344"/>
                <a:gd name="T95" fmla="*/ 27 h 257"/>
                <a:gd name="T96" fmla="*/ 105 w 344"/>
                <a:gd name="T97" fmla="*/ 22 h 257"/>
                <a:gd name="T98" fmla="*/ 124 w 344"/>
                <a:gd name="T99" fmla="*/ 27 h 257"/>
                <a:gd name="T100" fmla="*/ 143 w 344"/>
                <a:gd name="T101" fmla="*/ 17 h 257"/>
                <a:gd name="T102" fmla="*/ 160 w 344"/>
                <a:gd name="T103" fmla="*/ 19 h 257"/>
                <a:gd name="T104" fmla="*/ 165 w 344"/>
                <a:gd name="T105" fmla="*/ 9 h 257"/>
                <a:gd name="T106" fmla="*/ 197 w 344"/>
                <a:gd name="T107" fmla="*/ 2 h 257"/>
                <a:gd name="T108" fmla="*/ 242 w 344"/>
                <a:gd name="T109" fmla="*/ 1 h 257"/>
                <a:gd name="T110" fmla="*/ 276 w 344"/>
                <a:gd name="T111" fmla="*/ 12 h 257"/>
                <a:gd name="T112" fmla="*/ 287 w 344"/>
                <a:gd name="T113" fmla="*/ 20 h 257"/>
                <a:gd name="T114" fmla="*/ 239 w 344"/>
                <a:gd name="T115" fmla="*/ 22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257">
                  <a:moveTo>
                    <a:pt x="232" y="26"/>
                  </a:moveTo>
                  <a:cubicBezTo>
                    <a:pt x="233" y="27"/>
                    <a:pt x="235" y="27"/>
                    <a:pt x="235" y="29"/>
                  </a:cubicBezTo>
                  <a:cubicBezTo>
                    <a:pt x="237" y="30"/>
                    <a:pt x="239" y="27"/>
                    <a:pt x="239" y="27"/>
                  </a:cubicBezTo>
                  <a:cubicBezTo>
                    <a:pt x="242" y="27"/>
                    <a:pt x="242" y="29"/>
                    <a:pt x="244" y="29"/>
                  </a:cubicBezTo>
                  <a:cubicBezTo>
                    <a:pt x="245" y="28"/>
                    <a:pt x="245" y="27"/>
                    <a:pt x="246" y="27"/>
                  </a:cubicBezTo>
                  <a:cubicBezTo>
                    <a:pt x="248" y="27"/>
                    <a:pt x="249" y="27"/>
                    <a:pt x="251" y="27"/>
                  </a:cubicBezTo>
                  <a:cubicBezTo>
                    <a:pt x="256" y="26"/>
                    <a:pt x="262" y="24"/>
                    <a:pt x="266" y="26"/>
                  </a:cubicBezTo>
                  <a:cubicBezTo>
                    <a:pt x="265" y="29"/>
                    <a:pt x="259" y="27"/>
                    <a:pt x="258" y="30"/>
                  </a:cubicBezTo>
                  <a:cubicBezTo>
                    <a:pt x="258" y="33"/>
                    <a:pt x="261" y="30"/>
                    <a:pt x="261" y="30"/>
                  </a:cubicBezTo>
                  <a:cubicBezTo>
                    <a:pt x="263" y="30"/>
                    <a:pt x="263" y="32"/>
                    <a:pt x="268" y="30"/>
                  </a:cubicBezTo>
                  <a:cubicBezTo>
                    <a:pt x="268" y="30"/>
                    <a:pt x="269" y="29"/>
                    <a:pt x="270" y="29"/>
                  </a:cubicBezTo>
                  <a:cubicBezTo>
                    <a:pt x="271" y="28"/>
                    <a:pt x="277" y="26"/>
                    <a:pt x="277" y="26"/>
                  </a:cubicBezTo>
                  <a:cubicBezTo>
                    <a:pt x="280" y="29"/>
                    <a:pt x="276" y="25"/>
                    <a:pt x="279" y="24"/>
                  </a:cubicBezTo>
                  <a:cubicBezTo>
                    <a:pt x="279" y="24"/>
                    <a:pt x="283" y="25"/>
                    <a:pt x="283" y="24"/>
                  </a:cubicBezTo>
                  <a:cubicBezTo>
                    <a:pt x="284" y="24"/>
                    <a:pt x="286" y="22"/>
                    <a:pt x="290" y="23"/>
                  </a:cubicBezTo>
                  <a:cubicBezTo>
                    <a:pt x="290" y="25"/>
                    <a:pt x="290" y="27"/>
                    <a:pt x="289" y="27"/>
                  </a:cubicBezTo>
                  <a:cubicBezTo>
                    <a:pt x="288" y="28"/>
                    <a:pt x="287" y="29"/>
                    <a:pt x="286" y="30"/>
                  </a:cubicBezTo>
                  <a:cubicBezTo>
                    <a:pt x="284" y="32"/>
                    <a:pt x="284" y="35"/>
                    <a:pt x="280" y="34"/>
                  </a:cubicBezTo>
                  <a:cubicBezTo>
                    <a:pt x="281" y="38"/>
                    <a:pt x="283" y="33"/>
                    <a:pt x="286" y="34"/>
                  </a:cubicBezTo>
                  <a:cubicBezTo>
                    <a:pt x="287" y="35"/>
                    <a:pt x="286" y="32"/>
                    <a:pt x="287" y="31"/>
                  </a:cubicBezTo>
                  <a:cubicBezTo>
                    <a:pt x="289" y="30"/>
                    <a:pt x="294" y="32"/>
                    <a:pt x="294" y="29"/>
                  </a:cubicBezTo>
                  <a:cubicBezTo>
                    <a:pt x="298" y="33"/>
                    <a:pt x="306" y="26"/>
                    <a:pt x="308" y="30"/>
                  </a:cubicBezTo>
                  <a:cubicBezTo>
                    <a:pt x="310" y="29"/>
                    <a:pt x="311" y="27"/>
                    <a:pt x="312" y="26"/>
                  </a:cubicBezTo>
                  <a:cubicBezTo>
                    <a:pt x="317" y="27"/>
                    <a:pt x="320" y="24"/>
                    <a:pt x="324" y="24"/>
                  </a:cubicBezTo>
                  <a:cubicBezTo>
                    <a:pt x="323" y="24"/>
                    <a:pt x="325" y="26"/>
                    <a:pt x="325" y="26"/>
                  </a:cubicBezTo>
                  <a:cubicBezTo>
                    <a:pt x="326" y="26"/>
                    <a:pt x="331" y="25"/>
                    <a:pt x="332" y="26"/>
                  </a:cubicBezTo>
                  <a:cubicBezTo>
                    <a:pt x="334" y="28"/>
                    <a:pt x="333" y="25"/>
                    <a:pt x="335" y="26"/>
                  </a:cubicBezTo>
                  <a:cubicBezTo>
                    <a:pt x="338" y="26"/>
                    <a:pt x="340" y="29"/>
                    <a:pt x="343" y="29"/>
                  </a:cubicBezTo>
                  <a:cubicBezTo>
                    <a:pt x="344" y="32"/>
                    <a:pt x="342" y="31"/>
                    <a:pt x="340" y="31"/>
                  </a:cubicBezTo>
                  <a:cubicBezTo>
                    <a:pt x="340" y="32"/>
                    <a:pt x="338" y="34"/>
                    <a:pt x="338" y="34"/>
                  </a:cubicBezTo>
                  <a:cubicBezTo>
                    <a:pt x="334" y="36"/>
                    <a:pt x="328" y="35"/>
                    <a:pt x="328" y="40"/>
                  </a:cubicBezTo>
                  <a:cubicBezTo>
                    <a:pt x="324" y="40"/>
                    <a:pt x="320" y="39"/>
                    <a:pt x="318" y="41"/>
                  </a:cubicBezTo>
                  <a:cubicBezTo>
                    <a:pt x="320" y="43"/>
                    <a:pt x="323" y="44"/>
                    <a:pt x="317" y="44"/>
                  </a:cubicBezTo>
                  <a:cubicBezTo>
                    <a:pt x="317" y="46"/>
                    <a:pt x="319" y="45"/>
                    <a:pt x="321" y="45"/>
                  </a:cubicBezTo>
                  <a:cubicBezTo>
                    <a:pt x="319" y="49"/>
                    <a:pt x="312" y="49"/>
                    <a:pt x="311" y="54"/>
                  </a:cubicBezTo>
                  <a:cubicBezTo>
                    <a:pt x="308" y="54"/>
                    <a:pt x="312" y="51"/>
                    <a:pt x="311" y="51"/>
                  </a:cubicBezTo>
                  <a:cubicBezTo>
                    <a:pt x="310" y="51"/>
                    <a:pt x="307" y="53"/>
                    <a:pt x="304" y="54"/>
                  </a:cubicBezTo>
                  <a:cubicBezTo>
                    <a:pt x="304" y="55"/>
                    <a:pt x="306" y="55"/>
                    <a:pt x="307" y="55"/>
                  </a:cubicBezTo>
                  <a:cubicBezTo>
                    <a:pt x="303" y="58"/>
                    <a:pt x="305" y="57"/>
                    <a:pt x="304" y="62"/>
                  </a:cubicBezTo>
                  <a:cubicBezTo>
                    <a:pt x="304" y="64"/>
                    <a:pt x="299" y="64"/>
                    <a:pt x="298" y="65"/>
                  </a:cubicBezTo>
                  <a:cubicBezTo>
                    <a:pt x="298" y="66"/>
                    <a:pt x="299" y="69"/>
                    <a:pt x="298" y="69"/>
                  </a:cubicBezTo>
                  <a:cubicBezTo>
                    <a:pt x="297" y="70"/>
                    <a:pt x="295" y="70"/>
                    <a:pt x="293" y="71"/>
                  </a:cubicBezTo>
                  <a:cubicBezTo>
                    <a:pt x="293" y="73"/>
                    <a:pt x="295" y="73"/>
                    <a:pt x="296" y="75"/>
                  </a:cubicBezTo>
                  <a:cubicBezTo>
                    <a:pt x="296" y="78"/>
                    <a:pt x="300" y="77"/>
                    <a:pt x="301" y="78"/>
                  </a:cubicBezTo>
                  <a:cubicBezTo>
                    <a:pt x="302" y="78"/>
                    <a:pt x="301" y="80"/>
                    <a:pt x="301" y="80"/>
                  </a:cubicBezTo>
                  <a:cubicBezTo>
                    <a:pt x="302" y="81"/>
                    <a:pt x="304" y="81"/>
                    <a:pt x="305" y="82"/>
                  </a:cubicBezTo>
                  <a:cubicBezTo>
                    <a:pt x="305" y="84"/>
                    <a:pt x="307" y="85"/>
                    <a:pt x="307" y="88"/>
                  </a:cubicBezTo>
                  <a:cubicBezTo>
                    <a:pt x="302" y="89"/>
                    <a:pt x="298" y="88"/>
                    <a:pt x="293" y="90"/>
                  </a:cubicBezTo>
                  <a:cubicBezTo>
                    <a:pt x="296" y="94"/>
                    <a:pt x="299" y="98"/>
                    <a:pt x="307" y="97"/>
                  </a:cubicBezTo>
                  <a:cubicBezTo>
                    <a:pt x="306" y="100"/>
                    <a:pt x="308" y="100"/>
                    <a:pt x="310" y="100"/>
                  </a:cubicBezTo>
                  <a:cubicBezTo>
                    <a:pt x="310" y="103"/>
                    <a:pt x="307" y="102"/>
                    <a:pt x="307" y="104"/>
                  </a:cubicBezTo>
                  <a:cubicBezTo>
                    <a:pt x="307" y="106"/>
                    <a:pt x="305" y="107"/>
                    <a:pt x="303" y="107"/>
                  </a:cubicBezTo>
                  <a:cubicBezTo>
                    <a:pt x="301" y="112"/>
                    <a:pt x="308" y="109"/>
                    <a:pt x="307" y="114"/>
                  </a:cubicBezTo>
                  <a:cubicBezTo>
                    <a:pt x="304" y="114"/>
                    <a:pt x="304" y="115"/>
                    <a:pt x="305" y="116"/>
                  </a:cubicBezTo>
                  <a:cubicBezTo>
                    <a:pt x="304" y="120"/>
                    <a:pt x="301" y="115"/>
                    <a:pt x="298" y="116"/>
                  </a:cubicBezTo>
                  <a:cubicBezTo>
                    <a:pt x="296" y="116"/>
                    <a:pt x="297" y="120"/>
                    <a:pt x="294" y="120"/>
                  </a:cubicBezTo>
                  <a:cubicBezTo>
                    <a:pt x="294" y="122"/>
                    <a:pt x="295" y="123"/>
                    <a:pt x="297" y="124"/>
                  </a:cubicBezTo>
                  <a:cubicBezTo>
                    <a:pt x="297" y="126"/>
                    <a:pt x="293" y="125"/>
                    <a:pt x="291" y="125"/>
                  </a:cubicBezTo>
                  <a:cubicBezTo>
                    <a:pt x="287" y="126"/>
                    <a:pt x="284" y="129"/>
                    <a:pt x="280" y="130"/>
                  </a:cubicBezTo>
                  <a:cubicBezTo>
                    <a:pt x="280" y="132"/>
                    <a:pt x="283" y="130"/>
                    <a:pt x="284" y="131"/>
                  </a:cubicBezTo>
                  <a:cubicBezTo>
                    <a:pt x="286" y="132"/>
                    <a:pt x="287" y="136"/>
                    <a:pt x="290" y="135"/>
                  </a:cubicBezTo>
                  <a:cubicBezTo>
                    <a:pt x="291" y="138"/>
                    <a:pt x="288" y="138"/>
                    <a:pt x="287" y="139"/>
                  </a:cubicBezTo>
                  <a:cubicBezTo>
                    <a:pt x="286" y="141"/>
                    <a:pt x="289" y="146"/>
                    <a:pt x="286" y="146"/>
                  </a:cubicBezTo>
                  <a:cubicBezTo>
                    <a:pt x="288" y="152"/>
                    <a:pt x="297" y="150"/>
                    <a:pt x="298" y="156"/>
                  </a:cubicBezTo>
                  <a:cubicBezTo>
                    <a:pt x="296" y="156"/>
                    <a:pt x="293" y="157"/>
                    <a:pt x="293" y="155"/>
                  </a:cubicBezTo>
                  <a:cubicBezTo>
                    <a:pt x="291" y="155"/>
                    <a:pt x="292" y="156"/>
                    <a:pt x="293" y="156"/>
                  </a:cubicBezTo>
                  <a:cubicBezTo>
                    <a:pt x="289" y="160"/>
                    <a:pt x="287" y="160"/>
                    <a:pt x="280" y="159"/>
                  </a:cubicBezTo>
                  <a:cubicBezTo>
                    <a:pt x="282" y="154"/>
                    <a:pt x="274" y="159"/>
                    <a:pt x="276" y="153"/>
                  </a:cubicBezTo>
                  <a:cubicBezTo>
                    <a:pt x="272" y="152"/>
                    <a:pt x="272" y="156"/>
                    <a:pt x="268" y="155"/>
                  </a:cubicBezTo>
                  <a:cubicBezTo>
                    <a:pt x="269" y="157"/>
                    <a:pt x="269" y="158"/>
                    <a:pt x="266" y="158"/>
                  </a:cubicBezTo>
                  <a:cubicBezTo>
                    <a:pt x="266" y="160"/>
                    <a:pt x="274" y="160"/>
                    <a:pt x="268" y="160"/>
                  </a:cubicBezTo>
                  <a:cubicBezTo>
                    <a:pt x="269" y="163"/>
                    <a:pt x="272" y="162"/>
                    <a:pt x="275" y="162"/>
                  </a:cubicBezTo>
                  <a:cubicBezTo>
                    <a:pt x="278" y="162"/>
                    <a:pt x="282" y="164"/>
                    <a:pt x="286" y="163"/>
                  </a:cubicBezTo>
                  <a:cubicBezTo>
                    <a:pt x="283" y="168"/>
                    <a:pt x="280" y="171"/>
                    <a:pt x="276" y="175"/>
                  </a:cubicBezTo>
                  <a:cubicBezTo>
                    <a:pt x="273" y="174"/>
                    <a:pt x="270" y="175"/>
                    <a:pt x="268" y="176"/>
                  </a:cubicBezTo>
                  <a:cubicBezTo>
                    <a:pt x="267" y="176"/>
                    <a:pt x="265" y="176"/>
                    <a:pt x="265" y="176"/>
                  </a:cubicBezTo>
                  <a:cubicBezTo>
                    <a:pt x="263" y="178"/>
                    <a:pt x="264" y="176"/>
                    <a:pt x="262" y="176"/>
                  </a:cubicBezTo>
                  <a:cubicBezTo>
                    <a:pt x="258" y="176"/>
                    <a:pt x="255" y="179"/>
                    <a:pt x="249" y="179"/>
                  </a:cubicBezTo>
                  <a:cubicBezTo>
                    <a:pt x="247" y="179"/>
                    <a:pt x="249" y="180"/>
                    <a:pt x="249" y="180"/>
                  </a:cubicBezTo>
                  <a:cubicBezTo>
                    <a:pt x="248" y="183"/>
                    <a:pt x="247" y="181"/>
                    <a:pt x="242" y="182"/>
                  </a:cubicBezTo>
                  <a:cubicBezTo>
                    <a:pt x="242" y="183"/>
                    <a:pt x="244" y="183"/>
                    <a:pt x="245" y="183"/>
                  </a:cubicBezTo>
                  <a:cubicBezTo>
                    <a:pt x="245" y="185"/>
                    <a:pt x="235" y="186"/>
                    <a:pt x="237" y="182"/>
                  </a:cubicBezTo>
                  <a:cubicBezTo>
                    <a:pt x="236" y="182"/>
                    <a:pt x="232" y="182"/>
                    <a:pt x="231" y="183"/>
                  </a:cubicBezTo>
                  <a:cubicBezTo>
                    <a:pt x="230" y="184"/>
                    <a:pt x="232" y="187"/>
                    <a:pt x="231" y="189"/>
                  </a:cubicBezTo>
                  <a:cubicBezTo>
                    <a:pt x="231" y="188"/>
                    <a:pt x="227" y="187"/>
                    <a:pt x="227" y="189"/>
                  </a:cubicBezTo>
                  <a:cubicBezTo>
                    <a:pt x="227" y="189"/>
                    <a:pt x="229" y="191"/>
                    <a:pt x="228" y="193"/>
                  </a:cubicBezTo>
                  <a:cubicBezTo>
                    <a:pt x="226" y="194"/>
                    <a:pt x="226" y="193"/>
                    <a:pt x="224" y="193"/>
                  </a:cubicBezTo>
                  <a:cubicBezTo>
                    <a:pt x="224" y="197"/>
                    <a:pt x="224" y="197"/>
                    <a:pt x="224" y="197"/>
                  </a:cubicBezTo>
                  <a:cubicBezTo>
                    <a:pt x="223" y="197"/>
                    <a:pt x="222" y="197"/>
                    <a:pt x="221" y="197"/>
                  </a:cubicBezTo>
                  <a:cubicBezTo>
                    <a:pt x="220" y="197"/>
                    <a:pt x="221" y="199"/>
                    <a:pt x="220" y="200"/>
                  </a:cubicBezTo>
                  <a:cubicBezTo>
                    <a:pt x="218" y="201"/>
                    <a:pt x="212" y="199"/>
                    <a:pt x="213" y="204"/>
                  </a:cubicBezTo>
                  <a:cubicBezTo>
                    <a:pt x="207" y="205"/>
                    <a:pt x="201" y="206"/>
                    <a:pt x="193" y="205"/>
                  </a:cubicBezTo>
                  <a:cubicBezTo>
                    <a:pt x="190" y="207"/>
                    <a:pt x="189" y="214"/>
                    <a:pt x="185" y="211"/>
                  </a:cubicBezTo>
                  <a:cubicBezTo>
                    <a:pt x="185" y="212"/>
                    <a:pt x="187" y="213"/>
                    <a:pt x="186" y="215"/>
                  </a:cubicBezTo>
                  <a:cubicBezTo>
                    <a:pt x="186" y="215"/>
                    <a:pt x="184" y="215"/>
                    <a:pt x="183" y="215"/>
                  </a:cubicBezTo>
                  <a:cubicBezTo>
                    <a:pt x="183" y="216"/>
                    <a:pt x="185" y="217"/>
                    <a:pt x="185" y="218"/>
                  </a:cubicBezTo>
                  <a:cubicBezTo>
                    <a:pt x="185" y="218"/>
                    <a:pt x="183" y="219"/>
                    <a:pt x="183" y="219"/>
                  </a:cubicBezTo>
                  <a:cubicBezTo>
                    <a:pt x="183" y="221"/>
                    <a:pt x="179" y="224"/>
                    <a:pt x="182" y="225"/>
                  </a:cubicBezTo>
                  <a:cubicBezTo>
                    <a:pt x="182" y="227"/>
                    <a:pt x="180" y="226"/>
                    <a:pt x="179" y="226"/>
                  </a:cubicBezTo>
                  <a:cubicBezTo>
                    <a:pt x="179" y="227"/>
                    <a:pt x="177" y="229"/>
                    <a:pt x="176" y="229"/>
                  </a:cubicBezTo>
                  <a:cubicBezTo>
                    <a:pt x="176" y="230"/>
                    <a:pt x="177" y="232"/>
                    <a:pt x="176" y="232"/>
                  </a:cubicBezTo>
                  <a:cubicBezTo>
                    <a:pt x="174" y="234"/>
                    <a:pt x="176" y="235"/>
                    <a:pt x="175" y="238"/>
                  </a:cubicBezTo>
                  <a:cubicBezTo>
                    <a:pt x="175" y="238"/>
                    <a:pt x="172" y="237"/>
                    <a:pt x="172" y="238"/>
                  </a:cubicBezTo>
                  <a:cubicBezTo>
                    <a:pt x="172" y="238"/>
                    <a:pt x="173" y="239"/>
                    <a:pt x="174" y="240"/>
                  </a:cubicBezTo>
                  <a:cubicBezTo>
                    <a:pt x="174" y="243"/>
                    <a:pt x="172" y="243"/>
                    <a:pt x="172" y="245"/>
                  </a:cubicBezTo>
                  <a:cubicBezTo>
                    <a:pt x="172" y="246"/>
                    <a:pt x="173" y="248"/>
                    <a:pt x="174" y="247"/>
                  </a:cubicBezTo>
                  <a:cubicBezTo>
                    <a:pt x="172" y="252"/>
                    <a:pt x="169" y="254"/>
                    <a:pt x="165" y="257"/>
                  </a:cubicBezTo>
                  <a:cubicBezTo>
                    <a:pt x="161" y="257"/>
                    <a:pt x="158" y="254"/>
                    <a:pt x="155" y="252"/>
                  </a:cubicBezTo>
                  <a:cubicBezTo>
                    <a:pt x="151" y="257"/>
                    <a:pt x="143" y="248"/>
                    <a:pt x="144" y="249"/>
                  </a:cubicBezTo>
                  <a:cubicBezTo>
                    <a:pt x="143" y="248"/>
                    <a:pt x="142" y="251"/>
                    <a:pt x="143" y="252"/>
                  </a:cubicBezTo>
                  <a:cubicBezTo>
                    <a:pt x="141" y="251"/>
                    <a:pt x="141" y="249"/>
                    <a:pt x="140" y="247"/>
                  </a:cubicBezTo>
                  <a:cubicBezTo>
                    <a:pt x="139" y="246"/>
                    <a:pt x="135" y="246"/>
                    <a:pt x="136" y="242"/>
                  </a:cubicBezTo>
                  <a:cubicBezTo>
                    <a:pt x="134" y="240"/>
                    <a:pt x="132" y="239"/>
                    <a:pt x="130" y="238"/>
                  </a:cubicBezTo>
                  <a:cubicBezTo>
                    <a:pt x="130" y="236"/>
                    <a:pt x="132" y="237"/>
                    <a:pt x="133" y="236"/>
                  </a:cubicBezTo>
                  <a:cubicBezTo>
                    <a:pt x="132" y="233"/>
                    <a:pt x="129" y="234"/>
                    <a:pt x="127" y="232"/>
                  </a:cubicBezTo>
                  <a:cubicBezTo>
                    <a:pt x="126" y="231"/>
                    <a:pt x="126" y="228"/>
                    <a:pt x="124" y="228"/>
                  </a:cubicBezTo>
                  <a:cubicBezTo>
                    <a:pt x="122" y="231"/>
                    <a:pt x="124" y="226"/>
                    <a:pt x="124" y="226"/>
                  </a:cubicBezTo>
                  <a:cubicBezTo>
                    <a:pt x="124" y="225"/>
                    <a:pt x="122" y="226"/>
                    <a:pt x="122" y="225"/>
                  </a:cubicBezTo>
                  <a:cubicBezTo>
                    <a:pt x="121" y="223"/>
                    <a:pt x="123" y="221"/>
                    <a:pt x="120" y="221"/>
                  </a:cubicBezTo>
                  <a:cubicBezTo>
                    <a:pt x="118" y="221"/>
                    <a:pt x="120" y="215"/>
                    <a:pt x="117" y="218"/>
                  </a:cubicBezTo>
                  <a:cubicBezTo>
                    <a:pt x="116" y="217"/>
                    <a:pt x="116" y="215"/>
                    <a:pt x="113" y="215"/>
                  </a:cubicBezTo>
                  <a:cubicBezTo>
                    <a:pt x="114" y="213"/>
                    <a:pt x="116" y="213"/>
                    <a:pt x="116" y="211"/>
                  </a:cubicBezTo>
                  <a:cubicBezTo>
                    <a:pt x="116" y="209"/>
                    <a:pt x="113" y="210"/>
                    <a:pt x="110" y="210"/>
                  </a:cubicBezTo>
                  <a:cubicBezTo>
                    <a:pt x="109" y="204"/>
                    <a:pt x="110" y="202"/>
                    <a:pt x="112" y="197"/>
                  </a:cubicBezTo>
                  <a:cubicBezTo>
                    <a:pt x="109" y="195"/>
                    <a:pt x="115" y="192"/>
                    <a:pt x="109" y="193"/>
                  </a:cubicBezTo>
                  <a:cubicBezTo>
                    <a:pt x="109" y="191"/>
                    <a:pt x="111" y="192"/>
                    <a:pt x="112" y="191"/>
                  </a:cubicBezTo>
                  <a:cubicBezTo>
                    <a:pt x="112" y="191"/>
                    <a:pt x="112" y="189"/>
                    <a:pt x="112" y="189"/>
                  </a:cubicBezTo>
                  <a:cubicBezTo>
                    <a:pt x="113" y="188"/>
                    <a:pt x="113" y="190"/>
                    <a:pt x="115" y="190"/>
                  </a:cubicBezTo>
                  <a:cubicBezTo>
                    <a:pt x="115" y="182"/>
                    <a:pt x="115" y="182"/>
                    <a:pt x="115" y="182"/>
                  </a:cubicBezTo>
                  <a:cubicBezTo>
                    <a:pt x="117" y="182"/>
                    <a:pt x="118" y="180"/>
                    <a:pt x="119" y="179"/>
                  </a:cubicBezTo>
                  <a:cubicBezTo>
                    <a:pt x="120" y="179"/>
                    <a:pt x="120" y="180"/>
                    <a:pt x="120" y="182"/>
                  </a:cubicBezTo>
                  <a:cubicBezTo>
                    <a:pt x="122" y="181"/>
                    <a:pt x="122" y="178"/>
                    <a:pt x="124" y="179"/>
                  </a:cubicBezTo>
                  <a:cubicBezTo>
                    <a:pt x="126" y="177"/>
                    <a:pt x="123" y="176"/>
                    <a:pt x="123" y="176"/>
                  </a:cubicBezTo>
                  <a:cubicBezTo>
                    <a:pt x="123" y="174"/>
                    <a:pt x="127" y="174"/>
                    <a:pt x="127" y="173"/>
                  </a:cubicBezTo>
                  <a:cubicBezTo>
                    <a:pt x="128" y="171"/>
                    <a:pt x="123" y="170"/>
                    <a:pt x="126" y="166"/>
                  </a:cubicBezTo>
                  <a:cubicBezTo>
                    <a:pt x="120" y="170"/>
                    <a:pt x="128" y="163"/>
                    <a:pt x="119" y="165"/>
                  </a:cubicBezTo>
                  <a:cubicBezTo>
                    <a:pt x="118" y="160"/>
                    <a:pt x="123" y="160"/>
                    <a:pt x="127" y="160"/>
                  </a:cubicBezTo>
                  <a:cubicBezTo>
                    <a:pt x="127" y="159"/>
                    <a:pt x="124" y="160"/>
                    <a:pt x="124" y="158"/>
                  </a:cubicBezTo>
                  <a:cubicBezTo>
                    <a:pt x="125" y="156"/>
                    <a:pt x="122" y="157"/>
                    <a:pt x="122" y="156"/>
                  </a:cubicBezTo>
                  <a:cubicBezTo>
                    <a:pt x="121" y="156"/>
                    <a:pt x="122" y="154"/>
                    <a:pt x="122" y="153"/>
                  </a:cubicBezTo>
                  <a:cubicBezTo>
                    <a:pt x="121" y="153"/>
                    <a:pt x="118" y="151"/>
                    <a:pt x="117" y="151"/>
                  </a:cubicBezTo>
                  <a:cubicBezTo>
                    <a:pt x="116" y="151"/>
                    <a:pt x="115" y="147"/>
                    <a:pt x="113" y="145"/>
                  </a:cubicBezTo>
                  <a:cubicBezTo>
                    <a:pt x="111" y="147"/>
                    <a:pt x="110" y="149"/>
                    <a:pt x="109" y="145"/>
                  </a:cubicBezTo>
                  <a:cubicBezTo>
                    <a:pt x="107" y="145"/>
                    <a:pt x="108" y="148"/>
                    <a:pt x="108" y="149"/>
                  </a:cubicBezTo>
                  <a:cubicBezTo>
                    <a:pt x="101" y="149"/>
                    <a:pt x="101" y="149"/>
                    <a:pt x="101" y="149"/>
                  </a:cubicBezTo>
                  <a:cubicBezTo>
                    <a:pt x="96" y="143"/>
                    <a:pt x="99" y="139"/>
                    <a:pt x="101" y="132"/>
                  </a:cubicBezTo>
                  <a:cubicBezTo>
                    <a:pt x="100" y="131"/>
                    <a:pt x="99" y="130"/>
                    <a:pt x="99" y="128"/>
                  </a:cubicBezTo>
                  <a:cubicBezTo>
                    <a:pt x="98" y="128"/>
                    <a:pt x="98" y="130"/>
                    <a:pt x="98" y="131"/>
                  </a:cubicBezTo>
                  <a:cubicBezTo>
                    <a:pt x="94" y="131"/>
                    <a:pt x="99" y="123"/>
                    <a:pt x="94" y="125"/>
                  </a:cubicBezTo>
                  <a:cubicBezTo>
                    <a:pt x="95" y="123"/>
                    <a:pt x="95" y="122"/>
                    <a:pt x="94" y="120"/>
                  </a:cubicBezTo>
                  <a:cubicBezTo>
                    <a:pt x="93" y="118"/>
                    <a:pt x="91" y="119"/>
                    <a:pt x="89" y="118"/>
                  </a:cubicBezTo>
                  <a:cubicBezTo>
                    <a:pt x="88" y="116"/>
                    <a:pt x="89" y="113"/>
                    <a:pt x="88" y="111"/>
                  </a:cubicBezTo>
                  <a:cubicBezTo>
                    <a:pt x="87" y="109"/>
                    <a:pt x="83" y="109"/>
                    <a:pt x="85" y="106"/>
                  </a:cubicBezTo>
                  <a:cubicBezTo>
                    <a:pt x="83" y="107"/>
                    <a:pt x="82" y="105"/>
                    <a:pt x="81" y="104"/>
                  </a:cubicBezTo>
                  <a:cubicBezTo>
                    <a:pt x="80" y="104"/>
                    <a:pt x="79" y="105"/>
                    <a:pt x="78" y="104"/>
                  </a:cubicBezTo>
                  <a:cubicBezTo>
                    <a:pt x="76" y="102"/>
                    <a:pt x="66" y="103"/>
                    <a:pt x="63" y="99"/>
                  </a:cubicBezTo>
                  <a:cubicBezTo>
                    <a:pt x="58" y="101"/>
                    <a:pt x="46" y="96"/>
                    <a:pt x="43" y="99"/>
                  </a:cubicBezTo>
                  <a:cubicBezTo>
                    <a:pt x="41" y="101"/>
                    <a:pt x="41" y="98"/>
                    <a:pt x="39" y="99"/>
                  </a:cubicBezTo>
                  <a:cubicBezTo>
                    <a:pt x="35" y="99"/>
                    <a:pt x="33" y="102"/>
                    <a:pt x="29" y="102"/>
                  </a:cubicBezTo>
                  <a:cubicBezTo>
                    <a:pt x="29" y="102"/>
                    <a:pt x="28" y="100"/>
                    <a:pt x="28" y="100"/>
                  </a:cubicBezTo>
                  <a:cubicBezTo>
                    <a:pt x="26" y="100"/>
                    <a:pt x="25" y="100"/>
                    <a:pt x="23" y="100"/>
                  </a:cubicBezTo>
                  <a:cubicBezTo>
                    <a:pt x="24" y="98"/>
                    <a:pt x="22" y="97"/>
                    <a:pt x="21" y="96"/>
                  </a:cubicBezTo>
                  <a:cubicBezTo>
                    <a:pt x="20" y="94"/>
                    <a:pt x="24" y="95"/>
                    <a:pt x="25" y="95"/>
                  </a:cubicBezTo>
                  <a:cubicBezTo>
                    <a:pt x="25" y="94"/>
                    <a:pt x="21" y="90"/>
                    <a:pt x="28" y="92"/>
                  </a:cubicBezTo>
                  <a:cubicBezTo>
                    <a:pt x="25" y="88"/>
                    <a:pt x="15" y="93"/>
                    <a:pt x="12" y="89"/>
                  </a:cubicBezTo>
                  <a:cubicBezTo>
                    <a:pt x="15" y="82"/>
                    <a:pt x="24" y="89"/>
                    <a:pt x="29" y="83"/>
                  </a:cubicBezTo>
                  <a:cubicBezTo>
                    <a:pt x="26" y="80"/>
                    <a:pt x="17" y="82"/>
                    <a:pt x="14" y="83"/>
                  </a:cubicBezTo>
                  <a:cubicBezTo>
                    <a:pt x="12" y="81"/>
                    <a:pt x="13" y="81"/>
                    <a:pt x="14" y="79"/>
                  </a:cubicBezTo>
                  <a:cubicBezTo>
                    <a:pt x="12" y="79"/>
                    <a:pt x="12" y="80"/>
                    <a:pt x="12" y="80"/>
                  </a:cubicBezTo>
                  <a:cubicBezTo>
                    <a:pt x="11" y="80"/>
                    <a:pt x="11" y="79"/>
                    <a:pt x="11" y="78"/>
                  </a:cubicBezTo>
                  <a:cubicBezTo>
                    <a:pt x="5" y="79"/>
                    <a:pt x="3" y="76"/>
                    <a:pt x="0" y="75"/>
                  </a:cubicBezTo>
                  <a:cubicBezTo>
                    <a:pt x="2" y="66"/>
                    <a:pt x="13" y="68"/>
                    <a:pt x="21" y="66"/>
                  </a:cubicBezTo>
                  <a:cubicBezTo>
                    <a:pt x="23" y="66"/>
                    <a:pt x="22" y="66"/>
                    <a:pt x="23" y="65"/>
                  </a:cubicBezTo>
                  <a:cubicBezTo>
                    <a:pt x="23" y="65"/>
                    <a:pt x="25" y="64"/>
                    <a:pt x="25" y="64"/>
                  </a:cubicBezTo>
                  <a:cubicBezTo>
                    <a:pt x="29" y="62"/>
                    <a:pt x="34" y="63"/>
                    <a:pt x="36" y="62"/>
                  </a:cubicBezTo>
                  <a:cubicBezTo>
                    <a:pt x="38" y="62"/>
                    <a:pt x="36" y="60"/>
                    <a:pt x="37" y="59"/>
                  </a:cubicBezTo>
                  <a:cubicBezTo>
                    <a:pt x="39" y="59"/>
                    <a:pt x="41" y="59"/>
                    <a:pt x="42" y="58"/>
                  </a:cubicBezTo>
                  <a:cubicBezTo>
                    <a:pt x="43" y="57"/>
                    <a:pt x="44" y="55"/>
                    <a:pt x="46" y="54"/>
                  </a:cubicBezTo>
                  <a:cubicBezTo>
                    <a:pt x="48" y="49"/>
                    <a:pt x="41" y="53"/>
                    <a:pt x="43" y="48"/>
                  </a:cubicBezTo>
                  <a:cubicBezTo>
                    <a:pt x="40" y="47"/>
                    <a:pt x="41" y="51"/>
                    <a:pt x="40" y="51"/>
                  </a:cubicBezTo>
                  <a:cubicBezTo>
                    <a:pt x="39" y="51"/>
                    <a:pt x="33" y="48"/>
                    <a:pt x="29" y="50"/>
                  </a:cubicBezTo>
                  <a:cubicBezTo>
                    <a:pt x="27" y="46"/>
                    <a:pt x="32" y="48"/>
                    <a:pt x="33" y="47"/>
                  </a:cubicBezTo>
                  <a:cubicBezTo>
                    <a:pt x="33" y="47"/>
                    <a:pt x="33" y="46"/>
                    <a:pt x="33" y="45"/>
                  </a:cubicBezTo>
                  <a:cubicBezTo>
                    <a:pt x="34" y="45"/>
                    <a:pt x="36" y="46"/>
                    <a:pt x="36" y="45"/>
                  </a:cubicBezTo>
                  <a:cubicBezTo>
                    <a:pt x="36" y="45"/>
                    <a:pt x="37" y="43"/>
                    <a:pt x="37" y="43"/>
                  </a:cubicBezTo>
                  <a:cubicBezTo>
                    <a:pt x="39" y="42"/>
                    <a:pt x="38" y="44"/>
                    <a:pt x="39" y="44"/>
                  </a:cubicBezTo>
                  <a:cubicBezTo>
                    <a:pt x="39" y="44"/>
                    <a:pt x="44" y="43"/>
                    <a:pt x="43" y="40"/>
                  </a:cubicBezTo>
                  <a:cubicBezTo>
                    <a:pt x="46" y="40"/>
                    <a:pt x="46" y="42"/>
                    <a:pt x="49" y="41"/>
                  </a:cubicBezTo>
                  <a:cubicBezTo>
                    <a:pt x="51" y="41"/>
                    <a:pt x="49" y="40"/>
                    <a:pt x="49" y="40"/>
                  </a:cubicBezTo>
                  <a:cubicBezTo>
                    <a:pt x="49" y="38"/>
                    <a:pt x="52" y="38"/>
                    <a:pt x="52" y="36"/>
                  </a:cubicBezTo>
                  <a:cubicBezTo>
                    <a:pt x="61" y="36"/>
                    <a:pt x="61" y="36"/>
                    <a:pt x="61" y="36"/>
                  </a:cubicBezTo>
                  <a:cubicBezTo>
                    <a:pt x="64" y="35"/>
                    <a:pt x="62" y="30"/>
                    <a:pt x="63" y="27"/>
                  </a:cubicBezTo>
                  <a:cubicBezTo>
                    <a:pt x="68" y="28"/>
                    <a:pt x="72" y="30"/>
                    <a:pt x="77" y="27"/>
                  </a:cubicBezTo>
                  <a:cubicBezTo>
                    <a:pt x="77" y="26"/>
                    <a:pt x="75" y="26"/>
                    <a:pt x="74" y="26"/>
                  </a:cubicBezTo>
                  <a:cubicBezTo>
                    <a:pt x="75" y="24"/>
                    <a:pt x="80" y="25"/>
                    <a:pt x="82" y="23"/>
                  </a:cubicBezTo>
                  <a:cubicBezTo>
                    <a:pt x="86" y="21"/>
                    <a:pt x="97" y="22"/>
                    <a:pt x="105" y="22"/>
                  </a:cubicBezTo>
                  <a:cubicBezTo>
                    <a:pt x="107" y="21"/>
                    <a:pt x="107" y="20"/>
                    <a:pt x="109" y="20"/>
                  </a:cubicBezTo>
                  <a:cubicBezTo>
                    <a:pt x="113" y="20"/>
                    <a:pt x="116" y="22"/>
                    <a:pt x="119" y="20"/>
                  </a:cubicBezTo>
                  <a:cubicBezTo>
                    <a:pt x="118" y="21"/>
                    <a:pt x="120" y="25"/>
                    <a:pt x="120" y="24"/>
                  </a:cubicBezTo>
                  <a:cubicBezTo>
                    <a:pt x="122" y="22"/>
                    <a:pt x="121" y="24"/>
                    <a:pt x="124" y="27"/>
                  </a:cubicBezTo>
                  <a:cubicBezTo>
                    <a:pt x="127" y="27"/>
                    <a:pt x="122" y="23"/>
                    <a:pt x="129" y="24"/>
                  </a:cubicBezTo>
                  <a:cubicBezTo>
                    <a:pt x="126" y="22"/>
                    <a:pt x="131" y="19"/>
                    <a:pt x="124" y="19"/>
                  </a:cubicBezTo>
                  <a:cubicBezTo>
                    <a:pt x="125" y="16"/>
                    <a:pt x="135" y="11"/>
                    <a:pt x="136" y="17"/>
                  </a:cubicBezTo>
                  <a:cubicBezTo>
                    <a:pt x="140" y="18"/>
                    <a:pt x="139" y="15"/>
                    <a:pt x="143" y="17"/>
                  </a:cubicBezTo>
                  <a:cubicBezTo>
                    <a:pt x="144" y="18"/>
                    <a:pt x="145" y="19"/>
                    <a:pt x="147" y="20"/>
                  </a:cubicBezTo>
                  <a:cubicBezTo>
                    <a:pt x="149" y="21"/>
                    <a:pt x="153" y="22"/>
                    <a:pt x="158" y="23"/>
                  </a:cubicBezTo>
                  <a:cubicBezTo>
                    <a:pt x="158" y="22"/>
                    <a:pt x="156" y="22"/>
                    <a:pt x="155" y="22"/>
                  </a:cubicBezTo>
                  <a:cubicBezTo>
                    <a:pt x="156" y="20"/>
                    <a:pt x="157" y="19"/>
                    <a:pt x="160" y="19"/>
                  </a:cubicBezTo>
                  <a:cubicBezTo>
                    <a:pt x="157" y="16"/>
                    <a:pt x="152" y="15"/>
                    <a:pt x="147" y="15"/>
                  </a:cubicBezTo>
                  <a:cubicBezTo>
                    <a:pt x="147" y="11"/>
                    <a:pt x="153" y="12"/>
                    <a:pt x="157" y="12"/>
                  </a:cubicBezTo>
                  <a:cubicBezTo>
                    <a:pt x="157" y="9"/>
                    <a:pt x="155" y="9"/>
                    <a:pt x="153" y="9"/>
                  </a:cubicBezTo>
                  <a:cubicBezTo>
                    <a:pt x="156" y="3"/>
                    <a:pt x="161" y="8"/>
                    <a:pt x="165" y="9"/>
                  </a:cubicBezTo>
                  <a:cubicBezTo>
                    <a:pt x="168" y="9"/>
                    <a:pt x="168" y="7"/>
                    <a:pt x="171" y="8"/>
                  </a:cubicBezTo>
                  <a:cubicBezTo>
                    <a:pt x="178" y="8"/>
                    <a:pt x="182" y="11"/>
                    <a:pt x="188" y="8"/>
                  </a:cubicBezTo>
                  <a:cubicBezTo>
                    <a:pt x="190" y="6"/>
                    <a:pt x="193" y="7"/>
                    <a:pt x="196" y="6"/>
                  </a:cubicBezTo>
                  <a:cubicBezTo>
                    <a:pt x="198" y="6"/>
                    <a:pt x="197" y="4"/>
                    <a:pt x="197" y="2"/>
                  </a:cubicBezTo>
                  <a:cubicBezTo>
                    <a:pt x="200" y="2"/>
                    <a:pt x="202" y="2"/>
                    <a:pt x="204" y="2"/>
                  </a:cubicBezTo>
                  <a:cubicBezTo>
                    <a:pt x="206" y="2"/>
                    <a:pt x="207" y="1"/>
                    <a:pt x="209" y="1"/>
                  </a:cubicBezTo>
                  <a:cubicBezTo>
                    <a:pt x="212" y="1"/>
                    <a:pt x="215" y="3"/>
                    <a:pt x="221" y="2"/>
                  </a:cubicBezTo>
                  <a:cubicBezTo>
                    <a:pt x="225" y="1"/>
                    <a:pt x="234" y="0"/>
                    <a:pt x="242" y="1"/>
                  </a:cubicBezTo>
                  <a:cubicBezTo>
                    <a:pt x="245" y="1"/>
                    <a:pt x="245" y="2"/>
                    <a:pt x="246" y="2"/>
                  </a:cubicBezTo>
                  <a:cubicBezTo>
                    <a:pt x="255" y="4"/>
                    <a:pt x="262" y="1"/>
                    <a:pt x="262" y="8"/>
                  </a:cubicBezTo>
                  <a:cubicBezTo>
                    <a:pt x="266" y="9"/>
                    <a:pt x="266" y="6"/>
                    <a:pt x="269" y="6"/>
                  </a:cubicBezTo>
                  <a:cubicBezTo>
                    <a:pt x="269" y="11"/>
                    <a:pt x="274" y="10"/>
                    <a:pt x="276" y="12"/>
                  </a:cubicBezTo>
                  <a:cubicBezTo>
                    <a:pt x="280" y="13"/>
                    <a:pt x="280" y="10"/>
                    <a:pt x="283" y="10"/>
                  </a:cubicBezTo>
                  <a:cubicBezTo>
                    <a:pt x="282" y="15"/>
                    <a:pt x="289" y="12"/>
                    <a:pt x="291" y="13"/>
                  </a:cubicBezTo>
                  <a:cubicBezTo>
                    <a:pt x="289" y="16"/>
                    <a:pt x="289" y="14"/>
                    <a:pt x="290" y="19"/>
                  </a:cubicBezTo>
                  <a:cubicBezTo>
                    <a:pt x="288" y="17"/>
                    <a:pt x="287" y="18"/>
                    <a:pt x="287" y="20"/>
                  </a:cubicBezTo>
                  <a:cubicBezTo>
                    <a:pt x="272" y="21"/>
                    <a:pt x="254" y="22"/>
                    <a:pt x="244" y="23"/>
                  </a:cubicBezTo>
                  <a:cubicBezTo>
                    <a:pt x="243" y="23"/>
                    <a:pt x="242" y="24"/>
                    <a:pt x="242" y="24"/>
                  </a:cubicBezTo>
                  <a:cubicBezTo>
                    <a:pt x="241" y="24"/>
                    <a:pt x="242" y="23"/>
                    <a:pt x="242" y="23"/>
                  </a:cubicBezTo>
                  <a:cubicBezTo>
                    <a:pt x="243" y="22"/>
                    <a:pt x="240" y="21"/>
                    <a:pt x="239" y="22"/>
                  </a:cubicBezTo>
                  <a:cubicBezTo>
                    <a:pt x="239" y="22"/>
                    <a:pt x="240" y="24"/>
                    <a:pt x="239" y="24"/>
                  </a:cubicBezTo>
                  <a:cubicBezTo>
                    <a:pt x="237" y="25"/>
                    <a:pt x="234" y="24"/>
                    <a:pt x="232" y="26"/>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7" name="Freeform 87"/>
            <p:cNvSpPr/>
            <p:nvPr/>
          </p:nvSpPr>
          <p:spPr bwMode="auto">
            <a:xfrm>
              <a:off x="2419350" y="731837"/>
              <a:ext cx="633413" cy="346075"/>
            </a:xfrm>
            <a:custGeom>
              <a:avLst/>
              <a:gdLst>
                <a:gd name="T0" fmla="*/ 158 w 169"/>
                <a:gd name="T1" fmla="*/ 9 h 92"/>
                <a:gd name="T2" fmla="*/ 168 w 169"/>
                <a:gd name="T3" fmla="*/ 15 h 92"/>
                <a:gd name="T4" fmla="*/ 164 w 169"/>
                <a:gd name="T5" fmla="*/ 17 h 92"/>
                <a:gd name="T6" fmla="*/ 157 w 169"/>
                <a:gd name="T7" fmla="*/ 20 h 92"/>
                <a:gd name="T8" fmla="*/ 137 w 169"/>
                <a:gd name="T9" fmla="*/ 24 h 92"/>
                <a:gd name="T10" fmla="*/ 145 w 169"/>
                <a:gd name="T11" fmla="*/ 27 h 92"/>
                <a:gd name="T12" fmla="*/ 128 w 169"/>
                <a:gd name="T13" fmla="*/ 34 h 92"/>
                <a:gd name="T14" fmla="*/ 123 w 169"/>
                <a:gd name="T15" fmla="*/ 37 h 92"/>
                <a:gd name="T16" fmla="*/ 114 w 169"/>
                <a:gd name="T17" fmla="*/ 41 h 92"/>
                <a:gd name="T18" fmla="*/ 100 w 169"/>
                <a:gd name="T19" fmla="*/ 47 h 92"/>
                <a:gd name="T20" fmla="*/ 96 w 169"/>
                <a:gd name="T21" fmla="*/ 51 h 92"/>
                <a:gd name="T22" fmla="*/ 86 w 169"/>
                <a:gd name="T23" fmla="*/ 52 h 92"/>
                <a:gd name="T24" fmla="*/ 92 w 169"/>
                <a:gd name="T25" fmla="*/ 61 h 92"/>
                <a:gd name="T26" fmla="*/ 82 w 169"/>
                <a:gd name="T27" fmla="*/ 68 h 92"/>
                <a:gd name="T28" fmla="*/ 75 w 169"/>
                <a:gd name="T29" fmla="*/ 72 h 92"/>
                <a:gd name="T30" fmla="*/ 63 w 169"/>
                <a:gd name="T31" fmla="*/ 81 h 92"/>
                <a:gd name="T32" fmla="*/ 67 w 169"/>
                <a:gd name="T33" fmla="*/ 88 h 92"/>
                <a:gd name="T34" fmla="*/ 55 w 169"/>
                <a:gd name="T35" fmla="*/ 90 h 92"/>
                <a:gd name="T36" fmla="*/ 34 w 169"/>
                <a:gd name="T37" fmla="*/ 86 h 92"/>
                <a:gd name="T38" fmla="*/ 27 w 169"/>
                <a:gd name="T39" fmla="*/ 88 h 92"/>
                <a:gd name="T40" fmla="*/ 18 w 169"/>
                <a:gd name="T41" fmla="*/ 81 h 92"/>
                <a:gd name="T42" fmla="*/ 27 w 169"/>
                <a:gd name="T43" fmla="*/ 72 h 92"/>
                <a:gd name="T44" fmla="*/ 39 w 169"/>
                <a:gd name="T45" fmla="*/ 72 h 92"/>
                <a:gd name="T46" fmla="*/ 19 w 169"/>
                <a:gd name="T47" fmla="*/ 68 h 92"/>
                <a:gd name="T48" fmla="*/ 30 w 169"/>
                <a:gd name="T49" fmla="*/ 59 h 92"/>
                <a:gd name="T50" fmla="*/ 40 w 169"/>
                <a:gd name="T51" fmla="*/ 59 h 92"/>
                <a:gd name="T52" fmla="*/ 40 w 169"/>
                <a:gd name="T53" fmla="*/ 54 h 92"/>
                <a:gd name="T54" fmla="*/ 37 w 169"/>
                <a:gd name="T55" fmla="*/ 47 h 92"/>
                <a:gd name="T56" fmla="*/ 30 w 169"/>
                <a:gd name="T57" fmla="*/ 44 h 92"/>
                <a:gd name="T58" fmla="*/ 46 w 169"/>
                <a:gd name="T59" fmla="*/ 43 h 92"/>
                <a:gd name="T60" fmla="*/ 51 w 169"/>
                <a:gd name="T61" fmla="*/ 40 h 92"/>
                <a:gd name="T62" fmla="*/ 63 w 169"/>
                <a:gd name="T63" fmla="*/ 31 h 92"/>
                <a:gd name="T64" fmla="*/ 39 w 169"/>
                <a:gd name="T65" fmla="*/ 36 h 92"/>
                <a:gd name="T66" fmla="*/ 22 w 169"/>
                <a:gd name="T67" fmla="*/ 31 h 92"/>
                <a:gd name="T68" fmla="*/ 5 w 169"/>
                <a:gd name="T69" fmla="*/ 27 h 92"/>
                <a:gd name="T70" fmla="*/ 2 w 169"/>
                <a:gd name="T71" fmla="*/ 19 h 92"/>
                <a:gd name="T72" fmla="*/ 30 w 169"/>
                <a:gd name="T73" fmla="*/ 12 h 92"/>
                <a:gd name="T74" fmla="*/ 50 w 169"/>
                <a:gd name="T75" fmla="*/ 8 h 92"/>
                <a:gd name="T76" fmla="*/ 74 w 169"/>
                <a:gd name="T77" fmla="*/ 3 h 92"/>
                <a:gd name="T78" fmla="*/ 98 w 169"/>
                <a:gd name="T79" fmla="*/ 2 h 92"/>
                <a:gd name="T80" fmla="*/ 110 w 169"/>
                <a:gd name="T81" fmla="*/ 2 h 92"/>
                <a:gd name="T82" fmla="*/ 134 w 169"/>
                <a:gd name="T83" fmla="*/ 2 h 92"/>
                <a:gd name="T84" fmla="*/ 158 w 169"/>
                <a:gd name="T85" fmla="*/ 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9" h="92">
                  <a:moveTo>
                    <a:pt x="158" y="3"/>
                  </a:moveTo>
                  <a:cubicBezTo>
                    <a:pt x="156" y="6"/>
                    <a:pt x="158" y="5"/>
                    <a:pt x="158" y="9"/>
                  </a:cubicBezTo>
                  <a:cubicBezTo>
                    <a:pt x="169" y="9"/>
                    <a:pt x="169" y="9"/>
                    <a:pt x="169" y="9"/>
                  </a:cubicBezTo>
                  <a:cubicBezTo>
                    <a:pt x="169" y="11"/>
                    <a:pt x="167" y="12"/>
                    <a:pt x="168" y="15"/>
                  </a:cubicBezTo>
                  <a:cubicBezTo>
                    <a:pt x="167" y="15"/>
                    <a:pt x="164" y="14"/>
                    <a:pt x="164" y="15"/>
                  </a:cubicBezTo>
                  <a:cubicBezTo>
                    <a:pt x="163" y="15"/>
                    <a:pt x="164" y="17"/>
                    <a:pt x="164" y="17"/>
                  </a:cubicBezTo>
                  <a:cubicBezTo>
                    <a:pt x="161" y="18"/>
                    <a:pt x="158" y="19"/>
                    <a:pt x="158" y="17"/>
                  </a:cubicBezTo>
                  <a:cubicBezTo>
                    <a:pt x="156" y="17"/>
                    <a:pt x="157" y="20"/>
                    <a:pt x="157" y="20"/>
                  </a:cubicBezTo>
                  <a:cubicBezTo>
                    <a:pt x="155" y="21"/>
                    <a:pt x="151" y="19"/>
                    <a:pt x="151" y="22"/>
                  </a:cubicBezTo>
                  <a:cubicBezTo>
                    <a:pt x="146" y="21"/>
                    <a:pt x="140" y="20"/>
                    <a:pt x="137" y="24"/>
                  </a:cubicBezTo>
                  <a:cubicBezTo>
                    <a:pt x="138" y="28"/>
                    <a:pt x="144" y="24"/>
                    <a:pt x="145" y="23"/>
                  </a:cubicBezTo>
                  <a:cubicBezTo>
                    <a:pt x="147" y="24"/>
                    <a:pt x="145" y="25"/>
                    <a:pt x="145" y="27"/>
                  </a:cubicBezTo>
                  <a:cubicBezTo>
                    <a:pt x="140" y="27"/>
                    <a:pt x="137" y="29"/>
                    <a:pt x="133" y="30"/>
                  </a:cubicBezTo>
                  <a:cubicBezTo>
                    <a:pt x="131" y="31"/>
                    <a:pt x="129" y="32"/>
                    <a:pt x="128" y="34"/>
                  </a:cubicBezTo>
                  <a:cubicBezTo>
                    <a:pt x="127" y="35"/>
                    <a:pt x="125" y="34"/>
                    <a:pt x="124" y="34"/>
                  </a:cubicBezTo>
                  <a:cubicBezTo>
                    <a:pt x="123" y="35"/>
                    <a:pt x="124" y="36"/>
                    <a:pt x="123" y="37"/>
                  </a:cubicBezTo>
                  <a:cubicBezTo>
                    <a:pt x="121" y="38"/>
                    <a:pt x="119" y="36"/>
                    <a:pt x="119" y="38"/>
                  </a:cubicBezTo>
                  <a:cubicBezTo>
                    <a:pt x="119" y="40"/>
                    <a:pt x="115" y="39"/>
                    <a:pt x="114" y="41"/>
                  </a:cubicBezTo>
                  <a:cubicBezTo>
                    <a:pt x="114" y="44"/>
                    <a:pt x="111" y="42"/>
                    <a:pt x="109" y="44"/>
                  </a:cubicBezTo>
                  <a:cubicBezTo>
                    <a:pt x="107" y="46"/>
                    <a:pt x="104" y="45"/>
                    <a:pt x="100" y="47"/>
                  </a:cubicBezTo>
                  <a:cubicBezTo>
                    <a:pt x="100" y="47"/>
                    <a:pt x="101" y="48"/>
                    <a:pt x="99" y="48"/>
                  </a:cubicBezTo>
                  <a:cubicBezTo>
                    <a:pt x="96" y="48"/>
                    <a:pt x="98" y="49"/>
                    <a:pt x="96" y="51"/>
                  </a:cubicBezTo>
                  <a:cubicBezTo>
                    <a:pt x="96" y="51"/>
                    <a:pt x="95" y="51"/>
                    <a:pt x="95" y="51"/>
                  </a:cubicBezTo>
                  <a:cubicBezTo>
                    <a:pt x="94" y="51"/>
                    <a:pt x="91" y="54"/>
                    <a:pt x="86" y="52"/>
                  </a:cubicBezTo>
                  <a:cubicBezTo>
                    <a:pt x="87" y="54"/>
                    <a:pt x="92" y="55"/>
                    <a:pt x="86" y="55"/>
                  </a:cubicBezTo>
                  <a:cubicBezTo>
                    <a:pt x="87" y="58"/>
                    <a:pt x="93" y="56"/>
                    <a:pt x="92" y="61"/>
                  </a:cubicBezTo>
                  <a:cubicBezTo>
                    <a:pt x="89" y="58"/>
                    <a:pt x="89" y="61"/>
                    <a:pt x="89" y="65"/>
                  </a:cubicBezTo>
                  <a:cubicBezTo>
                    <a:pt x="86" y="61"/>
                    <a:pt x="85" y="66"/>
                    <a:pt x="82" y="68"/>
                  </a:cubicBezTo>
                  <a:cubicBezTo>
                    <a:pt x="79" y="70"/>
                    <a:pt x="76" y="68"/>
                    <a:pt x="74" y="71"/>
                  </a:cubicBezTo>
                  <a:cubicBezTo>
                    <a:pt x="73" y="72"/>
                    <a:pt x="75" y="72"/>
                    <a:pt x="75" y="72"/>
                  </a:cubicBezTo>
                  <a:cubicBezTo>
                    <a:pt x="75" y="73"/>
                    <a:pt x="70" y="74"/>
                    <a:pt x="74" y="75"/>
                  </a:cubicBezTo>
                  <a:cubicBezTo>
                    <a:pt x="72" y="79"/>
                    <a:pt x="64" y="76"/>
                    <a:pt x="63" y="81"/>
                  </a:cubicBezTo>
                  <a:cubicBezTo>
                    <a:pt x="65" y="83"/>
                    <a:pt x="69" y="84"/>
                    <a:pt x="74" y="83"/>
                  </a:cubicBezTo>
                  <a:cubicBezTo>
                    <a:pt x="75" y="88"/>
                    <a:pt x="67" y="84"/>
                    <a:pt x="67" y="88"/>
                  </a:cubicBezTo>
                  <a:cubicBezTo>
                    <a:pt x="67" y="90"/>
                    <a:pt x="65" y="87"/>
                    <a:pt x="64" y="88"/>
                  </a:cubicBezTo>
                  <a:cubicBezTo>
                    <a:pt x="61" y="88"/>
                    <a:pt x="59" y="92"/>
                    <a:pt x="55" y="90"/>
                  </a:cubicBezTo>
                  <a:cubicBezTo>
                    <a:pt x="55" y="89"/>
                    <a:pt x="52" y="89"/>
                    <a:pt x="53" y="86"/>
                  </a:cubicBezTo>
                  <a:cubicBezTo>
                    <a:pt x="46" y="85"/>
                    <a:pt x="41" y="88"/>
                    <a:pt x="34" y="86"/>
                  </a:cubicBezTo>
                  <a:cubicBezTo>
                    <a:pt x="34" y="86"/>
                    <a:pt x="33" y="85"/>
                    <a:pt x="33" y="85"/>
                  </a:cubicBezTo>
                  <a:cubicBezTo>
                    <a:pt x="31" y="85"/>
                    <a:pt x="30" y="87"/>
                    <a:pt x="27" y="88"/>
                  </a:cubicBezTo>
                  <a:cubicBezTo>
                    <a:pt x="21" y="89"/>
                    <a:pt x="15" y="86"/>
                    <a:pt x="8" y="85"/>
                  </a:cubicBezTo>
                  <a:cubicBezTo>
                    <a:pt x="10" y="82"/>
                    <a:pt x="13" y="80"/>
                    <a:pt x="18" y="81"/>
                  </a:cubicBezTo>
                  <a:cubicBezTo>
                    <a:pt x="21" y="80"/>
                    <a:pt x="18" y="74"/>
                    <a:pt x="20" y="73"/>
                  </a:cubicBezTo>
                  <a:cubicBezTo>
                    <a:pt x="24" y="75"/>
                    <a:pt x="24" y="72"/>
                    <a:pt x="27" y="72"/>
                  </a:cubicBezTo>
                  <a:cubicBezTo>
                    <a:pt x="27" y="77"/>
                    <a:pt x="33" y="76"/>
                    <a:pt x="37" y="76"/>
                  </a:cubicBezTo>
                  <a:cubicBezTo>
                    <a:pt x="40" y="76"/>
                    <a:pt x="36" y="74"/>
                    <a:pt x="39" y="72"/>
                  </a:cubicBezTo>
                  <a:cubicBezTo>
                    <a:pt x="38" y="69"/>
                    <a:pt x="30" y="73"/>
                    <a:pt x="33" y="67"/>
                  </a:cubicBezTo>
                  <a:cubicBezTo>
                    <a:pt x="27" y="68"/>
                    <a:pt x="25" y="70"/>
                    <a:pt x="19" y="68"/>
                  </a:cubicBezTo>
                  <a:cubicBezTo>
                    <a:pt x="20" y="65"/>
                    <a:pt x="23" y="64"/>
                    <a:pt x="26" y="64"/>
                  </a:cubicBezTo>
                  <a:cubicBezTo>
                    <a:pt x="27" y="62"/>
                    <a:pt x="29" y="61"/>
                    <a:pt x="30" y="59"/>
                  </a:cubicBezTo>
                  <a:cubicBezTo>
                    <a:pt x="32" y="60"/>
                    <a:pt x="33" y="59"/>
                    <a:pt x="33" y="58"/>
                  </a:cubicBezTo>
                  <a:cubicBezTo>
                    <a:pt x="36" y="58"/>
                    <a:pt x="38" y="58"/>
                    <a:pt x="40" y="59"/>
                  </a:cubicBezTo>
                  <a:cubicBezTo>
                    <a:pt x="42" y="59"/>
                    <a:pt x="44" y="57"/>
                    <a:pt x="44" y="55"/>
                  </a:cubicBezTo>
                  <a:cubicBezTo>
                    <a:pt x="44" y="53"/>
                    <a:pt x="41" y="55"/>
                    <a:pt x="40" y="54"/>
                  </a:cubicBezTo>
                  <a:cubicBezTo>
                    <a:pt x="40" y="53"/>
                    <a:pt x="39" y="50"/>
                    <a:pt x="39" y="50"/>
                  </a:cubicBezTo>
                  <a:cubicBezTo>
                    <a:pt x="38" y="49"/>
                    <a:pt x="37" y="48"/>
                    <a:pt x="37" y="47"/>
                  </a:cubicBezTo>
                  <a:cubicBezTo>
                    <a:pt x="36" y="48"/>
                    <a:pt x="35" y="48"/>
                    <a:pt x="33" y="48"/>
                  </a:cubicBezTo>
                  <a:cubicBezTo>
                    <a:pt x="34" y="45"/>
                    <a:pt x="33" y="44"/>
                    <a:pt x="30" y="44"/>
                  </a:cubicBezTo>
                  <a:cubicBezTo>
                    <a:pt x="32" y="42"/>
                    <a:pt x="33" y="39"/>
                    <a:pt x="37" y="40"/>
                  </a:cubicBezTo>
                  <a:cubicBezTo>
                    <a:pt x="41" y="40"/>
                    <a:pt x="40" y="45"/>
                    <a:pt x="46" y="43"/>
                  </a:cubicBezTo>
                  <a:cubicBezTo>
                    <a:pt x="45" y="44"/>
                    <a:pt x="46" y="45"/>
                    <a:pt x="47" y="45"/>
                  </a:cubicBezTo>
                  <a:cubicBezTo>
                    <a:pt x="52" y="47"/>
                    <a:pt x="49" y="41"/>
                    <a:pt x="51" y="40"/>
                  </a:cubicBezTo>
                  <a:cubicBezTo>
                    <a:pt x="58" y="38"/>
                    <a:pt x="65" y="36"/>
                    <a:pt x="68" y="31"/>
                  </a:cubicBezTo>
                  <a:cubicBezTo>
                    <a:pt x="68" y="28"/>
                    <a:pt x="66" y="33"/>
                    <a:pt x="63" y="31"/>
                  </a:cubicBezTo>
                  <a:cubicBezTo>
                    <a:pt x="60" y="33"/>
                    <a:pt x="57" y="33"/>
                    <a:pt x="55" y="36"/>
                  </a:cubicBezTo>
                  <a:cubicBezTo>
                    <a:pt x="52" y="34"/>
                    <a:pt x="45" y="36"/>
                    <a:pt x="39" y="36"/>
                  </a:cubicBezTo>
                  <a:cubicBezTo>
                    <a:pt x="35" y="35"/>
                    <a:pt x="33" y="33"/>
                    <a:pt x="29" y="36"/>
                  </a:cubicBezTo>
                  <a:cubicBezTo>
                    <a:pt x="28" y="31"/>
                    <a:pt x="24" y="36"/>
                    <a:pt x="22" y="31"/>
                  </a:cubicBezTo>
                  <a:cubicBezTo>
                    <a:pt x="20" y="34"/>
                    <a:pt x="16" y="30"/>
                    <a:pt x="11" y="31"/>
                  </a:cubicBezTo>
                  <a:cubicBezTo>
                    <a:pt x="12" y="27"/>
                    <a:pt x="6" y="29"/>
                    <a:pt x="5" y="27"/>
                  </a:cubicBezTo>
                  <a:cubicBezTo>
                    <a:pt x="4" y="23"/>
                    <a:pt x="8" y="25"/>
                    <a:pt x="9" y="23"/>
                  </a:cubicBezTo>
                  <a:cubicBezTo>
                    <a:pt x="9" y="19"/>
                    <a:pt x="0" y="25"/>
                    <a:pt x="2" y="19"/>
                  </a:cubicBezTo>
                  <a:cubicBezTo>
                    <a:pt x="8" y="17"/>
                    <a:pt x="19" y="16"/>
                    <a:pt x="29" y="15"/>
                  </a:cubicBezTo>
                  <a:cubicBezTo>
                    <a:pt x="30" y="15"/>
                    <a:pt x="30" y="13"/>
                    <a:pt x="30" y="12"/>
                  </a:cubicBezTo>
                  <a:cubicBezTo>
                    <a:pt x="38" y="13"/>
                    <a:pt x="43" y="10"/>
                    <a:pt x="47" y="12"/>
                  </a:cubicBezTo>
                  <a:cubicBezTo>
                    <a:pt x="48" y="11"/>
                    <a:pt x="49" y="9"/>
                    <a:pt x="50" y="8"/>
                  </a:cubicBezTo>
                  <a:cubicBezTo>
                    <a:pt x="58" y="7"/>
                    <a:pt x="66" y="5"/>
                    <a:pt x="72" y="6"/>
                  </a:cubicBezTo>
                  <a:cubicBezTo>
                    <a:pt x="74" y="6"/>
                    <a:pt x="73" y="4"/>
                    <a:pt x="74" y="3"/>
                  </a:cubicBezTo>
                  <a:cubicBezTo>
                    <a:pt x="79" y="4"/>
                    <a:pt x="87" y="2"/>
                    <a:pt x="91" y="5"/>
                  </a:cubicBezTo>
                  <a:cubicBezTo>
                    <a:pt x="91" y="2"/>
                    <a:pt x="97" y="5"/>
                    <a:pt x="98" y="2"/>
                  </a:cubicBezTo>
                  <a:cubicBezTo>
                    <a:pt x="101" y="3"/>
                    <a:pt x="106" y="4"/>
                    <a:pt x="112" y="3"/>
                  </a:cubicBezTo>
                  <a:cubicBezTo>
                    <a:pt x="112" y="2"/>
                    <a:pt x="111" y="2"/>
                    <a:pt x="110" y="2"/>
                  </a:cubicBezTo>
                  <a:cubicBezTo>
                    <a:pt x="110" y="0"/>
                    <a:pt x="112" y="1"/>
                    <a:pt x="112" y="2"/>
                  </a:cubicBezTo>
                  <a:cubicBezTo>
                    <a:pt x="118" y="3"/>
                    <a:pt x="128" y="1"/>
                    <a:pt x="134" y="2"/>
                  </a:cubicBezTo>
                  <a:cubicBezTo>
                    <a:pt x="134" y="2"/>
                    <a:pt x="134" y="5"/>
                    <a:pt x="134" y="5"/>
                  </a:cubicBezTo>
                  <a:cubicBezTo>
                    <a:pt x="145" y="5"/>
                    <a:pt x="146" y="3"/>
                    <a:pt x="158"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8" name="Freeform 88"/>
            <p:cNvSpPr/>
            <p:nvPr/>
          </p:nvSpPr>
          <p:spPr bwMode="auto">
            <a:xfrm>
              <a:off x="4767262" y="863600"/>
              <a:ext cx="184150" cy="63500"/>
            </a:xfrm>
            <a:custGeom>
              <a:avLst/>
              <a:gdLst>
                <a:gd name="T0" fmla="*/ 13 w 49"/>
                <a:gd name="T1" fmla="*/ 2 h 17"/>
                <a:gd name="T2" fmla="*/ 13 w 49"/>
                <a:gd name="T3" fmla="*/ 3 h 17"/>
                <a:gd name="T4" fmla="*/ 17 w 49"/>
                <a:gd name="T5" fmla="*/ 8 h 17"/>
                <a:gd name="T6" fmla="*/ 22 w 49"/>
                <a:gd name="T7" fmla="*/ 5 h 17"/>
                <a:gd name="T8" fmla="*/ 29 w 49"/>
                <a:gd name="T9" fmla="*/ 8 h 17"/>
                <a:gd name="T10" fmla="*/ 41 w 49"/>
                <a:gd name="T11" fmla="*/ 5 h 17"/>
                <a:gd name="T12" fmla="*/ 47 w 49"/>
                <a:gd name="T13" fmla="*/ 8 h 17"/>
                <a:gd name="T14" fmla="*/ 44 w 49"/>
                <a:gd name="T15" fmla="*/ 13 h 17"/>
                <a:gd name="T16" fmla="*/ 31 w 49"/>
                <a:gd name="T17" fmla="*/ 15 h 17"/>
                <a:gd name="T18" fmla="*/ 23 w 49"/>
                <a:gd name="T19" fmla="*/ 17 h 17"/>
                <a:gd name="T20" fmla="*/ 9 w 49"/>
                <a:gd name="T21" fmla="*/ 8 h 17"/>
                <a:gd name="T22" fmla="*/ 2 w 49"/>
                <a:gd name="T23" fmla="*/ 6 h 17"/>
                <a:gd name="T24" fmla="*/ 13 w 49"/>
                <a:gd name="T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7">
                  <a:moveTo>
                    <a:pt x="13" y="2"/>
                  </a:moveTo>
                  <a:cubicBezTo>
                    <a:pt x="15" y="2"/>
                    <a:pt x="14" y="3"/>
                    <a:pt x="13" y="3"/>
                  </a:cubicBezTo>
                  <a:cubicBezTo>
                    <a:pt x="13" y="7"/>
                    <a:pt x="19" y="3"/>
                    <a:pt x="17" y="8"/>
                  </a:cubicBezTo>
                  <a:cubicBezTo>
                    <a:pt x="20" y="8"/>
                    <a:pt x="19" y="5"/>
                    <a:pt x="22" y="5"/>
                  </a:cubicBezTo>
                  <a:cubicBezTo>
                    <a:pt x="25" y="8"/>
                    <a:pt x="28" y="2"/>
                    <a:pt x="29" y="8"/>
                  </a:cubicBezTo>
                  <a:cubicBezTo>
                    <a:pt x="32" y="6"/>
                    <a:pt x="37" y="6"/>
                    <a:pt x="41" y="5"/>
                  </a:cubicBezTo>
                  <a:cubicBezTo>
                    <a:pt x="40" y="9"/>
                    <a:pt x="48" y="4"/>
                    <a:pt x="47" y="8"/>
                  </a:cubicBezTo>
                  <a:cubicBezTo>
                    <a:pt x="49" y="12"/>
                    <a:pt x="38" y="10"/>
                    <a:pt x="44" y="13"/>
                  </a:cubicBezTo>
                  <a:cubicBezTo>
                    <a:pt x="42" y="16"/>
                    <a:pt x="35" y="14"/>
                    <a:pt x="31" y="15"/>
                  </a:cubicBezTo>
                  <a:cubicBezTo>
                    <a:pt x="28" y="15"/>
                    <a:pt x="26" y="16"/>
                    <a:pt x="23" y="17"/>
                  </a:cubicBezTo>
                  <a:cubicBezTo>
                    <a:pt x="17" y="15"/>
                    <a:pt x="12" y="13"/>
                    <a:pt x="9" y="8"/>
                  </a:cubicBezTo>
                  <a:cubicBezTo>
                    <a:pt x="7" y="7"/>
                    <a:pt x="2" y="9"/>
                    <a:pt x="2" y="6"/>
                  </a:cubicBezTo>
                  <a:cubicBezTo>
                    <a:pt x="0" y="0"/>
                    <a:pt x="12" y="6"/>
                    <a:pt x="13"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39" name="Freeform 89"/>
            <p:cNvSpPr/>
            <p:nvPr/>
          </p:nvSpPr>
          <p:spPr bwMode="auto">
            <a:xfrm>
              <a:off x="1931987" y="954087"/>
              <a:ext cx="82550" cy="22225"/>
            </a:xfrm>
            <a:custGeom>
              <a:avLst/>
              <a:gdLst>
                <a:gd name="T0" fmla="*/ 21 w 22"/>
                <a:gd name="T1" fmla="*/ 0 h 6"/>
                <a:gd name="T2" fmla="*/ 13 w 22"/>
                <a:gd name="T3" fmla="*/ 5 h 6"/>
                <a:gd name="T4" fmla="*/ 10 w 22"/>
                <a:gd name="T5" fmla="*/ 6 h 6"/>
                <a:gd name="T6" fmla="*/ 5 w 22"/>
                <a:gd name="T7" fmla="*/ 6 h 6"/>
                <a:gd name="T8" fmla="*/ 7 w 22"/>
                <a:gd name="T9" fmla="*/ 2 h 6"/>
                <a:gd name="T10" fmla="*/ 21 w 22"/>
                <a:gd name="T11" fmla="*/ 0 h 6"/>
              </a:gdLst>
              <a:ahLst/>
              <a:cxnLst>
                <a:cxn ang="0">
                  <a:pos x="T0" y="T1"/>
                </a:cxn>
                <a:cxn ang="0">
                  <a:pos x="T2" y="T3"/>
                </a:cxn>
                <a:cxn ang="0">
                  <a:pos x="T4" y="T5"/>
                </a:cxn>
                <a:cxn ang="0">
                  <a:pos x="T6" y="T7"/>
                </a:cxn>
                <a:cxn ang="0">
                  <a:pos x="T8" y="T9"/>
                </a:cxn>
                <a:cxn ang="0">
                  <a:pos x="T10" y="T11"/>
                </a:cxn>
              </a:cxnLst>
              <a:rect l="0" t="0" r="r" b="b"/>
              <a:pathLst>
                <a:path w="22" h="6">
                  <a:moveTo>
                    <a:pt x="21" y="0"/>
                  </a:moveTo>
                  <a:cubicBezTo>
                    <a:pt x="22" y="5"/>
                    <a:pt x="16" y="4"/>
                    <a:pt x="13" y="5"/>
                  </a:cubicBezTo>
                  <a:cubicBezTo>
                    <a:pt x="12" y="5"/>
                    <a:pt x="12" y="6"/>
                    <a:pt x="10" y="6"/>
                  </a:cubicBezTo>
                  <a:cubicBezTo>
                    <a:pt x="8" y="6"/>
                    <a:pt x="5" y="4"/>
                    <a:pt x="5" y="6"/>
                  </a:cubicBezTo>
                  <a:cubicBezTo>
                    <a:pt x="0" y="6"/>
                    <a:pt x="7" y="2"/>
                    <a:pt x="7" y="2"/>
                  </a:cubicBezTo>
                  <a:cubicBezTo>
                    <a:pt x="10" y="5"/>
                    <a:pt x="16" y="0"/>
                    <a:pt x="21"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0" name="Freeform 90"/>
            <p:cNvSpPr/>
            <p:nvPr/>
          </p:nvSpPr>
          <p:spPr bwMode="auto">
            <a:xfrm>
              <a:off x="2265362" y="954087"/>
              <a:ext cx="76200" cy="47625"/>
            </a:xfrm>
            <a:custGeom>
              <a:avLst/>
              <a:gdLst>
                <a:gd name="T0" fmla="*/ 10 w 20"/>
                <a:gd name="T1" fmla="*/ 0 h 13"/>
                <a:gd name="T2" fmla="*/ 7 w 20"/>
                <a:gd name="T3" fmla="*/ 2 h 13"/>
                <a:gd name="T4" fmla="*/ 14 w 20"/>
                <a:gd name="T5" fmla="*/ 6 h 13"/>
                <a:gd name="T6" fmla="*/ 17 w 20"/>
                <a:gd name="T7" fmla="*/ 5 h 13"/>
                <a:gd name="T8" fmla="*/ 8 w 20"/>
                <a:gd name="T9" fmla="*/ 13 h 13"/>
                <a:gd name="T10" fmla="*/ 0 w 20"/>
                <a:gd name="T11" fmla="*/ 3 h 13"/>
                <a:gd name="T12" fmla="*/ 10 w 20"/>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0" h="13">
                  <a:moveTo>
                    <a:pt x="10" y="0"/>
                  </a:moveTo>
                  <a:cubicBezTo>
                    <a:pt x="9" y="2"/>
                    <a:pt x="8" y="2"/>
                    <a:pt x="7" y="2"/>
                  </a:cubicBezTo>
                  <a:cubicBezTo>
                    <a:pt x="6" y="6"/>
                    <a:pt x="16" y="0"/>
                    <a:pt x="14" y="6"/>
                  </a:cubicBezTo>
                  <a:cubicBezTo>
                    <a:pt x="15" y="6"/>
                    <a:pt x="16" y="6"/>
                    <a:pt x="17" y="5"/>
                  </a:cubicBezTo>
                  <a:cubicBezTo>
                    <a:pt x="20" y="9"/>
                    <a:pt x="9" y="9"/>
                    <a:pt x="8" y="13"/>
                  </a:cubicBezTo>
                  <a:cubicBezTo>
                    <a:pt x="5" y="11"/>
                    <a:pt x="5" y="4"/>
                    <a:pt x="0" y="3"/>
                  </a:cubicBezTo>
                  <a:cubicBezTo>
                    <a:pt x="1" y="1"/>
                    <a:pt x="7" y="2"/>
                    <a:pt x="1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1" name="Freeform 91"/>
            <p:cNvSpPr>
              <a:spLocks noEditPoints="1"/>
            </p:cNvSpPr>
            <p:nvPr/>
          </p:nvSpPr>
          <p:spPr bwMode="auto">
            <a:xfrm>
              <a:off x="3990975" y="1009651"/>
              <a:ext cx="4443413" cy="2914651"/>
            </a:xfrm>
            <a:custGeom>
              <a:avLst/>
              <a:gdLst>
                <a:gd name="T0" fmla="*/ 704 w 1185"/>
                <a:gd name="T1" fmla="*/ 54 h 777"/>
                <a:gd name="T2" fmla="*/ 832 w 1185"/>
                <a:gd name="T3" fmla="*/ 54 h 777"/>
                <a:gd name="T4" fmla="*/ 938 w 1185"/>
                <a:gd name="T5" fmla="*/ 64 h 777"/>
                <a:gd name="T6" fmla="*/ 1077 w 1185"/>
                <a:gd name="T7" fmla="*/ 86 h 777"/>
                <a:gd name="T8" fmla="*/ 1185 w 1185"/>
                <a:gd name="T9" fmla="*/ 122 h 777"/>
                <a:gd name="T10" fmla="*/ 1117 w 1185"/>
                <a:gd name="T11" fmla="*/ 138 h 777"/>
                <a:gd name="T12" fmla="*/ 1028 w 1185"/>
                <a:gd name="T13" fmla="*/ 206 h 777"/>
                <a:gd name="T14" fmla="*/ 993 w 1185"/>
                <a:gd name="T15" fmla="*/ 227 h 777"/>
                <a:gd name="T16" fmla="*/ 1039 w 1185"/>
                <a:gd name="T17" fmla="*/ 157 h 777"/>
                <a:gd name="T18" fmla="*/ 938 w 1185"/>
                <a:gd name="T19" fmla="*/ 186 h 777"/>
                <a:gd name="T20" fmla="*/ 906 w 1185"/>
                <a:gd name="T21" fmla="*/ 235 h 777"/>
                <a:gd name="T22" fmla="*/ 850 w 1185"/>
                <a:gd name="T23" fmla="*/ 312 h 777"/>
                <a:gd name="T24" fmla="*/ 814 w 1185"/>
                <a:gd name="T25" fmla="*/ 331 h 777"/>
                <a:gd name="T26" fmla="*/ 798 w 1185"/>
                <a:gd name="T27" fmla="*/ 349 h 777"/>
                <a:gd name="T28" fmla="*/ 748 w 1185"/>
                <a:gd name="T29" fmla="*/ 441 h 777"/>
                <a:gd name="T30" fmla="*/ 720 w 1185"/>
                <a:gd name="T31" fmla="*/ 507 h 777"/>
                <a:gd name="T32" fmla="*/ 673 w 1185"/>
                <a:gd name="T33" fmla="*/ 516 h 777"/>
                <a:gd name="T34" fmla="*/ 663 w 1185"/>
                <a:gd name="T35" fmla="*/ 519 h 777"/>
                <a:gd name="T36" fmla="*/ 638 w 1185"/>
                <a:gd name="T37" fmla="*/ 453 h 777"/>
                <a:gd name="T38" fmla="*/ 558 w 1185"/>
                <a:gd name="T39" fmla="*/ 495 h 777"/>
                <a:gd name="T40" fmla="*/ 501 w 1185"/>
                <a:gd name="T41" fmla="*/ 436 h 777"/>
                <a:gd name="T42" fmla="*/ 394 w 1185"/>
                <a:gd name="T43" fmla="*/ 419 h 777"/>
                <a:gd name="T44" fmla="*/ 419 w 1185"/>
                <a:gd name="T45" fmla="*/ 464 h 777"/>
                <a:gd name="T46" fmla="*/ 341 w 1185"/>
                <a:gd name="T47" fmla="*/ 468 h 777"/>
                <a:gd name="T48" fmla="*/ 294 w 1185"/>
                <a:gd name="T49" fmla="*/ 411 h 777"/>
                <a:gd name="T50" fmla="*/ 331 w 1185"/>
                <a:gd name="T51" fmla="*/ 486 h 777"/>
                <a:gd name="T52" fmla="*/ 353 w 1185"/>
                <a:gd name="T53" fmla="*/ 563 h 777"/>
                <a:gd name="T54" fmla="*/ 310 w 1185"/>
                <a:gd name="T55" fmla="*/ 676 h 777"/>
                <a:gd name="T56" fmla="*/ 265 w 1185"/>
                <a:gd name="T57" fmla="*/ 763 h 777"/>
                <a:gd name="T58" fmla="*/ 178 w 1185"/>
                <a:gd name="T59" fmla="*/ 695 h 777"/>
                <a:gd name="T60" fmla="*/ 168 w 1185"/>
                <a:gd name="T61" fmla="*/ 593 h 777"/>
                <a:gd name="T62" fmla="*/ 35 w 1185"/>
                <a:gd name="T63" fmla="*/ 528 h 777"/>
                <a:gd name="T64" fmla="*/ 4 w 1185"/>
                <a:gd name="T65" fmla="*/ 443 h 777"/>
                <a:gd name="T66" fmla="*/ 122 w 1185"/>
                <a:gd name="T67" fmla="*/ 350 h 777"/>
                <a:gd name="T68" fmla="*/ 198 w 1185"/>
                <a:gd name="T69" fmla="*/ 385 h 777"/>
                <a:gd name="T70" fmla="*/ 285 w 1185"/>
                <a:gd name="T71" fmla="*/ 385 h 777"/>
                <a:gd name="T72" fmla="*/ 233 w 1185"/>
                <a:gd name="T73" fmla="*/ 328 h 777"/>
                <a:gd name="T74" fmla="*/ 192 w 1185"/>
                <a:gd name="T75" fmla="*/ 303 h 777"/>
                <a:gd name="T76" fmla="*/ 195 w 1185"/>
                <a:gd name="T77" fmla="*/ 325 h 777"/>
                <a:gd name="T78" fmla="*/ 119 w 1185"/>
                <a:gd name="T79" fmla="*/ 307 h 777"/>
                <a:gd name="T80" fmla="*/ 87 w 1185"/>
                <a:gd name="T81" fmla="*/ 305 h 777"/>
                <a:gd name="T82" fmla="*/ 119 w 1185"/>
                <a:gd name="T83" fmla="*/ 248 h 777"/>
                <a:gd name="T84" fmla="*/ 161 w 1185"/>
                <a:gd name="T85" fmla="*/ 220 h 777"/>
                <a:gd name="T86" fmla="*/ 238 w 1185"/>
                <a:gd name="T87" fmla="*/ 186 h 777"/>
                <a:gd name="T88" fmla="*/ 236 w 1185"/>
                <a:gd name="T89" fmla="*/ 148 h 777"/>
                <a:gd name="T90" fmla="*/ 209 w 1185"/>
                <a:gd name="T91" fmla="*/ 179 h 777"/>
                <a:gd name="T92" fmla="*/ 137 w 1185"/>
                <a:gd name="T93" fmla="*/ 189 h 777"/>
                <a:gd name="T94" fmla="*/ 171 w 1185"/>
                <a:gd name="T95" fmla="*/ 126 h 777"/>
                <a:gd name="T96" fmla="*/ 266 w 1185"/>
                <a:gd name="T97" fmla="*/ 79 h 777"/>
                <a:gd name="T98" fmla="*/ 299 w 1185"/>
                <a:gd name="T99" fmla="*/ 116 h 777"/>
                <a:gd name="T100" fmla="*/ 353 w 1185"/>
                <a:gd name="T101" fmla="*/ 101 h 777"/>
                <a:gd name="T102" fmla="*/ 449 w 1185"/>
                <a:gd name="T103" fmla="*/ 95 h 777"/>
                <a:gd name="T104" fmla="*/ 496 w 1185"/>
                <a:gd name="T105" fmla="*/ 63 h 777"/>
                <a:gd name="T106" fmla="*/ 530 w 1185"/>
                <a:gd name="T107" fmla="*/ 98 h 777"/>
                <a:gd name="T108" fmla="*/ 553 w 1185"/>
                <a:gd name="T109" fmla="*/ 61 h 777"/>
                <a:gd name="T110" fmla="*/ 669 w 1185"/>
                <a:gd name="T111" fmla="*/ 14 h 777"/>
                <a:gd name="T112" fmla="*/ 280 w 1185"/>
                <a:gd name="T113" fmla="*/ 281 h 777"/>
                <a:gd name="T114" fmla="*/ 338 w 1185"/>
                <a:gd name="T115" fmla="*/ 319 h 777"/>
                <a:gd name="T116" fmla="*/ 400 w 1185"/>
                <a:gd name="T117" fmla="*/ 310 h 777"/>
                <a:gd name="T118" fmla="*/ 380 w 1185"/>
                <a:gd name="T119" fmla="*/ 339 h 777"/>
                <a:gd name="T120" fmla="*/ 282 w 1185"/>
                <a:gd name="T121" fmla="*/ 57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85" h="777">
                  <a:moveTo>
                    <a:pt x="714" y="8"/>
                  </a:moveTo>
                  <a:cubicBezTo>
                    <a:pt x="714" y="10"/>
                    <a:pt x="716" y="9"/>
                    <a:pt x="718" y="9"/>
                  </a:cubicBezTo>
                  <a:cubicBezTo>
                    <a:pt x="718" y="11"/>
                    <a:pt x="716" y="11"/>
                    <a:pt x="714" y="11"/>
                  </a:cubicBezTo>
                  <a:cubicBezTo>
                    <a:pt x="720" y="17"/>
                    <a:pt x="726" y="8"/>
                    <a:pt x="736" y="11"/>
                  </a:cubicBezTo>
                  <a:cubicBezTo>
                    <a:pt x="739" y="14"/>
                    <a:pt x="743" y="17"/>
                    <a:pt x="748" y="18"/>
                  </a:cubicBezTo>
                  <a:cubicBezTo>
                    <a:pt x="748" y="20"/>
                    <a:pt x="747" y="22"/>
                    <a:pt x="748" y="23"/>
                  </a:cubicBezTo>
                  <a:cubicBezTo>
                    <a:pt x="748" y="25"/>
                    <a:pt x="751" y="25"/>
                    <a:pt x="750" y="28"/>
                  </a:cubicBezTo>
                  <a:cubicBezTo>
                    <a:pt x="747" y="27"/>
                    <a:pt x="748" y="30"/>
                    <a:pt x="748" y="32"/>
                  </a:cubicBezTo>
                  <a:cubicBezTo>
                    <a:pt x="746" y="31"/>
                    <a:pt x="744" y="30"/>
                    <a:pt x="742" y="30"/>
                  </a:cubicBezTo>
                  <a:cubicBezTo>
                    <a:pt x="740" y="31"/>
                    <a:pt x="742" y="33"/>
                    <a:pt x="741" y="33"/>
                  </a:cubicBezTo>
                  <a:cubicBezTo>
                    <a:pt x="740" y="33"/>
                    <a:pt x="739" y="32"/>
                    <a:pt x="738" y="32"/>
                  </a:cubicBezTo>
                  <a:cubicBezTo>
                    <a:pt x="737" y="32"/>
                    <a:pt x="734" y="34"/>
                    <a:pt x="729" y="33"/>
                  </a:cubicBezTo>
                  <a:cubicBezTo>
                    <a:pt x="728" y="33"/>
                    <a:pt x="729" y="35"/>
                    <a:pt x="728" y="36"/>
                  </a:cubicBezTo>
                  <a:cubicBezTo>
                    <a:pt x="728" y="36"/>
                    <a:pt x="725" y="36"/>
                    <a:pt x="725" y="36"/>
                  </a:cubicBezTo>
                  <a:cubicBezTo>
                    <a:pt x="724" y="37"/>
                    <a:pt x="727" y="38"/>
                    <a:pt x="725" y="42"/>
                  </a:cubicBezTo>
                  <a:cubicBezTo>
                    <a:pt x="724" y="39"/>
                    <a:pt x="718" y="42"/>
                    <a:pt x="721" y="43"/>
                  </a:cubicBezTo>
                  <a:cubicBezTo>
                    <a:pt x="718" y="46"/>
                    <a:pt x="713" y="44"/>
                    <a:pt x="710" y="46"/>
                  </a:cubicBezTo>
                  <a:cubicBezTo>
                    <a:pt x="707" y="47"/>
                    <a:pt x="706" y="51"/>
                    <a:pt x="703" y="50"/>
                  </a:cubicBezTo>
                  <a:cubicBezTo>
                    <a:pt x="703" y="52"/>
                    <a:pt x="703" y="54"/>
                    <a:pt x="701" y="54"/>
                  </a:cubicBezTo>
                  <a:cubicBezTo>
                    <a:pt x="702" y="56"/>
                    <a:pt x="703" y="54"/>
                    <a:pt x="704" y="54"/>
                  </a:cubicBezTo>
                  <a:cubicBezTo>
                    <a:pt x="708" y="54"/>
                    <a:pt x="710" y="51"/>
                    <a:pt x="712" y="50"/>
                  </a:cubicBezTo>
                  <a:cubicBezTo>
                    <a:pt x="715" y="49"/>
                    <a:pt x="715" y="52"/>
                    <a:pt x="717" y="51"/>
                  </a:cubicBezTo>
                  <a:cubicBezTo>
                    <a:pt x="718" y="51"/>
                    <a:pt x="718" y="49"/>
                    <a:pt x="720" y="49"/>
                  </a:cubicBezTo>
                  <a:cubicBezTo>
                    <a:pt x="722" y="47"/>
                    <a:pt x="726" y="49"/>
                    <a:pt x="729" y="47"/>
                  </a:cubicBezTo>
                  <a:cubicBezTo>
                    <a:pt x="731" y="46"/>
                    <a:pt x="728" y="45"/>
                    <a:pt x="731" y="44"/>
                  </a:cubicBezTo>
                  <a:cubicBezTo>
                    <a:pt x="731" y="44"/>
                    <a:pt x="733" y="45"/>
                    <a:pt x="734" y="44"/>
                  </a:cubicBezTo>
                  <a:cubicBezTo>
                    <a:pt x="734" y="44"/>
                    <a:pt x="735" y="42"/>
                    <a:pt x="735" y="42"/>
                  </a:cubicBezTo>
                  <a:cubicBezTo>
                    <a:pt x="735" y="41"/>
                    <a:pt x="739" y="43"/>
                    <a:pt x="741" y="43"/>
                  </a:cubicBezTo>
                  <a:cubicBezTo>
                    <a:pt x="744" y="43"/>
                    <a:pt x="744" y="42"/>
                    <a:pt x="748" y="42"/>
                  </a:cubicBezTo>
                  <a:cubicBezTo>
                    <a:pt x="748" y="46"/>
                    <a:pt x="748" y="46"/>
                    <a:pt x="748" y="46"/>
                  </a:cubicBezTo>
                  <a:cubicBezTo>
                    <a:pt x="749" y="44"/>
                    <a:pt x="750" y="45"/>
                    <a:pt x="750" y="47"/>
                  </a:cubicBezTo>
                  <a:cubicBezTo>
                    <a:pt x="758" y="46"/>
                    <a:pt x="770" y="48"/>
                    <a:pt x="781" y="47"/>
                  </a:cubicBezTo>
                  <a:cubicBezTo>
                    <a:pt x="781" y="53"/>
                    <a:pt x="791" y="49"/>
                    <a:pt x="790" y="56"/>
                  </a:cubicBezTo>
                  <a:cubicBezTo>
                    <a:pt x="791" y="53"/>
                    <a:pt x="793" y="56"/>
                    <a:pt x="795" y="56"/>
                  </a:cubicBezTo>
                  <a:cubicBezTo>
                    <a:pt x="799" y="56"/>
                    <a:pt x="805" y="54"/>
                    <a:pt x="806" y="56"/>
                  </a:cubicBezTo>
                  <a:cubicBezTo>
                    <a:pt x="809" y="55"/>
                    <a:pt x="807" y="49"/>
                    <a:pt x="809" y="49"/>
                  </a:cubicBezTo>
                  <a:cubicBezTo>
                    <a:pt x="814" y="50"/>
                    <a:pt x="819" y="49"/>
                    <a:pt x="823" y="50"/>
                  </a:cubicBezTo>
                  <a:cubicBezTo>
                    <a:pt x="823" y="50"/>
                    <a:pt x="823" y="51"/>
                    <a:pt x="823" y="51"/>
                  </a:cubicBezTo>
                  <a:cubicBezTo>
                    <a:pt x="826" y="52"/>
                    <a:pt x="828" y="51"/>
                    <a:pt x="830" y="51"/>
                  </a:cubicBezTo>
                  <a:cubicBezTo>
                    <a:pt x="831" y="52"/>
                    <a:pt x="831" y="54"/>
                    <a:pt x="832" y="54"/>
                  </a:cubicBezTo>
                  <a:cubicBezTo>
                    <a:pt x="834" y="55"/>
                    <a:pt x="838" y="53"/>
                    <a:pt x="839" y="56"/>
                  </a:cubicBezTo>
                  <a:cubicBezTo>
                    <a:pt x="838" y="58"/>
                    <a:pt x="838" y="62"/>
                    <a:pt x="835" y="61"/>
                  </a:cubicBezTo>
                  <a:cubicBezTo>
                    <a:pt x="835" y="64"/>
                    <a:pt x="837" y="64"/>
                    <a:pt x="840" y="64"/>
                  </a:cubicBezTo>
                  <a:cubicBezTo>
                    <a:pt x="839" y="72"/>
                    <a:pt x="845" y="73"/>
                    <a:pt x="849" y="77"/>
                  </a:cubicBezTo>
                  <a:cubicBezTo>
                    <a:pt x="851" y="75"/>
                    <a:pt x="854" y="74"/>
                    <a:pt x="856" y="72"/>
                  </a:cubicBezTo>
                  <a:cubicBezTo>
                    <a:pt x="857" y="72"/>
                    <a:pt x="856" y="69"/>
                    <a:pt x="857" y="68"/>
                  </a:cubicBezTo>
                  <a:cubicBezTo>
                    <a:pt x="858" y="68"/>
                    <a:pt x="860" y="69"/>
                    <a:pt x="860" y="67"/>
                  </a:cubicBezTo>
                  <a:cubicBezTo>
                    <a:pt x="864" y="66"/>
                    <a:pt x="862" y="70"/>
                    <a:pt x="864" y="71"/>
                  </a:cubicBezTo>
                  <a:cubicBezTo>
                    <a:pt x="874" y="71"/>
                    <a:pt x="874" y="71"/>
                    <a:pt x="874" y="71"/>
                  </a:cubicBezTo>
                  <a:cubicBezTo>
                    <a:pt x="875" y="70"/>
                    <a:pt x="879" y="71"/>
                    <a:pt x="878" y="67"/>
                  </a:cubicBezTo>
                  <a:cubicBezTo>
                    <a:pt x="883" y="68"/>
                    <a:pt x="893" y="64"/>
                    <a:pt x="893" y="70"/>
                  </a:cubicBezTo>
                  <a:cubicBezTo>
                    <a:pt x="897" y="70"/>
                    <a:pt x="896" y="65"/>
                    <a:pt x="902" y="67"/>
                  </a:cubicBezTo>
                  <a:cubicBezTo>
                    <a:pt x="902" y="65"/>
                    <a:pt x="900" y="66"/>
                    <a:pt x="899" y="65"/>
                  </a:cubicBezTo>
                  <a:cubicBezTo>
                    <a:pt x="900" y="64"/>
                    <a:pt x="900" y="62"/>
                    <a:pt x="902" y="61"/>
                  </a:cubicBezTo>
                  <a:cubicBezTo>
                    <a:pt x="906" y="61"/>
                    <a:pt x="905" y="56"/>
                    <a:pt x="910" y="58"/>
                  </a:cubicBezTo>
                  <a:cubicBezTo>
                    <a:pt x="912" y="58"/>
                    <a:pt x="911" y="57"/>
                    <a:pt x="910" y="57"/>
                  </a:cubicBezTo>
                  <a:cubicBezTo>
                    <a:pt x="913" y="54"/>
                    <a:pt x="917" y="56"/>
                    <a:pt x="922" y="56"/>
                  </a:cubicBezTo>
                  <a:cubicBezTo>
                    <a:pt x="920" y="63"/>
                    <a:pt x="929" y="53"/>
                    <a:pt x="927" y="60"/>
                  </a:cubicBezTo>
                  <a:cubicBezTo>
                    <a:pt x="933" y="61"/>
                    <a:pt x="938" y="59"/>
                    <a:pt x="943" y="58"/>
                  </a:cubicBezTo>
                  <a:cubicBezTo>
                    <a:pt x="943" y="62"/>
                    <a:pt x="937" y="60"/>
                    <a:pt x="938" y="64"/>
                  </a:cubicBezTo>
                  <a:cubicBezTo>
                    <a:pt x="939" y="67"/>
                    <a:pt x="944" y="65"/>
                    <a:pt x="947" y="65"/>
                  </a:cubicBezTo>
                  <a:cubicBezTo>
                    <a:pt x="952" y="66"/>
                    <a:pt x="956" y="66"/>
                    <a:pt x="961" y="64"/>
                  </a:cubicBezTo>
                  <a:cubicBezTo>
                    <a:pt x="962" y="69"/>
                    <a:pt x="969" y="69"/>
                    <a:pt x="971" y="74"/>
                  </a:cubicBezTo>
                  <a:cubicBezTo>
                    <a:pt x="973" y="73"/>
                    <a:pt x="975" y="75"/>
                    <a:pt x="978" y="75"/>
                  </a:cubicBezTo>
                  <a:cubicBezTo>
                    <a:pt x="986" y="76"/>
                    <a:pt x="996" y="74"/>
                    <a:pt x="1004" y="75"/>
                  </a:cubicBezTo>
                  <a:cubicBezTo>
                    <a:pt x="1008" y="76"/>
                    <a:pt x="1011" y="80"/>
                    <a:pt x="1014" y="78"/>
                  </a:cubicBezTo>
                  <a:cubicBezTo>
                    <a:pt x="1014" y="80"/>
                    <a:pt x="1015" y="81"/>
                    <a:pt x="1017" y="81"/>
                  </a:cubicBezTo>
                  <a:cubicBezTo>
                    <a:pt x="1017" y="86"/>
                    <a:pt x="1017" y="86"/>
                    <a:pt x="1017" y="86"/>
                  </a:cubicBezTo>
                  <a:cubicBezTo>
                    <a:pt x="1016" y="89"/>
                    <a:pt x="1022" y="87"/>
                    <a:pt x="1023" y="88"/>
                  </a:cubicBezTo>
                  <a:cubicBezTo>
                    <a:pt x="1024" y="90"/>
                    <a:pt x="1023" y="87"/>
                    <a:pt x="1025" y="88"/>
                  </a:cubicBezTo>
                  <a:cubicBezTo>
                    <a:pt x="1026" y="88"/>
                    <a:pt x="1025" y="89"/>
                    <a:pt x="1027" y="89"/>
                  </a:cubicBezTo>
                  <a:cubicBezTo>
                    <a:pt x="1029" y="89"/>
                    <a:pt x="1044" y="91"/>
                    <a:pt x="1045" y="89"/>
                  </a:cubicBezTo>
                  <a:cubicBezTo>
                    <a:pt x="1045" y="89"/>
                    <a:pt x="1045" y="88"/>
                    <a:pt x="1045" y="88"/>
                  </a:cubicBezTo>
                  <a:cubicBezTo>
                    <a:pt x="1046" y="88"/>
                    <a:pt x="1049" y="90"/>
                    <a:pt x="1049" y="89"/>
                  </a:cubicBezTo>
                  <a:cubicBezTo>
                    <a:pt x="1050" y="88"/>
                    <a:pt x="1053" y="87"/>
                    <a:pt x="1053" y="89"/>
                  </a:cubicBezTo>
                  <a:cubicBezTo>
                    <a:pt x="1056" y="87"/>
                    <a:pt x="1060" y="86"/>
                    <a:pt x="1065" y="85"/>
                  </a:cubicBezTo>
                  <a:cubicBezTo>
                    <a:pt x="1064" y="90"/>
                    <a:pt x="1066" y="92"/>
                    <a:pt x="1066" y="95"/>
                  </a:cubicBezTo>
                  <a:cubicBezTo>
                    <a:pt x="1072" y="95"/>
                    <a:pt x="1074" y="97"/>
                    <a:pt x="1079" y="95"/>
                  </a:cubicBezTo>
                  <a:cubicBezTo>
                    <a:pt x="1079" y="93"/>
                    <a:pt x="1078" y="92"/>
                    <a:pt x="1076" y="92"/>
                  </a:cubicBezTo>
                  <a:cubicBezTo>
                    <a:pt x="1077" y="91"/>
                    <a:pt x="1077" y="89"/>
                    <a:pt x="1077" y="86"/>
                  </a:cubicBezTo>
                  <a:cubicBezTo>
                    <a:pt x="1081" y="84"/>
                    <a:pt x="1089" y="85"/>
                    <a:pt x="1091" y="88"/>
                  </a:cubicBezTo>
                  <a:cubicBezTo>
                    <a:pt x="1097" y="88"/>
                    <a:pt x="1103" y="87"/>
                    <a:pt x="1109" y="88"/>
                  </a:cubicBezTo>
                  <a:cubicBezTo>
                    <a:pt x="1112" y="88"/>
                    <a:pt x="1116" y="91"/>
                    <a:pt x="1117" y="88"/>
                  </a:cubicBezTo>
                  <a:cubicBezTo>
                    <a:pt x="1119" y="89"/>
                    <a:pt x="1119" y="91"/>
                    <a:pt x="1124" y="92"/>
                  </a:cubicBezTo>
                  <a:cubicBezTo>
                    <a:pt x="1125" y="92"/>
                    <a:pt x="1126" y="95"/>
                    <a:pt x="1126" y="95"/>
                  </a:cubicBezTo>
                  <a:cubicBezTo>
                    <a:pt x="1127" y="95"/>
                    <a:pt x="1128" y="94"/>
                    <a:pt x="1128" y="94"/>
                  </a:cubicBezTo>
                  <a:cubicBezTo>
                    <a:pt x="1129" y="94"/>
                    <a:pt x="1128" y="95"/>
                    <a:pt x="1129" y="96"/>
                  </a:cubicBezTo>
                  <a:cubicBezTo>
                    <a:pt x="1130" y="97"/>
                    <a:pt x="1132" y="96"/>
                    <a:pt x="1132" y="96"/>
                  </a:cubicBezTo>
                  <a:cubicBezTo>
                    <a:pt x="1133" y="97"/>
                    <a:pt x="1135" y="98"/>
                    <a:pt x="1139" y="99"/>
                  </a:cubicBezTo>
                  <a:cubicBezTo>
                    <a:pt x="1141" y="100"/>
                    <a:pt x="1145" y="101"/>
                    <a:pt x="1147" y="102"/>
                  </a:cubicBezTo>
                  <a:cubicBezTo>
                    <a:pt x="1148" y="102"/>
                    <a:pt x="1148" y="104"/>
                    <a:pt x="1149" y="105"/>
                  </a:cubicBezTo>
                  <a:cubicBezTo>
                    <a:pt x="1149" y="105"/>
                    <a:pt x="1151" y="104"/>
                    <a:pt x="1152" y="105"/>
                  </a:cubicBezTo>
                  <a:cubicBezTo>
                    <a:pt x="1152" y="105"/>
                    <a:pt x="1151" y="107"/>
                    <a:pt x="1152" y="108"/>
                  </a:cubicBezTo>
                  <a:cubicBezTo>
                    <a:pt x="1152" y="108"/>
                    <a:pt x="1154" y="107"/>
                    <a:pt x="1154" y="108"/>
                  </a:cubicBezTo>
                  <a:cubicBezTo>
                    <a:pt x="1155" y="109"/>
                    <a:pt x="1153" y="114"/>
                    <a:pt x="1159" y="112"/>
                  </a:cubicBezTo>
                  <a:cubicBezTo>
                    <a:pt x="1159" y="122"/>
                    <a:pt x="1159" y="122"/>
                    <a:pt x="1159" y="122"/>
                  </a:cubicBezTo>
                  <a:cubicBezTo>
                    <a:pt x="1164" y="121"/>
                    <a:pt x="1168" y="120"/>
                    <a:pt x="1168" y="116"/>
                  </a:cubicBezTo>
                  <a:cubicBezTo>
                    <a:pt x="1173" y="118"/>
                    <a:pt x="1178" y="117"/>
                    <a:pt x="1181" y="119"/>
                  </a:cubicBezTo>
                  <a:cubicBezTo>
                    <a:pt x="1181" y="119"/>
                    <a:pt x="1181" y="121"/>
                    <a:pt x="1181" y="122"/>
                  </a:cubicBezTo>
                  <a:cubicBezTo>
                    <a:pt x="1182" y="122"/>
                    <a:pt x="1184" y="121"/>
                    <a:pt x="1185" y="122"/>
                  </a:cubicBezTo>
                  <a:cubicBezTo>
                    <a:pt x="1184" y="123"/>
                    <a:pt x="1182" y="123"/>
                    <a:pt x="1182" y="126"/>
                  </a:cubicBezTo>
                  <a:cubicBezTo>
                    <a:pt x="1180" y="126"/>
                    <a:pt x="1180" y="124"/>
                    <a:pt x="1178" y="124"/>
                  </a:cubicBezTo>
                  <a:cubicBezTo>
                    <a:pt x="1177" y="125"/>
                    <a:pt x="1177" y="128"/>
                    <a:pt x="1174" y="127"/>
                  </a:cubicBezTo>
                  <a:cubicBezTo>
                    <a:pt x="1175" y="129"/>
                    <a:pt x="1178" y="128"/>
                    <a:pt x="1177" y="133"/>
                  </a:cubicBezTo>
                  <a:cubicBezTo>
                    <a:pt x="1172" y="128"/>
                    <a:pt x="1176" y="135"/>
                    <a:pt x="1173" y="136"/>
                  </a:cubicBezTo>
                  <a:cubicBezTo>
                    <a:pt x="1171" y="136"/>
                    <a:pt x="1170" y="137"/>
                    <a:pt x="1170" y="138"/>
                  </a:cubicBezTo>
                  <a:cubicBezTo>
                    <a:pt x="1168" y="138"/>
                    <a:pt x="1167" y="138"/>
                    <a:pt x="1166" y="137"/>
                  </a:cubicBezTo>
                  <a:cubicBezTo>
                    <a:pt x="1165" y="136"/>
                    <a:pt x="1164" y="135"/>
                    <a:pt x="1163" y="134"/>
                  </a:cubicBezTo>
                  <a:cubicBezTo>
                    <a:pt x="1161" y="133"/>
                    <a:pt x="1159" y="134"/>
                    <a:pt x="1157" y="133"/>
                  </a:cubicBezTo>
                  <a:cubicBezTo>
                    <a:pt x="1156" y="132"/>
                    <a:pt x="1155" y="130"/>
                    <a:pt x="1154" y="130"/>
                  </a:cubicBezTo>
                  <a:cubicBezTo>
                    <a:pt x="1153" y="129"/>
                    <a:pt x="1150" y="130"/>
                    <a:pt x="1149" y="130"/>
                  </a:cubicBezTo>
                  <a:cubicBezTo>
                    <a:pt x="1148" y="130"/>
                    <a:pt x="1149" y="129"/>
                    <a:pt x="1147" y="129"/>
                  </a:cubicBezTo>
                  <a:cubicBezTo>
                    <a:pt x="1146" y="128"/>
                    <a:pt x="1144" y="123"/>
                    <a:pt x="1142" y="127"/>
                  </a:cubicBezTo>
                  <a:cubicBezTo>
                    <a:pt x="1140" y="127"/>
                    <a:pt x="1141" y="125"/>
                    <a:pt x="1140" y="123"/>
                  </a:cubicBezTo>
                  <a:cubicBezTo>
                    <a:pt x="1132" y="123"/>
                    <a:pt x="1132" y="123"/>
                    <a:pt x="1132" y="123"/>
                  </a:cubicBezTo>
                  <a:cubicBezTo>
                    <a:pt x="1129" y="123"/>
                    <a:pt x="1132" y="126"/>
                    <a:pt x="1132" y="126"/>
                  </a:cubicBezTo>
                  <a:cubicBezTo>
                    <a:pt x="1132" y="128"/>
                    <a:pt x="1129" y="128"/>
                    <a:pt x="1129" y="131"/>
                  </a:cubicBezTo>
                  <a:cubicBezTo>
                    <a:pt x="1123" y="131"/>
                    <a:pt x="1122" y="136"/>
                    <a:pt x="1115" y="134"/>
                  </a:cubicBezTo>
                  <a:cubicBezTo>
                    <a:pt x="1114" y="135"/>
                    <a:pt x="1114" y="137"/>
                    <a:pt x="1111" y="137"/>
                  </a:cubicBezTo>
                  <a:cubicBezTo>
                    <a:pt x="1111" y="139"/>
                    <a:pt x="1114" y="138"/>
                    <a:pt x="1117" y="138"/>
                  </a:cubicBezTo>
                  <a:cubicBezTo>
                    <a:pt x="1118" y="139"/>
                    <a:pt x="1119" y="141"/>
                    <a:pt x="1121" y="141"/>
                  </a:cubicBezTo>
                  <a:cubicBezTo>
                    <a:pt x="1120" y="146"/>
                    <a:pt x="1120" y="144"/>
                    <a:pt x="1122" y="147"/>
                  </a:cubicBezTo>
                  <a:cubicBezTo>
                    <a:pt x="1123" y="150"/>
                    <a:pt x="1127" y="150"/>
                    <a:pt x="1129" y="152"/>
                  </a:cubicBezTo>
                  <a:cubicBezTo>
                    <a:pt x="1129" y="152"/>
                    <a:pt x="1125" y="157"/>
                    <a:pt x="1125" y="157"/>
                  </a:cubicBezTo>
                  <a:cubicBezTo>
                    <a:pt x="1121" y="157"/>
                    <a:pt x="1121" y="153"/>
                    <a:pt x="1119" y="154"/>
                  </a:cubicBezTo>
                  <a:cubicBezTo>
                    <a:pt x="1120" y="154"/>
                    <a:pt x="1121" y="157"/>
                    <a:pt x="1119" y="157"/>
                  </a:cubicBezTo>
                  <a:cubicBezTo>
                    <a:pt x="1115" y="157"/>
                    <a:pt x="1108" y="156"/>
                    <a:pt x="1104" y="158"/>
                  </a:cubicBezTo>
                  <a:cubicBezTo>
                    <a:pt x="1101" y="159"/>
                    <a:pt x="1096" y="161"/>
                    <a:pt x="1097" y="164"/>
                  </a:cubicBezTo>
                  <a:cubicBezTo>
                    <a:pt x="1091" y="162"/>
                    <a:pt x="1090" y="167"/>
                    <a:pt x="1086" y="168"/>
                  </a:cubicBezTo>
                  <a:cubicBezTo>
                    <a:pt x="1085" y="169"/>
                    <a:pt x="1084" y="170"/>
                    <a:pt x="1083" y="171"/>
                  </a:cubicBezTo>
                  <a:cubicBezTo>
                    <a:pt x="1082" y="171"/>
                    <a:pt x="1080" y="173"/>
                    <a:pt x="1079" y="173"/>
                  </a:cubicBezTo>
                  <a:cubicBezTo>
                    <a:pt x="1077" y="174"/>
                    <a:pt x="1076" y="175"/>
                    <a:pt x="1076" y="176"/>
                  </a:cubicBezTo>
                  <a:cubicBezTo>
                    <a:pt x="1072" y="175"/>
                    <a:pt x="1064" y="178"/>
                    <a:pt x="1062" y="175"/>
                  </a:cubicBezTo>
                  <a:cubicBezTo>
                    <a:pt x="1060" y="176"/>
                    <a:pt x="1057" y="175"/>
                    <a:pt x="1058" y="179"/>
                  </a:cubicBezTo>
                  <a:cubicBezTo>
                    <a:pt x="1050" y="180"/>
                    <a:pt x="1049" y="180"/>
                    <a:pt x="1041" y="179"/>
                  </a:cubicBezTo>
                  <a:cubicBezTo>
                    <a:pt x="1040" y="179"/>
                    <a:pt x="1039" y="180"/>
                    <a:pt x="1038" y="180"/>
                  </a:cubicBezTo>
                  <a:cubicBezTo>
                    <a:pt x="1037" y="181"/>
                    <a:pt x="1034" y="182"/>
                    <a:pt x="1034" y="185"/>
                  </a:cubicBezTo>
                  <a:cubicBezTo>
                    <a:pt x="1034" y="189"/>
                    <a:pt x="1027" y="187"/>
                    <a:pt x="1028" y="193"/>
                  </a:cubicBezTo>
                  <a:cubicBezTo>
                    <a:pt x="1027" y="198"/>
                    <a:pt x="1032" y="197"/>
                    <a:pt x="1034" y="199"/>
                  </a:cubicBezTo>
                  <a:cubicBezTo>
                    <a:pt x="1033" y="202"/>
                    <a:pt x="1033" y="206"/>
                    <a:pt x="1028" y="206"/>
                  </a:cubicBezTo>
                  <a:cubicBezTo>
                    <a:pt x="1029" y="209"/>
                    <a:pt x="1028" y="210"/>
                    <a:pt x="1025" y="210"/>
                  </a:cubicBezTo>
                  <a:cubicBezTo>
                    <a:pt x="1025" y="216"/>
                    <a:pt x="1025" y="216"/>
                    <a:pt x="1025" y="216"/>
                  </a:cubicBezTo>
                  <a:cubicBezTo>
                    <a:pt x="1026" y="218"/>
                    <a:pt x="1028" y="214"/>
                    <a:pt x="1028" y="217"/>
                  </a:cubicBezTo>
                  <a:cubicBezTo>
                    <a:pt x="1029" y="220"/>
                    <a:pt x="1026" y="219"/>
                    <a:pt x="1025" y="220"/>
                  </a:cubicBezTo>
                  <a:cubicBezTo>
                    <a:pt x="1025" y="220"/>
                    <a:pt x="1024" y="224"/>
                    <a:pt x="1024" y="224"/>
                  </a:cubicBezTo>
                  <a:cubicBezTo>
                    <a:pt x="1022" y="225"/>
                    <a:pt x="1019" y="224"/>
                    <a:pt x="1017" y="225"/>
                  </a:cubicBezTo>
                  <a:cubicBezTo>
                    <a:pt x="1016" y="226"/>
                    <a:pt x="1018" y="230"/>
                    <a:pt x="1017" y="231"/>
                  </a:cubicBezTo>
                  <a:cubicBezTo>
                    <a:pt x="1016" y="232"/>
                    <a:pt x="1016" y="228"/>
                    <a:pt x="1015" y="228"/>
                  </a:cubicBezTo>
                  <a:cubicBezTo>
                    <a:pt x="1014" y="228"/>
                    <a:pt x="1011" y="229"/>
                    <a:pt x="1014" y="235"/>
                  </a:cubicBezTo>
                  <a:cubicBezTo>
                    <a:pt x="1011" y="234"/>
                    <a:pt x="1012" y="237"/>
                    <a:pt x="1011" y="238"/>
                  </a:cubicBezTo>
                  <a:cubicBezTo>
                    <a:pt x="1011" y="238"/>
                    <a:pt x="1009" y="238"/>
                    <a:pt x="1009" y="238"/>
                  </a:cubicBezTo>
                  <a:cubicBezTo>
                    <a:pt x="1008" y="239"/>
                    <a:pt x="1008" y="242"/>
                    <a:pt x="1006" y="241"/>
                  </a:cubicBezTo>
                  <a:cubicBezTo>
                    <a:pt x="1006" y="243"/>
                    <a:pt x="1004" y="244"/>
                    <a:pt x="1004" y="246"/>
                  </a:cubicBezTo>
                  <a:cubicBezTo>
                    <a:pt x="1002" y="247"/>
                    <a:pt x="999" y="246"/>
                    <a:pt x="999" y="248"/>
                  </a:cubicBezTo>
                  <a:cubicBezTo>
                    <a:pt x="997" y="247"/>
                    <a:pt x="999" y="246"/>
                    <a:pt x="999" y="244"/>
                  </a:cubicBezTo>
                  <a:cubicBezTo>
                    <a:pt x="999" y="244"/>
                    <a:pt x="997" y="243"/>
                    <a:pt x="997" y="242"/>
                  </a:cubicBezTo>
                  <a:cubicBezTo>
                    <a:pt x="997" y="241"/>
                    <a:pt x="997" y="240"/>
                    <a:pt x="997" y="239"/>
                  </a:cubicBezTo>
                  <a:cubicBezTo>
                    <a:pt x="996" y="239"/>
                    <a:pt x="995" y="237"/>
                    <a:pt x="994" y="237"/>
                  </a:cubicBezTo>
                  <a:cubicBezTo>
                    <a:pt x="994" y="236"/>
                    <a:pt x="993" y="235"/>
                    <a:pt x="992" y="235"/>
                  </a:cubicBezTo>
                  <a:cubicBezTo>
                    <a:pt x="993" y="233"/>
                    <a:pt x="993" y="230"/>
                    <a:pt x="993" y="227"/>
                  </a:cubicBezTo>
                  <a:cubicBezTo>
                    <a:pt x="993" y="224"/>
                    <a:pt x="992" y="224"/>
                    <a:pt x="992" y="223"/>
                  </a:cubicBezTo>
                  <a:cubicBezTo>
                    <a:pt x="991" y="217"/>
                    <a:pt x="993" y="211"/>
                    <a:pt x="992" y="207"/>
                  </a:cubicBezTo>
                  <a:cubicBezTo>
                    <a:pt x="997" y="211"/>
                    <a:pt x="992" y="205"/>
                    <a:pt x="994" y="202"/>
                  </a:cubicBezTo>
                  <a:cubicBezTo>
                    <a:pt x="995" y="201"/>
                    <a:pt x="996" y="206"/>
                    <a:pt x="997" y="203"/>
                  </a:cubicBezTo>
                  <a:cubicBezTo>
                    <a:pt x="997" y="202"/>
                    <a:pt x="997" y="201"/>
                    <a:pt x="997" y="200"/>
                  </a:cubicBezTo>
                  <a:cubicBezTo>
                    <a:pt x="999" y="198"/>
                    <a:pt x="1004" y="194"/>
                    <a:pt x="1006" y="193"/>
                  </a:cubicBezTo>
                  <a:cubicBezTo>
                    <a:pt x="1006" y="193"/>
                    <a:pt x="1008" y="193"/>
                    <a:pt x="1007" y="192"/>
                  </a:cubicBezTo>
                  <a:cubicBezTo>
                    <a:pt x="1005" y="190"/>
                    <a:pt x="1008" y="191"/>
                    <a:pt x="1010" y="190"/>
                  </a:cubicBezTo>
                  <a:cubicBezTo>
                    <a:pt x="1012" y="189"/>
                    <a:pt x="1013" y="187"/>
                    <a:pt x="1013" y="183"/>
                  </a:cubicBezTo>
                  <a:cubicBezTo>
                    <a:pt x="1013" y="183"/>
                    <a:pt x="1018" y="181"/>
                    <a:pt x="1017" y="180"/>
                  </a:cubicBezTo>
                  <a:cubicBezTo>
                    <a:pt x="1017" y="180"/>
                    <a:pt x="1016" y="180"/>
                    <a:pt x="1015" y="180"/>
                  </a:cubicBezTo>
                  <a:cubicBezTo>
                    <a:pt x="1016" y="180"/>
                    <a:pt x="1017" y="178"/>
                    <a:pt x="1017" y="178"/>
                  </a:cubicBezTo>
                  <a:cubicBezTo>
                    <a:pt x="1018" y="177"/>
                    <a:pt x="1020" y="181"/>
                    <a:pt x="1020" y="175"/>
                  </a:cubicBezTo>
                  <a:cubicBezTo>
                    <a:pt x="1022" y="175"/>
                    <a:pt x="1025" y="174"/>
                    <a:pt x="1027" y="173"/>
                  </a:cubicBezTo>
                  <a:cubicBezTo>
                    <a:pt x="1027" y="173"/>
                    <a:pt x="1028" y="171"/>
                    <a:pt x="1028" y="171"/>
                  </a:cubicBezTo>
                  <a:cubicBezTo>
                    <a:pt x="1029" y="170"/>
                    <a:pt x="1030" y="171"/>
                    <a:pt x="1031" y="171"/>
                  </a:cubicBezTo>
                  <a:cubicBezTo>
                    <a:pt x="1032" y="170"/>
                    <a:pt x="1033" y="169"/>
                    <a:pt x="1034" y="168"/>
                  </a:cubicBezTo>
                  <a:cubicBezTo>
                    <a:pt x="1034" y="167"/>
                    <a:pt x="1035" y="168"/>
                    <a:pt x="1035" y="166"/>
                  </a:cubicBezTo>
                  <a:cubicBezTo>
                    <a:pt x="1035" y="165"/>
                    <a:pt x="1037" y="161"/>
                    <a:pt x="1039" y="164"/>
                  </a:cubicBezTo>
                  <a:cubicBezTo>
                    <a:pt x="1039" y="157"/>
                    <a:pt x="1039" y="157"/>
                    <a:pt x="1039" y="157"/>
                  </a:cubicBezTo>
                  <a:cubicBezTo>
                    <a:pt x="1036" y="156"/>
                    <a:pt x="1034" y="157"/>
                    <a:pt x="1032" y="158"/>
                  </a:cubicBezTo>
                  <a:cubicBezTo>
                    <a:pt x="1032" y="159"/>
                    <a:pt x="1030" y="160"/>
                    <a:pt x="1030" y="161"/>
                  </a:cubicBezTo>
                  <a:cubicBezTo>
                    <a:pt x="1029" y="162"/>
                    <a:pt x="1028" y="161"/>
                    <a:pt x="1028" y="162"/>
                  </a:cubicBezTo>
                  <a:cubicBezTo>
                    <a:pt x="1028" y="165"/>
                    <a:pt x="1023" y="164"/>
                    <a:pt x="1023" y="168"/>
                  </a:cubicBezTo>
                  <a:cubicBezTo>
                    <a:pt x="1020" y="167"/>
                    <a:pt x="1018" y="168"/>
                    <a:pt x="1018" y="171"/>
                  </a:cubicBezTo>
                  <a:cubicBezTo>
                    <a:pt x="1017" y="171"/>
                    <a:pt x="1018" y="168"/>
                    <a:pt x="1017" y="168"/>
                  </a:cubicBezTo>
                  <a:cubicBezTo>
                    <a:pt x="1017" y="168"/>
                    <a:pt x="1014" y="168"/>
                    <a:pt x="1014" y="168"/>
                  </a:cubicBezTo>
                  <a:cubicBezTo>
                    <a:pt x="1014" y="167"/>
                    <a:pt x="1015" y="165"/>
                    <a:pt x="1014" y="164"/>
                  </a:cubicBezTo>
                  <a:cubicBezTo>
                    <a:pt x="1008" y="164"/>
                    <a:pt x="1004" y="163"/>
                    <a:pt x="1000" y="164"/>
                  </a:cubicBezTo>
                  <a:cubicBezTo>
                    <a:pt x="998" y="164"/>
                    <a:pt x="1000" y="166"/>
                    <a:pt x="999" y="166"/>
                  </a:cubicBezTo>
                  <a:cubicBezTo>
                    <a:pt x="997" y="168"/>
                    <a:pt x="995" y="167"/>
                    <a:pt x="993" y="168"/>
                  </a:cubicBezTo>
                  <a:cubicBezTo>
                    <a:pt x="991" y="169"/>
                    <a:pt x="991" y="170"/>
                    <a:pt x="989" y="172"/>
                  </a:cubicBezTo>
                  <a:cubicBezTo>
                    <a:pt x="988" y="173"/>
                    <a:pt x="987" y="175"/>
                    <a:pt x="985" y="175"/>
                  </a:cubicBezTo>
                  <a:cubicBezTo>
                    <a:pt x="983" y="179"/>
                    <a:pt x="987" y="178"/>
                    <a:pt x="986" y="182"/>
                  </a:cubicBezTo>
                  <a:cubicBezTo>
                    <a:pt x="984" y="182"/>
                    <a:pt x="983" y="184"/>
                    <a:pt x="983" y="186"/>
                  </a:cubicBezTo>
                  <a:cubicBezTo>
                    <a:pt x="977" y="185"/>
                    <a:pt x="976" y="188"/>
                    <a:pt x="971" y="187"/>
                  </a:cubicBezTo>
                  <a:cubicBezTo>
                    <a:pt x="969" y="186"/>
                    <a:pt x="970" y="185"/>
                    <a:pt x="971" y="183"/>
                  </a:cubicBezTo>
                  <a:cubicBezTo>
                    <a:pt x="968" y="184"/>
                    <a:pt x="968" y="182"/>
                    <a:pt x="968" y="180"/>
                  </a:cubicBezTo>
                  <a:cubicBezTo>
                    <a:pt x="966" y="180"/>
                    <a:pt x="962" y="181"/>
                    <a:pt x="962" y="179"/>
                  </a:cubicBezTo>
                  <a:cubicBezTo>
                    <a:pt x="956" y="183"/>
                    <a:pt x="947" y="185"/>
                    <a:pt x="938" y="186"/>
                  </a:cubicBezTo>
                  <a:cubicBezTo>
                    <a:pt x="938" y="184"/>
                    <a:pt x="934" y="185"/>
                    <a:pt x="936" y="180"/>
                  </a:cubicBezTo>
                  <a:cubicBezTo>
                    <a:pt x="930" y="180"/>
                    <a:pt x="930" y="180"/>
                    <a:pt x="930" y="180"/>
                  </a:cubicBezTo>
                  <a:cubicBezTo>
                    <a:pt x="924" y="182"/>
                    <a:pt x="919" y="184"/>
                    <a:pt x="915" y="186"/>
                  </a:cubicBezTo>
                  <a:cubicBezTo>
                    <a:pt x="911" y="188"/>
                    <a:pt x="908" y="192"/>
                    <a:pt x="903" y="193"/>
                  </a:cubicBezTo>
                  <a:cubicBezTo>
                    <a:pt x="904" y="196"/>
                    <a:pt x="903" y="197"/>
                    <a:pt x="900" y="197"/>
                  </a:cubicBezTo>
                  <a:cubicBezTo>
                    <a:pt x="902" y="201"/>
                    <a:pt x="898" y="201"/>
                    <a:pt x="899" y="204"/>
                  </a:cubicBezTo>
                  <a:cubicBezTo>
                    <a:pt x="896" y="202"/>
                    <a:pt x="894" y="210"/>
                    <a:pt x="892" y="209"/>
                  </a:cubicBezTo>
                  <a:cubicBezTo>
                    <a:pt x="889" y="206"/>
                    <a:pt x="892" y="210"/>
                    <a:pt x="888" y="210"/>
                  </a:cubicBezTo>
                  <a:cubicBezTo>
                    <a:pt x="885" y="210"/>
                    <a:pt x="885" y="211"/>
                    <a:pt x="885" y="213"/>
                  </a:cubicBezTo>
                  <a:cubicBezTo>
                    <a:pt x="878" y="210"/>
                    <a:pt x="881" y="218"/>
                    <a:pt x="875" y="217"/>
                  </a:cubicBezTo>
                  <a:cubicBezTo>
                    <a:pt x="876" y="218"/>
                    <a:pt x="880" y="224"/>
                    <a:pt x="881" y="221"/>
                  </a:cubicBezTo>
                  <a:cubicBezTo>
                    <a:pt x="883" y="222"/>
                    <a:pt x="882" y="225"/>
                    <a:pt x="882" y="227"/>
                  </a:cubicBezTo>
                  <a:cubicBezTo>
                    <a:pt x="884" y="225"/>
                    <a:pt x="886" y="228"/>
                    <a:pt x="886" y="228"/>
                  </a:cubicBezTo>
                  <a:cubicBezTo>
                    <a:pt x="888" y="228"/>
                    <a:pt x="889" y="226"/>
                    <a:pt x="892" y="227"/>
                  </a:cubicBezTo>
                  <a:cubicBezTo>
                    <a:pt x="892" y="227"/>
                    <a:pt x="894" y="228"/>
                    <a:pt x="893" y="228"/>
                  </a:cubicBezTo>
                  <a:cubicBezTo>
                    <a:pt x="895" y="228"/>
                    <a:pt x="897" y="224"/>
                    <a:pt x="898" y="227"/>
                  </a:cubicBezTo>
                  <a:cubicBezTo>
                    <a:pt x="899" y="227"/>
                    <a:pt x="899" y="225"/>
                    <a:pt x="899" y="224"/>
                  </a:cubicBezTo>
                  <a:cubicBezTo>
                    <a:pt x="901" y="225"/>
                    <a:pt x="901" y="235"/>
                    <a:pt x="905" y="230"/>
                  </a:cubicBezTo>
                  <a:cubicBezTo>
                    <a:pt x="908" y="229"/>
                    <a:pt x="904" y="236"/>
                    <a:pt x="909" y="234"/>
                  </a:cubicBezTo>
                  <a:cubicBezTo>
                    <a:pt x="909" y="235"/>
                    <a:pt x="906" y="234"/>
                    <a:pt x="906" y="235"/>
                  </a:cubicBezTo>
                  <a:cubicBezTo>
                    <a:pt x="906" y="235"/>
                    <a:pt x="908" y="239"/>
                    <a:pt x="907" y="241"/>
                  </a:cubicBezTo>
                  <a:cubicBezTo>
                    <a:pt x="907" y="241"/>
                    <a:pt x="906" y="241"/>
                    <a:pt x="906" y="242"/>
                  </a:cubicBezTo>
                  <a:cubicBezTo>
                    <a:pt x="906" y="243"/>
                    <a:pt x="905" y="244"/>
                    <a:pt x="905" y="245"/>
                  </a:cubicBezTo>
                  <a:cubicBezTo>
                    <a:pt x="904" y="249"/>
                    <a:pt x="907" y="258"/>
                    <a:pt x="902" y="253"/>
                  </a:cubicBezTo>
                  <a:cubicBezTo>
                    <a:pt x="903" y="266"/>
                    <a:pt x="897" y="271"/>
                    <a:pt x="895" y="280"/>
                  </a:cubicBezTo>
                  <a:cubicBezTo>
                    <a:pt x="893" y="282"/>
                    <a:pt x="893" y="281"/>
                    <a:pt x="891" y="280"/>
                  </a:cubicBezTo>
                  <a:cubicBezTo>
                    <a:pt x="890" y="281"/>
                    <a:pt x="891" y="283"/>
                    <a:pt x="891" y="284"/>
                  </a:cubicBezTo>
                  <a:cubicBezTo>
                    <a:pt x="890" y="286"/>
                    <a:pt x="888" y="285"/>
                    <a:pt x="886" y="286"/>
                  </a:cubicBezTo>
                  <a:cubicBezTo>
                    <a:pt x="886" y="286"/>
                    <a:pt x="887" y="288"/>
                    <a:pt x="886" y="288"/>
                  </a:cubicBezTo>
                  <a:cubicBezTo>
                    <a:pt x="886" y="289"/>
                    <a:pt x="884" y="288"/>
                    <a:pt x="884" y="288"/>
                  </a:cubicBezTo>
                  <a:cubicBezTo>
                    <a:pt x="883" y="289"/>
                    <a:pt x="885" y="290"/>
                    <a:pt x="885" y="290"/>
                  </a:cubicBezTo>
                  <a:cubicBezTo>
                    <a:pt x="884" y="291"/>
                    <a:pt x="882" y="291"/>
                    <a:pt x="881" y="293"/>
                  </a:cubicBezTo>
                  <a:cubicBezTo>
                    <a:pt x="880" y="294"/>
                    <a:pt x="880" y="296"/>
                    <a:pt x="879" y="297"/>
                  </a:cubicBezTo>
                  <a:cubicBezTo>
                    <a:pt x="878" y="298"/>
                    <a:pt x="877" y="297"/>
                    <a:pt x="875" y="298"/>
                  </a:cubicBezTo>
                  <a:cubicBezTo>
                    <a:pt x="874" y="299"/>
                    <a:pt x="875" y="301"/>
                    <a:pt x="874" y="303"/>
                  </a:cubicBezTo>
                  <a:cubicBezTo>
                    <a:pt x="873" y="303"/>
                    <a:pt x="871" y="302"/>
                    <a:pt x="871" y="303"/>
                  </a:cubicBezTo>
                  <a:cubicBezTo>
                    <a:pt x="871" y="303"/>
                    <a:pt x="871" y="306"/>
                    <a:pt x="870" y="305"/>
                  </a:cubicBezTo>
                  <a:cubicBezTo>
                    <a:pt x="869" y="304"/>
                    <a:pt x="867" y="304"/>
                    <a:pt x="867" y="308"/>
                  </a:cubicBezTo>
                  <a:cubicBezTo>
                    <a:pt x="860" y="309"/>
                    <a:pt x="860" y="308"/>
                    <a:pt x="853" y="308"/>
                  </a:cubicBezTo>
                  <a:cubicBezTo>
                    <a:pt x="853" y="309"/>
                    <a:pt x="847" y="312"/>
                    <a:pt x="850" y="312"/>
                  </a:cubicBezTo>
                  <a:cubicBezTo>
                    <a:pt x="851" y="315"/>
                    <a:pt x="840" y="313"/>
                    <a:pt x="846" y="315"/>
                  </a:cubicBezTo>
                  <a:cubicBezTo>
                    <a:pt x="845" y="317"/>
                    <a:pt x="843" y="317"/>
                    <a:pt x="843" y="315"/>
                  </a:cubicBezTo>
                  <a:cubicBezTo>
                    <a:pt x="839" y="318"/>
                    <a:pt x="841" y="321"/>
                    <a:pt x="842" y="326"/>
                  </a:cubicBezTo>
                  <a:cubicBezTo>
                    <a:pt x="837" y="327"/>
                    <a:pt x="839" y="327"/>
                    <a:pt x="835" y="326"/>
                  </a:cubicBezTo>
                  <a:cubicBezTo>
                    <a:pt x="836" y="328"/>
                    <a:pt x="836" y="329"/>
                    <a:pt x="833" y="329"/>
                  </a:cubicBezTo>
                  <a:cubicBezTo>
                    <a:pt x="833" y="332"/>
                    <a:pt x="834" y="344"/>
                    <a:pt x="836" y="340"/>
                  </a:cubicBezTo>
                  <a:cubicBezTo>
                    <a:pt x="839" y="340"/>
                    <a:pt x="836" y="351"/>
                    <a:pt x="840" y="352"/>
                  </a:cubicBezTo>
                  <a:cubicBezTo>
                    <a:pt x="844" y="352"/>
                    <a:pt x="839" y="356"/>
                    <a:pt x="843" y="357"/>
                  </a:cubicBezTo>
                  <a:cubicBezTo>
                    <a:pt x="842" y="357"/>
                    <a:pt x="842" y="360"/>
                    <a:pt x="842" y="360"/>
                  </a:cubicBezTo>
                  <a:cubicBezTo>
                    <a:pt x="840" y="361"/>
                    <a:pt x="839" y="359"/>
                    <a:pt x="839" y="359"/>
                  </a:cubicBezTo>
                  <a:cubicBezTo>
                    <a:pt x="837" y="359"/>
                    <a:pt x="838" y="361"/>
                    <a:pt x="837" y="361"/>
                  </a:cubicBezTo>
                  <a:cubicBezTo>
                    <a:pt x="836" y="362"/>
                    <a:pt x="834" y="361"/>
                    <a:pt x="833" y="361"/>
                  </a:cubicBezTo>
                  <a:cubicBezTo>
                    <a:pt x="830" y="362"/>
                    <a:pt x="826" y="365"/>
                    <a:pt x="823" y="363"/>
                  </a:cubicBezTo>
                  <a:cubicBezTo>
                    <a:pt x="823" y="360"/>
                    <a:pt x="824" y="359"/>
                    <a:pt x="825" y="357"/>
                  </a:cubicBezTo>
                  <a:cubicBezTo>
                    <a:pt x="825" y="354"/>
                    <a:pt x="823" y="350"/>
                    <a:pt x="826" y="349"/>
                  </a:cubicBezTo>
                  <a:cubicBezTo>
                    <a:pt x="826" y="347"/>
                    <a:pt x="822" y="348"/>
                    <a:pt x="823" y="343"/>
                  </a:cubicBezTo>
                  <a:cubicBezTo>
                    <a:pt x="820" y="342"/>
                    <a:pt x="818" y="344"/>
                    <a:pt x="815" y="340"/>
                  </a:cubicBezTo>
                  <a:cubicBezTo>
                    <a:pt x="814" y="336"/>
                    <a:pt x="820" y="339"/>
                    <a:pt x="818" y="333"/>
                  </a:cubicBezTo>
                  <a:cubicBezTo>
                    <a:pt x="817" y="332"/>
                    <a:pt x="816" y="333"/>
                    <a:pt x="816" y="333"/>
                  </a:cubicBezTo>
                  <a:cubicBezTo>
                    <a:pt x="815" y="333"/>
                    <a:pt x="814" y="332"/>
                    <a:pt x="814" y="331"/>
                  </a:cubicBezTo>
                  <a:cubicBezTo>
                    <a:pt x="813" y="330"/>
                    <a:pt x="811" y="329"/>
                    <a:pt x="811" y="328"/>
                  </a:cubicBezTo>
                  <a:cubicBezTo>
                    <a:pt x="810" y="329"/>
                    <a:pt x="808" y="329"/>
                    <a:pt x="806" y="329"/>
                  </a:cubicBezTo>
                  <a:cubicBezTo>
                    <a:pt x="805" y="329"/>
                    <a:pt x="806" y="331"/>
                    <a:pt x="806" y="331"/>
                  </a:cubicBezTo>
                  <a:cubicBezTo>
                    <a:pt x="806" y="335"/>
                    <a:pt x="803" y="327"/>
                    <a:pt x="804" y="333"/>
                  </a:cubicBezTo>
                  <a:cubicBezTo>
                    <a:pt x="800" y="330"/>
                    <a:pt x="800" y="337"/>
                    <a:pt x="795" y="333"/>
                  </a:cubicBezTo>
                  <a:cubicBezTo>
                    <a:pt x="799" y="330"/>
                    <a:pt x="795" y="328"/>
                    <a:pt x="799" y="325"/>
                  </a:cubicBezTo>
                  <a:cubicBezTo>
                    <a:pt x="802" y="323"/>
                    <a:pt x="793" y="324"/>
                    <a:pt x="792" y="326"/>
                  </a:cubicBezTo>
                  <a:cubicBezTo>
                    <a:pt x="792" y="330"/>
                    <a:pt x="790" y="325"/>
                    <a:pt x="791" y="325"/>
                  </a:cubicBezTo>
                  <a:cubicBezTo>
                    <a:pt x="788" y="325"/>
                    <a:pt x="789" y="329"/>
                    <a:pt x="787" y="329"/>
                  </a:cubicBezTo>
                  <a:cubicBezTo>
                    <a:pt x="786" y="329"/>
                    <a:pt x="783" y="331"/>
                    <a:pt x="783" y="332"/>
                  </a:cubicBezTo>
                  <a:cubicBezTo>
                    <a:pt x="782" y="333"/>
                    <a:pt x="781" y="333"/>
                    <a:pt x="781" y="335"/>
                  </a:cubicBezTo>
                  <a:cubicBezTo>
                    <a:pt x="776" y="334"/>
                    <a:pt x="777" y="334"/>
                    <a:pt x="771" y="335"/>
                  </a:cubicBezTo>
                  <a:cubicBezTo>
                    <a:pt x="773" y="335"/>
                    <a:pt x="772" y="338"/>
                    <a:pt x="773" y="339"/>
                  </a:cubicBezTo>
                  <a:cubicBezTo>
                    <a:pt x="774" y="340"/>
                    <a:pt x="776" y="338"/>
                    <a:pt x="777" y="339"/>
                  </a:cubicBezTo>
                  <a:cubicBezTo>
                    <a:pt x="777" y="339"/>
                    <a:pt x="777" y="341"/>
                    <a:pt x="777" y="342"/>
                  </a:cubicBezTo>
                  <a:cubicBezTo>
                    <a:pt x="778" y="342"/>
                    <a:pt x="780" y="341"/>
                    <a:pt x="781" y="342"/>
                  </a:cubicBezTo>
                  <a:cubicBezTo>
                    <a:pt x="782" y="342"/>
                    <a:pt x="781" y="344"/>
                    <a:pt x="781" y="345"/>
                  </a:cubicBezTo>
                  <a:cubicBezTo>
                    <a:pt x="782" y="346"/>
                    <a:pt x="784" y="345"/>
                    <a:pt x="785" y="346"/>
                  </a:cubicBezTo>
                  <a:cubicBezTo>
                    <a:pt x="787" y="346"/>
                    <a:pt x="786" y="343"/>
                    <a:pt x="788" y="343"/>
                  </a:cubicBezTo>
                  <a:cubicBezTo>
                    <a:pt x="794" y="343"/>
                    <a:pt x="798" y="344"/>
                    <a:pt x="798" y="349"/>
                  </a:cubicBezTo>
                  <a:cubicBezTo>
                    <a:pt x="796" y="351"/>
                    <a:pt x="793" y="351"/>
                    <a:pt x="791" y="349"/>
                  </a:cubicBezTo>
                  <a:cubicBezTo>
                    <a:pt x="790" y="350"/>
                    <a:pt x="789" y="353"/>
                    <a:pt x="790" y="356"/>
                  </a:cubicBezTo>
                  <a:cubicBezTo>
                    <a:pt x="787" y="355"/>
                    <a:pt x="787" y="357"/>
                    <a:pt x="788" y="357"/>
                  </a:cubicBezTo>
                  <a:cubicBezTo>
                    <a:pt x="788" y="359"/>
                    <a:pt x="785" y="358"/>
                    <a:pt x="783" y="359"/>
                  </a:cubicBezTo>
                  <a:cubicBezTo>
                    <a:pt x="785" y="364"/>
                    <a:pt x="790" y="366"/>
                    <a:pt x="790" y="373"/>
                  </a:cubicBezTo>
                  <a:cubicBezTo>
                    <a:pt x="793" y="368"/>
                    <a:pt x="791" y="372"/>
                    <a:pt x="794" y="374"/>
                  </a:cubicBezTo>
                  <a:cubicBezTo>
                    <a:pt x="793" y="379"/>
                    <a:pt x="795" y="386"/>
                    <a:pt x="792" y="389"/>
                  </a:cubicBezTo>
                  <a:cubicBezTo>
                    <a:pt x="795" y="393"/>
                    <a:pt x="796" y="397"/>
                    <a:pt x="795" y="404"/>
                  </a:cubicBezTo>
                  <a:cubicBezTo>
                    <a:pt x="791" y="400"/>
                    <a:pt x="793" y="410"/>
                    <a:pt x="791" y="408"/>
                  </a:cubicBezTo>
                  <a:cubicBezTo>
                    <a:pt x="789" y="406"/>
                    <a:pt x="791" y="408"/>
                    <a:pt x="790" y="409"/>
                  </a:cubicBezTo>
                  <a:cubicBezTo>
                    <a:pt x="789" y="410"/>
                    <a:pt x="786" y="410"/>
                    <a:pt x="787" y="415"/>
                  </a:cubicBezTo>
                  <a:cubicBezTo>
                    <a:pt x="782" y="413"/>
                    <a:pt x="786" y="419"/>
                    <a:pt x="781" y="418"/>
                  </a:cubicBezTo>
                  <a:cubicBezTo>
                    <a:pt x="785" y="421"/>
                    <a:pt x="775" y="423"/>
                    <a:pt x="777" y="425"/>
                  </a:cubicBezTo>
                  <a:cubicBezTo>
                    <a:pt x="779" y="427"/>
                    <a:pt x="776" y="425"/>
                    <a:pt x="774" y="427"/>
                  </a:cubicBezTo>
                  <a:cubicBezTo>
                    <a:pt x="773" y="428"/>
                    <a:pt x="774" y="430"/>
                    <a:pt x="773" y="432"/>
                  </a:cubicBezTo>
                  <a:cubicBezTo>
                    <a:pt x="772" y="432"/>
                    <a:pt x="770" y="431"/>
                    <a:pt x="770" y="432"/>
                  </a:cubicBezTo>
                  <a:cubicBezTo>
                    <a:pt x="770" y="432"/>
                    <a:pt x="770" y="434"/>
                    <a:pt x="770" y="434"/>
                  </a:cubicBezTo>
                  <a:cubicBezTo>
                    <a:pt x="769" y="436"/>
                    <a:pt x="764" y="433"/>
                    <a:pt x="766" y="437"/>
                  </a:cubicBezTo>
                  <a:cubicBezTo>
                    <a:pt x="757" y="438"/>
                    <a:pt x="758" y="438"/>
                    <a:pt x="749" y="437"/>
                  </a:cubicBezTo>
                  <a:cubicBezTo>
                    <a:pt x="747" y="437"/>
                    <a:pt x="748" y="440"/>
                    <a:pt x="748" y="441"/>
                  </a:cubicBezTo>
                  <a:cubicBezTo>
                    <a:pt x="744" y="439"/>
                    <a:pt x="740" y="445"/>
                    <a:pt x="739" y="444"/>
                  </a:cubicBezTo>
                  <a:cubicBezTo>
                    <a:pt x="737" y="442"/>
                    <a:pt x="739" y="446"/>
                    <a:pt x="734" y="446"/>
                  </a:cubicBezTo>
                  <a:cubicBezTo>
                    <a:pt x="731" y="446"/>
                    <a:pt x="735" y="448"/>
                    <a:pt x="732" y="448"/>
                  </a:cubicBezTo>
                  <a:cubicBezTo>
                    <a:pt x="729" y="452"/>
                    <a:pt x="727" y="446"/>
                    <a:pt x="724" y="446"/>
                  </a:cubicBezTo>
                  <a:cubicBezTo>
                    <a:pt x="719" y="445"/>
                    <a:pt x="719" y="447"/>
                    <a:pt x="715" y="447"/>
                  </a:cubicBezTo>
                  <a:cubicBezTo>
                    <a:pt x="713" y="448"/>
                    <a:pt x="713" y="450"/>
                    <a:pt x="712" y="453"/>
                  </a:cubicBezTo>
                  <a:cubicBezTo>
                    <a:pt x="708" y="451"/>
                    <a:pt x="708" y="455"/>
                    <a:pt x="705" y="455"/>
                  </a:cubicBezTo>
                  <a:cubicBezTo>
                    <a:pt x="704" y="459"/>
                    <a:pt x="708" y="458"/>
                    <a:pt x="708" y="461"/>
                  </a:cubicBezTo>
                  <a:cubicBezTo>
                    <a:pt x="708" y="462"/>
                    <a:pt x="708" y="464"/>
                    <a:pt x="710" y="464"/>
                  </a:cubicBezTo>
                  <a:cubicBezTo>
                    <a:pt x="711" y="464"/>
                    <a:pt x="710" y="466"/>
                    <a:pt x="711" y="467"/>
                  </a:cubicBezTo>
                  <a:cubicBezTo>
                    <a:pt x="712" y="468"/>
                    <a:pt x="714" y="467"/>
                    <a:pt x="715" y="468"/>
                  </a:cubicBezTo>
                  <a:cubicBezTo>
                    <a:pt x="716" y="468"/>
                    <a:pt x="715" y="470"/>
                    <a:pt x="715" y="471"/>
                  </a:cubicBezTo>
                  <a:cubicBezTo>
                    <a:pt x="716" y="471"/>
                    <a:pt x="718" y="470"/>
                    <a:pt x="718" y="471"/>
                  </a:cubicBezTo>
                  <a:cubicBezTo>
                    <a:pt x="719" y="472"/>
                    <a:pt x="719" y="476"/>
                    <a:pt x="721" y="478"/>
                  </a:cubicBezTo>
                  <a:cubicBezTo>
                    <a:pt x="722" y="479"/>
                    <a:pt x="725" y="482"/>
                    <a:pt x="725" y="482"/>
                  </a:cubicBezTo>
                  <a:cubicBezTo>
                    <a:pt x="726" y="484"/>
                    <a:pt x="725" y="486"/>
                    <a:pt x="725" y="488"/>
                  </a:cubicBezTo>
                  <a:cubicBezTo>
                    <a:pt x="725" y="490"/>
                    <a:pt x="727" y="491"/>
                    <a:pt x="727" y="493"/>
                  </a:cubicBezTo>
                  <a:cubicBezTo>
                    <a:pt x="726" y="496"/>
                    <a:pt x="725" y="496"/>
                    <a:pt x="725" y="498"/>
                  </a:cubicBezTo>
                  <a:cubicBezTo>
                    <a:pt x="725" y="500"/>
                    <a:pt x="726" y="503"/>
                    <a:pt x="722" y="500"/>
                  </a:cubicBezTo>
                  <a:cubicBezTo>
                    <a:pt x="724" y="506"/>
                    <a:pt x="718" y="503"/>
                    <a:pt x="720" y="507"/>
                  </a:cubicBezTo>
                  <a:cubicBezTo>
                    <a:pt x="714" y="505"/>
                    <a:pt x="715" y="510"/>
                    <a:pt x="711" y="510"/>
                  </a:cubicBezTo>
                  <a:cubicBezTo>
                    <a:pt x="709" y="510"/>
                    <a:pt x="710" y="512"/>
                    <a:pt x="710" y="513"/>
                  </a:cubicBezTo>
                  <a:cubicBezTo>
                    <a:pt x="709" y="513"/>
                    <a:pt x="706" y="513"/>
                    <a:pt x="707" y="514"/>
                  </a:cubicBezTo>
                  <a:cubicBezTo>
                    <a:pt x="708" y="516"/>
                    <a:pt x="708" y="515"/>
                    <a:pt x="707" y="516"/>
                  </a:cubicBezTo>
                  <a:cubicBezTo>
                    <a:pt x="706" y="517"/>
                    <a:pt x="705" y="519"/>
                    <a:pt x="703" y="519"/>
                  </a:cubicBezTo>
                  <a:cubicBezTo>
                    <a:pt x="704" y="511"/>
                    <a:pt x="700" y="518"/>
                    <a:pt x="700" y="514"/>
                  </a:cubicBezTo>
                  <a:cubicBezTo>
                    <a:pt x="700" y="513"/>
                    <a:pt x="699" y="510"/>
                    <a:pt x="697" y="509"/>
                  </a:cubicBezTo>
                  <a:cubicBezTo>
                    <a:pt x="697" y="508"/>
                    <a:pt x="695" y="509"/>
                    <a:pt x="694" y="509"/>
                  </a:cubicBezTo>
                  <a:cubicBezTo>
                    <a:pt x="694" y="508"/>
                    <a:pt x="695" y="506"/>
                    <a:pt x="694" y="506"/>
                  </a:cubicBezTo>
                  <a:cubicBezTo>
                    <a:pt x="693" y="505"/>
                    <a:pt x="689" y="506"/>
                    <a:pt x="689" y="505"/>
                  </a:cubicBezTo>
                  <a:cubicBezTo>
                    <a:pt x="688" y="504"/>
                    <a:pt x="689" y="502"/>
                    <a:pt x="689" y="502"/>
                  </a:cubicBezTo>
                  <a:cubicBezTo>
                    <a:pt x="688" y="501"/>
                    <a:pt x="686" y="502"/>
                    <a:pt x="684" y="502"/>
                  </a:cubicBezTo>
                  <a:cubicBezTo>
                    <a:pt x="683" y="502"/>
                    <a:pt x="684" y="498"/>
                    <a:pt x="683" y="498"/>
                  </a:cubicBezTo>
                  <a:cubicBezTo>
                    <a:pt x="682" y="497"/>
                    <a:pt x="681" y="498"/>
                    <a:pt x="682" y="499"/>
                  </a:cubicBezTo>
                  <a:cubicBezTo>
                    <a:pt x="679" y="496"/>
                    <a:pt x="680" y="496"/>
                    <a:pt x="677" y="493"/>
                  </a:cubicBezTo>
                  <a:cubicBezTo>
                    <a:pt x="673" y="492"/>
                    <a:pt x="674" y="498"/>
                    <a:pt x="673" y="500"/>
                  </a:cubicBezTo>
                  <a:cubicBezTo>
                    <a:pt x="673" y="501"/>
                    <a:pt x="671" y="501"/>
                    <a:pt x="670" y="502"/>
                  </a:cubicBezTo>
                  <a:cubicBezTo>
                    <a:pt x="670" y="504"/>
                    <a:pt x="671" y="508"/>
                    <a:pt x="669" y="510"/>
                  </a:cubicBezTo>
                  <a:cubicBezTo>
                    <a:pt x="670" y="511"/>
                    <a:pt x="670" y="512"/>
                    <a:pt x="670" y="514"/>
                  </a:cubicBezTo>
                  <a:cubicBezTo>
                    <a:pt x="671" y="516"/>
                    <a:pt x="673" y="518"/>
                    <a:pt x="673" y="516"/>
                  </a:cubicBezTo>
                  <a:cubicBezTo>
                    <a:pt x="677" y="519"/>
                    <a:pt x="675" y="521"/>
                    <a:pt x="675" y="526"/>
                  </a:cubicBezTo>
                  <a:cubicBezTo>
                    <a:pt x="675" y="527"/>
                    <a:pt x="676" y="527"/>
                    <a:pt x="676" y="528"/>
                  </a:cubicBezTo>
                  <a:cubicBezTo>
                    <a:pt x="677" y="529"/>
                    <a:pt x="678" y="531"/>
                    <a:pt x="679" y="531"/>
                  </a:cubicBezTo>
                  <a:cubicBezTo>
                    <a:pt x="681" y="533"/>
                    <a:pt x="683" y="534"/>
                    <a:pt x="686" y="535"/>
                  </a:cubicBezTo>
                  <a:cubicBezTo>
                    <a:pt x="687" y="536"/>
                    <a:pt x="686" y="537"/>
                    <a:pt x="687" y="537"/>
                  </a:cubicBezTo>
                  <a:cubicBezTo>
                    <a:pt x="689" y="537"/>
                    <a:pt x="688" y="538"/>
                    <a:pt x="689" y="540"/>
                  </a:cubicBezTo>
                  <a:cubicBezTo>
                    <a:pt x="689" y="541"/>
                    <a:pt x="691" y="540"/>
                    <a:pt x="691" y="541"/>
                  </a:cubicBezTo>
                  <a:cubicBezTo>
                    <a:pt x="692" y="542"/>
                    <a:pt x="691" y="545"/>
                    <a:pt x="691" y="547"/>
                  </a:cubicBezTo>
                  <a:cubicBezTo>
                    <a:pt x="692" y="547"/>
                    <a:pt x="694" y="549"/>
                    <a:pt x="694" y="549"/>
                  </a:cubicBezTo>
                  <a:cubicBezTo>
                    <a:pt x="694" y="550"/>
                    <a:pt x="691" y="554"/>
                    <a:pt x="696" y="555"/>
                  </a:cubicBezTo>
                  <a:cubicBezTo>
                    <a:pt x="695" y="558"/>
                    <a:pt x="692" y="557"/>
                    <a:pt x="690" y="556"/>
                  </a:cubicBezTo>
                  <a:cubicBezTo>
                    <a:pt x="688" y="556"/>
                    <a:pt x="684" y="556"/>
                    <a:pt x="683" y="555"/>
                  </a:cubicBezTo>
                  <a:cubicBezTo>
                    <a:pt x="684" y="556"/>
                    <a:pt x="685" y="549"/>
                    <a:pt x="682" y="554"/>
                  </a:cubicBezTo>
                  <a:cubicBezTo>
                    <a:pt x="679" y="552"/>
                    <a:pt x="680" y="549"/>
                    <a:pt x="679" y="547"/>
                  </a:cubicBezTo>
                  <a:cubicBezTo>
                    <a:pt x="678" y="545"/>
                    <a:pt x="676" y="544"/>
                    <a:pt x="675" y="542"/>
                  </a:cubicBezTo>
                  <a:cubicBezTo>
                    <a:pt x="674" y="540"/>
                    <a:pt x="674" y="538"/>
                    <a:pt x="676" y="538"/>
                  </a:cubicBezTo>
                  <a:cubicBezTo>
                    <a:pt x="674" y="535"/>
                    <a:pt x="673" y="531"/>
                    <a:pt x="669" y="530"/>
                  </a:cubicBezTo>
                  <a:cubicBezTo>
                    <a:pt x="669" y="527"/>
                    <a:pt x="667" y="526"/>
                    <a:pt x="669" y="526"/>
                  </a:cubicBezTo>
                  <a:cubicBezTo>
                    <a:pt x="668" y="524"/>
                    <a:pt x="666" y="523"/>
                    <a:pt x="665" y="523"/>
                  </a:cubicBezTo>
                  <a:cubicBezTo>
                    <a:pt x="665" y="521"/>
                    <a:pt x="665" y="519"/>
                    <a:pt x="663" y="519"/>
                  </a:cubicBezTo>
                  <a:cubicBezTo>
                    <a:pt x="663" y="516"/>
                    <a:pt x="664" y="515"/>
                    <a:pt x="665" y="513"/>
                  </a:cubicBezTo>
                  <a:cubicBezTo>
                    <a:pt x="665" y="511"/>
                    <a:pt x="664" y="509"/>
                    <a:pt x="662" y="509"/>
                  </a:cubicBezTo>
                  <a:cubicBezTo>
                    <a:pt x="663" y="507"/>
                    <a:pt x="664" y="506"/>
                    <a:pt x="662" y="506"/>
                  </a:cubicBezTo>
                  <a:cubicBezTo>
                    <a:pt x="662" y="504"/>
                    <a:pt x="665" y="505"/>
                    <a:pt x="668" y="505"/>
                  </a:cubicBezTo>
                  <a:cubicBezTo>
                    <a:pt x="667" y="503"/>
                    <a:pt x="666" y="503"/>
                    <a:pt x="666" y="502"/>
                  </a:cubicBezTo>
                  <a:cubicBezTo>
                    <a:pt x="666" y="501"/>
                    <a:pt x="668" y="500"/>
                    <a:pt x="668" y="499"/>
                  </a:cubicBezTo>
                  <a:cubicBezTo>
                    <a:pt x="667" y="497"/>
                    <a:pt x="665" y="495"/>
                    <a:pt x="665" y="492"/>
                  </a:cubicBezTo>
                  <a:cubicBezTo>
                    <a:pt x="664" y="489"/>
                    <a:pt x="665" y="485"/>
                    <a:pt x="665" y="483"/>
                  </a:cubicBezTo>
                  <a:cubicBezTo>
                    <a:pt x="664" y="482"/>
                    <a:pt x="663" y="482"/>
                    <a:pt x="662" y="481"/>
                  </a:cubicBezTo>
                  <a:cubicBezTo>
                    <a:pt x="661" y="479"/>
                    <a:pt x="661" y="478"/>
                    <a:pt x="661" y="476"/>
                  </a:cubicBezTo>
                  <a:cubicBezTo>
                    <a:pt x="659" y="474"/>
                    <a:pt x="658" y="472"/>
                    <a:pt x="656" y="471"/>
                  </a:cubicBezTo>
                  <a:cubicBezTo>
                    <a:pt x="652" y="470"/>
                    <a:pt x="654" y="476"/>
                    <a:pt x="651" y="472"/>
                  </a:cubicBezTo>
                  <a:cubicBezTo>
                    <a:pt x="649" y="472"/>
                    <a:pt x="650" y="475"/>
                    <a:pt x="649" y="476"/>
                  </a:cubicBezTo>
                  <a:cubicBezTo>
                    <a:pt x="649" y="477"/>
                    <a:pt x="647" y="476"/>
                    <a:pt x="647" y="476"/>
                  </a:cubicBezTo>
                  <a:cubicBezTo>
                    <a:pt x="646" y="477"/>
                    <a:pt x="647" y="480"/>
                    <a:pt x="645" y="479"/>
                  </a:cubicBezTo>
                  <a:cubicBezTo>
                    <a:pt x="642" y="480"/>
                    <a:pt x="642" y="478"/>
                    <a:pt x="641" y="475"/>
                  </a:cubicBezTo>
                  <a:cubicBezTo>
                    <a:pt x="641" y="474"/>
                    <a:pt x="640" y="474"/>
                    <a:pt x="640" y="474"/>
                  </a:cubicBezTo>
                  <a:cubicBezTo>
                    <a:pt x="639" y="472"/>
                    <a:pt x="641" y="472"/>
                    <a:pt x="641" y="471"/>
                  </a:cubicBezTo>
                  <a:cubicBezTo>
                    <a:pt x="641" y="470"/>
                    <a:pt x="637" y="464"/>
                    <a:pt x="641" y="461"/>
                  </a:cubicBezTo>
                  <a:cubicBezTo>
                    <a:pt x="640" y="460"/>
                    <a:pt x="637" y="458"/>
                    <a:pt x="638" y="453"/>
                  </a:cubicBezTo>
                  <a:cubicBezTo>
                    <a:pt x="637" y="453"/>
                    <a:pt x="637" y="454"/>
                    <a:pt x="637" y="455"/>
                  </a:cubicBezTo>
                  <a:cubicBezTo>
                    <a:pt x="634" y="454"/>
                    <a:pt x="636" y="449"/>
                    <a:pt x="634" y="447"/>
                  </a:cubicBezTo>
                  <a:cubicBezTo>
                    <a:pt x="633" y="446"/>
                    <a:pt x="632" y="445"/>
                    <a:pt x="631" y="444"/>
                  </a:cubicBezTo>
                  <a:cubicBezTo>
                    <a:pt x="631" y="443"/>
                    <a:pt x="630" y="442"/>
                    <a:pt x="630" y="441"/>
                  </a:cubicBezTo>
                  <a:cubicBezTo>
                    <a:pt x="629" y="440"/>
                    <a:pt x="624" y="440"/>
                    <a:pt x="626" y="437"/>
                  </a:cubicBezTo>
                  <a:cubicBezTo>
                    <a:pt x="621" y="437"/>
                    <a:pt x="620" y="440"/>
                    <a:pt x="617" y="441"/>
                  </a:cubicBezTo>
                  <a:cubicBezTo>
                    <a:pt x="615" y="441"/>
                    <a:pt x="613" y="441"/>
                    <a:pt x="613" y="443"/>
                  </a:cubicBezTo>
                  <a:cubicBezTo>
                    <a:pt x="603" y="443"/>
                    <a:pt x="603" y="443"/>
                    <a:pt x="603" y="443"/>
                  </a:cubicBezTo>
                  <a:cubicBezTo>
                    <a:pt x="602" y="444"/>
                    <a:pt x="601" y="445"/>
                    <a:pt x="600" y="446"/>
                  </a:cubicBezTo>
                  <a:cubicBezTo>
                    <a:pt x="600" y="446"/>
                    <a:pt x="599" y="445"/>
                    <a:pt x="599" y="447"/>
                  </a:cubicBezTo>
                  <a:cubicBezTo>
                    <a:pt x="599" y="448"/>
                    <a:pt x="596" y="449"/>
                    <a:pt x="595" y="450"/>
                  </a:cubicBezTo>
                  <a:cubicBezTo>
                    <a:pt x="592" y="452"/>
                    <a:pt x="589" y="458"/>
                    <a:pt x="583" y="460"/>
                  </a:cubicBezTo>
                  <a:cubicBezTo>
                    <a:pt x="580" y="462"/>
                    <a:pt x="579" y="467"/>
                    <a:pt x="574" y="468"/>
                  </a:cubicBezTo>
                  <a:cubicBezTo>
                    <a:pt x="576" y="471"/>
                    <a:pt x="575" y="471"/>
                    <a:pt x="571" y="471"/>
                  </a:cubicBezTo>
                  <a:cubicBezTo>
                    <a:pt x="571" y="473"/>
                    <a:pt x="571" y="473"/>
                    <a:pt x="572" y="474"/>
                  </a:cubicBezTo>
                  <a:cubicBezTo>
                    <a:pt x="572" y="475"/>
                    <a:pt x="569" y="475"/>
                    <a:pt x="569" y="474"/>
                  </a:cubicBezTo>
                  <a:cubicBezTo>
                    <a:pt x="567" y="474"/>
                    <a:pt x="568" y="478"/>
                    <a:pt x="564" y="476"/>
                  </a:cubicBezTo>
                  <a:cubicBezTo>
                    <a:pt x="562" y="477"/>
                    <a:pt x="562" y="480"/>
                    <a:pt x="560" y="479"/>
                  </a:cubicBezTo>
                  <a:cubicBezTo>
                    <a:pt x="559" y="482"/>
                    <a:pt x="561" y="482"/>
                    <a:pt x="561" y="483"/>
                  </a:cubicBezTo>
                  <a:cubicBezTo>
                    <a:pt x="561" y="486"/>
                    <a:pt x="559" y="490"/>
                    <a:pt x="558" y="495"/>
                  </a:cubicBezTo>
                  <a:cubicBezTo>
                    <a:pt x="557" y="501"/>
                    <a:pt x="558" y="508"/>
                    <a:pt x="557" y="510"/>
                  </a:cubicBezTo>
                  <a:cubicBezTo>
                    <a:pt x="557" y="511"/>
                    <a:pt x="554" y="510"/>
                    <a:pt x="554" y="510"/>
                  </a:cubicBezTo>
                  <a:cubicBezTo>
                    <a:pt x="553" y="511"/>
                    <a:pt x="554" y="515"/>
                    <a:pt x="553" y="516"/>
                  </a:cubicBezTo>
                  <a:cubicBezTo>
                    <a:pt x="551" y="517"/>
                    <a:pt x="549" y="516"/>
                    <a:pt x="547" y="517"/>
                  </a:cubicBezTo>
                  <a:cubicBezTo>
                    <a:pt x="546" y="518"/>
                    <a:pt x="546" y="521"/>
                    <a:pt x="543" y="520"/>
                  </a:cubicBezTo>
                  <a:cubicBezTo>
                    <a:pt x="539" y="516"/>
                    <a:pt x="537" y="512"/>
                    <a:pt x="536" y="506"/>
                  </a:cubicBezTo>
                  <a:cubicBezTo>
                    <a:pt x="535" y="505"/>
                    <a:pt x="534" y="504"/>
                    <a:pt x="533" y="503"/>
                  </a:cubicBezTo>
                  <a:cubicBezTo>
                    <a:pt x="532" y="503"/>
                    <a:pt x="532" y="501"/>
                    <a:pt x="530" y="502"/>
                  </a:cubicBezTo>
                  <a:cubicBezTo>
                    <a:pt x="529" y="497"/>
                    <a:pt x="532" y="497"/>
                    <a:pt x="533" y="495"/>
                  </a:cubicBezTo>
                  <a:cubicBezTo>
                    <a:pt x="533" y="492"/>
                    <a:pt x="530" y="491"/>
                    <a:pt x="529" y="489"/>
                  </a:cubicBezTo>
                  <a:cubicBezTo>
                    <a:pt x="527" y="488"/>
                    <a:pt x="527" y="485"/>
                    <a:pt x="524" y="485"/>
                  </a:cubicBezTo>
                  <a:cubicBezTo>
                    <a:pt x="524" y="482"/>
                    <a:pt x="523" y="479"/>
                    <a:pt x="522" y="476"/>
                  </a:cubicBezTo>
                  <a:cubicBezTo>
                    <a:pt x="520" y="474"/>
                    <a:pt x="520" y="464"/>
                    <a:pt x="519" y="457"/>
                  </a:cubicBezTo>
                  <a:cubicBezTo>
                    <a:pt x="518" y="453"/>
                    <a:pt x="517" y="445"/>
                    <a:pt x="516" y="440"/>
                  </a:cubicBezTo>
                  <a:cubicBezTo>
                    <a:pt x="514" y="440"/>
                    <a:pt x="510" y="446"/>
                    <a:pt x="513" y="447"/>
                  </a:cubicBezTo>
                  <a:cubicBezTo>
                    <a:pt x="513" y="451"/>
                    <a:pt x="508" y="447"/>
                    <a:pt x="506" y="447"/>
                  </a:cubicBezTo>
                  <a:cubicBezTo>
                    <a:pt x="505" y="447"/>
                    <a:pt x="504" y="447"/>
                    <a:pt x="503" y="447"/>
                  </a:cubicBezTo>
                  <a:cubicBezTo>
                    <a:pt x="502" y="446"/>
                    <a:pt x="501" y="441"/>
                    <a:pt x="498" y="443"/>
                  </a:cubicBezTo>
                  <a:cubicBezTo>
                    <a:pt x="497" y="440"/>
                    <a:pt x="499" y="440"/>
                    <a:pt x="501" y="440"/>
                  </a:cubicBezTo>
                  <a:cubicBezTo>
                    <a:pt x="499" y="438"/>
                    <a:pt x="500" y="438"/>
                    <a:pt x="501" y="436"/>
                  </a:cubicBezTo>
                  <a:cubicBezTo>
                    <a:pt x="500" y="433"/>
                    <a:pt x="497" y="435"/>
                    <a:pt x="495" y="434"/>
                  </a:cubicBezTo>
                  <a:cubicBezTo>
                    <a:pt x="494" y="434"/>
                    <a:pt x="492" y="427"/>
                    <a:pt x="491" y="432"/>
                  </a:cubicBezTo>
                  <a:cubicBezTo>
                    <a:pt x="488" y="432"/>
                    <a:pt x="489" y="427"/>
                    <a:pt x="489" y="427"/>
                  </a:cubicBezTo>
                  <a:cubicBezTo>
                    <a:pt x="489" y="426"/>
                    <a:pt x="486" y="426"/>
                    <a:pt x="487" y="423"/>
                  </a:cubicBezTo>
                  <a:cubicBezTo>
                    <a:pt x="486" y="422"/>
                    <a:pt x="482" y="424"/>
                    <a:pt x="481" y="423"/>
                  </a:cubicBezTo>
                  <a:cubicBezTo>
                    <a:pt x="481" y="423"/>
                    <a:pt x="481" y="420"/>
                    <a:pt x="481" y="420"/>
                  </a:cubicBezTo>
                  <a:cubicBezTo>
                    <a:pt x="478" y="420"/>
                    <a:pt x="475" y="422"/>
                    <a:pt x="473" y="422"/>
                  </a:cubicBezTo>
                  <a:cubicBezTo>
                    <a:pt x="472" y="422"/>
                    <a:pt x="471" y="422"/>
                    <a:pt x="470" y="422"/>
                  </a:cubicBezTo>
                  <a:cubicBezTo>
                    <a:pt x="468" y="421"/>
                    <a:pt x="467" y="420"/>
                    <a:pt x="467" y="423"/>
                  </a:cubicBezTo>
                  <a:cubicBezTo>
                    <a:pt x="454" y="424"/>
                    <a:pt x="443" y="422"/>
                    <a:pt x="433" y="420"/>
                  </a:cubicBezTo>
                  <a:cubicBezTo>
                    <a:pt x="434" y="417"/>
                    <a:pt x="431" y="418"/>
                    <a:pt x="431" y="416"/>
                  </a:cubicBezTo>
                  <a:cubicBezTo>
                    <a:pt x="430" y="413"/>
                    <a:pt x="424" y="419"/>
                    <a:pt x="428" y="413"/>
                  </a:cubicBezTo>
                  <a:cubicBezTo>
                    <a:pt x="426" y="414"/>
                    <a:pt x="425" y="413"/>
                    <a:pt x="425" y="412"/>
                  </a:cubicBezTo>
                  <a:cubicBezTo>
                    <a:pt x="421" y="414"/>
                    <a:pt x="411" y="412"/>
                    <a:pt x="407" y="411"/>
                  </a:cubicBezTo>
                  <a:cubicBezTo>
                    <a:pt x="405" y="410"/>
                    <a:pt x="404" y="410"/>
                    <a:pt x="404" y="408"/>
                  </a:cubicBezTo>
                  <a:cubicBezTo>
                    <a:pt x="398" y="409"/>
                    <a:pt x="399" y="403"/>
                    <a:pt x="394" y="404"/>
                  </a:cubicBezTo>
                  <a:cubicBezTo>
                    <a:pt x="393" y="398"/>
                    <a:pt x="390" y="395"/>
                    <a:pt x="388" y="391"/>
                  </a:cubicBezTo>
                  <a:cubicBezTo>
                    <a:pt x="376" y="389"/>
                    <a:pt x="376" y="395"/>
                    <a:pt x="377" y="402"/>
                  </a:cubicBezTo>
                  <a:cubicBezTo>
                    <a:pt x="377" y="404"/>
                    <a:pt x="383" y="407"/>
                    <a:pt x="387" y="412"/>
                  </a:cubicBezTo>
                  <a:cubicBezTo>
                    <a:pt x="388" y="413"/>
                    <a:pt x="391" y="421"/>
                    <a:pt x="394" y="419"/>
                  </a:cubicBezTo>
                  <a:cubicBezTo>
                    <a:pt x="393" y="422"/>
                    <a:pt x="397" y="422"/>
                    <a:pt x="395" y="426"/>
                  </a:cubicBezTo>
                  <a:cubicBezTo>
                    <a:pt x="399" y="426"/>
                    <a:pt x="407" y="425"/>
                    <a:pt x="402" y="429"/>
                  </a:cubicBezTo>
                  <a:cubicBezTo>
                    <a:pt x="405" y="430"/>
                    <a:pt x="404" y="427"/>
                    <a:pt x="405" y="426"/>
                  </a:cubicBezTo>
                  <a:cubicBezTo>
                    <a:pt x="407" y="425"/>
                    <a:pt x="411" y="426"/>
                    <a:pt x="411" y="423"/>
                  </a:cubicBezTo>
                  <a:cubicBezTo>
                    <a:pt x="411" y="422"/>
                    <a:pt x="413" y="422"/>
                    <a:pt x="414" y="422"/>
                  </a:cubicBezTo>
                  <a:cubicBezTo>
                    <a:pt x="415" y="421"/>
                    <a:pt x="414" y="420"/>
                    <a:pt x="415" y="419"/>
                  </a:cubicBezTo>
                  <a:cubicBezTo>
                    <a:pt x="417" y="418"/>
                    <a:pt x="421" y="418"/>
                    <a:pt x="423" y="418"/>
                  </a:cubicBezTo>
                  <a:cubicBezTo>
                    <a:pt x="424" y="418"/>
                    <a:pt x="421" y="420"/>
                    <a:pt x="422" y="420"/>
                  </a:cubicBezTo>
                  <a:cubicBezTo>
                    <a:pt x="422" y="421"/>
                    <a:pt x="425" y="420"/>
                    <a:pt x="425" y="420"/>
                  </a:cubicBezTo>
                  <a:cubicBezTo>
                    <a:pt x="426" y="423"/>
                    <a:pt x="425" y="425"/>
                    <a:pt x="426" y="426"/>
                  </a:cubicBezTo>
                  <a:cubicBezTo>
                    <a:pt x="425" y="429"/>
                    <a:pt x="430" y="427"/>
                    <a:pt x="431" y="430"/>
                  </a:cubicBezTo>
                  <a:cubicBezTo>
                    <a:pt x="431" y="434"/>
                    <a:pt x="433" y="431"/>
                    <a:pt x="436" y="433"/>
                  </a:cubicBezTo>
                  <a:cubicBezTo>
                    <a:pt x="438" y="434"/>
                    <a:pt x="437" y="436"/>
                    <a:pt x="440" y="437"/>
                  </a:cubicBezTo>
                  <a:cubicBezTo>
                    <a:pt x="437" y="440"/>
                    <a:pt x="441" y="444"/>
                    <a:pt x="440" y="448"/>
                  </a:cubicBezTo>
                  <a:cubicBezTo>
                    <a:pt x="436" y="448"/>
                    <a:pt x="436" y="448"/>
                    <a:pt x="436" y="448"/>
                  </a:cubicBezTo>
                  <a:cubicBezTo>
                    <a:pt x="438" y="454"/>
                    <a:pt x="433" y="452"/>
                    <a:pt x="433" y="457"/>
                  </a:cubicBezTo>
                  <a:cubicBezTo>
                    <a:pt x="431" y="456"/>
                    <a:pt x="429" y="457"/>
                    <a:pt x="429" y="460"/>
                  </a:cubicBezTo>
                  <a:cubicBezTo>
                    <a:pt x="423" y="460"/>
                    <a:pt x="423" y="460"/>
                    <a:pt x="423" y="460"/>
                  </a:cubicBezTo>
                  <a:cubicBezTo>
                    <a:pt x="421" y="460"/>
                    <a:pt x="423" y="462"/>
                    <a:pt x="422" y="464"/>
                  </a:cubicBezTo>
                  <a:cubicBezTo>
                    <a:pt x="422" y="464"/>
                    <a:pt x="420" y="464"/>
                    <a:pt x="419" y="464"/>
                  </a:cubicBezTo>
                  <a:cubicBezTo>
                    <a:pt x="419" y="464"/>
                    <a:pt x="420" y="467"/>
                    <a:pt x="419" y="468"/>
                  </a:cubicBezTo>
                  <a:cubicBezTo>
                    <a:pt x="416" y="468"/>
                    <a:pt x="415" y="468"/>
                    <a:pt x="415" y="471"/>
                  </a:cubicBezTo>
                  <a:cubicBezTo>
                    <a:pt x="412" y="471"/>
                    <a:pt x="411" y="471"/>
                    <a:pt x="409" y="472"/>
                  </a:cubicBezTo>
                  <a:cubicBezTo>
                    <a:pt x="407" y="474"/>
                    <a:pt x="408" y="474"/>
                    <a:pt x="404" y="475"/>
                  </a:cubicBezTo>
                  <a:cubicBezTo>
                    <a:pt x="402" y="475"/>
                    <a:pt x="395" y="478"/>
                    <a:pt x="395" y="482"/>
                  </a:cubicBezTo>
                  <a:cubicBezTo>
                    <a:pt x="394" y="483"/>
                    <a:pt x="391" y="481"/>
                    <a:pt x="390" y="482"/>
                  </a:cubicBezTo>
                  <a:cubicBezTo>
                    <a:pt x="388" y="483"/>
                    <a:pt x="389" y="484"/>
                    <a:pt x="388" y="485"/>
                  </a:cubicBezTo>
                  <a:cubicBezTo>
                    <a:pt x="388" y="485"/>
                    <a:pt x="386" y="485"/>
                    <a:pt x="386" y="485"/>
                  </a:cubicBezTo>
                  <a:cubicBezTo>
                    <a:pt x="386" y="485"/>
                    <a:pt x="382" y="486"/>
                    <a:pt x="381" y="486"/>
                  </a:cubicBezTo>
                  <a:cubicBezTo>
                    <a:pt x="379" y="489"/>
                    <a:pt x="368" y="488"/>
                    <a:pt x="363" y="491"/>
                  </a:cubicBezTo>
                  <a:cubicBezTo>
                    <a:pt x="359" y="491"/>
                    <a:pt x="367" y="493"/>
                    <a:pt x="360" y="493"/>
                  </a:cubicBezTo>
                  <a:cubicBezTo>
                    <a:pt x="360" y="493"/>
                    <a:pt x="358" y="493"/>
                    <a:pt x="358" y="493"/>
                  </a:cubicBezTo>
                  <a:cubicBezTo>
                    <a:pt x="356" y="494"/>
                    <a:pt x="356" y="497"/>
                    <a:pt x="353" y="496"/>
                  </a:cubicBezTo>
                  <a:cubicBezTo>
                    <a:pt x="355" y="493"/>
                    <a:pt x="351" y="494"/>
                    <a:pt x="351" y="493"/>
                  </a:cubicBezTo>
                  <a:cubicBezTo>
                    <a:pt x="350" y="492"/>
                    <a:pt x="352" y="487"/>
                    <a:pt x="348" y="488"/>
                  </a:cubicBezTo>
                  <a:cubicBezTo>
                    <a:pt x="347" y="485"/>
                    <a:pt x="349" y="485"/>
                    <a:pt x="349" y="483"/>
                  </a:cubicBezTo>
                  <a:cubicBezTo>
                    <a:pt x="348" y="482"/>
                    <a:pt x="345" y="481"/>
                    <a:pt x="348" y="481"/>
                  </a:cubicBezTo>
                  <a:cubicBezTo>
                    <a:pt x="347" y="479"/>
                    <a:pt x="346" y="478"/>
                    <a:pt x="344" y="478"/>
                  </a:cubicBezTo>
                  <a:cubicBezTo>
                    <a:pt x="345" y="474"/>
                    <a:pt x="341" y="470"/>
                    <a:pt x="344" y="469"/>
                  </a:cubicBezTo>
                  <a:cubicBezTo>
                    <a:pt x="344" y="468"/>
                    <a:pt x="341" y="469"/>
                    <a:pt x="341" y="468"/>
                  </a:cubicBezTo>
                  <a:cubicBezTo>
                    <a:pt x="339" y="467"/>
                    <a:pt x="340" y="463"/>
                    <a:pt x="341" y="464"/>
                  </a:cubicBezTo>
                  <a:cubicBezTo>
                    <a:pt x="340" y="463"/>
                    <a:pt x="339" y="462"/>
                    <a:pt x="338" y="461"/>
                  </a:cubicBezTo>
                  <a:cubicBezTo>
                    <a:pt x="337" y="460"/>
                    <a:pt x="338" y="460"/>
                    <a:pt x="337" y="460"/>
                  </a:cubicBezTo>
                  <a:cubicBezTo>
                    <a:pt x="336" y="460"/>
                    <a:pt x="334" y="455"/>
                    <a:pt x="334" y="455"/>
                  </a:cubicBezTo>
                  <a:cubicBezTo>
                    <a:pt x="334" y="455"/>
                    <a:pt x="334" y="457"/>
                    <a:pt x="334" y="457"/>
                  </a:cubicBezTo>
                  <a:cubicBezTo>
                    <a:pt x="331" y="455"/>
                    <a:pt x="331" y="450"/>
                    <a:pt x="327" y="450"/>
                  </a:cubicBezTo>
                  <a:cubicBezTo>
                    <a:pt x="330" y="444"/>
                    <a:pt x="323" y="443"/>
                    <a:pt x="324" y="436"/>
                  </a:cubicBezTo>
                  <a:cubicBezTo>
                    <a:pt x="324" y="434"/>
                    <a:pt x="321" y="435"/>
                    <a:pt x="321" y="433"/>
                  </a:cubicBezTo>
                  <a:cubicBezTo>
                    <a:pt x="321" y="430"/>
                    <a:pt x="316" y="432"/>
                    <a:pt x="316" y="430"/>
                  </a:cubicBezTo>
                  <a:cubicBezTo>
                    <a:pt x="317" y="428"/>
                    <a:pt x="317" y="427"/>
                    <a:pt x="314" y="427"/>
                  </a:cubicBezTo>
                  <a:cubicBezTo>
                    <a:pt x="316" y="425"/>
                    <a:pt x="315" y="424"/>
                    <a:pt x="314" y="420"/>
                  </a:cubicBezTo>
                  <a:cubicBezTo>
                    <a:pt x="314" y="420"/>
                    <a:pt x="314" y="418"/>
                    <a:pt x="314" y="418"/>
                  </a:cubicBezTo>
                  <a:cubicBezTo>
                    <a:pt x="314" y="417"/>
                    <a:pt x="313" y="418"/>
                    <a:pt x="313" y="418"/>
                  </a:cubicBezTo>
                  <a:cubicBezTo>
                    <a:pt x="312" y="414"/>
                    <a:pt x="315" y="415"/>
                    <a:pt x="313" y="412"/>
                  </a:cubicBezTo>
                  <a:cubicBezTo>
                    <a:pt x="311" y="410"/>
                    <a:pt x="310" y="419"/>
                    <a:pt x="310" y="412"/>
                  </a:cubicBezTo>
                  <a:cubicBezTo>
                    <a:pt x="310" y="407"/>
                    <a:pt x="305" y="403"/>
                    <a:pt x="300" y="398"/>
                  </a:cubicBezTo>
                  <a:cubicBezTo>
                    <a:pt x="296" y="401"/>
                    <a:pt x="299" y="402"/>
                    <a:pt x="297" y="406"/>
                  </a:cubicBezTo>
                  <a:cubicBezTo>
                    <a:pt x="294" y="407"/>
                    <a:pt x="295" y="404"/>
                    <a:pt x="293" y="404"/>
                  </a:cubicBezTo>
                  <a:cubicBezTo>
                    <a:pt x="291" y="404"/>
                    <a:pt x="291" y="402"/>
                    <a:pt x="289" y="402"/>
                  </a:cubicBezTo>
                  <a:cubicBezTo>
                    <a:pt x="292" y="404"/>
                    <a:pt x="290" y="411"/>
                    <a:pt x="294" y="411"/>
                  </a:cubicBezTo>
                  <a:cubicBezTo>
                    <a:pt x="293" y="414"/>
                    <a:pt x="295" y="418"/>
                    <a:pt x="297" y="423"/>
                  </a:cubicBezTo>
                  <a:cubicBezTo>
                    <a:pt x="297" y="424"/>
                    <a:pt x="297" y="426"/>
                    <a:pt x="297" y="426"/>
                  </a:cubicBezTo>
                  <a:cubicBezTo>
                    <a:pt x="299" y="427"/>
                    <a:pt x="300" y="434"/>
                    <a:pt x="301" y="437"/>
                  </a:cubicBezTo>
                  <a:cubicBezTo>
                    <a:pt x="307" y="437"/>
                    <a:pt x="307" y="437"/>
                    <a:pt x="307" y="437"/>
                  </a:cubicBezTo>
                  <a:cubicBezTo>
                    <a:pt x="306" y="438"/>
                    <a:pt x="306" y="439"/>
                    <a:pt x="306" y="441"/>
                  </a:cubicBezTo>
                  <a:cubicBezTo>
                    <a:pt x="307" y="442"/>
                    <a:pt x="308" y="441"/>
                    <a:pt x="308" y="440"/>
                  </a:cubicBezTo>
                  <a:cubicBezTo>
                    <a:pt x="311" y="442"/>
                    <a:pt x="310" y="444"/>
                    <a:pt x="311" y="447"/>
                  </a:cubicBezTo>
                  <a:cubicBezTo>
                    <a:pt x="312" y="448"/>
                    <a:pt x="314" y="448"/>
                    <a:pt x="314" y="448"/>
                  </a:cubicBezTo>
                  <a:cubicBezTo>
                    <a:pt x="314" y="449"/>
                    <a:pt x="314" y="451"/>
                    <a:pt x="314" y="451"/>
                  </a:cubicBezTo>
                  <a:cubicBezTo>
                    <a:pt x="314" y="451"/>
                    <a:pt x="315" y="451"/>
                    <a:pt x="316" y="451"/>
                  </a:cubicBezTo>
                  <a:cubicBezTo>
                    <a:pt x="316" y="453"/>
                    <a:pt x="314" y="454"/>
                    <a:pt x="314" y="454"/>
                  </a:cubicBezTo>
                  <a:cubicBezTo>
                    <a:pt x="315" y="456"/>
                    <a:pt x="316" y="456"/>
                    <a:pt x="317" y="457"/>
                  </a:cubicBezTo>
                  <a:cubicBezTo>
                    <a:pt x="317" y="457"/>
                    <a:pt x="316" y="459"/>
                    <a:pt x="317" y="460"/>
                  </a:cubicBezTo>
                  <a:cubicBezTo>
                    <a:pt x="317" y="460"/>
                    <a:pt x="318" y="460"/>
                    <a:pt x="318" y="460"/>
                  </a:cubicBezTo>
                  <a:cubicBezTo>
                    <a:pt x="319" y="461"/>
                    <a:pt x="316" y="466"/>
                    <a:pt x="321" y="465"/>
                  </a:cubicBezTo>
                  <a:cubicBezTo>
                    <a:pt x="321" y="468"/>
                    <a:pt x="321" y="471"/>
                    <a:pt x="323" y="474"/>
                  </a:cubicBezTo>
                  <a:cubicBezTo>
                    <a:pt x="323" y="475"/>
                    <a:pt x="325" y="476"/>
                    <a:pt x="325" y="476"/>
                  </a:cubicBezTo>
                  <a:cubicBezTo>
                    <a:pt x="326" y="477"/>
                    <a:pt x="326" y="480"/>
                    <a:pt x="327" y="481"/>
                  </a:cubicBezTo>
                  <a:cubicBezTo>
                    <a:pt x="327" y="481"/>
                    <a:pt x="329" y="481"/>
                    <a:pt x="330" y="482"/>
                  </a:cubicBezTo>
                  <a:cubicBezTo>
                    <a:pt x="331" y="484"/>
                    <a:pt x="328" y="486"/>
                    <a:pt x="331" y="486"/>
                  </a:cubicBezTo>
                  <a:cubicBezTo>
                    <a:pt x="333" y="486"/>
                    <a:pt x="332" y="490"/>
                    <a:pt x="332" y="492"/>
                  </a:cubicBezTo>
                  <a:cubicBezTo>
                    <a:pt x="338" y="489"/>
                    <a:pt x="337" y="495"/>
                    <a:pt x="344" y="493"/>
                  </a:cubicBezTo>
                  <a:cubicBezTo>
                    <a:pt x="344" y="497"/>
                    <a:pt x="346" y="499"/>
                    <a:pt x="346" y="503"/>
                  </a:cubicBezTo>
                  <a:cubicBezTo>
                    <a:pt x="351" y="511"/>
                    <a:pt x="368" y="509"/>
                    <a:pt x="379" y="507"/>
                  </a:cubicBezTo>
                  <a:cubicBezTo>
                    <a:pt x="380" y="508"/>
                    <a:pt x="379" y="505"/>
                    <a:pt x="380" y="505"/>
                  </a:cubicBezTo>
                  <a:cubicBezTo>
                    <a:pt x="383" y="503"/>
                    <a:pt x="390" y="507"/>
                    <a:pt x="388" y="502"/>
                  </a:cubicBezTo>
                  <a:cubicBezTo>
                    <a:pt x="391" y="503"/>
                    <a:pt x="391" y="506"/>
                    <a:pt x="390" y="509"/>
                  </a:cubicBezTo>
                  <a:cubicBezTo>
                    <a:pt x="390" y="509"/>
                    <a:pt x="388" y="510"/>
                    <a:pt x="388" y="510"/>
                  </a:cubicBezTo>
                  <a:cubicBezTo>
                    <a:pt x="388" y="513"/>
                    <a:pt x="389" y="516"/>
                    <a:pt x="388" y="519"/>
                  </a:cubicBezTo>
                  <a:cubicBezTo>
                    <a:pt x="388" y="519"/>
                    <a:pt x="386" y="518"/>
                    <a:pt x="386" y="519"/>
                  </a:cubicBezTo>
                  <a:cubicBezTo>
                    <a:pt x="385" y="519"/>
                    <a:pt x="385" y="525"/>
                    <a:pt x="384" y="527"/>
                  </a:cubicBezTo>
                  <a:cubicBezTo>
                    <a:pt x="384" y="528"/>
                    <a:pt x="380" y="529"/>
                    <a:pt x="381" y="534"/>
                  </a:cubicBezTo>
                  <a:cubicBezTo>
                    <a:pt x="377" y="534"/>
                    <a:pt x="380" y="542"/>
                    <a:pt x="374" y="541"/>
                  </a:cubicBezTo>
                  <a:cubicBezTo>
                    <a:pt x="375" y="545"/>
                    <a:pt x="373" y="546"/>
                    <a:pt x="373" y="549"/>
                  </a:cubicBezTo>
                  <a:cubicBezTo>
                    <a:pt x="368" y="548"/>
                    <a:pt x="371" y="555"/>
                    <a:pt x="366" y="554"/>
                  </a:cubicBezTo>
                  <a:cubicBezTo>
                    <a:pt x="366" y="558"/>
                    <a:pt x="366" y="558"/>
                    <a:pt x="366" y="558"/>
                  </a:cubicBezTo>
                  <a:cubicBezTo>
                    <a:pt x="365" y="558"/>
                    <a:pt x="364" y="556"/>
                    <a:pt x="363" y="556"/>
                  </a:cubicBezTo>
                  <a:cubicBezTo>
                    <a:pt x="360" y="558"/>
                    <a:pt x="362" y="559"/>
                    <a:pt x="358" y="561"/>
                  </a:cubicBezTo>
                  <a:cubicBezTo>
                    <a:pt x="358" y="561"/>
                    <a:pt x="353" y="562"/>
                    <a:pt x="353" y="562"/>
                  </a:cubicBezTo>
                  <a:cubicBezTo>
                    <a:pt x="353" y="562"/>
                    <a:pt x="354" y="563"/>
                    <a:pt x="353" y="563"/>
                  </a:cubicBezTo>
                  <a:cubicBezTo>
                    <a:pt x="352" y="564"/>
                    <a:pt x="349" y="565"/>
                    <a:pt x="348" y="566"/>
                  </a:cubicBezTo>
                  <a:cubicBezTo>
                    <a:pt x="344" y="569"/>
                    <a:pt x="343" y="573"/>
                    <a:pt x="338" y="573"/>
                  </a:cubicBezTo>
                  <a:cubicBezTo>
                    <a:pt x="339" y="577"/>
                    <a:pt x="336" y="577"/>
                    <a:pt x="337" y="580"/>
                  </a:cubicBezTo>
                  <a:cubicBezTo>
                    <a:pt x="335" y="582"/>
                    <a:pt x="334" y="581"/>
                    <a:pt x="332" y="580"/>
                  </a:cubicBezTo>
                  <a:cubicBezTo>
                    <a:pt x="333" y="582"/>
                    <a:pt x="330" y="584"/>
                    <a:pt x="331" y="584"/>
                  </a:cubicBezTo>
                  <a:cubicBezTo>
                    <a:pt x="334" y="587"/>
                    <a:pt x="330" y="585"/>
                    <a:pt x="330" y="589"/>
                  </a:cubicBezTo>
                  <a:cubicBezTo>
                    <a:pt x="329" y="591"/>
                    <a:pt x="327" y="589"/>
                    <a:pt x="327" y="590"/>
                  </a:cubicBezTo>
                  <a:cubicBezTo>
                    <a:pt x="326" y="591"/>
                    <a:pt x="327" y="592"/>
                    <a:pt x="327" y="593"/>
                  </a:cubicBezTo>
                  <a:cubicBezTo>
                    <a:pt x="326" y="594"/>
                    <a:pt x="323" y="605"/>
                    <a:pt x="324" y="608"/>
                  </a:cubicBezTo>
                  <a:cubicBezTo>
                    <a:pt x="324" y="611"/>
                    <a:pt x="325" y="612"/>
                    <a:pt x="327" y="614"/>
                  </a:cubicBezTo>
                  <a:cubicBezTo>
                    <a:pt x="327" y="618"/>
                    <a:pt x="326" y="619"/>
                    <a:pt x="327" y="622"/>
                  </a:cubicBezTo>
                  <a:cubicBezTo>
                    <a:pt x="327" y="623"/>
                    <a:pt x="328" y="628"/>
                    <a:pt x="330" y="628"/>
                  </a:cubicBezTo>
                  <a:cubicBezTo>
                    <a:pt x="334" y="628"/>
                    <a:pt x="325" y="634"/>
                    <a:pt x="332" y="635"/>
                  </a:cubicBezTo>
                  <a:cubicBezTo>
                    <a:pt x="332" y="642"/>
                    <a:pt x="333" y="647"/>
                    <a:pt x="332" y="653"/>
                  </a:cubicBezTo>
                  <a:cubicBezTo>
                    <a:pt x="332" y="657"/>
                    <a:pt x="328" y="661"/>
                    <a:pt x="328" y="664"/>
                  </a:cubicBezTo>
                  <a:cubicBezTo>
                    <a:pt x="325" y="665"/>
                    <a:pt x="320" y="668"/>
                    <a:pt x="318" y="670"/>
                  </a:cubicBezTo>
                  <a:cubicBezTo>
                    <a:pt x="317" y="671"/>
                    <a:pt x="317" y="671"/>
                    <a:pt x="318" y="671"/>
                  </a:cubicBezTo>
                  <a:cubicBezTo>
                    <a:pt x="318" y="673"/>
                    <a:pt x="316" y="672"/>
                    <a:pt x="314" y="673"/>
                  </a:cubicBezTo>
                  <a:cubicBezTo>
                    <a:pt x="313" y="673"/>
                    <a:pt x="314" y="675"/>
                    <a:pt x="313" y="676"/>
                  </a:cubicBezTo>
                  <a:cubicBezTo>
                    <a:pt x="312" y="676"/>
                    <a:pt x="310" y="673"/>
                    <a:pt x="310" y="676"/>
                  </a:cubicBezTo>
                  <a:cubicBezTo>
                    <a:pt x="310" y="677"/>
                    <a:pt x="308" y="676"/>
                    <a:pt x="307" y="677"/>
                  </a:cubicBezTo>
                  <a:cubicBezTo>
                    <a:pt x="305" y="678"/>
                    <a:pt x="305" y="682"/>
                    <a:pt x="301" y="681"/>
                  </a:cubicBezTo>
                  <a:cubicBezTo>
                    <a:pt x="300" y="689"/>
                    <a:pt x="301" y="701"/>
                    <a:pt x="303" y="712"/>
                  </a:cubicBezTo>
                  <a:cubicBezTo>
                    <a:pt x="302" y="713"/>
                    <a:pt x="300" y="714"/>
                    <a:pt x="300" y="712"/>
                  </a:cubicBezTo>
                  <a:cubicBezTo>
                    <a:pt x="298" y="712"/>
                    <a:pt x="299" y="714"/>
                    <a:pt x="299" y="715"/>
                  </a:cubicBezTo>
                  <a:cubicBezTo>
                    <a:pt x="297" y="716"/>
                    <a:pt x="295" y="714"/>
                    <a:pt x="294" y="716"/>
                  </a:cubicBezTo>
                  <a:cubicBezTo>
                    <a:pt x="294" y="718"/>
                    <a:pt x="289" y="718"/>
                    <a:pt x="287" y="721"/>
                  </a:cubicBezTo>
                  <a:cubicBezTo>
                    <a:pt x="287" y="729"/>
                    <a:pt x="287" y="729"/>
                    <a:pt x="287" y="729"/>
                  </a:cubicBezTo>
                  <a:cubicBezTo>
                    <a:pt x="284" y="729"/>
                    <a:pt x="286" y="734"/>
                    <a:pt x="285" y="736"/>
                  </a:cubicBezTo>
                  <a:cubicBezTo>
                    <a:pt x="284" y="737"/>
                    <a:pt x="282" y="737"/>
                    <a:pt x="282" y="737"/>
                  </a:cubicBezTo>
                  <a:cubicBezTo>
                    <a:pt x="281" y="740"/>
                    <a:pt x="281" y="742"/>
                    <a:pt x="279" y="744"/>
                  </a:cubicBezTo>
                  <a:cubicBezTo>
                    <a:pt x="279" y="745"/>
                    <a:pt x="279" y="747"/>
                    <a:pt x="279" y="747"/>
                  </a:cubicBezTo>
                  <a:cubicBezTo>
                    <a:pt x="279" y="748"/>
                    <a:pt x="276" y="747"/>
                    <a:pt x="276" y="747"/>
                  </a:cubicBezTo>
                  <a:cubicBezTo>
                    <a:pt x="276" y="748"/>
                    <a:pt x="277" y="751"/>
                    <a:pt x="276" y="751"/>
                  </a:cubicBezTo>
                  <a:cubicBezTo>
                    <a:pt x="276" y="752"/>
                    <a:pt x="274" y="751"/>
                    <a:pt x="273" y="751"/>
                  </a:cubicBezTo>
                  <a:cubicBezTo>
                    <a:pt x="273" y="752"/>
                    <a:pt x="274" y="754"/>
                    <a:pt x="273" y="754"/>
                  </a:cubicBezTo>
                  <a:cubicBezTo>
                    <a:pt x="273" y="755"/>
                    <a:pt x="271" y="754"/>
                    <a:pt x="271" y="754"/>
                  </a:cubicBezTo>
                  <a:cubicBezTo>
                    <a:pt x="270" y="755"/>
                    <a:pt x="268" y="757"/>
                    <a:pt x="268" y="758"/>
                  </a:cubicBezTo>
                  <a:cubicBezTo>
                    <a:pt x="268" y="760"/>
                    <a:pt x="266" y="759"/>
                    <a:pt x="265" y="760"/>
                  </a:cubicBezTo>
                  <a:cubicBezTo>
                    <a:pt x="265" y="760"/>
                    <a:pt x="265" y="762"/>
                    <a:pt x="265" y="763"/>
                  </a:cubicBezTo>
                  <a:cubicBezTo>
                    <a:pt x="264" y="763"/>
                    <a:pt x="263" y="762"/>
                    <a:pt x="262" y="763"/>
                  </a:cubicBezTo>
                  <a:cubicBezTo>
                    <a:pt x="261" y="763"/>
                    <a:pt x="260" y="765"/>
                    <a:pt x="259" y="765"/>
                  </a:cubicBezTo>
                  <a:cubicBezTo>
                    <a:pt x="259" y="766"/>
                    <a:pt x="257" y="768"/>
                    <a:pt x="257" y="768"/>
                  </a:cubicBezTo>
                  <a:cubicBezTo>
                    <a:pt x="256" y="769"/>
                    <a:pt x="252" y="770"/>
                    <a:pt x="252" y="770"/>
                  </a:cubicBezTo>
                  <a:cubicBezTo>
                    <a:pt x="251" y="769"/>
                    <a:pt x="251" y="769"/>
                    <a:pt x="250" y="770"/>
                  </a:cubicBezTo>
                  <a:cubicBezTo>
                    <a:pt x="248" y="771"/>
                    <a:pt x="247" y="770"/>
                    <a:pt x="244" y="771"/>
                  </a:cubicBezTo>
                  <a:cubicBezTo>
                    <a:pt x="243" y="771"/>
                    <a:pt x="234" y="775"/>
                    <a:pt x="231" y="771"/>
                  </a:cubicBezTo>
                  <a:cubicBezTo>
                    <a:pt x="229" y="771"/>
                    <a:pt x="231" y="773"/>
                    <a:pt x="231" y="772"/>
                  </a:cubicBezTo>
                  <a:cubicBezTo>
                    <a:pt x="229" y="776"/>
                    <a:pt x="226" y="773"/>
                    <a:pt x="222" y="774"/>
                  </a:cubicBezTo>
                  <a:cubicBezTo>
                    <a:pt x="220" y="774"/>
                    <a:pt x="221" y="775"/>
                    <a:pt x="222" y="775"/>
                  </a:cubicBezTo>
                  <a:cubicBezTo>
                    <a:pt x="220" y="777"/>
                    <a:pt x="213" y="774"/>
                    <a:pt x="209" y="774"/>
                  </a:cubicBezTo>
                  <a:cubicBezTo>
                    <a:pt x="209" y="767"/>
                    <a:pt x="203" y="763"/>
                    <a:pt x="206" y="757"/>
                  </a:cubicBezTo>
                  <a:cubicBezTo>
                    <a:pt x="203" y="754"/>
                    <a:pt x="200" y="752"/>
                    <a:pt x="200" y="746"/>
                  </a:cubicBezTo>
                  <a:cubicBezTo>
                    <a:pt x="196" y="750"/>
                    <a:pt x="200" y="748"/>
                    <a:pt x="198" y="742"/>
                  </a:cubicBezTo>
                  <a:cubicBezTo>
                    <a:pt x="196" y="735"/>
                    <a:pt x="187" y="730"/>
                    <a:pt x="189" y="722"/>
                  </a:cubicBezTo>
                  <a:cubicBezTo>
                    <a:pt x="188" y="721"/>
                    <a:pt x="188" y="725"/>
                    <a:pt x="188" y="725"/>
                  </a:cubicBezTo>
                  <a:cubicBezTo>
                    <a:pt x="185" y="724"/>
                    <a:pt x="188" y="715"/>
                    <a:pt x="185" y="719"/>
                  </a:cubicBezTo>
                  <a:cubicBezTo>
                    <a:pt x="183" y="717"/>
                    <a:pt x="183" y="712"/>
                    <a:pt x="184" y="709"/>
                  </a:cubicBezTo>
                  <a:cubicBezTo>
                    <a:pt x="184" y="705"/>
                    <a:pt x="185" y="702"/>
                    <a:pt x="182" y="697"/>
                  </a:cubicBezTo>
                  <a:cubicBezTo>
                    <a:pt x="183" y="695"/>
                    <a:pt x="179" y="696"/>
                    <a:pt x="178" y="695"/>
                  </a:cubicBezTo>
                  <a:cubicBezTo>
                    <a:pt x="177" y="694"/>
                    <a:pt x="182" y="691"/>
                    <a:pt x="175" y="693"/>
                  </a:cubicBezTo>
                  <a:cubicBezTo>
                    <a:pt x="175" y="692"/>
                    <a:pt x="176" y="689"/>
                    <a:pt x="175" y="688"/>
                  </a:cubicBezTo>
                  <a:cubicBezTo>
                    <a:pt x="175" y="688"/>
                    <a:pt x="173" y="689"/>
                    <a:pt x="172" y="688"/>
                  </a:cubicBezTo>
                  <a:cubicBezTo>
                    <a:pt x="172" y="688"/>
                    <a:pt x="176" y="683"/>
                    <a:pt x="171" y="684"/>
                  </a:cubicBezTo>
                  <a:cubicBezTo>
                    <a:pt x="171" y="682"/>
                    <a:pt x="173" y="681"/>
                    <a:pt x="172" y="678"/>
                  </a:cubicBezTo>
                  <a:cubicBezTo>
                    <a:pt x="170" y="677"/>
                    <a:pt x="173" y="672"/>
                    <a:pt x="168" y="673"/>
                  </a:cubicBezTo>
                  <a:cubicBezTo>
                    <a:pt x="168" y="660"/>
                    <a:pt x="169" y="656"/>
                    <a:pt x="175" y="648"/>
                  </a:cubicBezTo>
                  <a:cubicBezTo>
                    <a:pt x="174" y="646"/>
                    <a:pt x="177" y="640"/>
                    <a:pt x="174" y="641"/>
                  </a:cubicBezTo>
                  <a:cubicBezTo>
                    <a:pt x="174" y="638"/>
                    <a:pt x="177" y="640"/>
                    <a:pt x="178" y="639"/>
                  </a:cubicBezTo>
                  <a:cubicBezTo>
                    <a:pt x="179" y="639"/>
                    <a:pt x="178" y="636"/>
                    <a:pt x="179" y="636"/>
                  </a:cubicBezTo>
                  <a:cubicBezTo>
                    <a:pt x="179" y="634"/>
                    <a:pt x="178" y="621"/>
                    <a:pt x="177" y="625"/>
                  </a:cubicBezTo>
                  <a:cubicBezTo>
                    <a:pt x="174" y="623"/>
                    <a:pt x="175" y="619"/>
                    <a:pt x="175" y="617"/>
                  </a:cubicBezTo>
                  <a:cubicBezTo>
                    <a:pt x="175" y="613"/>
                    <a:pt x="176" y="610"/>
                    <a:pt x="175" y="607"/>
                  </a:cubicBezTo>
                  <a:cubicBezTo>
                    <a:pt x="175" y="605"/>
                    <a:pt x="173" y="606"/>
                    <a:pt x="172" y="606"/>
                  </a:cubicBezTo>
                  <a:cubicBezTo>
                    <a:pt x="172" y="605"/>
                    <a:pt x="174" y="604"/>
                    <a:pt x="174" y="603"/>
                  </a:cubicBezTo>
                  <a:cubicBezTo>
                    <a:pt x="174" y="603"/>
                    <a:pt x="172" y="602"/>
                    <a:pt x="172" y="601"/>
                  </a:cubicBezTo>
                  <a:cubicBezTo>
                    <a:pt x="172" y="598"/>
                    <a:pt x="171" y="599"/>
                    <a:pt x="170" y="597"/>
                  </a:cubicBezTo>
                  <a:cubicBezTo>
                    <a:pt x="169" y="597"/>
                    <a:pt x="170" y="595"/>
                    <a:pt x="170" y="594"/>
                  </a:cubicBezTo>
                  <a:cubicBezTo>
                    <a:pt x="169" y="594"/>
                    <a:pt x="166" y="594"/>
                    <a:pt x="167" y="593"/>
                  </a:cubicBezTo>
                  <a:cubicBezTo>
                    <a:pt x="167" y="593"/>
                    <a:pt x="168" y="593"/>
                    <a:pt x="168" y="593"/>
                  </a:cubicBezTo>
                  <a:cubicBezTo>
                    <a:pt x="166" y="590"/>
                    <a:pt x="165" y="589"/>
                    <a:pt x="161" y="587"/>
                  </a:cubicBezTo>
                  <a:cubicBezTo>
                    <a:pt x="160" y="587"/>
                    <a:pt x="161" y="586"/>
                    <a:pt x="160" y="586"/>
                  </a:cubicBezTo>
                  <a:cubicBezTo>
                    <a:pt x="158" y="586"/>
                    <a:pt x="158" y="582"/>
                    <a:pt x="156" y="583"/>
                  </a:cubicBezTo>
                  <a:cubicBezTo>
                    <a:pt x="153" y="571"/>
                    <a:pt x="156" y="561"/>
                    <a:pt x="156" y="548"/>
                  </a:cubicBezTo>
                  <a:cubicBezTo>
                    <a:pt x="155" y="545"/>
                    <a:pt x="152" y="550"/>
                    <a:pt x="153" y="544"/>
                  </a:cubicBezTo>
                  <a:cubicBezTo>
                    <a:pt x="145" y="544"/>
                    <a:pt x="138" y="543"/>
                    <a:pt x="133" y="541"/>
                  </a:cubicBezTo>
                  <a:cubicBezTo>
                    <a:pt x="135" y="533"/>
                    <a:pt x="129" y="542"/>
                    <a:pt x="130" y="534"/>
                  </a:cubicBezTo>
                  <a:cubicBezTo>
                    <a:pt x="124" y="532"/>
                    <a:pt x="123" y="531"/>
                    <a:pt x="115" y="533"/>
                  </a:cubicBezTo>
                  <a:cubicBezTo>
                    <a:pt x="114" y="533"/>
                    <a:pt x="111" y="533"/>
                    <a:pt x="109" y="534"/>
                  </a:cubicBezTo>
                  <a:cubicBezTo>
                    <a:pt x="109" y="534"/>
                    <a:pt x="105" y="536"/>
                    <a:pt x="101" y="535"/>
                  </a:cubicBezTo>
                  <a:cubicBezTo>
                    <a:pt x="103" y="539"/>
                    <a:pt x="105" y="537"/>
                    <a:pt x="98" y="538"/>
                  </a:cubicBezTo>
                  <a:cubicBezTo>
                    <a:pt x="93" y="539"/>
                    <a:pt x="90" y="541"/>
                    <a:pt x="83" y="541"/>
                  </a:cubicBezTo>
                  <a:cubicBezTo>
                    <a:pt x="80" y="541"/>
                    <a:pt x="80" y="540"/>
                    <a:pt x="78" y="540"/>
                  </a:cubicBezTo>
                  <a:cubicBezTo>
                    <a:pt x="69" y="539"/>
                    <a:pt x="60" y="544"/>
                    <a:pt x="52" y="542"/>
                  </a:cubicBezTo>
                  <a:cubicBezTo>
                    <a:pt x="52" y="538"/>
                    <a:pt x="47" y="539"/>
                    <a:pt x="45" y="538"/>
                  </a:cubicBezTo>
                  <a:cubicBezTo>
                    <a:pt x="44" y="538"/>
                    <a:pt x="45" y="536"/>
                    <a:pt x="45" y="535"/>
                  </a:cubicBezTo>
                  <a:cubicBezTo>
                    <a:pt x="44" y="535"/>
                    <a:pt x="41" y="536"/>
                    <a:pt x="41" y="535"/>
                  </a:cubicBezTo>
                  <a:cubicBezTo>
                    <a:pt x="40" y="535"/>
                    <a:pt x="41" y="533"/>
                    <a:pt x="41" y="533"/>
                  </a:cubicBezTo>
                  <a:cubicBezTo>
                    <a:pt x="39" y="532"/>
                    <a:pt x="38" y="533"/>
                    <a:pt x="38" y="531"/>
                  </a:cubicBezTo>
                  <a:cubicBezTo>
                    <a:pt x="38" y="531"/>
                    <a:pt x="35" y="529"/>
                    <a:pt x="35" y="528"/>
                  </a:cubicBezTo>
                  <a:cubicBezTo>
                    <a:pt x="34" y="528"/>
                    <a:pt x="35" y="527"/>
                    <a:pt x="34" y="527"/>
                  </a:cubicBezTo>
                  <a:cubicBezTo>
                    <a:pt x="32" y="527"/>
                    <a:pt x="33" y="525"/>
                    <a:pt x="32" y="524"/>
                  </a:cubicBezTo>
                  <a:cubicBezTo>
                    <a:pt x="31" y="523"/>
                    <a:pt x="30" y="524"/>
                    <a:pt x="29" y="523"/>
                  </a:cubicBezTo>
                  <a:cubicBezTo>
                    <a:pt x="29" y="522"/>
                    <a:pt x="30" y="521"/>
                    <a:pt x="29" y="520"/>
                  </a:cubicBezTo>
                  <a:cubicBezTo>
                    <a:pt x="28" y="519"/>
                    <a:pt x="26" y="521"/>
                    <a:pt x="26" y="519"/>
                  </a:cubicBezTo>
                  <a:cubicBezTo>
                    <a:pt x="26" y="518"/>
                    <a:pt x="28" y="516"/>
                    <a:pt x="28" y="517"/>
                  </a:cubicBezTo>
                  <a:cubicBezTo>
                    <a:pt x="26" y="512"/>
                    <a:pt x="20" y="514"/>
                    <a:pt x="21" y="509"/>
                  </a:cubicBezTo>
                  <a:cubicBezTo>
                    <a:pt x="14" y="511"/>
                    <a:pt x="17" y="503"/>
                    <a:pt x="11" y="505"/>
                  </a:cubicBezTo>
                  <a:cubicBezTo>
                    <a:pt x="12" y="503"/>
                    <a:pt x="13" y="502"/>
                    <a:pt x="12" y="500"/>
                  </a:cubicBezTo>
                  <a:cubicBezTo>
                    <a:pt x="12" y="498"/>
                    <a:pt x="9" y="499"/>
                    <a:pt x="7" y="499"/>
                  </a:cubicBezTo>
                  <a:cubicBezTo>
                    <a:pt x="8" y="496"/>
                    <a:pt x="4" y="496"/>
                    <a:pt x="4" y="495"/>
                  </a:cubicBezTo>
                  <a:cubicBezTo>
                    <a:pt x="4" y="492"/>
                    <a:pt x="6" y="493"/>
                    <a:pt x="4" y="489"/>
                  </a:cubicBezTo>
                  <a:cubicBezTo>
                    <a:pt x="4" y="488"/>
                    <a:pt x="3" y="489"/>
                    <a:pt x="3" y="488"/>
                  </a:cubicBezTo>
                  <a:cubicBezTo>
                    <a:pt x="3" y="487"/>
                    <a:pt x="1" y="483"/>
                    <a:pt x="0" y="482"/>
                  </a:cubicBezTo>
                  <a:cubicBezTo>
                    <a:pt x="0" y="480"/>
                    <a:pt x="3" y="482"/>
                    <a:pt x="4" y="481"/>
                  </a:cubicBezTo>
                  <a:cubicBezTo>
                    <a:pt x="5" y="480"/>
                    <a:pt x="4" y="476"/>
                    <a:pt x="7" y="476"/>
                  </a:cubicBezTo>
                  <a:cubicBezTo>
                    <a:pt x="7" y="453"/>
                    <a:pt x="7" y="453"/>
                    <a:pt x="7" y="453"/>
                  </a:cubicBezTo>
                  <a:cubicBezTo>
                    <a:pt x="7" y="451"/>
                    <a:pt x="4" y="452"/>
                    <a:pt x="4" y="451"/>
                  </a:cubicBezTo>
                  <a:cubicBezTo>
                    <a:pt x="4" y="451"/>
                    <a:pt x="5" y="449"/>
                    <a:pt x="5" y="448"/>
                  </a:cubicBezTo>
                  <a:cubicBezTo>
                    <a:pt x="6" y="446"/>
                    <a:pt x="4" y="445"/>
                    <a:pt x="4" y="443"/>
                  </a:cubicBezTo>
                  <a:cubicBezTo>
                    <a:pt x="9" y="449"/>
                    <a:pt x="4" y="433"/>
                    <a:pt x="10" y="439"/>
                  </a:cubicBezTo>
                  <a:cubicBezTo>
                    <a:pt x="11" y="437"/>
                    <a:pt x="9" y="432"/>
                    <a:pt x="11" y="430"/>
                  </a:cubicBezTo>
                  <a:cubicBezTo>
                    <a:pt x="11" y="430"/>
                    <a:pt x="14" y="430"/>
                    <a:pt x="14" y="430"/>
                  </a:cubicBezTo>
                  <a:cubicBezTo>
                    <a:pt x="14" y="429"/>
                    <a:pt x="12" y="428"/>
                    <a:pt x="12" y="426"/>
                  </a:cubicBezTo>
                  <a:cubicBezTo>
                    <a:pt x="18" y="425"/>
                    <a:pt x="17" y="417"/>
                    <a:pt x="22" y="416"/>
                  </a:cubicBezTo>
                  <a:cubicBezTo>
                    <a:pt x="22" y="411"/>
                    <a:pt x="27" y="411"/>
                    <a:pt x="26" y="406"/>
                  </a:cubicBezTo>
                  <a:cubicBezTo>
                    <a:pt x="29" y="407"/>
                    <a:pt x="29" y="405"/>
                    <a:pt x="29" y="404"/>
                  </a:cubicBezTo>
                  <a:cubicBezTo>
                    <a:pt x="38" y="403"/>
                    <a:pt x="44" y="400"/>
                    <a:pt x="43" y="389"/>
                  </a:cubicBezTo>
                  <a:cubicBezTo>
                    <a:pt x="49" y="391"/>
                    <a:pt x="44" y="382"/>
                    <a:pt x="49" y="382"/>
                  </a:cubicBezTo>
                  <a:cubicBezTo>
                    <a:pt x="49" y="374"/>
                    <a:pt x="49" y="374"/>
                    <a:pt x="49" y="374"/>
                  </a:cubicBezTo>
                  <a:cubicBezTo>
                    <a:pt x="51" y="374"/>
                    <a:pt x="52" y="372"/>
                    <a:pt x="55" y="373"/>
                  </a:cubicBezTo>
                  <a:cubicBezTo>
                    <a:pt x="57" y="370"/>
                    <a:pt x="59" y="368"/>
                    <a:pt x="62" y="364"/>
                  </a:cubicBezTo>
                  <a:cubicBezTo>
                    <a:pt x="62" y="363"/>
                    <a:pt x="63" y="364"/>
                    <a:pt x="63" y="363"/>
                  </a:cubicBezTo>
                  <a:cubicBezTo>
                    <a:pt x="63" y="361"/>
                    <a:pt x="67" y="361"/>
                    <a:pt x="66" y="359"/>
                  </a:cubicBezTo>
                  <a:cubicBezTo>
                    <a:pt x="72" y="360"/>
                    <a:pt x="73" y="355"/>
                    <a:pt x="78" y="356"/>
                  </a:cubicBezTo>
                  <a:cubicBezTo>
                    <a:pt x="76" y="361"/>
                    <a:pt x="85" y="356"/>
                    <a:pt x="83" y="361"/>
                  </a:cubicBezTo>
                  <a:cubicBezTo>
                    <a:pt x="85" y="358"/>
                    <a:pt x="97" y="363"/>
                    <a:pt x="97" y="357"/>
                  </a:cubicBezTo>
                  <a:cubicBezTo>
                    <a:pt x="103" y="356"/>
                    <a:pt x="109" y="355"/>
                    <a:pt x="112" y="350"/>
                  </a:cubicBezTo>
                  <a:cubicBezTo>
                    <a:pt x="114" y="350"/>
                    <a:pt x="116" y="350"/>
                    <a:pt x="116" y="349"/>
                  </a:cubicBezTo>
                  <a:cubicBezTo>
                    <a:pt x="119" y="349"/>
                    <a:pt x="119" y="350"/>
                    <a:pt x="122" y="350"/>
                  </a:cubicBezTo>
                  <a:cubicBezTo>
                    <a:pt x="125" y="350"/>
                    <a:pt x="128" y="349"/>
                    <a:pt x="130" y="349"/>
                  </a:cubicBezTo>
                  <a:cubicBezTo>
                    <a:pt x="130" y="349"/>
                    <a:pt x="131" y="350"/>
                    <a:pt x="132" y="350"/>
                  </a:cubicBezTo>
                  <a:cubicBezTo>
                    <a:pt x="135" y="350"/>
                    <a:pt x="141" y="353"/>
                    <a:pt x="147" y="352"/>
                  </a:cubicBezTo>
                  <a:cubicBezTo>
                    <a:pt x="150" y="351"/>
                    <a:pt x="154" y="347"/>
                    <a:pt x="157" y="350"/>
                  </a:cubicBezTo>
                  <a:cubicBezTo>
                    <a:pt x="159" y="353"/>
                    <a:pt x="158" y="350"/>
                    <a:pt x="163" y="350"/>
                  </a:cubicBezTo>
                  <a:cubicBezTo>
                    <a:pt x="163" y="351"/>
                    <a:pt x="164" y="352"/>
                    <a:pt x="164" y="353"/>
                  </a:cubicBezTo>
                  <a:cubicBezTo>
                    <a:pt x="164" y="353"/>
                    <a:pt x="161" y="354"/>
                    <a:pt x="161" y="354"/>
                  </a:cubicBezTo>
                  <a:cubicBezTo>
                    <a:pt x="161" y="356"/>
                    <a:pt x="162" y="355"/>
                    <a:pt x="163" y="356"/>
                  </a:cubicBezTo>
                  <a:cubicBezTo>
                    <a:pt x="163" y="357"/>
                    <a:pt x="161" y="357"/>
                    <a:pt x="161" y="357"/>
                  </a:cubicBezTo>
                  <a:cubicBezTo>
                    <a:pt x="161" y="358"/>
                    <a:pt x="163" y="359"/>
                    <a:pt x="163" y="360"/>
                  </a:cubicBezTo>
                  <a:cubicBezTo>
                    <a:pt x="162" y="364"/>
                    <a:pt x="160" y="366"/>
                    <a:pt x="164" y="371"/>
                  </a:cubicBezTo>
                  <a:cubicBezTo>
                    <a:pt x="165" y="374"/>
                    <a:pt x="166" y="370"/>
                    <a:pt x="168" y="373"/>
                  </a:cubicBezTo>
                  <a:cubicBezTo>
                    <a:pt x="168" y="374"/>
                    <a:pt x="171" y="373"/>
                    <a:pt x="171" y="374"/>
                  </a:cubicBezTo>
                  <a:cubicBezTo>
                    <a:pt x="171" y="374"/>
                    <a:pt x="171" y="377"/>
                    <a:pt x="171" y="377"/>
                  </a:cubicBezTo>
                  <a:cubicBezTo>
                    <a:pt x="172" y="378"/>
                    <a:pt x="175" y="376"/>
                    <a:pt x="175" y="378"/>
                  </a:cubicBezTo>
                  <a:cubicBezTo>
                    <a:pt x="180" y="376"/>
                    <a:pt x="183" y="382"/>
                    <a:pt x="185" y="378"/>
                  </a:cubicBezTo>
                  <a:cubicBezTo>
                    <a:pt x="187" y="378"/>
                    <a:pt x="186" y="381"/>
                    <a:pt x="186" y="381"/>
                  </a:cubicBezTo>
                  <a:cubicBezTo>
                    <a:pt x="189" y="383"/>
                    <a:pt x="190" y="381"/>
                    <a:pt x="193" y="382"/>
                  </a:cubicBezTo>
                  <a:cubicBezTo>
                    <a:pt x="194" y="383"/>
                    <a:pt x="194" y="385"/>
                    <a:pt x="195" y="385"/>
                  </a:cubicBezTo>
                  <a:cubicBezTo>
                    <a:pt x="195" y="386"/>
                    <a:pt x="197" y="385"/>
                    <a:pt x="198" y="385"/>
                  </a:cubicBezTo>
                  <a:cubicBezTo>
                    <a:pt x="199" y="387"/>
                    <a:pt x="200" y="386"/>
                    <a:pt x="202" y="387"/>
                  </a:cubicBezTo>
                  <a:cubicBezTo>
                    <a:pt x="202" y="387"/>
                    <a:pt x="203" y="389"/>
                    <a:pt x="203" y="389"/>
                  </a:cubicBezTo>
                  <a:cubicBezTo>
                    <a:pt x="204" y="390"/>
                    <a:pt x="206" y="388"/>
                    <a:pt x="207" y="388"/>
                  </a:cubicBezTo>
                  <a:cubicBezTo>
                    <a:pt x="207" y="388"/>
                    <a:pt x="208" y="389"/>
                    <a:pt x="209" y="389"/>
                  </a:cubicBezTo>
                  <a:cubicBezTo>
                    <a:pt x="210" y="390"/>
                    <a:pt x="211" y="389"/>
                    <a:pt x="212" y="389"/>
                  </a:cubicBezTo>
                  <a:cubicBezTo>
                    <a:pt x="212" y="388"/>
                    <a:pt x="214" y="388"/>
                    <a:pt x="214" y="387"/>
                  </a:cubicBezTo>
                  <a:cubicBezTo>
                    <a:pt x="214" y="387"/>
                    <a:pt x="217" y="386"/>
                    <a:pt x="216" y="385"/>
                  </a:cubicBezTo>
                  <a:cubicBezTo>
                    <a:pt x="212" y="382"/>
                    <a:pt x="220" y="383"/>
                    <a:pt x="220" y="378"/>
                  </a:cubicBezTo>
                  <a:cubicBezTo>
                    <a:pt x="224" y="379"/>
                    <a:pt x="224" y="376"/>
                    <a:pt x="229" y="377"/>
                  </a:cubicBezTo>
                  <a:cubicBezTo>
                    <a:pt x="229" y="377"/>
                    <a:pt x="230" y="378"/>
                    <a:pt x="230" y="378"/>
                  </a:cubicBezTo>
                  <a:cubicBezTo>
                    <a:pt x="232" y="379"/>
                    <a:pt x="234" y="378"/>
                    <a:pt x="236" y="378"/>
                  </a:cubicBezTo>
                  <a:cubicBezTo>
                    <a:pt x="236" y="378"/>
                    <a:pt x="238" y="381"/>
                    <a:pt x="238" y="381"/>
                  </a:cubicBezTo>
                  <a:cubicBezTo>
                    <a:pt x="239" y="381"/>
                    <a:pt x="241" y="379"/>
                    <a:pt x="243" y="380"/>
                  </a:cubicBezTo>
                  <a:cubicBezTo>
                    <a:pt x="243" y="380"/>
                    <a:pt x="242" y="382"/>
                    <a:pt x="243" y="382"/>
                  </a:cubicBezTo>
                  <a:cubicBezTo>
                    <a:pt x="244" y="383"/>
                    <a:pt x="246" y="380"/>
                    <a:pt x="248" y="381"/>
                  </a:cubicBezTo>
                  <a:cubicBezTo>
                    <a:pt x="249" y="382"/>
                    <a:pt x="245" y="383"/>
                    <a:pt x="245" y="382"/>
                  </a:cubicBezTo>
                  <a:cubicBezTo>
                    <a:pt x="246" y="385"/>
                    <a:pt x="255" y="385"/>
                    <a:pt x="259" y="385"/>
                  </a:cubicBezTo>
                  <a:cubicBezTo>
                    <a:pt x="259" y="391"/>
                    <a:pt x="271" y="389"/>
                    <a:pt x="273" y="385"/>
                  </a:cubicBezTo>
                  <a:cubicBezTo>
                    <a:pt x="274" y="387"/>
                    <a:pt x="280" y="384"/>
                    <a:pt x="282" y="385"/>
                  </a:cubicBezTo>
                  <a:cubicBezTo>
                    <a:pt x="283" y="387"/>
                    <a:pt x="282" y="385"/>
                    <a:pt x="285" y="385"/>
                  </a:cubicBezTo>
                  <a:cubicBezTo>
                    <a:pt x="287" y="386"/>
                    <a:pt x="289" y="387"/>
                    <a:pt x="292" y="387"/>
                  </a:cubicBezTo>
                  <a:cubicBezTo>
                    <a:pt x="294" y="386"/>
                    <a:pt x="295" y="384"/>
                    <a:pt x="299" y="384"/>
                  </a:cubicBezTo>
                  <a:cubicBezTo>
                    <a:pt x="300" y="381"/>
                    <a:pt x="299" y="376"/>
                    <a:pt x="303" y="375"/>
                  </a:cubicBezTo>
                  <a:cubicBezTo>
                    <a:pt x="303" y="373"/>
                    <a:pt x="301" y="373"/>
                    <a:pt x="301" y="370"/>
                  </a:cubicBezTo>
                  <a:cubicBezTo>
                    <a:pt x="306" y="370"/>
                    <a:pt x="306" y="361"/>
                    <a:pt x="310" y="366"/>
                  </a:cubicBezTo>
                  <a:cubicBezTo>
                    <a:pt x="311" y="360"/>
                    <a:pt x="308" y="359"/>
                    <a:pt x="304" y="359"/>
                  </a:cubicBezTo>
                  <a:cubicBezTo>
                    <a:pt x="305" y="357"/>
                    <a:pt x="306" y="355"/>
                    <a:pt x="306" y="353"/>
                  </a:cubicBezTo>
                  <a:cubicBezTo>
                    <a:pt x="304" y="349"/>
                    <a:pt x="296" y="352"/>
                    <a:pt x="294" y="347"/>
                  </a:cubicBezTo>
                  <a:cubicBezTo>
                    <a:pt x="292" y="349"/>
                    <a:pt x="287" y="349"/>
                    <a:pt x="286" y="352"/>
                  </a:cubicBezTo>
                  <a:cubicBezTo>
                    <a:pt x="284" y="352"/>
                    <a:pt x="285" y="349"/>
                    <a:pt x="285" y="349"/>
                  </a:cubicBezTo>
                  <a:cubicBezTo>
                    <a:pt x="282" y="347"/>
                    <a:pt x="278" y="350"/>
                    <a:pt x="275" y="349"/>
                  </a:cubicBezTo>
                  <a:cubicBezTo>
                    <a:pt x="273" y="350"/>
                    <a:pt x="273" y="352"/>
                    <a:pt x="271" y="352"/>
                  </a:cubicBezTo>
                  <a:cubicBezTo>
                    <a:pt x="267" y="352"/>
                    <a:pt x="267" y="346"/>
                    <a:pt x="261" y="347"/>
                  </a:cubicBezTo>
                  <a:cubicBezTo>
                    <a:pt x="261" y="345"/>
                    <a:pt x="259" y="344"/>
                    <a:pt x="259" y="342"/>
                  </a:cubicBezTo>
                  <a:cubicBezTo>
                    <a:pt x="258" y="342"/>
                    <a:pt x="257" y="342"/>
                    <a:pt x="257" y="340"/>
                  </a:cubicBezTo>
                  <a:cubicBezTo>
                    <a:pt x="256" y="339"/>
                    <a:pt x="254" y="338"/>
                    <a:pt x="251" y="338"/>
                  </a:cubicBezTo>
                  <a:cubicBezTo>
                    <a:pt x="254" y="334"/>
                    <a:pt x="252" y="326"/>
                    <a:pt x="251" y="322"/>
                  </a:cubicBezTo>
                  <a:cubicBezTo>
                    <a:pt x="247" y="325"/>
                    <a:pt x="243" y="319"/>
                    <a:pt x="243" y="326"/>
                  </a:cubicBezTo>
                  <a:cubicBezTo>
                    <a:pt x="238" y="324"/>
                    <a:pt x="238" y="328"/>
                    <a:pt x="234" y="325"/>
                  </a:cubicBezTo>
                  <a:cubicBezTo>
                    <a:pt x="234" y="327"/>
                    <a:pt x="234" y="327"/>
                    <a:pt x="233" y="328"/>
                  </a:cubicBezTo>
                  <a:cubicBezTo>
                    <a:pt x="234" y="329"/>
                    <a:pt x="235" y="329"/>
                    <a:pt x="236" y="331"/>
                  </a:cubicBezTo>
                  <a:cubicBezTo>
                    <a:pt x="236" y="332"/>
                    <a:pt x="235" y="334"/>
                    <a:pt x="238" y="333"/>
                  </a:cubicBezTo>
                  <a:cubicBezTo>
                    <a:pt x="237" y="338"/>
                    <a:pt x="237" y="336"/>
                    <a:pt x="240" y="339"/>
                  </a:cubicBezTo>
                  <a:cubicBezTo>
                    <a:pt x="241" y="342"/>
                    <a:pt x="238" y="341"/>
                    <a:pt x="237" y="342"/>
                  </a:cubicBezTo>
                  <a:cubicBezTo>
                    <a:pt x="237" y="342"/>
                    <a:pt x="235" y="347"/>
                    <a:pt x="234" y="346"/>
                  </a:cubicBezTo>
                  <a:cubicBezTo>
                    <a:pt x="231" y="343"/>
                    <a:pt x="234" y="350"/>
                    <a:pt x="229" y="349"/>
                  </a:cubicBezTo>
                  <a:cubicBezTo>
                    <a:pt x="228" y="348"/>
                    <a:pt x="227" y="346"/>
                    <a:pt x="226" y="346"/>
                  </a:cubicBezTo>
                  <a:cubicBezTo>
                    <a:pt x="225" y="344"/>
                    <a:pt x="227" y="343"/>
                    <a:pt x="229" y="343"/>
                  </a:cubicBezTo>
                  <a:cubicBezTo>
                    <a:pt x="227" y="341"/>
                    <a:pt x="222" y="340"/>
                    <a:pt x="226" y="336"/>
                  </a:cubicBezTo>
                  <a:cubicBezTo>
                    <a:pt x="224" y="335"/>
                    <a:pt x="221" y="337"/>
                    <a:pt x="220" y="336"/>
                  </a:cubicBezTo>
                  <a:cubicBezTo>
                    <a:pt x="219" y="335"/>
                    <a:pt x="223" y="335"/>
                    <a:pt x="223" y="335"/>
                  </a:cubicBezTo>
                  <a:cubicBezTo>
                    <a:pt x="223" y="335"/>
                    <a:pt x="219" y="331"/>
                    <a:pt x="216" y="329"/>
                  </a:cubicBezTo>
                  <a:cubicBezTo>
                    <a:pt x="217" y="323"/>
                    <a:pt x="213" y="321"/>
                    <a:pt x="213" y="315"/>
                  </a:cubicBezTo>
                  <a:cubicBezTo>
                    <a:pt x="214" y="313"/>
                    <a:pt x="209" y="315"/>
                    <a:pt x="209" y="314"/>
                  </a:cubicBezTo>
                  <a:cubicBezTo>
                    <a:pt x="209" y="313"/>
                    <a:pt x="211" y="311"/>
                    <a:pt x="210" y="311"/>
                  </a:cubicBezTo>
                  <a:cubicBezTo>
                    <a:pt x="207" y="309"/>
                    <a:pt x="207" y="311"/>
                    <a:pt x="205" y="310"/>
                  </a:cubicBezTo>
                  <a:cubicBezTo>
                    <a:pt x="204" y="309"/>
                    <a:pt x="206" y="308"/>
                    <a:pt x="206" y="307"/>
                  </a:cubicBezTo>
                  <a:cubicBezTo>
                    <a:pt x="206" y="306"/>
                    <a:pt x="204" y="308"/>
                    <a:pt x="205" y="308"/>
                  </a:cubicBezTo>
                  <a:cubicBezTo>
                    <a:pt x="203" y="308"/>
                    <a:pt x="204" y="306"/>
                    <a:pt x="203" y="305"/>
                  </a:cubicBezTo>
                  <a:cubicBezTo>
                    <a:pt x="198" y="306"/>
                    <a:pt x="198" y="302"/>
                    <a:pt x="192" y="303"/>
                  </a:cubicBezTo>
                  <a:cubicBezTo>
                    <a:pt x="192" y="301"/>
                    <a:pt x="190" y="301"/>
                    <a:pt x="189" y="300"/>
                  </a:cubicBezTo>
                  <a:cubicBezTo>
                    <a:pt x="189" y="299"/>
                    <a:pt x="190" y="297"/>
                    <a:pt x="189" y="297"/>
                  </a:cubicBezTo>
                  <a:cubicBezTo>
                    <a:pt x="189" y="296"/>
                    <a:pt x="187" y="297"/>
                    <a:pt x="186" y="297"/>
                  </a:cubicBezTo>
                  <a:cubicBezTo>
                    <a:pt x="186" y="297"/>
                    <a:pt x="186" y="291"/>
                    <a:pt x="185" y="293"/>
                  </a:cubicBezTo>
                  <a:cubicBezTo>
                    <a:pt x="184" y="294"/>
                    <a:pt x="183" y="293"/>
                    <a:pt x="182" y="291"/>
                  </a:cubicBezTo>
                  <a:cubicBezTo>
                    <a:pt x="182" y="291"/>
                    <a:pt x="180" y="290"/>
                    <a:pt x="181" y="288"/>
                  </a:cubicBezTo>
                  <a:cubicBezTo>
                    <a:pt x="176" y="289"/>
                    <a:pt x="177" y="290"/>
                    <a:pt x="172" y="288"/>
                  </a:cubicBezTo>
                  <a:cubicBezTo>
                    <a:pt x="171" y="289"/>
                    <a:pt x="171" y="291"/>
                    <a:pt x="170" y="291"/>
                  </a:cubicBezTo>
                  <a:cubicBezTo>
                    <a:pt x="168" y="295"/>
                    <a:pt x="172" y="294"/>
                    <a:pt x="172" y="297"/>
                  </a:cubicBezTo>
                  <a:cubicBezTo>
                    <a:pt x="172" y="298"/>
                    <a:pt x="175" y="301"/>
                    <a:pt x="175" y="301"/>
                  </a:cubicBezTo>
                  <a:cubicBezTo>
                    <a:pt x="176" y="302"/>
                    <a:pt x="176" y="303"/>
                    <a:pt x="178" y="303"/>
                  </a:cubicBezTo>
                  <a:cubicBezTo>
                    <a:pt x="176" y="307"/>
                    <a:pt x="181" y="306"/>
                    <a:pt x="182" y="308"/>
                  </a:cubicBezTo>
                  <a:cubicBezTo>
                    <a:pt x="183" y="309"/>
                    <a:pt x="184" y="314"/>
                    <a:pt x="185" y="312"/>
                  </a:cubicBezTo>
                  <a:cubicBezTo>
                    <a:pt x="187" y="310"/>
                    <a:pt x="185" y="313"/>
                    <a:pt x="186" y="314"/>
                  </a:cubicBezTo>
                  <a:cubicBezTo>
                    <a:pt x="188" y="315"/>
                    <a:pt x="191" y="314"/>
                    <a:pt x="192" y="318"/>
                  </a:cubicBezTo>
                  <a:cubicBezTo>
                    <a:pt x="194" y="317"/>
                    <a:pt x="194" y="319"/>
                    <a:pt x="195" y="319"/>
                  </a:cubicBezTo>
                  <a:cubicBezTo>
                    <a:pt x="196" y="319"/>
                    <a:pt x="197" y="318"/>
                    <a:pt x="196" y="318"/>
                  </a:cubicBezTo>
                  <a:cubicBezTo>
                    <a:pt x="198" y="318"/>
                    <a:pt x="198" y="322"/>
                    <a:pt x="199" y="319"/>
                  </a:cubicBezTo>
                  <a:cubicBezTo>
                    <a:pt x="202" y="319"/>
                    <a:pt x="198" y="326"/>
                    <a:pt x="203" y="324"/>
                  </a:cubicBezTo>
                  <a:cubicBezTo>
                    <a:pt x="203" y="327"/>
                    <a:pt x="197" y="324"/>
                    <a:pt x="195" y="325"/>
                  </a:cubicBezTo>
                  <a:cubicBezTo>
                    <a:pt x="196" y="326"/>
                    <a:pt x="197" y="326"/>
                    <a:pt x="198" y="328"/>
                  </a:cubicBezTo>
                  <a:cubicBezTo>
                    <a:pt x="199" y="330"/>
                    <a:pt x="195" y="335"/>
                    <a:pt x="198" y="335"/>
                  </a:cubicBezTo>
                  <a:cubicBezTo>
                    <a:pt x="196" y="337"/>
                    <a:pt x="193" y="337"/>
                    <a:pt x="191" y="338"/>
                  </a:cubicBezTo>
                  <a:cubicBezTo>
                    <a:pt x="193" y="337"/>
                    <a:pt x="191" y="332"/>
                    <a:pt x="193" y="332"/>
                  </a:cubicBezTo>
                  <a:cubicBezTo>
                    <a:pt x="192" y="331"/>
                    <a:pt x="193" y="328"/>
                    <a:pt x="191" y="328"/>
                  </a:cubicBezTo>
                  <a:cubicBezTo>
                    <a:pt x="188" y="328"/>
                    <a:pt x="192" y="326"/>
                    <a:pt x="188" y="324"/>
                  </a:cubicBezTo>
                  <a:cubicBezTo>
                    <a:pt x="186" y="323"/>
                    <a:pt x="183" y="323"/>
                    <a:pt x="184" y="319"/>
                  </a:cubicBezTo>
                  <a:cubicBezTo>
                    <a:pt x="178" y="321"/>
                    <a:pt x="177" y="317"/>
                    <a:pt x="172" y="317"/>
                  </a:cubicBezTo>
                  <a:cubicBezTo>
                    <a:pt x="172" y="313"/>
                    <a:pt x="169" y="312"/>
                    <a:pt x="167" y="308"/>
                  </a:cubicBezTo>
                  <a:cubicBezTo>
                    <a:pt x="166" y="307"/>
                    <a:pt x="165" y="308"/>
                    <a:pt x="165" y="307"/>
                  </a:cubicBezTo>
                  <a:cubicBezTo>
                    <a:pt x="165" y="305"/>
                    <a:pt x="163" y="306"/>
                    <a:pt x="163" y="305"/>
                  </a:cubicBezTo>
                  <a:cubicBezTo>
                    <a:pt x="162" y="305"/>
                    <a:pt x="163" y="303"/>
                    <a:pt x="163" y="303"/>
                  </a:cubicBezTo>
                  <a:cubicBezTo>
                    <a:pt x="161" y="302"/>
                    <a:pt x="158" y="303"/>
                    <a:pt x="157" y="303"/>
                  </a:cubicBezTo>
                  <a:cubicBezTo>
                    <a:pt x="156" y="302"/>
                    <a:pt x="159" y="301"/>
                    <a:pt x="160" y="301"/>
                  </a:cubicBezTo>
                  <a:cubicBezTo>
                    <a:pt x="158" y="298"/>
                    <a:pt x="150" y="298"/>
                    <a:pt x="146" y="300"/>
                  </a:cubicBezTo>
                  <a:cubicBezTo>
                    <a:pt x="145" y="301"/>
                    <a:pt x="148" y="301"/>
                    <a:pt x="149" y="301"/>
                  </a:cubicBezTo>
                  <a:cubicBezTo>
                    <a:pt x="147" y="303"/>
                    <a:pt x="146" y="301"/>
                    <a:pt x="144" y="303"/>
                  </a:cubicBezTo>
                  <a:cubicBezTo>
                    <a:pt x="141" y="304"/>
                    <a:pt x="141" y="309"/>
                    <a:pt x="139" y="308"/>
                  </a:cubicBezTo>
                  <a:cubicBezTo>
                    <a:pt x="133" y="308"/>
                    <a:pt x="132" y="303"/>
                    <a:pt x="125" y="304"/>
                  </a:cubicBezTo>
                  <a:cubicBezTo>
                    <a:pt x="123" y="305"/>
                    <a:pt x="123" y="308"/>
                    <a:pt x="119" y="307"/>
                  </a:cubicBezTo>
                  <a:cubicBezTo>
                    <a:pt x="119" y="317"/>
                    <a:pt x="119" y="317"/>
                    <a:pt x="119" y="317"/>
                  </a:cubicBezTo>
                  <a:cubicBezTo>
                    <a:pt x="115" y="319"/>
                    <a:pt x="106" y="317"/>
                    <a:pt x="108" y="325"/>
                  </a:cubicBezTo>
                  <a:cubicBezTo>
                    <a:pt x="99" y="323"/>
                    <a:pt x="106" y="331"/>
                    <a:pt x="98" y="331"/>
                  </a:cubicBezTo>
                  <a:cubicBezTo>
                    <a:pt x="98" y="332"/>
                    <a:pt x="103" y="336"/>
                    <a:pt x="99" y="336"/>
                  </a:cubicBezTo>
                  <a:cubicBezTo>
                    <a:pt x="99" y="341"/>
                    <a:pt x="97" y="336"/>
                    <a:pt x="94" y="340"/>
                  </a:cubicBezTo>
                  <a:cubicBezTo>
                    <a:pt x="94" y="342"/>
                    <a:pt x="94" y="343"/>
                    <a:pt x="95" y="343"/>
                  </a:cubicBezTo>
                  <a:cubicBezTo>
                    <a:pt x="95" y="346"/>
                    <a:pt x="90" y="344"/>
                    <a:pt x="88" y="345"/>
                  </a:cubicBezTo>
                  <a:cubicBezTo>
                    <a:pt x="87" y="345"/>
                    <a:pt x="87" y="348"/>
                    <a:pt x="85" y="349"/>
                  </a:cubicBezTo>
                  <a:cubicBezTo>
                    <a:pt x="81" y="351"/>
                    <a:pt x="74" y="348"/>
                    <a:pt x="70" y="353"/>
                  </a:cubicBezTo>
                  <a:cubicBezTo>
                    <a:pt x="68" y="352"/>
                    <a:pt x="67" y="349"/>
                    <a:pt x="66" y="347"/>
                  </a:cubicBezTo>
                  <a:cubicBezTo>
                    <a:pt x="60" y="346"/>
                    <a:pt x="53" y="349"/>
                    <a:pt x="50" y="347"/>
                  </a:cubicBezTo>
                  <a:cubicBezTo>
                    <a:pt x="51" y="342"/>
                    <a:pt x="53" y="336"/>
                    <a:pt x="49" y="333"/>
                  </a:cubicBezTo>
                  <a:cubicBezTo>
                    <a:pt x="48" y="331"/>
                    <a:pt x="51" y="330"/>
                    <a:pt x="52" y="328"/>
                  </a:cubicBezTo>
                  <a:cubicBezTo>
                    <a:pt x="53" y="324"/>
                    <a:pt x="50" y="319"/>
                    <a:pt x="53" y="317"/>
                  </a:cubicBezTo>
                  <a:cubicBezTo>
                    <a:pt x="52" y="313"/>
                    <a:pt x="52" y="309"/>
                    <a:pt x="49" y="308"/>
                  </a:cubicBezTo>
                  <a:cubicBezTo>
                    <a:pt x="50" y="307"/>
                    <a:pt x="52" y="307"/>
                    <a:pt x="52" y="304"/>
                  </a:cubicBezTo>
                  <a:cubicBezTo>
                    <a:pt x="55" y="305"/>
                    <a:pt x="64" y="301"/>
                    <a:pt x="63" y="307"/>
                  </a:cubicBezTo>
                  <a:cubicBezTo>
                    <a:pt x="66" y="304"/>
                    <a:pt x="80" y="310"/>
                    <a:pt x="83" y="307"/>
                  </a:cubicBezTo>
                  <a:cubicBezTo>
                    <a:pt x="84" y="305"/>
                    <a:pt x="83" y="306"/>
                    <a:pt x="85" y="307"/>
                  </a:cubicBezTo>
                  <a:cubicBezTo>
                    <a:pt x="85" y="307"/>
                    <a:pt x="86" y="305"/>
                    <a:pt x="87" y="305"/>
                  </a:cubicBezTo>
                  <a:cubicBezTo>
                    <a:pt x="87" y="305"/>
                    <a:pt x="87" y="307"/>
                    <a:pt x="87" y="307"/>
                  </a:cubicBezTo>
                  <a:cubicBezTo>
                    <a:pt x="91" y="306"/>
                    <a:pt x="93" y="304"/>
                    <a:pt x="94" y="300"/>
                  </a:cubicBezTo>
                  <a:cubicBezTo>
                    <a:pt x="94" y="298"/>
                    <a:pt x="97" y="291"/>
                    <a:pt x="94" y="287"/>
                  </a:cubicBezTo>
                  <a:cubicBezTo>
                    <a:pt x="92" y="285"/>
                    <a:pt x="95" y="285"/>
                    <a:pt x="92" y="281"/>
                  </a:cubicBezTo>
                  <a:cubicBezTo>
                    <a:pt x="92" y="280"/>
                    <a:pt x="90" y="280"/>
                    <a:pt x="88" y="280"/>
                  </a:cubicBezTo>
                  <a:cubicBezTo>
                    <a:pt x="89" y="279"/>
                    <a:pt x="90" y="278"/>
                    <a:pt x="90" y="276"/>
                  </a:cubicBezTo>
                  <a:cubicBezTo>
                    <a:pt x="88" y="275"/>
                    <a:pt x="87" y="277"/>
                    <a:pt x="87" y="277"/>
                  </a:cubicBezTo>
                  <a:cubicBezTo>
                    <a:pt x="85" y="277"/>
                    <a:pt x="87" y="275"/>
                    <a:pt x="85" y="274"/>
                  </a:cubicBezTo>
                  <a:cubicBezTo>
                    <a:pt x="84" y="274"/>
                    <a:pt x="80" y="274"/>
                    <a:pt x="78" y="273"/>
                  </a:cubicBezTo>
                  <a:cubicBezTo>
                    <a:pt x="78" y="273"/>
                    <a:pt x="78" y="272"/>
                    <a:pt x="77" y="272"/>
                  </a:cubicBezTo>
                  <a:cubicBezTo>
                    <a:pt x="75" y="272"/>
                    <a:pt x="74" y="272"/>
                    <a:pt x="74" y="270"/>
                  </a:cubicBezTo>
                  <a:cubicBezTo>
                    <a:pt x="73" y="266"/>
                    <a:pt x="77" y="269"/>
                    <a:pt x="77" y="269"/>
                  </a:cubicBezTo>
                  <a:cubicBezTo>
                    <a:pt x="81" y="267"/>
                    <a:pt x="84" y="265"/>
                    <a:pt x="92" y="266"/>
                  </a:cubicBezTo>
                  <a:cubicBezTo>
                    <a:pt x="93" y="264"/>
                    <a:pt x="91" y="263"/>
                    <a:pt x="90" y="263"/>
                  </a:cubicBezTo>
                  <a:cubicBezTo>
                    <a:pt x="91" y="259"/>
                    <a:pt x="96" y="263"/>
                    <a:pt x="98" y="263"/>
                  </a:cubicBezTo>
                  <a:cubicBezTo>
                    <a:pt x="99" y="263"/>
                    <a:pt x="102" y="260"/>
                    <a:pt x="102" y="263"/>
                  </a:cubicBezTo>
                  <a:cubicBezTo>
                    <a:pt x="105" y="261"/>
                    <a:pt x="106" y="256"/>
                    <a:pt x="111" y="256"/>
                  </a:cubicBezTo>
                  <a:cubicBezTo>
                    <a:pt x="109" y="251"/>
                    <a:pt x="115" y="254"/>
                    <a:pt x="113" y="249"/>
                  </a:cubicBezTo>
                  <a:cubicBezTo>
                    <a:pt x="122" y="249"/>
                    <a:pt x="122" y="249"/>
                    <a:pt x="122" y="249"/>
                  </a:cubicBezTo>
                  <a:cubicBezTo>
                    <a:pt x="122" y="248"/>
                    <a:pt x="120" y="248"/>
                    <a:pt x="119" y="248"/>
                  </a:cubicBezTo>
                  <a:cubicBezTo>
                    <a:pt x="120" y="246"/>
                    <a:pt x="123" y="247"/>
                    <a:pt x="122" y="242"/>
                  </a:cubicBezTo>
                  <a:cubicBezTo>
                    <a:pt x="126" y="242"/>
                    <a:pt x="125" y="245"/>
                    <a:pt x="127" y="242"/>
                  </a:cubicBezTo>
                  <a:cubicBezTo>
                    <a:pt x="124" y="235"/>
                    <a:pt x="130" y="238"/>
                    <a:pt x="130" y="231"/>
                  </a:cubicBezTo>
                  <a:cubicBezTo>
                    <a:pt x="132" y="231"/>
                    <a:pt x="134" y="231"/>
                    <a:pt x="136" y="231"/>
                  </a:cubicBezTo>
                  <a:cubicBezTo>
                    <a:pt x="138" y="231"/>
                    <a:pt x="138" y="229"/>
                    <a:pt x="139" y="228"/>
                  </a:cubicBezTo>
                  <a:cubicBezTo>
                    <a:pt x="140" y="228"/>
                    <a:pt x="140" y="229"/>
                    <a:pt x="140" y="230"/>
                  </a:cubicBezTo>
                  <a:cubicBezTo>
                    <a:pt x="142" y="230"/>
                    <a:pt x="141" y="228"/>
                    <a:pt x="142" y="228"/>
                  </a:cubicBezTo>
                  <a:cubicBezTo>
                    <a:pt x="143" y="228"/>
                    <a:pt x="146" y="229"/>
                    <a:pt x="147" y="228"/>
                  </a:cubicBezTo>
                  <a:cubicBezTo>
                    <a:pt x="149" y="228"/>
                    <a:pt x="150" y="224"/>
                    <a:pt x="153" y="225"/>
                  </a:cubicBezTo>
                  <a:cubicBezTo>
                    <a:pt x="152" y="222"/>
                    <a:pt x="148" y="223"/>
                    <a:pt x="149" y="218"/>
                  </a:cubicBezTo>
                  <a:cubicBezTo>
                    <a:pt x="152" y="218"/>
                    <a:pt x="150" y="216"/>
                    <a:pt x="150" y="211"/>
                  </a:cubicBezTo>
                  <a:cubicBezTo>
                    <a:pt x="150" y="208"/>
                    <a:pt x="152" y="205"/>
                    <a:pt x="151" y="202"/>
                  </a:cubicBezTo>
                  <a:cubicBezTo>
                    <a:pt x="157" y="202"/>
                    <a:pt x="157" y="202"/>
                    <a:pt x="157" y="202"/>
                  </a:cubicBezTo>
                  <a:cubicBezTo>
                    <a:pt x="161" y="201"/>
                    <a:pt x="154" y="198"/>
                    <a:pt x="160" y="199"/>
                  </a:cubicBezTo>
                  <a:cubicBezTo>
                    <a:pt x="160" y="200"/>
                    <a:pt x="162" y="200"/>
                    <a:pt x="163" y="200"/>
                  </a:cubicBezTo>
                  <a:cubicBezTo>
                    <a:pt x="160" y="203"/>
                    <a:pt x="160" y="200"/>
                    <a:pt x="161" y="204"/>
                  </a:cubicBezTo>
                  <a:cubicBezTo>
                    <a:pt x="162" y="207"/>
                    <a:pt x="161" y="209"/>
                    <a:pt x="164" y="209"/>
                  </a:cubicBezTo>
                  <a:cubicBezTo>
                    <a:pt x="164" y="211"/>
                    <a:pt x="164" y="213"/>
                    <a:pt x="163" y="213"/>
                  </a:cubicBezTo>
                  <a:cubicBezTo>
                    <a:pt x="162" y="215"/>
                    <a:pt x="169" y="210"/>
                    <a:pt x="171" y="214"/>
                  </a:cubicBezTo>
                  <a:cubicBezTo>
                    <a:pt x="170" y="218"/>
                    <a:pt x="162" y="215"/>
                    <a:pt x="161" y="220"/>
                  </a:cubicBezTo>
                  <a:cubicBezTo>
                    <a:pt x="160" y="223"/>
                    <a:pt x="164" y="223"/>
                    <a:pt x="165" y="224"/>
                  </a:cubicBezTo>
                  <a:cubicBezTo>
                    <a:pt x="167" y="225"/>
                    <a:pt x="167" y="227"/>
                    <a:pt x="170" y="227"/>
                  </a:cubicBezTo>
                  <a:cubicBezTo>
                    <a:pt x="168" y="224"/>
                    <a:pt x="164" y="224"/>
                    <a:pt x="171" y="224"/>
                  </a:cubicBezTo>
                  <a:cubicBezTo>
                    <a:pt x="173" y="224"/>
                    <a:pt x="175" y="224"/>
                    <a:pt x="177" y="224"/>
                  </a:cubicBezTo>
                  <a:cubicBezTo>
                    <a:pt x="179" y="224"/>
                    <a:pt x="180" y="225"/>
                    <a:pt x="182" y="225"/>
                  </a:cubicBezTo>
                  <a:cubicBezTo>
                    <a:pt x="186" y="225"/>
                    <a:pt x="187" y="223"/>
                    <a:pt x="191" y="224"/>
                  </a:cubicBezTo>
                  <a:cubicBezTo>
                    <a:pt x="191" y="224"/>
                    <a:pt x="196" y="226"/>
                    <a:pt x="198" y="224"/>
                  </a:cubicBezTo>
                  <a:cubicBezTo>
                    <a:pt x="198" y="224"/>
                    <a:pt x="198" y="223"/>
                    <a:pt x="198" y="223"/>
                  </a:cubicBezTo>
                  <a:cubicBezTo>
                    <a:pt x="202" y="221"/>
                    <a:pt x="206" y="223"/>
                    <a:pt x="207" y="220"/>
                  </a:cubicBezTo>
                  <a:cubicBezTo>
                    <a:pt x="213" y="225"/>
                    <a:pt x="217" y="215"/>
                    <a:pt x="220" y="218"/>
                  </a:cubicBezTo>
                  <a:cubicBezTo>
                    <a:pt x="220" y="213"/>
                    <a:pt x="220" y="213"/>
                    <a:pt x="220" y="213"/>
                  </a:cubicBezTo>
                  <a:cubicBezTo>
                    <a:pt x="223" y="213"/>
                    <a:pt x="222" y="212"/>
                    <a:pt x="223" y="210"/>
                  </a:cubicBezTo>
                  <a:cubicBezTo>
                    <a:pt x="223" y="210"/>
                    <a:pt x="224" y="206"/>
                    <a:pt x="224" y="206"/>
                  </a:cubicBezTo>
                  <a:cubicBezTo>
                    <a:pt x="226" y="204"/>
                    <a:pt x="224" y="204"/>
                    <a:pt x="224" y="202"/>
                  </a:cubicBezTo>
                  <a:cubicBezTo>
                    <a:pt x="228" y="202"/>
                    <a:pt x="230" y="201"/>
                    <a:pt x="230" y="199"/>
                  </a:cubicBezTo>
                  <a:cubicBezTo>
                    <a:pt x="231" y="199"/>
                    <a:pt x="231" y="200"/>
                    <a:pt x="231" y="202"/>
                  </a:cubicBezTo>
                  <a:cubicBezTo>
                    <a:pt x="233" y="200"/>
                    <a:pt x="234" y="200"/>
                    <a:pt x="237" y="200"/>
                  </a:cubicBezTo>
                  <a:cubicBezTo>
                    <a:pt x="238" y="200"/>
                    <a:pt x="238" y="197"/>
                    <a:pt x="240" y="197"/>
                  </a:cubicBezTo>
                  <a:cubicBezTo>
                    <a:pt x="240" y="194"/>
                    <a:pt x="239" y="192"/>
                    <a:pt x="237" y="192"/>
                  </a:cubicBezTo>
                  <a:cubicBezTo>
                    <a:pt x="238" y="190"/>
                    <a:pt x="238" y="189"/>
                    <a:pt x="238" y="186"/>
                  </a:cubicBezTo>
                  <a:cubicBezTo>
                    <a:pt x="241" y="187"/>
                    <a:pt x="243" y="186"/>
                    <a:pt x="243" y="183"/>
                  </a:cubicBezTo>
                  <a:cubicBezTo>
                    <a:pt x="246" y="187"/>
                    <a:pt x="247" y="182"/>
                    <a:pt x="252" y="183"/>
                  </a:cubicBezTo>
                  <a:cubicBezTo>
                    <a:pt x="253" y="183"/>
                    <a:pt x="254" y="185"/>
                    <a:pt x="254" y="185"/>
                  </a:cubicBezTo>
                  <a:cubicBezTo>
                    <a:pt x="255" y="185"/>
                    <a:pt x="255" y="183"/>
                    <a:pt x="257" y="183"/>
                  </a:cubicBezTo>
                  <a:cubicBezTo>
                    <a:pt x="258" y="183"/>
                    <a:pt x="260" y="185"/>
                    <a:pt x="259" y="185"/>
                  </a:cubicBezTo>
                  <a:cubicBezTo>
                    <a:pt x="261" y="184"/>
                    <a:pt x="260" y="183"/>
                    <a:pt x="261" y="182"/>
                  </a:cubicBezTo>
                  <a:cubicBezTo>
                    <a:pt x="261" y="181"/>
                    <a:pt x="263" y="182"/>
                    <a:pt x="264" y="182"/>
                  </a:cubicBezTo>
                  <a:cubicBezTo>
                    <a:pt x="266" y="180"/>
                    <a:pt x="265" y="178"/>
                    <a:pt x="269" y="179"/>
                  </a:cubicBezTo>
                  <a:cubicBezTo>
                    <a:pt x="267" y="177"/>
                    <a:pt x="269" y="172"/>
                    <a:pt x="265" y="172"/>
                  </a:cubicBezTo>
                  <a:cubicBezTo>
                    <a:pt x="262" y="170"/>
                    <a:pt x="263" y="175"/>
                    <a:pt x="262" y="175"/>
                  </a:cubicBezTo>
                  <a:cubicBezTo>
                    <a:pt x="261" y="175"/>
                    <a:pt x="261" y="173"/>
                    <a:pt x="259" y="173"/>
                  </a:cubicBezTo>
                  <a:cubicBezTo>
                    <a:pt x="259" y="174"/>
                    <a:pt x="258" y="175"/>
                    <a:pt x="258" y="175"/>
                  </a:cubicBezTo>
                  <a:cubicBezTo>
                    <a:pt x="257" y="175"/>
                    <a:pt x="257" y="173"/>
                    <a:pt x="255" y="173"/>
                  </a:cubicBezTo>
                  <a:cubicBezTo>
                    <a:pt x="253" y="174"/>
                    <a:pt x="251" y="176"/>
                    <a:pt x="248" y="175"/>
                  </a:cubicBezTo>
                  <a:cubicBezTo>
                    <a:pt x="247" y="175"/>
                    <a:pt x="247" y="177"/>
                    <a:pt x="247" y="178"/>
                  </a:cubicBezTo>
                  <a:cubicBezTo>
                    <a:pt x="241" y="176"/>
                    <a:pt x="235" y="178"/>
                    <a:pt x="230" y="176"/>
                  </a:cubicBezTo>
                  <a:cubicBezTo>
                    <a:pt x="230" y="176"/>
                    <a:pt x="230" y="174"/>
                    <a:pt x="230" y="173"/>
                  </a:cubicBezTo>
                  <a:cubicBezTo>
                    <a:pt x="229" y="172"/>
                    <a:pt x="225" y="174"/>
                    <a:pt x="224" y="172"/>
                  </a:cubicBezTo>
                  <a:cubicBezTo>
                    <a:pt x="228" y="164"/>
                    <a:pt x="226" y="160"/>
                    <a:pt x="224" y="151"/>
                  </a:cubicBezTo>
                  <a:cubicBezTo>
                    <a:pt x="228" y="151"/>
                    <a:pt x="234" y="145"/>
                    <a:pt x="236" y="148"/>
                  </a:cubicBezTo>
                  <a:cubicBezTo>
                    <a:pt x="238" y="147"/>
                    <a:pt x="235" y="146"/>
                    <a:pt x="237" y="143"/>
                  </a:cubicBezTo>
                  <a:cubicBezTo>
                    <a:pt x="241" y="143"/>
                    <a:pt x="242" y="135"/>
                    <a:pt x="243" y="133"/>
                  </a:cubicBezTo>
                  <a:cubicBezTo>
                    <a:pt x="243" y="133"/>
                    <a:pt x="245" y="133"/>
                    <a:pt x="245" y="133"/>
                  </a:cubicBezTo>
                  <a:cubicBezTo>
                    <a:pt x="246" y="130"/>
                    <a:pt x="240" y="129"/>
                    <a:pt x="243" y="126"/>
                  </a:cubicBezTo>
                  <a:cubicBezTo>
                    <a:pt x="241" y="127"/>
                    <a:pt x="237" y="125"/>
                    <a:pt x="234" y="126"/>
                  </a:cubicBezTo>
                  <a:cubicBezTo>
                    <a:pt x="231" y="126"/>
                    <a:pt x="228" y="129"/>
                    <a:pt x="224" y="129"/>
                  </a:cubicBezTo>
                  <a:cubicBezTo>
                    <a:pt x="222" y="127"/>
                    <a:pt x="222" y="137"/>
                    <a:pt x="223" y="134"/>
                  </a:cubicBezTo>
                  <a:cubicBezTo>
                    <a:pt x="222" y="137"/>
                    <a:pt x="221" y="133"/>
                    <a:pt x="220" y="134"/>
                  </a:cubicBezTo>
                  <a:cubicBezTo>
                    <a:pt x="219" y="136"/>
                    <a:pt x="221" y="138"/>
                    <a:pt x="220" y="140"/>
                  </a:cubicBezTo>
                  <a:cubicBezTo>
                    <a:pt x="220" y="140"/>
                    <a:pt x="216" y="143"/>
                    <a:pt x="214" y="145"/>
                  </a:cubicBezTo>
                  <a:cubicBezTo>
                    <a:pt x="211" y="150"/>
                    <a:pt x="211" y="153"/>
                    <a:pt x="205" y="152"/>
                  </a:cubicBezTo>
                  <a:cubicBezTo>
                    <a:pt x="204" y="154"/>
                    <a:pt x="207" y="156"/>
                    <a:pt x="205" y="157"/>
                  </a:cubicBezTo>
                  <a:cubicBezTo>
                    <a:pt x="203" y="157"/>
                    <a:pt x="204" y="159"/>
                    <a:pt x="203" y="159"/>
                  </a:cubicBezTo>
                  <a:cubicBezTo>
                    <a:pt x="203" y="160"/>
                    <a:pt x="201" y="159"/>
                    <a:pt x="200" y="159"/>
                  </a:cubicBezTo>
                  <a:cubicBezTo>
                    <a:pt x="200" y="160"/>
                    <a:pt x="201" y="162"/>
                    <a:pt x="200" y="162"/>
                  </a:cubicBezTo>
                  <a:cubicBezTo>
                    <a:pt x="200" y="162"/>
                    <a:pt x="199" y="162"/>
                    <a:pt x="199" y="162"/>
                  </a:cubicBezTo>
                  <a:cubicBezTo>
                    <a:pt x="198" y="164"/>
                    <a:pt x="200" y="168"/>
                    <a:pt x="198" y="168"/>
                  </a:cubicBezTo>
                  <a:cubicBezTo>
                    <a:pt x="198" y="169"/>
                    <a:pt x="202" y="170"/>
                    <a:pt x="199" y="171"/>
                  </a:cubicBezTo>
                  <a:cubicBezTo>
                    <a:pt x="201" y="172"/>
                    <a:pt x="202" y="175"/>
                    <a:pt x="206" y="175"/>
                  </a:cubicBezTo>
                  <a:cubicBezTo>
                    <a:pt x="206" y="177"/>
                    <a:pt x="207" y="178"/>
                    <a:pt x="209" y="179"/>
                  </a:cubicBezTo>
                  <a:cubicBezTo>
                    <a:pt x="208" y="180"/>
                    <a:pt x="207" y="181"/>
                    <a:pt x="206" y="182"/>
                  </a:cubicBezTo>
                  <a:cubicBezTo>
                    <a:pt x="205" y="183"/>
                    <a:pt x="206" y="185"/>
                    <a:pt x="205" y="186"/>
                  </a:cubicBezTo>
                  <a:cubicBezTo>
                    <a:pt x="203" y="187"/>
                    <a:pt x="202" y="188"/>
                    <a:pt x="199" y="187"/>
                  </a:cubicBezTo>
                  <a:cubicBezTo>
                    <a:pt x="198" y="193"/>
                    <a:pt x="194" y="195"/>
                    <a:pt x="195" y="203"/>
                  </a:cubicBezTo>
                  <a:cubicBezTo>
                    <a:pt x="190" y="201"/>
                    <a:pt x="190" y="210"/>
                    <a:pt x="186" y="210"/>
                  </a:cubicBezTo>
                  <a:cubicBezTo>
                    <a:pt x="186" y="210"/>
                    <a:pt x="185" y="210"/>
                    <a:pt x="185" y="210"/>
                  </a:cubicBezTo>
                  <a:cubicBezTo>
                    <a:pt x="183" y="210"/>
                    <a:pt x="185" y="212"/>
                    <a:pt x="184" y="213"/>
                  </a:cubicBezTo>
                  <a:cubicBezTo>
                    <a:pt x="181" y="214"/>
                    <a:pt x="178" y="211"/>
                    <a:pt x="177" y="214"/>
                  </a:cubicBezTo>
                  <a:cubicBezTo>
                    <a:pt x="174" y="214"/>
                    <a:pt x="176" y="208"/>
                    <a:pt x="175" y="206"/>
                  </a:cubicBezTo>
                  <a:cubicBezTo>
                    <a:pt x="174" y="205"/>
                    <a:pt x="174" y="202"/>
                    <a:pt x="172" y="202"/>
                  </a:cubicBezTo>
                  <a:cubicBezTo>
                    <a:pt x="169" y="201"/>
                    <a:pt x="174" y="197"/>
                    <a:pt x="168" y="197"/>
                  </a:cubicBezTo>
                  <a:cubicBezTo>
                    <a:pt x="171" y="194"/>
                    <a:pt x="166" y="193"/>
                    <a:pt x="165" y="192"/>
                  </a:cubicBezTo>
                  <a:cubicBezTo>
                    <a:pt x="165" y="191"/>
                    <a:pt x="167" y="190"/>
                    <a:pt x="167" y="189"/>
                  </a:cubicBezTo>
                  <a:cubicBezTo>
                    <a:pt x="167" y="185"/>
                    <a:pt x="163" y="183"/>
                    <a:pt x="160" y="180"/>
                  </a:cubicBezTo>
                  <a:cubicBezTo>
                    <a:pt x="155" y="182"/>
                    <a:pt x="157" y="189"/>
                    <a:pt x="150" y="187"/>
                  </a:cubicBezTo>
                  <a:cubicBezTo>
                    <a:pt x="150" y="189"/>
                    <a:pt x="152" y="189"/>
                    <a:pt x="153" y="189"/>
                  </a:cubicBezTo>
                  <a:cubicBezTo>
                    <a:pt x="153" y="190"/>
                    <a:pt x="151" y="190"/>
                    <a:pt x="150" y="190"/>
                  </a:cubicBezTo>
                  <a:cubicBezTo>
                    <a:pt x="147" y="190"/>
                    <a:pt x="149" y="195"/>
                    <a:pt x="146" y="195"/>
                  </a:cubicBezTo>
                  <a:cubicBezTo>
                    <a:pt x="139" y="196"/>
                    <a:pt x="141" y="189"/>
                    <a:pt x="135" y="190"/>
                  </a:cubicBezTo>
                  <a:cubicBezTo>
                    <a:pt x="135" y="189"/>
                    <a:pt x="136" y="189"/>
                    <a:pt x="137" y="189"/>
                  </a:cubicBezTo>
                  <a:cubicBezTo>
                    <a:pt x="139" y="185"/>
                    <a:pt x="133" y="182"/>
                    <a:pt x="137" y="180"/>
                  </a:cubicBezTo>
                  <a:cubicBezTo>
                    <a:pt x="136" y="179"/>
                    <a:pt x="135" y="178"/>
                    <a:pt x="133" y="178"/>
                  </a:cubicBezTo>
                  <a:cubicBezTo>
                    <a:pt x="132" y="176"/>
                    <a:pt x="135" y="175"/>
                    <a:pt x="135" y="175"/>
                  </a:cubicBezTo>
                  <a:cubicBezTo>
                    <a:pt x="135" y="173"/>
                    <a:pt x="132" y="173"/>
                    <a:pt x="132" y="172"/>
                  </a:cubicBezTo>
                  <a:cubicBezTo>
                    <a:pt x="132" y="171"/>
                    <a:pt x="134" y="163"/>
                    <a:pt x="132" y="168"/>
                  </a:cubicBezTo>
                  <a:cubicBezTo>
                    <a:pt x="129" y="167"/>
                    <a:pt x="131" y="165"/>
                    <a:pt x="133" y="165"/>
                  </a:cubicBezTo>
                  <a:cubicBezTo>
                    <a:pt x="130" y="160"/>
                    <a:pt x="138" y="159"/>
                    <a:pt x="135" y="158"/>
                  </a:cubicBezTo>
                  <a:cubicBezTo>
                    <a:pt x="135" y="156"/>
                    <a:pt x="139" y="158"/>
                    <a:pt x="139" y="155"/>
                  </a:cubicBezTo>
                  <a:cubicBezTo>
                    <a:pt x="139" y="153"/>
                    <a:pt x="140" y="155"/>
                    <a:pt x="140" y="155"/>
                  </a:cubicBezTo>
                  <a:cubicBezTo>
                    <a:pt x="141" y="154"/>
                    <a:pt x="141" y="153"/>
                    <a:pt x="143" y="152"/>
                  </a:cubicBezTo>
                  <a:cubicBezTo>
                    <a:pt x="145" y="152"/>
                    <a:pt x="144" y="150"/>
                    <a:pt x="144" y="148"/>
                  </a:cubicBezTo>
                  <a:cubicBezTo>
                    <a:pt x="147" y="149"/>
                    <a:pt x="149" y="148"/>
                    <a:pt x="149" y="145"/>
                  </a:cubicBezTo>
                  <a:cubicBezTo>
                    <a:pt x="153" y="144"/>
                    <a:pt x="150" y="150"/>
                    <a:pt x="156" y="148"/>
                  </a:cubicBezTo>
                  <a:cubicBezTo>
                    <a:pt x="156" y="147"/>
                    <a:pt x="154" y="147"/>
                    <a:pt x="153" y="147"/>
                  </a:cubicBezTo>
                  <a:cubicBezTo>
                    <a:pt x="157" y="144"/>
                    <a:pt x="161" y="145"/>
                    <a:pt x="164" y="141"/>
                  </a:cubicBezTo>
                  <a:cubicBezTo>
                    <a:pt x="164" y="141"/>
                    <a:pt x="164" y="139"/>
                    <a:pt x="164" y="138"/>
                  </a:cubicBezTo>
                  <a:cubicBezTo>
                    <a:pt x="164" y="138"/>
                    <a:pt x="166" y="139"/>
                    <a:pt x="167" y="138"/>
                  </a:cubicBezTo>
                  <a:cubicBezTo>
                    <a:pt x="167" y="137"/>
                    <a:pt x="166" y="135"/>
                    <a:pt x="167" y="134"/>
                  </a:cubicBezTo>
                  <a:cubicBezTo>
                    <a:pt x="167" y="133"/>
                    <a:pt x="171" y="132"/>
                    <a:pt x="171" y="131"/>
                  </a:cubicBezTo>
                  <a:cubicBezTo>
                    <a:pt x="172" y="130"/>
                    <a:pt x="170" y="127"/>
                    <a:pt x="171" y="126"/>
                  </a:cubicBezTo>
                  <a:cubicBezTo>
                    <a:pt x="171" y="125"/>
                    <a:pt x="173" y="128"/>
                    <a:pt x="174" y="127"/>
                  </a:cubicBezTo>
                  <a:cubicBezTo>
                    <a:pt x="173" y="128"/>
                    <a:pt x="176" y="120"/>
                    <a:pt x="175" y="120"/>
                  </a:cubicBezTo>
                  <a:cubicBezTo>
                    <a:pt x="178" y="124"/>
                    <a:pt x="179" y="118"/>
                    <a:pt x="182" y="117"/>
                  </a:cubicBezTo>
                  <a:cubicBezTo>
                    <a:pt x="182" y="115"/>
                    <a:pt x="185" y="114"/>
                    <a:pt x="182" y="113"/>
                  </a:cubicBezTo>
                  <a:cubicBezTo>
                    <a:pt x="182" y="110"/>
                    <a:pt x="186" y="113"/>
                    <a:pt x="186" y="109"/>
                  </a:cubicBezTo>
                  <a:cubicBezTo>
                    <a:pt x="187" y="107"/>
                    <a:pt x="189" y="108"/>
                    <a:pt x="191" y="108"/>
                  </a:cubicBezTo>
                  <a:cubicBezTo>
                    <a:pt x="191" y="106"/>
                    <a:pt x="190" y="105"/>
                    <a:pt x="189" y="105"/>
                  </a:cubicBezTo>
                  <a:cubicBezTo>
                    <a:pt x="193" y="102"/>
                    <a:pt x="196" y="101"/>
                    <a:pt x="199" y="101"/>
                  </a:cubicBezTo>
                  <a:cubicBezTo>
                    <a:pt x="201" y="99"/>
                    <a:pt x="199" y="98"/>
                    <a:pt x="200" y="95"/>
                  </a:cubicBezTo>
                  <a:cubicBezTo>
                    <a:pt x="202" y="94"/>
                    <a:pt x="205" y="93"/>
                    <a:pt x="205" y="91"/>
                  </a:cubicBezTo>
                  <a:cubicBezTo>
                    <a:pt x="205" y="87"/>
                    <a:pt x="209" y="92"/>
                    <a:pt x="209" y="86"/>
                  </a:cubicBezTo>
                  <a:cubicBezTo>
                    <a:pt x="214" y="85"/>
                    <a:pt x="220" y="89"/>
                    <a:pt x="220" y="81"/>
                  </a:cubicBezTo>
                  <a:cubicBezTo>
                    <a:pt x="223" y="83"/>
                    <a:pt x="229" y="79"/>
                    <a:pt x="233" y="82"/>
                  </a:cubicBezTo>
                  <a:cubicBezTo>
                    <a:pt x="234" y="81"/>
                    <a:pt x="235" y="80"/>
                    <a:pt x="236" y="78"/>
                  </a:cubicBezTo>
                  <a:cubicBezTo>
                    <a:pt x="240" y="76"/>
                    <a:pt x="243" y="82"/>
                    <a:pt x="243" y="77"/>
                  </a:cubicBezTo>
                  <a:cubicBezTo>
                    <a:pt x="245" y="77"/>
                    <a:pt x="245" y="80"/>
                    <a:pt x="248" y="81"/>
                  </a:cubicBezTo>
                  <a:cubicBezTo>
                    <a:pt x="250" y="80"/>
                    <a:pt x="249" y="76"/>
                    <a:pt x="254" y="78"/>
                  </a:cubicBezTo>
                  <a:cubicBezTo>
                    <a:pt x="254" y="80"/>
                    <a:pt x="252" y="80"/>
                    <a:pt x="252" y="82"/>
                  </a:cubicBezTo>
                  <a:cubicBezTo>
                    <a:pt x="253" y="83"/>
                    <a:pt x="260" y="76"/>
                    <a:pt x="264" y="79"/>
                  </a:cubicBezTo>
                  <a:cubicBezTo>
                    <a:pt x="265" y="81"/>
                    <a:pt x="264" y="79"/>
                    <a:pt x="266" y="79"/>
                  </a:cubicBezTo>
                  <a:cubicBezTo>
                    <a:pt x="269" y="80"/>
                    <a:pt x="272" y="82"/>
                    <a:pt x="276" y="81"/>
                  </a:cubicBezTo>
                  <a:cubicBezTo>
                    <a:pt x="276" y="82"/>
                    <a:pt x="277" y="84"/>
                    <a:pt x="276" y="85"/>
                  </a:cubicBezTo>
                  <a:cubicBezTo>
                    <a:pt x="276" y="86"/>
                    <a:pt x="274" y="85"/>
                    <a:pt x="273" y="85"/>
                  </a:cubicBezTo>
                  <a:cubicBezTo>
                    <a:pt x="272" y="86"/>
                    <a:pt x="273" y="89"/>
                    <a:pt x="271" y="88"/>
                  </a:cubicBezTo>
                  <a:cubicBezTo>
                    <a:pt x="273" y="91"/>
                    <a:pt x="282" y="89"/>
                    <a:pt x="285" y="88"/>
                  </a:cubicBezTo>
                  <a:cubicBezTo>
                    <a:pt x="288" y="86"/>
                    <a:pt x="287" y="90"/>
                    <a:pt x="287" y="91"/>
                  </a:cubicBezTo>
                  <a:cubicBezTo>
                    <a:pt x="289" y="92"/>
                    <a:pt x="292" y="90"/>
                    <a:pt x="292" y="92"/>
                  </a:cubicBezTo>
                  <a:cubicBezTo>
                    <a:pt x="302" y="90"/>
                    <a:pt x="304" y="98"/>
                    <a:pt x="310" y="95"/>
                  </a:cubicBezTo>
                  <a:cubicBezTo>
                    <a:pt x="309" y="99"/>
                    <a:pt x="314" y="97"/>
                    <a:pt x="314" y="101"/>
                  </a:cubicBezTo>
                  <a:cubicBezTo>
                    <a:pt x="318" y="101"/>
                    <a:pt x="323" y="100"/>
                    <a:pt x="320" y="103"/>
                  </a:cubicBezTo>
                  <a:cubicBezTo>
                    <a:pt x="323" y="104"/>
                    <a:pt x="326" y="104"/>
                    <a:pt x="328" y="105"/>
                  </a:cubicBezTo>
                  <a:cubicBezTo>
                    <a:pt x="328" y="105"/>
                    <a:pt x="328" y="107"/>
                    <a:pt x="328" y="108"/>
                  </a:cubicBezTo>
                  <a:cubicBezTo>
                    <a:pt x="329" y="108"/>
                    <a:pt x="332" y="107"/>
                    <a:pt x="332" y="108"/>
                  </a:cubicBezTo>
                  <a:cubicBezTo>
                    <a:pt x="334" y="113"/>
                    <a:pt x="334" y="115"/>
                    <a:pt x="332" y="120"/>
                  </a:cubicBezTo>
                  <a:cubicBezTo>
                    <a:pt x="330" y="117"/>
                    <a:pt x="327" y="121"/>
                    <a:pt x="324" y="122"/>
                  </a:cubicBezTo>
                  <a:cubicBezTo>
                    <a:pt x="320" y="122"/>
                    <a:pt x="315" y="117"/>
                    <a:pt x="311" y="122"/>
                  </a:cubicBezTo>
                  <a:cubicBezTo>
                    <a:pt x="310" y="122"/>
                    <a:pt x="311" y="119"/>
                    <a:pt x="310" y="119"/>
                  </a:cubicBezTo>
                  <a:cubicBezTo>
                    <a:pt x="308" y="118"/>
                    <a:pt x="308" y="120"/>
                    <a:pt x="307" y="120"/>
                  </a:cubicBezTo>
                  <a:cubicBezTo>
                    <a:pt x="306" y="120"/>
                    <a:pt x="305" y="117"/>
                    <a:pt x="304" y="117"/>
                  </a:cubicBezTo>
                  <a:cubicBezTo>
                    <a:pt x="302" y="117"/>
                    <a:pt x="298" y="121"/>
                    <a:pt x="299" y="116"/>
                  </a:cubicBezTo>
                  <a:cubicBezTo>
                    <a:pt x="294" y="118"/>
                    <a:pt x="295" y="116"/>
                    <a:pt x="290" y="116"/>
                  </a:cubicBezTo>
                  <a:cubicBezTo>
                    <a:pt x="290" y="118"/>
                    <a:pt x="291" y="119"/>
                    <a:pt x="293" y="119"/>
                  </a:cubicBezTo>
                  <a:cubicBezTo>
                    <a:pt x="295" y="118"/>
                    <a:pt x="295" y="120"/>
                    <a:pt x="297" y="120"/>
                  </a:cubicBezTo>
                  <a:cubicBezTo>
                    <a:pt x="295" y="123"/>
                    <a:pt x="297" y="122"/>
                    <a:pt x="299" y="123"/>
                  </a:cubicBezTo>
                  <a:cubicBezTo>
                    <a:pt x="299" y="123"/>
                    <a:pt x="298" y="125"/>
                    <a:pt x="299" y="126"/>
                  </a:cubicBezTo>
                  <a:cubicBezTo>
                    <a:pt x="299" y="127"/>
                    <a:pt x="301" y="127"/>
                    <a:pt x="301" y="129"/>
                  </a:cubicBezTo>
                  <a:cubicBezTo>
                    <a:pt x="302" y="130"/>
                    <a:pt x="305" y="134"/>
                    <a:pt x="304" y="138"/>
                  </a:cubicBezTo>
                  <a:cubicBezTo>
                    <a:pt x="305" y="143"/>
                    <a:pt x="313" y="140"/>
                    <a:pt x="314" y="144"/>
                  </a:cubicBezTo>
                  <a:cubicBezTo>
                    <a:pt x="316" y="143"/>
                    <a:pt x="316" y="141"/>
                    <a:pt x="318" y="141"/>
                  </a:cubicBezTo>
                  <a:cubicBezTo>
                    <a:pt x="318" y="137"/>
                    <a:pt x="312" y="138"/>
                    <a:pt x="310" y="136"/>
                  </a:cubicBezTo>
                  <a:cubicBezTo>
                    <a:pt x="309" y="130"/>
                    <a:pt x="318" y="134"/>
                    <a:pt x="321" y="133"/>
                  </a:cubicBezTo>
                  <a:cubicBezTo>
                    <a:pt x="321" y="136"/>
                    <a:pt x="327" y="132"/>
                    <a:pt x="325" y="137"/>
                  </a:cubicBezTo>
                  <a:cubicBezTo>
                    <a:pt x="329" y="139"/>
                    <a:pt x="331" y="133"/>
                    <a:pt x="331" y="138"/>
                  </a:cubicBezTo>
                  <a:cubicBezTo>
                    <a:pt x="335" y="136"/>
                    <a:pt x="331" y="131"/>
                    <a:pt x="328" y="131"/>
                  </a:cubicBezTo>
                  <a:cubicBezTo>
                    <a:pt x="329" y="129"/>
                    <a:pt x="332" y="128"/>
                    <a:pt x="335" y="127"/>
                  </a:cubicBezTo>
                  <a:cubicBezTo>
                    <a:pt x="337" y="125"/>
                    <a:pt x="337" y="122"/>
                    <a:pt x="339" y="120"/>
                  </a:cubicBezTo>
                  <a:cubicBezTo>
                    <a:pt x="345" y="120"/>
                    <a:pt x="348" y="121"/>
                    <a:pt x="352" y="123"/>
                  </a:cubicBezTo>
                  <a:cubicBezTo>
                    <a:pt x="353" y="123"/>
                    <a:pt x="353" y="120"/>
                    <a:pt x="355" y="120"/>
                  </a:cubicBezTo>
                  <a:cubicBezTo>
                    <a:pt x="355" y="118"/>
                    <a:pt x="354" y="117"/>
                    <a:pt x="352" y="116"/>
                  </a:cubicBezTo>
                  <a:cubicBezTo>
                    <a:pt x="354" y="111"/>
                    <a:pt x="354" y="106"/>
                    <a:pt x="353" y="101"/>
                  </a:cubicBezTo>
                  <a:cubicBezTo>
                    <a:pt x="358" y="100"/>
                    <a:pt x="362" y="100"/>
                    <a:pt x="365" y="102"/>
                  </a:cubicBezTo>
                  <a:cubicBezTo>
                    <a:pt x="365" y="102"/>
                    <a:pt x="369" y="103"/>
                    <a:pt x="369" y="106"/>
                  </a:cubicBezTo>
                  <a:cubicBezTo>
                    <a:pt x="360" y="106"/>
                    <a:pt x="360" y="106"/>
                    <a:pt x="360" y="106"/>
                  </a:cubicBezTo>
                  <a:cubicBezTo>
                    <a:pt x="360" y="110"/>
                    <a:pt x="360" y="110"/>
                    <a:pt x="360" y="110"/>
                  </a:cubicBezTo>
                  <a:cubicBezTo>
                    <a:pt x="364" y="114"/>
                    <a:pt x="365" y="110"/>
                    <a:pt x="367" y="112"/>
                  </a:cubicBezTo>
                  <a:cubicBezTo>
                    <a:pt x="369" y="113"/>
                    <a:pt x="363" y="113"/>
                    <a:pt x="363" y="113"/>
                  </a:cubicBezTo>
                  <a:cubicBezTo>
                    <a:pt x="362" y="116"/>
                    <a:pt x="367" y="113"/>
                    <a:pt x="369" y="116"/>
                  </a:cubicBezTo>
                  <a:cubicBezTo>
                    <a:pt x="371" y="115"/>
                    <a:pt x="374" y="113"/>
                    <a:pt x="376" y="110"/>
                  </a:cubicBezTo>
                  <a:cubicBezTo>
                    <a:pt x="376" y="110"/>
                    <a:pt x="378" y="109"/>
                    <a:pt x="377" y="108"/>
                  </a:cubicBezTo>
                  <a:cubicBezTo>
                    <a:pt x="384" y="109"/>
                    <a:pt x="383" y="104"/>
                    <a:pt x="388" y="105"/>
                  </a:cubicBezTo>
                  <a:cubicBezTo>
                    <a:pt x="390" y="104"/>
                    <a:pt x="391" y="103"/>
                    <a:pt x="391" y="101"/>
                  </a:cubicBezTo>
                  <a:cubicBezTo>
                    <a:pt x="394" y="101"/>
                    <a:pt x="395" y="99"/>
                    <a:pt x="395" y="98"/>
                  </a:cubicBezTo>
                  <a:cubicBezTo>
                    <a:pt x="401" y="102"/>
                    <a:pt x="405" y="95"/>
                    <a:pt x="411" y="95"/>
                  </a:cubicBezTo>
                  <a:cubicBezTo>
                    <a:pt x="411" y="101"/>
                    <a:pt x="411" y="101"/>
                    <a:pt x="411" y="101"/>
                  </a:cubicBezTo>
                  <a:cubicBezTo>
                    <a:pt x="416" y="101"/>
                    <a:pt x="420" y="100"/>
                    <a:pt x="423" y="99"/>
                  </a:cubicBezTo>
                  <a:cubicBezTo>
                    <a:pt x="424" y="99"/>
                    <a:pt x="426" y="99"/>
                    <a:pt x="426" y="99"/>
                  </a:cubicBezTo>
                  <a:cubicBezTo>
                    <a:pt x="426" y="99"/>
                    <a:pt x="426" y="98"/>
                    <a:pt x="426" y="98"/>
                  </a:cubicBezTo>
                  <a:cubicBezTo>
                    <a:pt x="429" y="97"/>
                    <a:pt x="433" y="98"/>
                    <a:pt x="433" y="94"/>
                  </a:cubicBezTo>
                  <a:cubicBezTo>
                    <a:pt x="437" y="95"/>
                    <a:pt x="442" y="96"/>
                    <a:pt x="445" y="99"/>
                  </a:cubicBezTo>
                  <a:cubicBezTo>
                    <a:pt x="447" y="98"/>
                    <a:pt x="448" y="97"/>
                    <a:pt x="449" y="95"/>
                  </a:cubicBezTo>
                  <a:cubicBezTo>
                    <a:pt x="449" y="93"/>
                    <a:pt x="443" y="92"/>
                    <a:pt x="447" y="91"/>
                  </a:cubicBezTo>
                  <a:cubicBezTo>
                    <a:pt x="445" y="87"/>
                    <a:pt x="438" y="88"/>
                    <a:pt x="440" y="81"/>
                  </a:cubicBezTo>
                  <a:cubicBezTo>
                    <a:pt x="443" y="82"/>
                    <a:pt x="443" y="84"/>
                    <a:pt x="447" y="85"/>
                  </a:cubicBezTo>
                  <a:cubicBezTo>
                    <a:pt x="449" y="85"/>
                    <a:pt x="452" y="89"/>
                    <a:pt x="456" y="88"/>
                  </a:cubicBezTo>
                  <a:cubicBezTo>
                    <a:pt x="457" y="88"/>
                    <a:pt x="457" y="86"/>
                    <a:pt x="457" y="86"/>
                  </a:cubicBezTo>
                  <a:cubicBezTo>
                    <a:pt x="458" y="86"/>
                    <a:pt x="460" y="89"/>
                    <a:pt x="460" y="86"/>
                  </a:cubicBezTo>
                  <a:cubicBezTo>
                    <a:pt x="462" y="86"/>
                    <a:pt x="462" y="89"/>
                    <a:pt x="463" y="89"/>
                  </a:cubicBezTo>
                  <a:cubicBezTo>
                    <a:pt x="465" y="90"/>
                    <a:pt x="468" y="89"/>
                    <a:pt x="467" y="92"/>
                  </a:cubicBezTo>
                  <a:cubicBezTo>
                    <a:pt x="471" y="90"/>
                    <a:pt x="473" y="93"/>
                    <a:pt x="478" y="91"/>
                  </a:cubicBezTo>
                  <a:cubicBezTo>
                    <a:pt x="476" y="95"/>
                    <a:pt x="483" y="92"/>
                    <a:pt x="481" y="96"/>
                  </a:cubicBezTo>
                  <a:cubicBezTo>
                    <a:pt x="483" y="96"/>
                    <a:pt x="485" y="97"/>
                    <a:pt x="485" y="99"/>
                  </a:cubicBezTo>
                  <a:cubicBezTo>
                    <a:pt x="490" y="98"/>
                    <a:pt x="490" y="102"/>
                    <a:pt x="495" y="101"/>
                  </a:cubicBezTo>
                  <a:cubicBezTo>
                    <a:pt x="498" y="92"/>
                    <a:pt x="487" y="96"/>
                    <a:pt x="489" y="88"/>
                  </a:cubicBezTo>
                  <a:cubicBezTo>
                    <a:pt x="489" y="86"/>
                    <a:pt x="488" y="88"/>
                    <a:pt x="485" y="88"/>
                  </a:cubicBezTo>
                  <a:cubicBezTo>
                    <a:pt x="485" y="85"/>
                    <a:pt x="488" y="84"/>
                    <a:pt x="487" y="79"/>
                  </a:cubicBezTo>
                  <a:cubicBezTo>
                    <a:pt x="487" y="78"/>
                    <a:pt x="484" y="79"/>
                    <a:pt x="484" y="78"/>
                  </a:cubicBezTo>
                  <a:cubicBezTo>
                    <a:pt x="484" y="78"/>
                    <a:pt x="486" y="75"/>
                    <a:pt x="484" y="75"/>
                  </a:cubicBezTo>
                  <a:cubicBezTo>
                    <a:pt x="484" y="72"/>
                    <a:pt x="488" y="73"/>
                    <a:pt x="487" y="70"/>
                  </a:cubicBezTo>
                  <a:cubicBezTo>
                    <a:pt x="489" y="70"/>
                    <a:pt x="488" y="66"/>
                    <a:pt x="492" y="67"/>
                  </a:cubicBezTo>
                  <a:cubicBezTo>
                    <a:pt x="492" y="64"/>
                    <a:pt x="493" y="62"/>
                    <a:pt x="496" y="63"/>
                  </a:cubicBezTo>
                  <a:cubicBezTo>
                    <a:pt x="495" y="56"/>
                    <a:pt x="501" y="58"/>
                    <a:pt x="501" y="53"/>
                  </a:cubicBezTo>
                  <a:cubicBezTo>
                    <a:pt x="507" y="52"/>
                    <a:pt x="510" y="55"/>
                    <a:pt x="515" y="56"/>
                  </a:cubicBezTo>
                  <a:cubicBezTo>
                    <a:pt x="515" y="58"/>
                    <a:pt x="514" y="60"/>
                    <a:pt x="516" y="60"/>
                  </a:cubicBezTo>
                  <a:cubicBezTo>
                    <a:pt x="516" y="61"/>
                    <a:pt x="514" y="61"/>
                    <a:pt x="512" y="61"/>
                  </a:cubicBezTo>
                  <a:cubicBezTo>
                    <a:pt x="512" y="67"/>
                    <a:pt x="514" y="69"/>
                    <a:pt x="512" y="74"/>
                  </a:cubicBezTo>
                  <a:cubicBezTo>
                    <a:pt x="513" y="75"/>
                    <a:pt x="514" y="76"/>
                    <a:pt x="515" y="77"/>
                  </a:cubicBezTo>
                  <a:cubicBezTo>
                    <a:pt x="515" y="77"/>
                    <a:pt x="516" y="78"/>
                    <a:pt x="517" y="78"/>
                  </a:cubicBezTo>
                  <a:cubicBezTo>
                    <a:pt x="515" y="81"/>
                    <a:pt x="517" y="89"/>
                    <a:pt x="515" y="92"/>
                  </a:cubicBezTo>
                  <a:cubicBezTo>
                    <a:pt x="513" y="97"/>
                    <a:pt x="518" y="95"/>
                    <a:pt x="519" y="98"/>
                  </a:cubicBezTo>
                  <a:cubicBezTo>
                    <a:pt x="518" y="109"/>
                    <a:pt x="513" y="116"/>
                    <a:pt x="503" y="119"/>
                  </a:cubicBezTo>
                  <a:cubicBezTo>
                    <a:pt x="504" y="122"/>
                    <a:pt x="510" y="119"/>
                    <a:pt x="511" y="122"/>
                  </a:cubicBezTo>
                  <a:cubicBezTo>
                    <a:pt x="514" y="121"/>
                    <a:pt x="513" y="117"/>
                    <a:pt x="517" y="117"/>
                  </a:cubicBezTo>
                  <a:cubicBezTo>
                    <a:pt x="517" y="118"/>
                    <a:pt x="516" y="120"/>
                    <a:pt x="516" y="122"/>
                  </a:cubicBezTo>
                  <a:cubicBezTo>
                    <a:pt x="518" y="121"/>
                    <a:pt x="517" y="119"/>
                    <a:pt x="519" y="119"/>
                  </a:cubicBezTo>
                  <a:cubicBezTo>
                    <a:pt x="521" y="119"/>
                    <a:pt x="520" y="116"/>
                    <a:pt x="520" y="116"/>
                  </a:cubicBezTo>
                  <a:cubicBezTo>
                    <a:pt x="521" y="116"/>
                    <a:pt x="523" y="116"/>
                    <a:pt x="523" y="116"/>
                  </a:cubicBezTo>
                  <a:cubicBezTo>
                    <a:pt x="524" y="115"/>
                    <a:pt x="523" y="113"/>
                    <a:pt x="523" y="112"/>
                  </a:cubicBezTo>
                  <a:cubicBezTo>
                    <a:pt x="527" y="112"/>
                    <a:pt x="527" y="112"/>
                    <a:pt x="527" y="112"/>
                  </a:cubicBezTo>
                  <a:cubicBezTo>
                    <a:pt x="526" y="107"/>
                    <a:pt x="532" y="103"/>
                    <a:pt x="527" y="101"/>
                  </a:cubicBezTo>
                  <a:cubicBezTo>
                    <a:pt x="528" y="99"/>
                    <a:pt x="530" y="100"/>
                    <a:pt x="530" y="98"/>
                  </a:cubicBezTo>
                  <a:cubicBezTo>
                    <a:pt x="530" y="96"/>
                    <a:pt x="528" y="97"/>
                    <a:pt x="527" y="96"/>
                  </a:cubicBezTo>
                  <a:cubicBezTo>
                    <a:pt x="527" y="93"/>
                    <a:pt x="532" y="96"/>
                    <a:pt x="534" y="95"/>
                  </a:cubicBezTo>
                  <a:cubicBezTo>
                    <a:pt x="533" y="94"/>
                    <a:pt x="534" y="90"/>
                    <a:pt x="530" y="91"/>
                  </a:cubicBezTo>
                  <a:cubicBezTo>
                    <a:pt x="527" y="93"/>
                    <a:pt x="525" y="87"/>
                    <a:pt x="524" y="91"/>
                  </a:cubicBezTo>
                  <a:cubicBezTo>
                    <a:pt x="522" y="88"/>
                    <a:pt x="522" y="85"/>
                    <a:pt x="523" y="82"/>
                  </a:cubicBezTo>
                  <a:cubicBezTo>
                    <a:pt x="523" y="82"/>
                    <a:pt x="526" y="83"/>
                    <a:pt x="526" y="82"/>
                  </a:cubicBezTo>
                  <a:cubicBezTo>
                    <a:pt x="527" y="81"/>
                    <a:pt x="525" y="77"/>
                    <a:pt x="526" y="75"/>
                  </a:cubicBezTo>
                  <a:cubicBezTo>
                    <a:pt x="526" y="73"/>
                    <a:pt x="524" y="75"/>
                    <a:pt x="524" y="75"/>
                  </a:cubicBezTo>
                  <a:cubicBezTo>
                    <a:pt x="522" y="73"/>
                    <a:pt x="523" y="70"/>
                    <a:pt x="522" y="67"/>
                  </a:cubicBezTo>
                  <a:cubicBezTo>
                    <a:pt x="527" y="69"/>
                    <a:pt x="525" y="63"/>
                    <a:pt x="529" y="63"/>
                  </a:cubicBezTo>
                  <a:cubicBezTo>
                    <a:pt x="529" y="56"/>
                    <a:pt x="529" y="56"/>
                    <a:pt x="529" y="56"/>
                  </a:cubicBezTo>
                  <a:cubicBezTo>
                    <a:pt x="533" y="54"/>
                    <a:pt x="531" y="60"/>
                    <a:pt x="532" y="63"/>
                  </a:cubicBezTo>
                  <a:cubicBezTo>
                    <a:pt x="532" y="65"/>
                    <a:pt x="534" y="61"/>
                    <a:pt x="534" y="64"/>
                  </a:cubicBezTo>
                  <a:cubicBezTo>
                    <a:pt x="534" y="65"/>
                    <a:pt x="533" y="66"/>
                    <a:pt x="533" y="65"/>
                  </a:cubicBezTo>
                  <a:cubicBezTo>
                    <a:pt x="534" y="69"/>
                    <a:pt x="537" y="70"/>
                    <a:pt x="541" y="72"/>
                  </a:cubicBezTo>
                  <a:cubicBezTo>
                    <a:pt x="544" y="73"/>
                    <a:pt x="541" y="68"/>
                    <a:pt x="540" y="68"/>
                  </a:cubicBezTo>
                  <a:cubicBezTo>
                    <a:pt x="542" y="66"/>
                    <a:pt x="546" y="66"/>
                    <a:pt x="550" y="65"/>
                  </a:cubicBezTo>
                  <a:cubicBezTo>
                    <a:pt x="550" y="64"/>
                    <a:pt x="547" y="64"/>
                    <a:pt x="546" y="64"/>
                  </a:cubicBezTo>
                  <a:cubicBezTo>
                    <a:pt x="547" y="60"/>
                    <a:pt x="544" y="60"/>
                    <a:pt x="544" y="57"/>
                  </a:cubicBezTo>
                  <a:cubicBezTo>
                    <a:pt x="545" y="60"/>
                    <a:pt x="554" y="56"/>
                    <a:pt x="553" y="61"/>
                  </a:cubicBezTo>
                  <a:cubicBezTo>
                    <a:pt x="554" y="62"/>
                    <a:pt x="555" y="60"/>
                    <a:pt x="555" y="60"/>
                  </a:cubicBezTo>
                  <a:cubicBezTo>
                    <a:pt x="557" y="60"/>
                    <a:pt x="556" y="62"/>
                    <a:pt x="557" y="63"/>
                  </a:cubicBezTo>
                  <a:cubicBezTo>
                    <a:pt x="557" y="63"/>
                    <a:pt x="559" y="62"/>
                    <a:pt x="560" y="63"/>
                  </a:cubicBezTo>
                  <a:cubicBezTo>
                    <a:pt x="562" y="65"/>
                    <a:pt x="567" y="62"/>
                    <a:pt x="564" y="67"/>
                  </a:cubicBezTo>
                  <a:cubicBezTo>
                    <a:pt x="571" y="67"/>
                    <a:pt x="571" y="67"/>
                    <a:pt x="571" y="67"/>
                  </a:cubicBezTo>
                  <a:cubicBezTo>
                    <a:pt x="571" y="65"/>
                    <a:pt x="565" y="64"/>
                    <a:pt x="569" y="63"/>
                  </a:cubicBezTo>
                  <a:cubicBezTo>
                    <a:pt x="568" y="61"/>
                    <a:pt x="567" y="61"/>
                    <a:pt x="565" y="60"/>
                  </a:cubicBezTo>
                  <a:cubicBezTo>
                    <a:pt x="564" y="53"/>
                    <a:pt x="565" y="52"/>
                    <a:pt x="565" y="44"/>
                  </a:cubicBezTo>
                  <a:cubicBezTo>
                    <a:pt x="573" y="44"/>
                    <a:pt x="583" y="45"/>
                    <a:pt x="589" y="44"/>
                  </a:cubicBezTo>
                  <a:cubicBezTo>
                    <a:pt x="592" y="44"/>
                    <a:pt x="590" y="40"/>
                    <a:pt x="593" y="43"/>
                  </a:cubicBezTo>
                  <a:cubicBezTo>
                    <a:pt x="598" y="40"/>
                    <a:pt x="594" y="37"/>
                    <a:pt x="596" y="33"/>
                  </a:cubicBezTo>
                  <a:cubicBezTo>
                    <a:pt x="599" y="34"/>
                    <a:pt x="601" y="33"/>
                    <a:pt x="603" y="32"/>
                  </a:cubicBezTo>
                  <a:cubicBezTo>
                    <a:pt x="605" y="29"/>
                    <a:pt x="609" y="27"/>
                    <a:pt x="611" y="25"/>
                  </a:cubicBezTo>
                  <a:cubicBezTo>
                    <a:pt x="626" y="23"/>
                    <a:pt x="641" y="21"/>
                    <a:pt x="652" y="16"/>
                  </a:cubicBezTo>
                  <a:cubicBezTo>
                    <a:pt x="654" y="15"/>
                    <a:pt x="655" y="19"/>
                    <a:pt x="655" y="19"/>
                  </a:cubicBezTo>
                  <a:cubicBezTo>
                    <a:pt x="656" y="19"/>
                    <a:pt x="657" y="15"/>
                    <a:pt x="656" y="15"/>
                  </a:cubicBezTo>
                  <a:cubicBezTo>
                    <a:pt x="659" y="16"/>
                    <a:pt x="656" y="17"/>
                    <a:pt x="658" y="19"/>
                  </a:cubicBezTo>
                  <a:cubicBezTo>
                    <a:pt x="658" y="20"/>
                    <a:pt x="661" y="19"/>
                    <a:pt x="661" y="21"/>
                  </a:cubicBezTo>
                  <a:cubicBezTo>
                    <a:pt x="663" y="20"/>
                    <a:pt x="659" y="18"/>
                    <a:pt x="662" y="18"/>
                  </a:cubicBezTo>
                  <a:cubicBezTo>
                    <a:pt x="664" y="17"/>
                    <a:pt x="669" y="18"/>
                    <a:pt x="669" y="14"/>
                  </a:cubicBezTo>
                  <a:cubicBezTo>
                    <a:pt x="672" y="14"/>
                    <a:pt x="673" y="13"/>
                    <a:pt x="673" y="11"/>
                  </a:cubicBezTo>
                  <a:cubicBezTo>
                    <a:pt x="675" y="11"/>
                    <a:pt x="675" y="13"/>
                    <a:pt x="677" y="14"/>
                  </a:cubicBezTo>
                  <a:cubicBezTo>
                    <a:pt x="681" y="13"/>
                    <a:pt x="680" y="9"/>
                    <a:pt x="680" y="5"/>
                  </a:cubicBezTo>
                  <a:cubicBezTo>
                    <a:pt x="687" y="3"/>
                    <a:pt x="694" y="0"/>
                    <a:pt x="704" y="1"/>
                  </a:cubicBezTo>
                  <a:cubicBezTo>
                    <a:pt x="703" y="2"/>
                    <a:pt x="703" y="4"/>
                    <a:pt x="703" y="7"/>
                  </a:cubicBezTo>
                  <a:cubicBezTo>
                    <a:pt x="705" y="10"/>
                    <a:pt x="711" y="10"/>
                    <a:pt x="714" y="7"/>
                  </a:cubicBezTo>
                  <a:cubicBezTo>
                    <a:pt x="715" y="7"/>
                    <a:pt x="715" y="8"/>
                    <a:pt x="714" y="8"/>
                  </a:cubicBezTo>
                  <a:moveTo>
                    <a:pt x="1051" y="179"/>
                  </a:moveTo>
                  <a:cubicBezTo>
                    <a:pt x="1051" y="177"/>
                    <a:pt x="1048" y="178"/>
                    <a:pt x="1048" y="176"/>
                  </a:cubicBezTo>
                  <a:cubicBezTo>
                    <a:pt x="1043" y="175"/>
                    <a:pt x="1043" y="179"/>
                    <a:pt x="1048" y="178"/>
                  </a:cubicBezTo>
                  <a:cubicBezTo>
                    <a:pt x="1048" y="179"/>
                    <a:pt x="1049" y="179"/>
                    <a:pt x="1051" y="179"/>
                  </a:cubicBezTo>
                  <a:moveTo>
                    <a:pt x="303" y="284"/>
                  </a:moveTo>
                  <a:cubicBezTo>
                    <a:pt x="302" y="289"/>
                    <a:pt x="308" y="286"/>
                    <a:pt x="306" y="291"/>
                  </a:cubicBezTo>
                  <a:cubicBezTo>
                    <a:pt x="308" y="292"/>
                    <a:pt x="309" y="289"/>
                    <a:pt x="310" y="291"/>
                  </a:cubicBezTo>
                  <a:cubicBezTo>
                    <a:pt x="310" y="293"/>
                    <a:pt x="309" y="292"/>
                    <a:pt x="308" y="293"/>
                  </a:cubicBezTo>
                  <a:cubicBezTo>
                    <a:pt x="306" y="294"/>
                    <a:pt x="300" y="296"/>
                    <a:pt x="299" y="296"/>
                  </a:cubicBezTo>
                  <a:cubicBezTo>
                    <a:pt x="295" y="295"/>
                    <a:pt x="294" y="292"/>
                    <a:pt x="292" y="290"/>
                  </a:cubicBezTo>
                  <a:cubicBezTo>
                    <a:pt x="292" y="288"/>
                    <a:pt x="296" y="289"/>
                    <a:pt x="296" y="287"/>
                  </a:cubicBezTo>
                  <a:cubicBezTo>
                    <a:pt x="293" y="285"/>
                    <a:pt x="292" y="284"/>
                    <a:pt x="287" y="286"/>
                  </a:cubicBezTo>
                  <a:cubicBezTo>
                    <a:pt x="286" y="283"/>
                    <a:pt x="285" y="281"/>
                    <a:pt x="280" y="281"/>
                  </a:cubicBezTo>
                  <a:cubicBezTo>
                    <a:pt x="279" y="281"/>
                    <a:pt x="280" y="284"/>
                    <a:pt x="279" y="284"/>
                  </a:cubicBezTo>
                  <a:cubicBezTo>
                    <a:pt x="278" y="285"/>
                    <a:pt x="276" y="285"/>
                    <a:pt x="275" y="286"/>
                  </a:cubicBezTo>
                  <a:cubicBezTo>
                    <a:pt x="273" y="287"/>
                    <a:pt x="273" y="291"/>
                    <a:pt x="269" y="290"/>
                  </a:cubicBezTo>
                  <a:cubicBezTo>
                    <a:pt x="271" y="295"/>
                    <a:pt x="267" y="296"/>
                    <a:pt x="266" y="297"/>
                  </a:cubicBezTo>
                  <a:cubicBezTo>
                    <a:pt x="265" y="300"/>
                    <a:pt x="266" y="303"/>
                    <a:pt x="265" y="307"/>
                  </a:cubicBezTo>
                  <a:cubicBezTo>
                    <a:pt x="264" y="307"/>
                    <a:pt x="263" y="306"/>
                    <a:pt x="262" y="305"/>
                  </a:cubicBezTo>
                  <a:cubicBezTo>
                    <a:pt x="261" y="310"/>
                    <a:pt x="265" y="312"/>
                    <a:pt x="262" y="315"/>
                  </a:cubicBezTo>
                  <a:cubicBezTo>
                    <a:pt x="265" y="314"/>
                    <a:pt x="264" y="318"/>
                    <a:pt x="265" y="318"/>
                  </a:cubicBezTo>
                  <a:cubicBezTo>
                    <a:pt x="266" y="318"/>
                    <a:pt x="267" y="318"/>
                    <a:pt x="268" y="318"/>
                  </a:cubicBezTo>
                  <a:cubicBezTo>
                    <a:pt x="271" y="319"/>
                    <a:pt x="272" y="321"/>
                    <a:pt x="273" y="319"/>
                  </a:cubicBezTo>
                  <a:cubicBezTo>
                    <a:pt x="274" y="319"/>
                    <a:pt x="276" y="319"/>
                    <a:pt x="276" y="319"/>
                  </a:cubicBezTo>
                  <a:cubicBezTo>
                    <a:pt x="281" y="319"/>
                    <a:pt x="280" y="318"/>
                    <a:pt x="282" y="317"/>
                  </a:cubicBezTo>
                  <a:cubicBezTo>
                    <a:pt x="284" y="316"/>
                    <a:pt x="285" y="318"/>
                    <a:pt x="287" y="318"/>
                  </a:cubicBezTo>
                  <a:cubicBezTo>
                    <a:pt x="288" y="317"/>
                    <a:pt x="288" y="315"/>
                    <a:pt x="289" y="315"/>
                  </a:cubicBezTo>
                  <a:cubicBezTo>
                    <a:pt x="292" y="314"/>
                    <a:pt x="298" y="314"/>
                    <a:pt x="301" y="315"/>
                  </a:cubicBezTo>
                  <a:cubicBezTo>
                    <a:pt x="304" y="316"/>
                    <a:pt x="304" y="318"/>
                    <a:pt x="307" y="318"/>
                  </a:cubicBezTo>
                  <a:cubicBezTo>
                    <a:pt x="308" y="318"/>
                    <a:pt x="309" y="317"/>
                    <a:pt x="310" y="317"/>
                  </a:cubicBezTo>
                  <a:cubicBezTo>
                    <a:pt x="309" y="317"/>
                    <a:pt x="311" y="318"/>
                    <a:pt x="311" y="318"/>
                  </a:cubicBezTo>
                  <a:cubicBezTo>
                    <a:pt x="315" y="319"/>
                    <a:pt x="315" y="319"/>
                    <a:pt x="318" y="319"/>
                  </a:cubicBezTo>
                  <a:cubicBezTo>
                    <a:pt x="325" y="320"/>
                    <a:pt x="331" y="318"/>
                    <a:pt x="338" y="319"/>
                  </a:cubicBezTo>
                  <a:cubicBezTo>
                    <a:pt x="337" y="316"/>
                    <a:pt x="338" y="314"/>
                    <a:pt x="339" y="312"/>
                  </a:cubicBezTo>
                  <a:cubicBezTo>
                    <a:pt x="334" y="306"/>
                    <a:pt x="331" y="300"/>
                    <a:pt x="321" y="298"/>
                  </a:cubicBezTo>
                  <a:cubicBezTo>
                    <a:pt x="322" y="296"/>
                    <a:pt x="319" y="296"/>
                    <a:pt x="318" y="294"/>
                  </a:cubicBezTo>
                  <a:cubicBezTo>
                    <a:pt x="318" y="292"/>
                    <a:pt x="318" y="291"/>
                    <a:pt x="317" y="290"/>
                  </a:cubicBezTo>
                  <a:cubicBezTo>
                    <a:pt x="318" y="286"/>
                    <a:pt x="322" y="286"/>
                    <a:pt x="321" y="280"/>
                  </a:cubicBezTo>
                  <a:cubicBezTo>
                    <a:pt x="313" y="279"/>
                    <a:pt x="309" y="283"/>
                    <a:pt x="303" y="284"/>
                  </a:cubicBezTo>
                  <a:moveTo>
                    <a:pt x="400" y="349"/>
                  </a:moveTo>
                  <a:cubicBezTo>
                    <a:pt x="398" y="349"/>
                    <a:pt x="396" y="349"/>
                    <a:pt x="398" y="350"/>
                  </a:cubicBezTo>
                  <a:cubicBezTo>
                    <a:pt x="401" y="348"/>
                    <a:pt x="406" y="348"/>
                    <a:pt x="408" y="347"/>
                  </a:cubicBezTo>
                  <a:cubicBezTo>
                    <a:pt x="408" y="347"/>
                    <a:pt x="408" y="345"/>
                    <a:pt x="408" y="345"/>
                  </a:cubicBezTo>
                  <a:cubicBezTo>
                    <a:pt x="409" y="344"/>
                    <a:pt x="410" y="346"/>
                    <a:pt x="411" y="346"/>
                  </a:cubicBezTo>
                  <a:cubicBezTo>
                    <a:pt x="411" y="336"/>
                    <a:pt x="411" y="336"/>
                    <a:pt x="411" y="336"/>
                  </a:cubicBezTo>
                  <a:cubicBezTo>
                    <a:pt x="409" y="334"/>
                    <a:pt x="408" y="334"/>
                    <a:pt x="407" y="332"/>
                  </a:cubicBezTo>
                  <a:cubicBezTo>
                    <a:pt x="406" y="331"/>
                    <a:pt x="407" y="330"/>
                    <a:pt x="407" y="329"/>
                  </a:cubicBezTo>
                  <a:cubicBezTo>
                    <a:pt x="406" y="327"/>
                    <a:pt x="402" y="326"/>
                    <a:pt x="405" y="325"/>
                  </a:cubicBezTo>
                  <a:cubicBezTo>
                    <a:pt x="414" y="325"/>
                    <a:pt x="414" y="325"/>
                    <a:pt x="414" y="325"/>
                  </a:cubicBezTo>
                  <a:cubicBezTo>
                    <a:pt x="415" y="320"/>
                    <a:pt x="411" y="320"/>
                    <a:pt x="411" y="318"/>
                  </a:cubicBezTo>
                  <a:cubicBezTo>
                    <a:pt x="411" y="315"/>
                    <a:pt x="408" y="316"/>
                    <a:pt x="407" y="314"/>
                  </a:cubicBezTo>
                  <a:cubicBezTo>
                    <a:pt x="407" y="314"/>
                    <a:pt x="409" y="312"/>
                    <a:pt x="408" y="311"/>
                  </a:cubicBezTo>
                  <a:cubicBezTo>
                    <a:pt x="404" y="312"/>
                    <a:pt x="403" y="309"/>
                    <a:pt x="400" y="310"/>
                  </a:cubicBezTo>
                  <a:cubicBezTo>
                    <a:pt x="401" y="302"/>
                    <a:pt x="391" y="304"/>
                    <a:pt x="391" y="297"/>
                  </a:cubicBezTo>
                  <a:cubicBezTo>
                    <a:pt x="395" y="294"/>
                    <a:pt x="397" y="290"/>
                    <a:pt x="405" y="291"/>
                  </a:cubicBezTo>
                  <a:cubicBezTo>
                    <a:pt x="406" y="290"/>
                    <a:pt x="405" y="289"/>
                    <a:pt x="407" y="288"/>
                  </a:cubicBezTo>
                  <a:cubicBezTo>
                    <a:pt x="407" y="285"/>
                    <a:pt x="402" y="285"/>
                    <a:pt x="402" y="281"/>
                  </a:cubicBezTo>
                  <a:cubicBezTo>
                    <a:pt x="396" y="281"/>
                    <a:pt x="393" y="283"/>
                    <a:pt x="388" y="281"/>
                  </a:cubicBezTo>
                  <a:cubicBezTo>
                    <a:pt x="388" y="283"/>
                    <a:pt x="388" y="285"/>
                    <a:pt x="387" y="283"/>
                  </a:cubicBezTo>
                  <a:cubicBezTo>
                    <a:pt x="386" y="282"/>
                    <a:pt x="386" y="284"/>
                    <a:pt x="386" y="284"/>
                  </a:cubicBezTo>
                  <a:cubicBezTo>
                    <a:pt x="383" y="286"/>
                    <a:pt x="377" y="288"/>
                    <a:pt x="376" y="288"/>
                  </a:cubicBezTo>
                  <a:cubicBezTo>
                    <a:pt x="372" y="290"/>
                    <a:pt x="373" y="290"/>
                    <a:pt x="372" y="293"/>
                  </a:cubicBezTo>
                  <a:cubicBezTo>
                    <a:pt x="371" y="293"/>
                    <a:pt x="369" y="292"/>
                    <a:pt x="369" y="293"/>
                  </a:cubicBezTo>
                  <a:cubicBezTo>
                    <a:pt x="368" y="293"/>
                    <a:pt x="369" y="296"/>
                    <a:pt x="369" y="297"/>
                  </a:cubicBezTo>
                  <a:cubicBezTo>
                    <a:pt x="369" y="300"/>
                    <a:pt x="373" y="295"/>
                    <a:pt x="373" y="300"/>
                  </a:cubicBezTo>
                  <a:cubicBezTo>
                    <a:pt x="373" y="301"/>
                    <a:pt x="374" y="301"/>
                    <a:pt x="374" y="303"/>
                  </a:cubicBezTo>
                  <a:cubicBezTo>
                    <a:pt x="373" y="307"/>
                    <a:pt x="376" y="310"/>
                    <a:pt x="376" y="311"/>
                  </a:cubicBezTo>
                  <a:cubicBezTo>
                    <a:pt x="376" y="313"/>
                    <a:pt x="376" y="313"/>
                    <a:pt x="377" y="314"/>
                  </a:cubicBezTo>
                  <a:cubicBezTo>
                    <a:pt x="377" y="314"/>
                    <a:pt x="379" y="318"/>
                    <a:pt x="379" y="318"/>
                  </a:cubicBezTo>
                  <a:cubicBezTo>
                    <a:pt x="380" y="322"/>
                    <a:pt x="380" y="321"/>
                    <a:pt x="381" y="324"/>
                  </a:cubicBezTo>
                  <a:cubicBezTo>
                    <a:pt x="382" y="325"/>
                    <a:pt x="381" y="327"/>
                    <a:pt x="381" y="328"/>
                  </a:cubicBezTo>
                  <a:cubicBezTo>
                    <a:pt x="382" y="329"/>
                    <a:pt x="385" y="329"/>
                    <a:pt x="384" y="332"/>
                  </a:cubicBezTo>
                  <a:cubicBezTo>
                    <a:pt x="379" y="331"/>
                    <a:pt x="383" y="338"/>
                    <a:pt x="380" y="339"/>
                  </a:cubicBezTo>
                  <a:cubicBezTo>
                    <a:pt x="386" y="340"/>
                    <a:pt x="386" y="349"/>
                    <a:pt x="393" y="345"/>
                  </a:cubicBezTo>
                  <a:cubicBezTo>
                    <a:pt x="387" y="350"/>
                    <a:pt x="399" y="345"/>
                    <a:pt x="400" y="349"/>
                  </a:cubicBezTo>
                  <a:moveTo>
                    <a:pt x="442" y="284"/>
                  </a:moveTo>
                  <a:cubicBezTo>
                    <a:pt x="441" y="285"/>
                    <a:pt x="441" y="287"/>
                    <a:pt x="440" y="288"/>
                  </a:cubicBezTo>
                  <a:cubicBezTo>
                    <a:pt x="439" y="290"/>
                    <a:pt x="437" y="290"/>
                    <a:pt x="436" y="291"/>
                  </a:cubicBezTo>
                  <a:cubicBezTo>
                    <a:pt x="437" y="292"/>
                    <a:pt x="440" y="295"/>
                    <a:pt x="440" y="297"/>
                  </a:cubicBezTo>
                  <a:cubicBezTo>
                    <a:pt x="440" y="297"/>
                    <a:pt x="438" y="297"/>
                    <a:pt x="439" y="298"/>
                  </a:cubicBezTo>
                  <a:cubicBezTo>
                    <a:pt x="440" y="300"/>
                    <a:pt x="443" y="299"/>
                    <a:pt x="445" y="301"/>
                  </a:cubicBezTo>
                  <a:cubicBezTo>
                    <a:pt x="445" y="300"/>
                    <a:pt x="446" y="299"/>
                    <a:pt x="447" y="298"/>
                  </a:cubicBezTo>
                  <a:cubicBezTo>
                    <a:pt x="449" y="294"/>
                    <a:pt x="445" y="294"/>
                    <a:pt x="445" y="291"/>
                  </a:cubicBezTo>
                  <a:cubicBezTo>
                    <a:pt x="447" y="290"/>
                    <a:pt x="449" y="289"/>
                    <a:pt x="449" y="286"/>
                  </a:cubicBezTo>
                  <a:cubicBezTo>
                    <a:pt x="446" y="286"/>
                    <a:pt x="446" y="285"/>
                    <a:pt x="447" y="283"/>
                  </a:cubicBezTo>
                  <a:cubicBezTo>
                    <a:pt x="445" y="284"/>
                    <a:pt x="443" y="283"/>
                    <a:pt x="442" y="284"/>
                  </a:cubicBezTo>
                  <a:moveTo>
                    <a:pt x="258" y="322"/>
                  </a:moveTo>
                  <a:cubicBezTo>
                    <a:pt x="257" y="328"/>
                    <a:pt x="267" y="324"/>
                    <a:pt x="268" y="322"/>
                  </a:cubicBezTo>
                  <a:cubicBezTo>
                    <a:pt x="264" y="321"/>
                    <a:pt x="262" y="321"/>
                    <a:pt x="258" y="322"/>
                  </a:cubicBezTo>
                  <a:moveTo>
                    <a:pt x="290" y="583"/>
                  </a:moveTo>
                  <a:cubicBezTo>
                    <a:pt x="292" y="578"/>
                    <a:pt x="300" y="578"/>
                    <a:pt x="299" y="569"/>
                  </a:cubicBezTo>
                  <a:cubicBezTo>
                    <a:pt x="295" y="572"/>
                    <a:pt x="288" y="566"/>
                    <a:pt x="283" y="570"/>
                  </a:cubicBezTo>
                  <a:cubicBezTo>
                    <a:pt x="289" y="571"/>
                    <a:pt x="282" y="572"/>
                    <a:pt x="282" y="573"/>
                  </a:cubicBezTo>
                  <a:cubicBezTo>
                    <a:pt x="282" y="572"/>
                    <a:pt x="283" y="576"/>
                    <a:pt x="283" y="577"/>
                  </a:cubicBezTo>
                  <a:cubicBezTo>
                    <a:pt x="283" y="579"/>
                    <a:pt x="283" y="581"/>
                    <a:pt x="282" y="582"/>
                  </a:cubicBezTo>
                  <a:cubicBezTo>
                    <a:pt x="282" y="581"/>
                    <a:pt x="281" y="580"/>
                    <a:pt x="280" y="582"/>
                  </a:cubicBezTo>
                  <a:cubicBezTo>
                    <a:pt x="282" y="584"/>
                    <a:pt x="287" y="583"/>
                    <a:pt x="290" y="58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2" name="Freeform 92"/>
            <p:cNvSpPr/>
            <p:nvPr/>
          </p:nvSpPr>
          <p:spPr bwMode="auto">
            <a:xfrm>
              <a:off x="2303462" y="1103312"/>
              <a:ext cx="63500" cy="34925"/>
            </a:xfrm>
            <a:custGeom>
              <a:avLst/>
              <a:gdLst>
                <a:gd name="T0" fmla="*/ 12 w 17"/>
                <a:gd name="T1" fmla="*/ 0 h 9"/>
                <a:gd name="T2" fmla="*/ 15 w 17"/>
                <a:gd name="T3" fmla="*/ 8 h 9"/>
                <a:gd name="T4" fmla="*/ 0 w 17"/>
                <a:gd name="T5" fmla="*/ 4 h 9"/>
                <a:gd name="T6" fmla="*/ 12 w 17"/>
                <a:gd name="T7" fmla="*/ 0 h 9"/>
              </a:gdLst>
              <a:ahLst/>
              <a:cxnLst>
                <a:cxn ang="0">
                  <a:pos x="T0" y="T1"/>
                </a:cxn>
                <a:cxn ang="0">
                  <a:pos x="T2" y="T3"/>
                </a:cxn>
                <a:cxn ang="0">
                  <a:pos x="T4" y="T5"/>
                </a:cxn>
                <a:cxn ang="0">
                  <a:pos x="T6" y="T7"/>
                </a:cxn>
              </a:cxnLst>
              <a:rect l="0" t="0" r="r" b="b"/>
              <a:pathLst>
                <a:path w="17" h="9">
                  <a:moveTo>
                    <a:pt x="12" y="0"/>
                  </a:moveTo>
                  <a:cubicBezTo>
                    <a:pt x="12" y="4"/>
                    <a:pt x="17" y="3"/>
                    <a:pt x="15" y="8"/>
                  </a:cubicBezTo>
                  <a:cubicBezTo>
                    <a:pt x="7" y="9"/>
                    <a:pt x="3" y="7"/>
                    <a:pt x="0" y="4"/>
                  </a:cubicBezTo>
                  <a:cubicBezTo>
                    <a:pt x="2" y="1"/>
                    <a:pt x="7" y="1"/>
                    <a:pt x="1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3" name="Freeform 93"/>
            <p:cNvSpPr>
              <a:spLocks noEditPoints="1"/>
            </p:cNvSpPr>
            <p:nvPr/>
          </p:nvSpPr>
          <p:spPr bwMode="auto">
            <a:xfrm>
              <a:off x="2435225" y="1166812"/>
              <a:ext cx="633413" cy="442913"/>
            </a:xfrm>
            <a:custGeom>
              <a:avLst/>
              <a:gdLst>
                <a:gd name="T0" fmla="*/ 16 w 169"/>
                <a:gd name="T1" fmla="*/ 7 h 118"/>
                <a:gd name="T2" fmla="*/ 22 w 169"/>
                <a:gd name="T3" fmla="*/ 5 h 118"/>
                <a:gd name="T4" fmla="*/ 22 w 169"/>
                <a:gd name="T5" fmla="*/ 8 h 118"/>
                <a:gd name="T6" fmla="*/ 22 w 169"/>
                <a:gd name="T7" fmla="*/ 14 h 118"/>
                <a:gd name="T8" fmla="*/ 26 w 169"/>
                <a:gd name="T9" fmla="*/ 25 h 118"/>
                <a:gd name="T10" fmla="*/ 36 w 169"/>
                <a:gd name="T11" fmla="*/ 7 h 118"/>
                <a:gd name="T12" fmla="*/ 49 w 169"/>
                <a:gd name="T13" fmla="*/ 5 h 118"/>
                <a:gd name="T14" fmla="*/ 57 w 169"/>
                <a:gd name="T15" fmla="*/ 19 h 118"/>
                <a:gd name="T16" fmla="*/ 67 w 169"/>
                <a:gd name="T17" fmla="*/ 16 h 118"/>
                <a:gd name="T18" fmla="*/ 81 w 169"/>
                <a:gd name="T19" fmla="*/ 15 h 118"/>
                <a:gd name="T20" fmla="*/ 87 w 169"/>
                <a:gd name="T21" fmla="*/ 21 h 118"/>
                <a:gd name="T22" fmla="*/ 92 w 169"/>
                <a:gd name="T23" fmla="*/ 23 h 118"/>
                <a:gd name="T24" fmla="*/ 95 w 169"/>
                <a:gd name="T25" fmla="*/ 25 h 118"/>
                <a:gd name="T26" fmla="*/ 108 w 169"/>
                <a:gd name="T27" fmla="*/ 28 h 118"/>
                <a:gd name="T28" fmla="*/ 119 w 169"/>
                <a:gd name="T29" fmla="*/ 33 h 118"/>
                <a:gd name="T30" fmla="*/ 123 w 169"/>
                <a:gd name="T31" fmla="*/ 37 h 118"/>
                <a:gd name="T32" fmla="*/ 131 w 169"/>
                <a:gd name="T33" fmla="*/ 44 h 118"/>
                <a:gd name="T34" fmla="*/ 126 w 169"/>
                <a:gd name="T35" fmla="*/ 56 h 118"/>
                <a:gd name="T36" fmla="*/ 138 w 169"/>
                <a:gd name="T37" fmla="*/ 57 h 118"/>
                <a:gd name="T38" fmla="*/ 141 w 169"/>
                <a:gd name="T39" fmla="*/ 64 h 118"/>
                <a:gd name="T40" fmla="*/ 153 w 169"/>
                <a:gd name="T41" fmla="*/ 66 h 118"/>
                <a:gd name="T42" fmla="*/ 160 w 169"/>
                <a:gd name="T43" fmla="*/ 73 h 118"/>
                <a:gd name="T44" fmla="*/ 162 w 169"/>
                <a:gd name="T45" fmla="*/ 78 h 118"/>
                <a:gd name="T46" fmla="*/ 155 w 169"/>
                <a:gd name="T47" fmla="*/ 88 h 118"/>
                <a:gd name="T48" fmla="*/ 146 w 169"/>
                <a:gd name="T49" fmla="*/ 87 h 118"/>
                <a:gd name="T50" fmla="*/ 137 w 169"/>
                <a:gd name="T51" fmla="*/ 78 h 118"/>
                <a:gd name="T52" fmla="*/ 130 w 169"/>
                <a:gd name="T53" fmla="*/ 85 h 118"/>
                <a:gd name="T54" fmla="*/ 140 w 169"/>
                <a:gd name="T55" fmla="*/ 91 h 118"/>
                <a:gd name="T56" fmla="*/ 146 w 169"/>
                <a:gd name="T57" fmla="*/ 101 h 118"/>
                <a:gd name="T58" fmla="*/ 141 w 169"/>
                <a:gd name="T59" fmla="*/ 110 h 118"/>
                <a:gd name="T60" fmla="*/ 123 w 169"/>
                <a:gd name="T61" fmla="*/ 103 h 118"/>
                <a:gd name="T62" fmla="*/ 129 w 169"/>
                <a:gd name="T63" fmla="*/ 110 h 118"/>
                <a:gd name="T64" fmla="*/ 136 w 169"/>
                <a:gd name="T65" fmla="*/ 115 h 118"/>
                <a:gd name="T66" fmla="*/ 129 w 169"/>
                <a:gd name="T67" fmla="*/ 115 h 118"/>
                <a:gd name="T68" fmla="*/ 113 w 169"/>
                <a:gd name="T69" fmla="*/ 109 h 118"/>
                <a:gd name="T70" fmla="*/ 105 w 169"/>
                <a:gd name="T71" fmla="*/ 105 h 118"/>
                <a:gd name="T72" fmla="*/ 101 w 169"/>
                <a:gd name="T73" fmla="*/ 98 h 118"/>
                <a:gd name="T74" fmla="*/ 92 w 169"/>
                <a:gd name="T75" fmla="*/ 82 h 118"/>
                <a:gd name="T76" fmla="*/ 94 w 169"/>
                <a:gd name="T77" fmla="*/ 78 h 118"/>
                <a:gd name="T78" fmla="*/ 96 w 169"/>
                <a:gd name="T79" fmla="*/ 73 h 118"/>
                <a:gd name="T80" fmla="*/ 101 w 169"/>
                <a:gd name="T81" fmla="*/ 66 h 118"/>
                <a:gd name="T82" fmla="*/ 96 w 169"/>
                <a:gd name="T83" fmla="*/ 57 h 118"/>
                <a:gd name="T84" fmla="*/ 91 w 169"/>
                <a:gd name="T85" fmla="*/ 53 h 118"/>
                <a:gd name="T86" fmla="*/ 87 w 169"/>
                <a:gd name="T87" fmla="*/ 53 h 118"/>
                <a:gd name="T88" fmla="*/ 81 w 169"/>
                <a:gd name="T89" fmla="*/ 52 h 118"/>
                <a:gd name="T90" fmla="*/ 70 w 169"/>
                <a:gd name="T91" fmla="*/ 39 h 118"/>
                <a:gd name="T92" fmla="*/ 59 w 169"/>
                <a:gd name="T93" fmla="*/ 42 h 118"/>
                <a:gd name="T94" fmla="*/ 49 w 169"/>
                <a:gd name="T95" fmla="*/ 42 h 118"/>
                <a:gd name="T96" fmla="*/ 37 w 169"/>
                <a:gd name="T97" fmla="*/ 42 h 118"/>
                <a:gd name="T98" fmla="*/ 16 w 169"/>
                <a:gd name="T99" fmla="*/ 37 h 118"/>
                <a:gd name="T100" fmla="*/ 7 w 169"/>
                <a:gd name="T101" fmla="*/ 32 h 118"/>
                <a:gd name="T102" fmla="*/ 4 w 169"/>
                <a:gd name="T103" fmla="*/ 25 h 118"/>
                <a:gd name="T104" fmla="*/ 5 w 169"/>
                <a:gd name="T105" fmla="*/ 19 h 118"/>
                <a:gd name="T106" fmla="*/ 109 w 169"/>
                <a:gd name="T107" fmla="*/ 81 h 118"/>
                <a:gd name="T108" fmla="*/ 116 w 169"/>
                <a:gd name="T109" fmla="*/ 75 h 118"/>
                <a:gd name="T110" fmla="*/ 109 w 169"/>
                <a:gd name="T111"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9" h="118">
                  <a:moveTo>
                    <a:pt x="7" y="8"/>
                  </a:moveTo>
                  <a:cubicBezTo>
                    <a:pt x="9" y="12"/>
                    <a:pt x="15" y="3"/>
                    <a:pt x="16" y="7"/>
                  </a:cubicBezTo>
                  <a:cubicBezTo>
                    <a:pt x="18" y="7"/>
                    <a:pt x="17" y="4"/>
                    <a:pt x="18" y="4"/>
                  </a:cubicBezTo>
                  <a:cubicBezTo>
                    <a:pt x="20" y="3"/>
                    <a:pt x="21" y="5"/>
                    <a:pt x="22" y="5"/>
                  </a:cubicBezTo>
                  <a:cubicBezTo>
                    <a:pt x="24" y="5"/>
                    <a:pt x="24" y="0"/>
                    <a:pt x="28" y="4"/>
                  </a:cubicBezTo>
                  <a:cubicBezTo>
                    <a:pt x="28" y="10"/>
                    <a:pt x="24" y="6"/>
                    <a:pt x="22" y="8"/>
                  </a:cubicBezTo>
                  <a:cubicBezTo>
                    <a:pt x="21" y="9"/>
                    <a:pt x="25" y="9"/>
                    <a:pt x="25" y="9"/>
                  </a:cubicBezTo>
                  <a:cubicBezTo>
                    <a:pt x="25" y="11"/>
                    <a:pt x="22" y="12"/>
                    <a:pt x="22" y="14"/>
                  </a:cubicBezTo>
                  <a:cubicBezTo>
                    <a:pt x="22" y="16"/>
                    <a:pt x="23" y="16"/>
                    <a:pt x="23" y="18"/>
                  </a:cubicBezTo>
                  <a:cubicBezTo>
                    <a:pt x="24" y="20"/>
                    <a:pt x="22" y="25"/>
                    <a:pt x="26" y="25"/>
                  </a:cubicBezTo>
                  <a:cubicBezTo>
                    <a:pt x="29" y="24"/>
                    <a:pt x="27" y="17"/>
                    <a:pt x="28" y="14"/>
                  </a:cubicBezTo>
                  <a:cubicBezTo>
                    <a:pt x="34" y="15"/>
                    <a:pt x="34" y="10"/>
                    <a:pt x="36" y="7"/>
                  </a:cubicBezTo>
                  <a:cubicBezTo>
                    <a:pt x="38" y="10"/>
                    <a:pt x="41" y="4"/>
                    <a:pt x="43" y="8"/>
                  </a:cubicBezTo>
                  <a:cubicBezTo>
                    <a:pt x="46" y="8"/>
                    <a:pt x="45" y="4"/>
                    <a:pt x="49" y="5"/>
                  </a:cubicBezTo>
                  <a:cubicBezTo>
                    <a:pt x="48" y="10"/>
                    <a:pt x="52" y="11"/>
                    <a:pt x="56" y="12"/>
                  </a:cubicBezTo>
                  <a:cubicBezTo>
                    <a:pt x="54" y="17"/>
                    <a:pt x="55" y="16"/>
                    <a:pt x="57" y="19"/>
                  </a:cubicBezTo>
                  <a:cubicBezTo>
                    <a:pt x="59" y="18"/>
                    <a:pt x="61" y="18"/>
                    <a:pt x="63" y="19"/>
                  </a:cubicBezTo>
                  <a:cubicBezTo>
                    <a:pt x="66" y="20"/>
                    <a:pt x="66" y="17"/>
                    <a:pt x="67" y="16"/>
                  </a:cubicBezTo>
                  <a:cubicBezTo>
                    <a:pt x="68" y="16"/>
                    <a:pt x="71" y="17"/>
                    <a:pt x="71" y="15"/>
                  </a:cubicBezTo>
                  <a:cubicBezTo>
                    <a:pt x="75" y="16"/>
                    <a:pt x="77" y="16"/>
                    <a:pt x="81" y="15"/>
                  </a:cubicBezTo>
                  <a:cubicBezTo>
                    <a:pt x="81" y="18"/>
                    <a:pt x="85" y="17"/>
                    <a:pt x="84" y="16"/>
                  </a:cubicBezTo>
                  <a:cubicBezTo>
                    <a:pt x="85" y="17"/>
                    <a:pt x="85" y="19"/>
                    <a:pt x="87" y="21"/>
                  </a:cubicBezTo>
                  <a:cubicBezTo>
                    <a:pt x="87" y="21"/>
                    <a:pt x="90" y="21"/>
                    <a:pt x="91" y="22"/>
                  </a:cubicBezTo>
                  <a:cubicBezTo>
                    <a:pt x="92" y="22"/>
                    <a:pt x="91" y="23"/>
                    <a:pt x="92" y="23"/>
                  </a:cubicBezTo>
                  <a:cubicBezTo>
                    <a:pt x="95" y="24"/>
                    <a:pt x="91" y="26"/>
                    <a:pt x="94" y="28"/>
                  </a:cubicBezTo>
                  <a:cubicBezTo>
                    <a:pt x="94" y="28"/>
                    <a:pt x="95" y="25"/>
                    <a:pt x="95" y="25"/>
                  </a:cubicBezTo>
                  <a:cubicBezTo>
                    <a:pt x="97" y="26"/>
                    <a:pt x="97" y="29"/>
                    <a:pt x="101" y="29"/>
                  </a:cubicBezTo>
                  <a:cubicBezTo>
                    <a:pt x="103" y="29"/>
                    <a:pt x="105" y="28"/>
                    <a:pt x="108" y="28"/>
                  </a:cubicBezTo>
                  <a:cubicBezTo>
                    <a:pt x="107" y="33"/>
                    <a:pt x="116" y="30"/>
                    <a:pt x="116" y="35"/>
                  </a:cubicBezTo>
                  <a:cubicBezTo>
                    <a:pt x="118" y="35"/>
                    <a:pt x="119" y="34"/>
                    <a:pt x="119" y="33"/>
                  </a:cubicBezTo>
                  <a:cubicBezTo>
                    <a:pt x="121" y="34"/>
                    <a:pt x="121" y="36"/>
                    <a:pt x="122" y="39"/>
                  </a:cubicBezTo>
                  <a:cubicBezTo>
                    <a:pt x="123" y="39"/>
                    <a:pt x="123" y="38"/>
                    <a:pt x="123" y="37"/>
                  </a:cubicBezTo>
                  <a:cubicBezTo>
                    <a:pt x="125" y="39"/>
                    <a:pt x="127" y="42"/>
                    <a:pt x="131" y="42"/>
                  </a:cubicBezTo>
                  <a:cubicBezTo>
                    <a:pt x="131" y="43"/>
                    <a:pt x="130" y="44"/>
                    <a:pt x="131" y="44"/>
                  </a:cubicBezTo>
                  <a:cubicBezTo>
                    <a:pt x="133" y="47"/>
                    <a:pt x="127" y="49"/>
                    <a:pt x="131" y="50"/>
                  </a:cubicBezTo>
                  <a:cubicBezTo>
                    <a:pt x="130" y="52"/>
                    <a:pt x="126" y="52"/>
                    <a:pt x="126" y="56"/>
                  </a:cubicBezTo>
                  <a:cubicBezTo>
                    <a:pt x="129" y="61"/>
                    <a:pt x="135" y="54"/>
                    <a:pt x="137" y="60"/>
                  </a:cubicBezTo>
                  <a:cubicBezTo>
                    <a:pt x="138" y="60"/>
                    <a:pt x="138" y="58"/>
                    <a:pt x="138" y="57"/>
                  </a:cubicBezTo>
                  <a:cubicBezTo>
                    <a:pt x="141" y="57"/>
                    <a:pt x="139" y="60"/>
                    <a:pt x="140" y="61"/>
                  </a:cubicBezTo>
                  <a:cubicBezTo>
                    <a:pt x="140" y="61"/>
                    <a:pt x="141" y="64"/>
                    <a:pt x="141" y="64"/>
                  </a:cubicBezTo>
                  <a:cubicBezTo>
                    <a:pt x="143" y="64"/>
                    <a:pt x="145" y="61"/>
                    <a:pt x="144" y="67"/>
                  </a:cubicBezTo>
                  <a:cubicBezTo>
                    <a:pt x="147" y="67"/>
                    <a:pt x="148" y="65"/>
                    <a:pt x="153" y="66"/>
                  </a:cubicBezTo>
                  <a:cubicBezTo>
                    <a:pt x="153" y="67"/>
                    <a:pt x="154" y="68"/>
                    <a:pt x="154" y="70"/>
                  </a:cubicBezTo>
                  <a:cubicBezTo>
                    <a:pt x="156" y="70"/>
                    <a:pt x="161" y="68"/>
                    <a:pt x="160" y="73"/>
                  </a:cubicBezTo>
                  <a:cubicBezTo>
                    <a:pt x="165" y="70"/>
                    <a:pt x="162" y="73"/>
                    <a:pt x="167" y="74"/>
                  </a:cubicBezTo>
                  <a:cubicBezTo>
                    <a:pt x="169" y="77"/>
                    <a:pt x="162" y="78"/>
                    <a:pt x="162" y="78"/>
                  </a:cubicBezTo>
                  <a:cubicBezTo>
                    <a:pt x="162" y="79"/>
                    <a:pt x="163" y="80"/>
                    <a:pt x="164" y="80"/>
                  </a:cubicBezTo>
                  <a:cubicBezTo>
                    <a:pt x="160" y="83"/>
                    <a:pt x="157" y="83"/>
                    <a:pt x="155" y="88"/>
                  </a:cubicBezTo>
                  <a:cubicBezTo>
                    <a:pt x="154" y="88"/>
                    <a:pt x="153" y="88"/>
                    <a:pt x="153" y="89"/>
                  </a:cubicBezTo>
                  <a:cubicBezTo>
                    <a:pt x="151" y="89"/>
                    <a:pt x="146" y="89"/>
                    <a:pt x="146" y="87"/>
                  </a:cubicBezTo>
                  <a:cubicBezTo>
                    <a:pt x="146" y="84"/>
                    <a:pt x="138" y="87"/>
                    <a:pt x="140" y="81"/>
                  </a:cubicBezTo>
                  <a:cubicBezTo>
                    <a:pt x="137" y="81"/>
                    <a:pt x="137" y="80"/>
                    <a:pt x="137" y="78"/>
                  </a:cubicBezTo>
                  <a:cubicBezTo>
                    <a:pt x="131" y="78"/>
                    <a:pt x="131" y="78"/>
                    <a:pt x="131" y="78"/>
                  </a:cubicBezTo>
                  <a:cubicBezTo>
                    <a:pt x="128" y="78"/>
                    <a:pt x="131" y="83"/>
                    <a:pt x="130" y="85"/>
                  </a:cubicBezTo>
                  <a:cubicBezTo>
                    <a:pt x="130" y="88"/>
                    <a:pt x="134" y="88"/>
                    <a:pt x="134" y="91"/>
                  </a:cubicBezTo>
                  <a:cubicBezTo>
                    <a:pt x="137" y="89"/>
                    <a:pt x="140" y="94"/>
                    <a:pt x="140" y="91"/>
                  </a:cubicBezTo>
                  <a:cubicBezTo>
                    <a:pt x="142" y="92"/>
                    <a:pt x="143" y="96"/>
                    <a:pt x="143" y="99"/>
                  </a:cubicBezTo>
                  <a:cubicBezTo>
                    <a:pt x="142" y="101"/>
                    <a:pt x="145" y="100"/>
                    <a:pt x="146" y="101"/>
                  </a:cubicBezTo>
                  <a:cubicBezTo>
                    <a:pt x="147" y="104"/>
                    <a:pt x="144" y="110"/>
                    <a:pt x="144" y="113"/>
                  </a:cubicBezTo>
                  <a:cubicBezTo>
                    <a:pt x="141" y="115"/>
                    <a:pt x="142" y="111"/>
                    <a:pt x="141" y="110"/>
                  </a:cubicBezTo>
                  <a:cubicBezTo>
                    <a:pt x="139" y="109"/>
                    <a:pt x="135" y="110"/>
                    <a:pt x="134" y="106"/>
                  </a:cubicBezTo>
                  <a:cubicBezTo>
                    <a:pt x="129" y="107"/>
                    <a:pt x="129" y="102"/>
                    <a:pt x="123" y="103"/>
                  </a:cubicBezTo>
                  <a:cubicBezTo>
                    <a:pt x="123" y="106"/>
                    <a:pt x="128" y="104"/>
                    <a:pt x="129" y="106"/>
                  </a:cubicBezTo>
                  <a:cubicBezTo>
                    <a:pt x="124" y="111"/>
                    <a:pt x="133" y="108"/>
                    <a:pt x="129" y="110"/>
                  </a:cubicBezTo>
                  <a:cubicBezTo>
                    <a:pt x="129" y="112"/>
                    <a:pt x="132" y="112"/>
                    <a:pt x="134" y="113"/>
                  </a:cubicBezTo>
                  <a:cubicBezTo>
                    <a:pt x="135" y="114"/>
                    <a:pt x="134" y="115"/>
                    <a:pt x="136" y="115"/>
                  </a:cubicBezTo>
                  <a:cubicBezTo>
                    <a:pt x="138" y="115"/>
                    <a:pt x="138" y="115"/>
                    <a:pt x="138" y="117"/>
                  </a:cubicBezTo>
                  <a:cubicBezTo>
                    <a:pt x="134" y="118"/>
                    <a:pt x="132" y="117"/>
                    <a:pt x="129" y="115"/>
                  </a:cubicBezTo>
                  <a:cubicBezTo>
                    <a:pt x="127" y="113"/>
                    <a:pt x="123" y="114"/>
                    <a:pt x="120" y="112"/>
                  </a:cubicBezTo>
                  <a:cubicBezTo>
                    <a:pt x="119" y="111"/>
                    <a:pt x="115" y="109"/>
                    <a:pt x="113" y="109"/>
                  </a:cubicBezTo>
                  <a:cubicBezTo>
                    <a:pt x="111" y="109"/>
                    <a:pt x="111" y="107"/>
                    <a:pt x="110" y="106"/>
                  </a:cubicBezTo>
                  <a:cubicBezTo>
                    <a:pt x="109" y="105"/>
                    <a:pt x="106" y="106"/>
                    <a:pt x="105" y="105"/>
                  </a:cubicBezTo>
                  <a:cubicBezTo>
                    <a:pt x="104" y="104"/>
                    <a:pt x="104" y="102"/>
                    <a:pt x="103" y="101"/>
                  </a:cubicBezTo>
                  <a:cubicBezTo>
                    <a:pt x="103" y="100"/>
                    <a:pt x="99" y="101"/>
                    <a:pt x="101" y="98"/>
                  </a:cubicBezTo>
                  <a:cubicBezTo>
                    <a:pt x="95" y="98"/>
                    <a:pt x="94" y="92"/>
                    <a:pt x="91" y="89"/>
                  </a:cubicBezTo>
                  <a:cubicBezTo>
                    <a:pt x="92" y="89"/>
                    <a:pt x="90" y="84"/>
                    <a:pt x="92" y="82"/>
                  </a:cubicBezTo>
                  <a:cubicBezTo>
                    <a:pt x="92" y="82"/>
                    <a:pt x="95" y="83"/>
                    <a:pt x="95" y="82"/>
                  </a:cubicBezTo>
                  <a:cubicBezTo>
                    <a:pt x="95" y="82"/>
                    <a:pt x="93" y="80"/>
                    <a:pt x="94" y="78"/>
                  </a:cubicBezTo>
                  <a:cubicBezTo>
                    <a:pt x="94" y="78"/>
                    <a:pt x="96" y="78"/>
                    <a:pt x="96" y="78"/>
                  </a:cubicBezTo>
                  <a:cubicBezTo>
                    <a:pt x="97" y="77"/>
                    <a:pt x="96" y="74"/>
                    <a:pt x="96" y="73"/>
                  </a:cubicBezTo>
                  <a:cubicBezTo>
                    <a:pt x="97" y="72"/>
                    <a:pt x="99" y="73"/>
                    <a:pt x="99" y="73"/>
                  </a:cubicBezTo>
                  <a:cubicBezTo>
                    <a:pt x="101" y="71"/>
                    <a:pt x="99" y="67"/>
                    <a:pt x="101" y="66"/>
                  </a:cubicBezTo>
                  <a:cubicBezTo>
                    <a:pt x="100" y="64"/>
                    <a:pt x="98" y="64"/>
                    <a:pt x="96" y="64"/>
                  </a:cubicBezTo>
                  <a:cubicBezTo>
                    <a:pt x="96" y="57"/>
                    <a:pt x="96" y="57"/>
                    <a:pt x="96" y="57"/>
                  </a:cubicBezTo>
                  <a:cubicBezTo>
                    <a:pt x="95" y="57"/>
                    <a:pt x="94" y="57"/>
                    <a:pt x="94" y="59"/>
                  </a:cubicBezTo>
                  <a:cubicBezTo>
                    <a:pt x="91" y="57"/>
                    <a:pt x="92" y="54"/>
                    <a:pt x="91" y="53"/>
                  </a:cubicBezTo>
                  <a:cubicBezTo>
                    <a:pt x="90" y="53"/>
                    <a:pt x="89" y="55"/>
                    <a:pt x="88" y="54"/>
                  </a:cubicBezTo>
                  <a:cubicBezTo>
                    <a:pt x="88" y="54"/>
                    <a:pt x="87" y="53"/>
                    <a:pt x="87" y="53"/>
                  </a:cubicBezTo>
                  <a:cubicBezTo>
                    <a:pt x="86" y="52"/>
                    <a:pt x="84" y="50"/>
                    <a:pt x="84" y="50"/>
                  </a:cubicBezTo>
                  <a:cubicBezTo>
                    <a:pt x="83" y="50"/>
                    <a:pt x="82" y="52"/>
                    <a:pt x="81" y="52"/>
                  </a:cubicBezTo>
                  <a:cubicBezTo>
                    <a:pt x="81" y="51"/>
                    <a:pt x="79" y="48"/>
                    <a:pt x="75" y="49"/>
                  </a:cubicBezTo>
                  <a:cubicBezTo>
                    <a:pt x="81" y="42"/>
                    <a:pt x="68" y="46"/>
                    <a:pt x="70" y="39"/>
                  </a:cubicBezTo>
                  <a:cubicBezTo>
                    <a:pt x="66" y="39"/>
                    <a:pt x="63" y="39"/>
                    <a:pt x="63" y="43"/>
                  </a:cubicBezTo>
                  <a:cubicBezTo>
                    <a:pt x="61" y="44"/>
                    <a:pt x="59" y="42"/>
                    <a:pt x="59" y="42"/>
                  </a:cubicBezTo>
                  <a:cubicBezTo>
                    <a:pt x="57" y="42"/>
                    <a:pt x="56" y="43"/>
                    <a:pt x="54" y="43"/>
                  </a:cubicBezTo>
                  <a:cubicBezTo>
                    <a:pt x="52" y="43"/>
                    <a:pt x="51" y="42"/>
                    <a:pt x="49" y="42"/>
                  </a:cubicBezTo>
                  <a:cubicBezTo>
                    <a:pt x="46" y="42"/>
                    <a:pt x="46" y="43"/>
                    <a:pt x="43" y="43"/>
                  </a:cubicBezTo>
                  <a:cubicBezTo>
                    <a:pt x="40" y="43"/>
                    <a:pt x="39" y="42"/>
                    <a:pt x="37" y="42"/>
                  </a:cubicBezTo>
                  <a:cubicBezTo>
                    <a:pt x="31" y="41"/>
                    <a:pt x="26" y="42"/>
                    <a:pt x="19" y="40"/>
                  </a:cubicBezTo>
                  <a:cubicBezTo>
                    <a:pt x="19" y="40"/>
                    <a:pt x="17" y="38"/>
                    <a:pt x="16" y="37"/>
                  </a:cubicBezTo>
                  <a:cubicBezTo>
                    <a:pt x="14" y="37"/>
                    <a:pt x="12" y="38"/>
                    <a:pt x="12" y="35"/>
                  </a:cubicBezTo>
                  <a:cubicBezTo>
                    <a:pt x="10" y="34"/>
                    <a:pt x="5" y="36"/>
                    <a:pt x="7" y="32"/>
                  </a:cubicBezTo>
                  <a:cubicBezTo>
                    <a:pt x="11" y="33"/>
                    <a:pt x="13" y="30"/>
                    <a:pt x="15" y="29"/>
                  </a:cubicBezTo>
                  <a:cubicBezTo>
                    <a:pt x="13" y="26"/>
                    <a:pt x="5" y="28"/>
                    <a:pt x="4" y="25"/>
                  </a:cubicBezTo>
                  <a:cubicBezTo>
                    <a:pt x="3" y="25"/>
                    <a:pt x="2" y="25"/>
                    <a:pt x="2" y="26"/>
                  </a:cubicBezTo>
                  <a:cubicBezTo>
                    <a:pt x="0" y="26"/>
                    <a:pt x="4" y="20"/>
                    <a:pt x="5" y="19"/>
                  </a:cubicBezTo>
                  <a:cubicBezTo>
                    <a:pt x="4" y="14"/>
                    <a:pt x="8" y="13"/>
                    <a:pt x="7" y="8"/>
                  </a:cubicBezTo>
                  <a:moveTo>
                    <a:pt x="109" y="81"/>
                  </a:moveTo>
                  <a:cubicBezTo>
                    <a:pt x="110" y="78"/>
                    <a:pt x="116" y="80"/>
                    <a:pt x="119" y="80"/>
                  </a:cubicBezTo>
                  <a:cubicBezTo>
                    <a:pt x="119" y="77"/>
                    <a:pt x="117" y="77"/>
                    <a:pt x="116" y="75"/>
                  </a:cubicBezTo>
                  <a:cubicBezTo>
                    <a:pt x="114" y="73"/>
                    <a:pt x="111" y="75"/>
                    <a:pt x="108" y="73"/>
                  </a:cubicBezTo>
                  <a:cubicBezTo>
                    <a:pt x="108" y="75"/>
                    <a:pt x="106" y="81"/>
                    <a:pt x="109" y="8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4" name="Freeform 94"/>
            <p:cNvSpPr/>
            <p:nvPr/>
          </p:nvSpPr>
          <p:spPr bwMode="auto">
            <a:xfrm>
              <a:off x="1816100" y="1190625"/>
              <a:ext cx="388938" cy="193675"/>
            </a:xfrm>
            <a:custGeom>
              <a:avLst/>
              <a:gdLst>
                <a:gd name="T0" fmla="*/ 12 w 104"/>
                <a:gd name="T1" fmla="*/ 40 h 52"/>
                <a:gd name="T2" fmla="*/ 13 w 104"/>
                <a:gd name="T3" fmla="*/ 36 h 52"/>
                <a:gd name="T4" fmla="*/ 19 w 104"/>
                <a:gd name="T5" fmla="*/ 34 h 52"/>
                <a:gd name="T6" fmla="*/ 22 w 104"/>
                <a:gd name="T7" fmla="*/ 33 h 52"/>
                <a:gd name="T8" fmla="*/ 37 w 104"/>
                <a:gd name="T9" fmla="*/ 31 h 52"/>
                <a:gd name="T10" fmla="*/ 22 w 104"/>
                <a:gd name="T11" fmla="*/ 30 h 52"/>
                <a:gd name="T12" fmla="*/ 20 w 104"/>
                <a:gd name="T13" fmla="*/ 29 h 52"/>
                <a:gd name="T14" fmla="*/ 16 w 104"/>
                <a:gd name="T15" fmla="*/ 30 h 52"/>
                <a:gd name="T16" fmla="*/ 7 w 104"/>
                <a:gd name="T17" fmla="*/ 29 h 52"/>
                <a:gd name="T18" fmla="*/ 15 w 104"/>
                <a:gd name="T19" fmla="*/ 23 h 52"/>
                <a:gd name="T20" fmla="*/ 19 w 104"/>
                <a:gd name="T21" fmla="*/ 23 h 52"/>
                <a:gd name="T22" fmla="*/ 3 w 104"/>
                <a:gd name="T23" fmla="*/ 20 h 52"/>
                <a:gd name="T24" fmla="*/ 0 w 104"/>
                <a:gd name="T25" fmla="*/ 16 h 52"/>
                <a:gd name="T26" fmla="*/ 7 w 104"/>
                <a:gd name="T27" fmla="*/ 10 h 52"/>
                <a:gd name="T28" fmla="*/ 7 w 104"/>
                <a:gd name="T29" fmla="*/ 9 h 52"/>
                <a:gd name="T30" fmla="*/ 22 w 104"/>
                <a:gd name="T31" fmla="*/ 3 h 52"/>
                <a:gd name="T32" fmla="*/ 26 w 104"/>
                <a:gd name="T33" fmla="*/ 1 h 52"/>
                <a:gd name="T34" fmla="*/ 29 w 104"/>
                <a:gd name="T35" fmla="*/ 2 h 52"/>
                <a:gd name="T36" fmla="*/ 31 w 104"/>
                <a:gd name="T37" fmla="*/ 8 h 52"/>
                <a:gd name="T38" fmla="*/ 29 w 104"/>
                <a:gd name="T39" fmla="*/ 9 h 52"/>
                <a:gd name="T40" fmla="*/ 31 w 104"/>
                <a:gd name="T41" fmla="*/ 10 h 52"/>
                <a:gd name="T42" fmla="*/ 33 w 104"/>
                <a:gd name="T43" fmla="*/ 8 h 52"/>
                <a:gd name="T44" fmla="*/ 41 w 104"/>
                <a:gd name="T45" fmla="*/ 6 h 52"/>
                <a:gd name="T46" fmla="*/ 45 w 104"/>
                <a:gd name="T47" fmla="*/ 13 h 52"/>
                <a:gd name="T48" fmla="*/ 51 w 104"/>
                <a:gd name="T49" fmla="*/ 10 h 52"/>
                <a:gd name="T50" fmla="*/ 55 w 104"/>
                <a:gd name="T51" fmla="*/ 6 h 52"/>
                <a:gd name="T52" fmla="*/ 59 w 104"/>
                <a:gd name="T53" fmla="*/ 8 h 52"/>
                <a:gd name="T54" fmla="*/ 61 w 104"/>
                <a:gd name="T55" fmla="*/ 13 h 52"/>
                <a:gd name="T56" fmla="*/ 64 w 104"/>
                <a:gd name="T57" fmla="*/ 19 h 52"/>
                <a:gd name="T58" fmla="*/ 69 w 104"/>
                <a:gd name="T59" fmla="*/ 15 h 52"/>
                <a:gd name="T60" fmla="*/ 65 w 104"/>
                <a:gd name="T61" fmla="*/ 12 h 52"/>
                <a:gd name="T62" fmla="*/ 65 w 104"/>
                <a:gd name="T63" fmla="*/ 3 h 52"/>
                <a:gd name="T64" fmla="*/ 71 w 104"/>
                <a:gd name="T65" fmla="*/ 2 h 52"/>
                <a:gd name="T66" fmla="*/ 76 w 104"/>
                <a:gd name="T67" fmla="*/ 12 h 52"/>
                <a:gd name="T68" fmla="*/ 80 w 104"/>
                <a:gd name="T69" fmla="*/ 15 h 52"/>
                <a:gd name="T70" fmla="*/ 83 w 104"/>
                <a:gd name="T71" fmla="*/ 19 h 52"/>
                <a:gd name="T72" fmla="*/ 82 w 104"/>
                <a:gd name="T73" fmla="*/ 23 h 52"/>
                <a:gd name="T74" fmla="*/ 86 w 104"/>
                <a:gd name="T75" fmla="*/ 29 h 52"/>
                <a:gd name="T76" fmla="*/ 99 w 104"/>
                <a:gd name="T77" fmla="*/ 30 h 52"/>
                <a:gd name="T78" fmla="*/ 103 w 104"/>
                <a:gd name="T79" fmla="*/ 34 h 52"/>
                <a:gd name="T80" fmla="*/ 104 w 104"/>
                <a:gd name="T81" fmla="*/ 37 h 52"/>
                <a:gd name="T82" fmla="*/ 93 w 104"/>
                <a:gd name="T83" fmla="*/ 37 h 52"/>
                <a:gd name="T84" fmla="*/ 96 w 104"/>
                <a:gd name="T85" fmla="*/ 47 h 52"/>
                <a:gd name="T86" fmla="*/ 80 w 104"/>
                <a:gd name="T87" fmla="*/ 47 h 52"/>
                <a:gd name="T88" fmla="*/ 61 w 104"/>
                <a:gd name="T89" fmla="*/ 47 h 52"/>
                <a:gd name="T90" fmla="*/ 54 w 104"/>
                <a:gd name="T91" fmla="*/ 48 h 52"/>
                <a:gd name="T92" fmla="*/ 52 w 104"/>
                <a:gd name="T93" fmla="*/ 51 h 52"/>
                <a:gd name="T94" fmla="*/ 34 w 104"/>
                <a:gd name="T95" fmla="*/ 51 h 52"/>
                <a:gd name="T96" fmla="*/ 29 w 104"/>
                <a:gd name="T97" fmla="*/ 43 h 52"/>
                <a:gd name="T98" fmla="*/ 17 w 104"/>
                <a:gd name="T99" fmla="*/ 40 h 52"/>
                <a:gd name="T100" fmla="*/ 16 w 104"/>
                <a:gd name="T101" fmla="*/ 41 h 52"/>
                <a:gd name="T102" fmla="*/ 16 w 104"/>
                <a:gd name="T103" fmla="*/ 38 h 52"/>
                <a:gd name="T104" fmla="*/ 12 w 104"/>
                <a:gd name="T105"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52">
                  <a:moveTo>
                    <a:pt x="12" y="40"/>
                  </a:moveTo>
                  <a:cubicBezTo>
                    <a:pt x="9" y="40"/>
                    <a:pt x="12" y="36"/>
                    <a:pt x="13" y="36"/>
                  </a:cubicBezTo>
                  <a:cubicBezTo>
                    <a:pt x="13" y="34"/>
                    <a:pt x="17" y="35"/>
                    <a:pt x="19" y="34"/>
                  </a:cubicBezTo>
                  <a:cubicBezTo>
                    <a:pt x="20" y="34"/>
                    <a:pt x="20" y="33"/>
                    <a:pt x="22" y="33"/>
                  </a:cubicBezTo>
                  <a:cubicBezTo>
                    <a:pt x="27" y="32"/>
                    <a:pt x="33" y="35"/>
                    <a:pt x="37" y="31"/>
                  </a:cubicBezTo>
                  <a:cubicBezTo>
                    <a:pt x="36" y="28"/>
                    <a:pt x="27" y="31"/>
                    <a:pt x="22" y="30"/>
                  </a:cubicBezTo>
                  <a:cubicBezTo>
                    <a:pt x="21" y="30"/>
                    <a:pt x="20" y="29"/>
                    <a:pt x="20" y="29"/>
                  </a:cubicBezTo>
                  <a:cubicBezTo>
                    <a:pt x="19" y="29"/>
                    <a:pt x="18" y="30"/>
                    <a:pt x="16" y="30"/>
                  </a:cubicBezTo>
                  <a:cubicBezTo>
                    <a:pt x="13" y="30"/>
                    <a:pt x="10" y="28"/>
                    <a:pt x="7" y="29"/>
                  </a:cubicBezTo>
                  <a:cubicBezTo>
                    <a:pt x="4" y="25"/>
                    <a:pt x="14" y="26"/>
                    <a:pt x="15" y="23"/>
                  </a:cubicBezTo>
                  <a:cubicBezTo>
                    <a:pt x="15" y="21"/>
                    <a:pt x="18" y="23"/>
                    <a:pt x="19" y="23"/>
                  </a:cubicBezTo>
                  <a:cubicBezTo>
                    <a:pt x="18" y="15"/>
                    <a:pt x="10" y="23"/>
                    <a:pt x="3" y="20"/>
                  </a:cubicBezTo>
                  <a:cubicBezTo>
                    <a:pt x="0" y="18"/>
                    <a:pt x="6" y="16"/>
                    <a:pt x="0" y="16"/>
                  </a:cubicBezTo>
                  <a:cubicBezTo>
                    <a:pt x="2" y="13"/>
                    <a:pt x="2" y="9"/>
                    <a:pt x="7" y="10"/>
                  </a:cubicBezTo>
                  <a:cubicBezTo>
                    <a:pt x="9" y="10"/>
                    <a:pt x="8" y="9"/>
                    <a:pt x="7" y="9"/>
                  </a:cubicBezTo>
                  <a:cubicBezTo>
                    <a:pt x="10" y="6"/>
                    <a:pt x="16" y="5"/>
                    <a:pt x="22" y="3"/>
                  </a:cubicBezTo>
                  <a:cubicBezTo>
                    <a:pt x="23" y="3"/>
                    <a:pt x="23" y="0"/>
                    <a:pt x="26" y="1"/>
                  </a:cubicBezTo>
                  <a:cubicBezTo>
                    <a:pt x="26" y="2"/>
                    <a:pt x="27" y="2"/>
                    <a:pt x="29" y="2"/>
                  </a:cubicBezTo>
                  <a:cubicBezTo>
                    <a:pt x="28" y="6"/>
                    <a:pt x="26" y="7"/>
                    <a:pt x="31" y="8"/>
                  </a:cubicBezTo>
                  <a:cubicBezTo>
                    <a:pt x="31" y="9"/>
                    <a:pt x="30" y="9"/>
                    <a:pt x="29" y="9"/>
                  </a:cubicBezTo>
                  <a:cubicBezTo>
                    <a:pt x="28" y="10"/>
                    <a:pt x="30" y="11"/>
                    <a:pt x="31" y="10"/>
                  </a:cubicBezTo>
                  <a:cubicBezTo>
                    <a:pt x="33" y="10"/>
                    <a:pt x="32" y="8"/>
                    <a:pt x="33" y="8"/>
                  </a:cubicBezTo>
                  <a:cubicBezTo>
                    <a:pt x="36" y="6"/>
                    <a:pt x="38" y="7"/>
                    <a:pt x="41" y="6"/>
                  </a:cubicBezTo>
                  <a:cubicBezTo>
                    <a:pt x="43" y="8"/>
                    <a:pt x="46" y="9"/>
                    <a:pt x="45" y="13"/>
                  </a:cubicBezTo>
                  <a:cubicBezTo>
                    <a:pt x="48" y="13"/>
                    <a:pt x="47" y="9"/>
                    <a:pt x="51" y="10"/>
                  </a:cubicBezTo>
                  <a:cubicBezTo>
                    <a:pt x="52" y="9"/>
                    <a:pt x="54" y="8"/>
                    <a:pt x="55" y="6"/>
                  </a:cubicBezTo>
                  <a:cubicBezTo>
                    <a:pt x="56" y="7"/>
                    <a:pt x="57" y="8"/>
                    <a:pt x="59" y="8"/>
                  </a:cubicBezTo>
                  <a:cubicBezTo>
                    <a:pt x="60" y="10"/>
                    <a:pt x="60" y="11"/>
                    <a:pt x="61" y="13"/>
                  </a:cubicBezTo>
                  <a:cubicBezTo>
                    <a:pt x="62" y="15"/>
                    <a:pt x="65" y="15"/>
                    <a:pt x="64" y="19"/>
                  </a:cubicBezTo>
                  <a:cubicBezTo>
                    <a:pt x="66" y="18"/>
                    <a:pt x="66" y="15"/>
                    <a:pt x="69" y="15"/>
                  </a:cubicBezTo>
                  <a:cubicBezTo>
                    <a:pt x="69" y="13"/>
                    <a:pt x="66" y="13"/>
                    <a:pt x="65" y="12"/>
                  </a:cubicBezTo>
                  <a:cubicBezTo>
                    <a:pt x="64" y="9"/>
                    <a:pt x="66" y="7"/>
                    <a:pt x="65" y="3"/>
                  </a:cubicBezTo>
                  <a:cubicBezTo>
                    <a:pt x="68" y="4"/>
                    <a:pt x="68" y="2"/>
                    <a:pt x="71" y="2"/>
                  </a:cubicBezTo>
                  <a:cubicBezTo>
                    <a:pt x="71" y="5"/>
                    <a:pt x="74" y="8"/>
                    <a:pt x="76" y="12"/>
                  </a:cubicBezTo>
                  <a:cubicBezTo>
                    <a:pt x="77" y="12"/>
                    <a:pt x="79" y="18"/>
                    <a:pt x="80" y="15"/>
                  </a:cubicBezTo>
                  <a:cubicBezTo>
                    <a:pt x="82" y="15"/>
                    <a:pt x="81" y="19"/>
                    <a:pt x="83" y="19"/>
                  </a:cubicBezTo>
                  <a:cubicBezTo>
                    <a:pt x="83" y="21"/>
                    <a:pt x="83" y="23"/>
                    <a:pt x="82" y="23"/>
                  </a:cubicBezTo>
                  <a:cubicBezTo>
                    <a:pt x="82" y="26"/>
                    <a:pt x="87" y="24"/>
                    <a:pt x="86" y="29"/>
                  </a:cubicBezTo>
                  <a:cubicBezTo>
                    <a:pt x="91" y="26"/>
                    <a:pt x="92" y="31"/>
                    <a:pt x="99" y="30"/>
                  </a:cubicBezTo>
                  <a:cubicBezTo>
                    <a:pt x="96" y="36"/>
                    <a:pt x="102" y="33"/>
                    <a:pt x="103" y="34"/>
                  </a:cubicBezTo>
                  <a:cubicBezTo>
                    <a:pt x="103" y="34"/>
                    <a:pt x="100" y="38"/>
                    <a:pt x="104" y="37"/>
                  </a:cubicBezTo>
                  <a:cubicBezTo>
                    <a:pt x="102" y="44"/>
                    <a:pt x="99" y="35"/>
                    <a:pt x="93" y="37"/>
                  </a:cubicBezTo>
                  <a:cubicBezTo>
                    <a:pt x="92" y="43"/>
                    <a:pt x="98" y="41"/>
                    <a:pt x="96" y="47"/>
                  </a:cubicBezTo>
                  <a:cubicBezTo>
                    <a:pt x="91" y="48"/>
                    <a:pt x="84" y="50"/>
                    <a:pt x="80" y="47"/>
                  </a:cubicBezTo>
                  <a:cubicBezTo>
                    <a:pt x="76" y="44"/>
                    <a:pt x="67" y="43"/>
                    <a:pt x="61" y="47"/>
                  </a:cubicBezTo>
                  <a:cubicBezTo>
                    <a:pt x="59" y="48"/>
                    <a:pt x="57" y="47"/>
                    <a:pt x="54" y="48"/>
                  </a:cubicBezTo>
                  <a:cubicBezTo>
                    <a:pt x="53" y="49"/>
                    <a:pt x="53" y="50"/>
                    <a:pt x="52" y="51"/>
                  </a:cubicBezTo>
                  <a:cubicBezTo>
                    <a:pt x="49" y="49"/>
                    <a:pt x="41" y="52"/>
                    <a:pt x="34" y="51"/>
                  </a:cubicBezTo>
                  <a:cubicBezTo>
                    <a:pt x="32" y="48"/>
                    <a:pt x="30" y="46"/>
                    <a:pt x="29" y="43"/>
                  </a:cubicBezTo>
                  <a:cubicBezTo>
                    <a:pt x="24" y="42"/>
                    <a:pt x="18" y="44"/>
                    <a:pt x="17" y="40"/>
                  </a:cubicBezTo>
                  <a:cubicBezTo>
                    <a:pt x="16" y="40"/>
                    <a:pt x="16" y="40"/>
                    <a:pt x="16" y="41"/>
                  </a:cubicBezTo>
                  <a:cubicBezTo>
                    <a:pt x="14" y="41"/>
                    <a:pt x="14" y="38"/>
                    <a:pt x="16" y="38"/>
                  </a:cubicBezTo>
                  <a:cubicBezTo>
                    <a:pt x="16" y="36"/>
                    <a:pt x="12" y="39"/>
                    <a:pt x="12" y="4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5" name="Freeform 95"/>
            <p:cNvSpPr>
              <a:spLocks noEditPoints="1"/>
            </p:cNvSpPr>
            <p:nvPr/>
          </p:nvSpPr>
          <p:spPr bwMode="auto">
            <a:xfrm>
              <a:off x="776287" y="1235075"/>
              <a:ext cx="2790825" cy="3240088"/>
            </a:xfrm>
            <a:custGeom>
              <a:avLst/>
              <a:gdLst>
                <a:gd name="T0" fmla="*/ 486 w 744"/>
                <a:gd name="T1" fmla="*/ 57 h 864"/>
                <a:gd name="T2" fmla="*/ 437 w 744"/>
                <a:gd name="T3" fmla="*/ 91 h 864"/>
                <a:gd name="T4" fmla="*/ 432 w 744"/>
                <a:gd name="T5" fmla="*/ 142 h 864"/>
                <a:gd name="T6" fmla="*/ 492 w 744"/>
                <a:gd name="T7" fmla="*/ 182 h 864"/>
                <a:gd name="T8" fmla="*/ 512 w 744"/>
                <a:gd name="T9" fmla="*/ 127 h 864"/>
                <a:gd name="T10" fmla="*/ 562 w 744"/>
                <a:gd name="T11" fmla="*/ 126 h 864"/>
                <a:gd name="T12" fmla="*/ 609 w 744"/>
                <a:gd name="T13" fmla="*/ 139 h 864"/>
                <a:gd name="T14" fmla="*/ 627 w 744"/>
                <a:gd name="T15" fmla="*/ 186 h 864"/>
                <a:gd name="T16" fmla="*/ 569 w 744"/>
                <a:gd name="T17" fmla="*/ 207 h 864"/>
                <a:gd name="T18" fmla="*/ 604 w 744"/>
                <a:gd name="T19" fmla="*/ 228 h 864"/>
                <a:gd name="T20" fmla="*/ 590 w 744"/>
                <a:gd name="T21" fmla="*/ 236 h 864"/>
                <a:gd name="T22" fmla="*/ 527 w 744"/>
                <a:gd name="T23" fmla="*/ 282 h 864"/>
                <a:gd name="T24" fmla="*/ 501 w 744"/>
                <a:gd name="T25" fmla="*/ 360 h 864"/>
                <a:gd name="T26" fmla="*/ 446 w 744"/>
                <a:gd name="T27" fmla="*/ 329 h 864"/>
                <a:gd name="T28" fmla="*/ 402 w 744"/>
                <a:gd name="T29" fmla="*/ 388 h 864"/>
                <a:gd name="T30" fmla="*/ 451 w 744"/>
                <a:gd name="T31" fmla="*/ 412 h 864"/>
                <a:gd name="T32" fmla="*/ 520 w 744"/>
                <a:gd name="T33" fmla="*/ 459 h 864"/>
                <a:gd name="T34" fmla="*/ 576 w 744"/>
                <a:gd name="T35" fmla="*/ 450 h 864"/>
                <a:gd name="T36" fmla="*/ 665 w 744"/>
                <a:gd name="T37" fmla="*/ 488 h 864"/>
                <a:gd name="T38" fmla="*/ 743 w 744"/>
                <a:gd name="T39" fmla="*/ 536 h 864"/>
                <a:gd name="T40" fmla="*/ 710 w 744"/>
                <a:gd name="T41" fmla="*/ 644 h 864"/>
                <a:gd name="T42" fmla="*/ 666 w 744"/>
                <a:gd name="T43" fmla="*/ 691 h 864"/>
                <a:gd name="T44" fmla="*/ 624 w 744"/>
                <a:gd name="T45" fmla="*/ 738 h 864"/>
                <a:gd name="T46" fmla="*/ 586 w 744"/>
                <a:gd name="T47" fmla="*/ 781 h 864"/>
                <a:gd name="T48" fmla="*/ 569 w 744"/>
                <a:gd name="T49" fmla="*/ 815 h 864"/>
                <a:gd name="T50" fmla="*/ 538 w 744"/>
                <a:gd name="T51" fmla="*/ 849 h 864"/>
                <a:gd name="T52" fmla="*/ 529 w 744"/>
                <a:gd name="T53" fmla="*/ 802 h 864"/>
                <a:gd name="T54" fmla="*/ 552 w 744"/>
                <a:gd name="T55" fmla="*/ 705 h 864"/>
                <a:gd name="T56" fmla="*/ 550 w 744"/>
                <a:gd name="T57" fmla="*/ 613 h 864"/>
                <a:gd name="T58" fmla="*/ 501 w 744"/>
                <a:gd name="T59" fmla="*/ 550 h 864"/>
                <a:gd name="T60" fmla="*/ 510 w 744"/>
                <a:gd name="T61" fmla="*/ 498 h 864"/>
                <a:gd name="T62" fmla="*/ 467 w 744"/>
                <a:gd name="T63" fmla="*/ 443 h 864"/>
                <a:gd name="T64" fmla="*/ 421 w 744"/>
                <a:gd name="T65" fmla="*/ 415 h 864"/>
                <a:gd name="T66" fmla="*/ 349 w 744"/>
                <a:gd name="T67" fmla="*/ 374 h 864"/>
                <a:gd name="T68" fmla="*/ 308 w 744"/>
                <a:gd name="T69" fmla="*/ 332 h 864"/>
                <a:gd name="T70" fmla="*/ 308 w 744"/>
                <a:gd name="T71" fmla="*/ 349 h 864"/>
                <a:gd name="T72" fmla="*/ 266 w 744"/>
                <a:gd name="T73" fmla="*/ 296 h 864"/>
                <a:gd name="T74" fmla="*/ 240 w 744"/>
                <a:gd name="T75" fmla="*/ 202 h 864"/>
                <a:gd name="T76" fmla="*/ 224 w 744"/>
                <a:gd name="T77" fmla="*/ 177 h 864"/>
                <a:gd name="T78" fmla="*/ 183 w 744"/>
                <a:gd name="T79" fmla="*/ 132 h 864"/>
                <a:gd name="T80" fmla="*/ 113 w 744"/>
                <a:gd name="T81" fmla="*/ 109 h 864"/>
                <a:gd name="T82" fmla="*/ 78 w 744"/>
                <a:gd name="T83" fmla="*/ 127 h 864"/>
                <a:gd name="T84" fmla="*/ 43 w 744"/>
                <a:gd name="T85" fmla="*/ 150 h 864"/>
                <a:gd name="T86" fmla="*/ 18 w 744"/>
                <a:gd name="T87" fmla="*/ 116 h 864"/>
                <a:gd name="T88" fmla="*/ 7 w 744"/>
                <a:gd name="T89" fmla="*/ 74 h 864"/>
                <a:gd name="T90" fmla="*/ 21 w 744"/>
                <a:gd name="T91" fmla="*/ 48 h 864"/>
                <a:gd name="T92" fmla="*/ 71 w 744"/>
                <a:gd name="T93" fmla="*/ 17 h 864"/>
                <a:gd name="T94" fmla="*/ 192 w 744"/>
                <a:gd name="T95" fmla="*/ 29 h 864"/>
                <a:gd name="T96" fmla="*/ 249 w 744"/>
                <a:gd name="T97" fmla="*/ 32 h 864"/>
                <a:gd name="T98" fmla="*/ 339 w 744"/>
                <a:gd name="T99" fmla="*/ 56 h 864"/>
                <a:gd name="T100" fmla="*/ 404 w 744"/>
                <a:gd name="T101" fmla="*/ 41 h 864"/>
                <a:gd name="T102" fmla="*/ 422 w 744"/>
                <a:gd name="T103" fmla="*/ 10 h 864"/>
                <a:gd name="T104" fmla="*/ 456 w 744"/>
                <a:gd name="T105" fmla="*/ 39 h 864"/>
                <a:gd name="T106" fmla="*/ 244 w 744"/>
                <a:gd name="T107" fmla="*/ 66 h 864"/>
                <a:gd name="T108" fmla="*/ 314 w 744"/>
                <a:gd name="T109" fmla="*/ 102 h 864"/>
                <a:gd name="T110" fmla="*/ 303 w 744"/>
                <a:gd name="T111" fmla="*/ 101 h 864"/>
                <a:gd name="T112" fmla="*/ 401 w 744"/>
                <a:gd name="T113" fmla="*/ 189 h 864"/>
                <a:gd name="T114" fmla="*/ 433 w 744"/>
                <a:gd name="T115" fmla="*/ 223 h 864"/>
                <a:gd name="T116" fmla="*/ 461 w 744"/>
                <a:gd name="T117" fmla="*/ 205 h 864"/>
                <a:gd name="T118" fmla="*/ 456 w 744"/>
                <a:gd name="T119" fmla="*/ 257 h 864"/>
                <a:gd name="T120" fmla="*/ 505 w 744"/>
                <a:gd name="T121" fmla="*/ 240 h 864"/>
                <a:gd name="T122" fmla="*/ 491 w 744"/>
                <a:gd name="T123" fmla="*/ 255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44" h="864">
                  <a:moveTo>
                    <a:pt x="453" y="48"/>
                  </a:moveTo>
                  <a:cubicBezTo>
                    <a:pt x="453" y="50"/>
                    <a:pt x="457" y="45"/>
                    <a:pt x="456" y="52"/>
                  </a:cubicBezTo>
                  <a:cubicBezTo>
                    <a:pt x="460" y="52"/>
                    <a:pt x="460" y="52"/>
                    <a:pt x="460" y="52"/>
                  </a:cubicBezTo>
                  <a:cubicBezTo>
                    <a:pt x="462" y="51"/>
                    <a:pt x="463" y="48"/>
                    <a:pt x="463" y="45"/>
                  </a:cubicBezTo>
                  <a:cubicBezTo>
                    <a:pt x="464" y="44"/>
                    <a:pt x="466" y="43"/>
                    <a:pt x="465" y="41"/>
                  </a:cubicBezTo>
                  <a:cubicBezTo>
                    <a:pt x="470" y="42"/>
                    <a:pt x="467" y="36"/>
                    <a:pt x="471" y="38"/>
                  </a:cubicBezTo>
                  <a:cubicBezTo>
                    <a:pt x="471" y="28"/>
                    <a:pt x="471" y="28"/>
                    <a:pt x="471" y="28"/>
                  </a:cubicBezTo>
                  <a:cubicBezTo>
                    <a:pt x="476" y="27"/>
                    <a:pt x="478" y="26"/>
                    <a:pt x="482" y="28"/>
                  </a:cubicBezTo>
                  <a:cubicBezTo>
                    <a:pt x="484" y="28"/>
                    <a:pt x="483" y="31"/>
                    <a:pt x="484" y="32"/>
                  </a:cubicBezTo>
                  <a:cubicBezTo>
                    <a:pt x="484" y="32"/>
                    <a:pt x="486" y="32"/>
                    <a:pt x="486" y="32"/>
                  </a:cubicBezTo>
                  <a:cubicBezTo>
                    <a:pt x="488" y="33"/>
                    <a:pt x="489" y="35"/>
                    <a:pt x="491" y="35"/>
                  </a:cubicBezTo>
                  <a:cubicBezTo>
                    <a:pt x="491" y="39"/>
                    <a:pt x="489" y="41"/>
                    <a:pt x="486" y="42"/>
                  </a:cubicBezTo>
                  <a:cubicBezTo>
                    <a:pt x="489" y="44"/>
                    <a:pt x="488" y="49"/>
                    <a:pt x="492" y="50"/>
                  </a:cubicBezTo>
                  <a:cubicBezTo>
                    <a:pt x="491" y="54"/>
                    <a:pt x="487" y="54"/>
                    <a:pt x="486" y="57"/>
                  </a:cubicBezTo>
                  <a:cubicBezTo>
                    <a:pt x="484" y="57"/>
                    <a:pt x="483" y="60"/>
                    <a:pt x="482" y="57"/>
                  </a:cubicBezTo>
                  <a:cubicBezTo>
                    <a:pt x="480" y="59"/>
                    <a:pt x="480" y="62"/>
                    <a:pt x="478" y="64"/>
                  </a:cubicBezTo>
                  <a:cubicBezTo>
                    <a:pt x="476" y="63"/>
                    <a:pt x="479" y="60"/>
                    <a:pt x="472" y="62"/>
                  </a:cubicBezTo>
                  <a:cubicBezTo>
                    <a:pt x="472" y="60"/>
                    <a:pt x="474" y="60"/>
                    <a:pt x="475" y="60"/>
                  </a:cubicBezTo>
                  <a:cubicBezTo>
                    <a:pt x="472" y="56"/>
                    <a:pt x="467" y="61"/>
                    <a:pt x="463" y="60"/>
                  </a:cubicBezTo>
                  <a:cubicBezTo>
                    <a:pt x="464" y="65"/>
                    <a:pt x="463" y="63"/>
                    <a:pt x="463" y="69"/>
                  </a:cubicBezTo>
                  <a:cubicBezTo>
                    <a:pt x="461" y="69"/>
                    <a:pt x="462" y="67"/>
                    <a:pt x="461" y="66"/>
                  </a:cubicBezTo>
                  <a:cubicBezTo>
                    <a:pt x="458" y="66"/>
                    <a:pt x="459" y="71"/>
                    <a:pt x="454" y="70"/>
                  </a:cubicBezTo>
                  <a:cubicBezTo>
                    <a:pt x="455" y="72"/>
                    <a:pt x="457" y="71"/>
                    <a:pt x="457" y="73"/>
                  </a:cubicBezTo>
                  <a:cubicBezTo>
                    <a:pt x="457" y="75"/>
                    <a:pt x="455" y="76"/>
                    <a:pt x="456" y="78"/>
                  </a:cubicBezTo>
                  <a:cubicBezTo>
                    <a:pt x="452" y="75"/>
                    <a:pt x="448" y="84"/>
                    <a:pt x="447" y="83"/>
                  </a:cubicBezTo>
                  <a:cubicBezTo>
                    <a:pt x="446" y="82"/>
                    <a:pt x="445" y="81"/>
                    <a:pt x="444" y="85"/>
                  </a:cubicBezTo>
                  <a:cubicBezTo>
                    <a:pt x="439" y="85"/>
                    <a:pt x="439" y="85"/>
                    <a:pt x="439" y="85"/>
                  </a:cubicBezTo>
                  <a:cubicBezTo>
                    <a:pt x="437" y="86"/>
                    <a:pt x="438" y="89"/>
                    <a:pt x="437" y="91"/>
                  </a:cubicBezTo>
                  <a:cubicBezTo>
                    <a:pt x="436" y="89"/>
                    <a:pt x="435" y="90"/>
                    <a:pt x="435" y="92"/>
                  </a:cubicBezTo>
                  <a:cubicBezTo>
                    <a:pt x="432" y="90"/>
                    <a:pt x="431" y="92"/>
                    <a:pt x="428" y="92"/>
                  </a:cubicBezTo>
                  <a:cubicBezTo>
                    <a:pt x="429" y="94"/>
                    <a:pt x="429" y="96"/>
                    <a:pt x="429" y="98"/>
                  </a:cubicBezTo>
                  <a:cubicBezTo>
                    <a:pt x="426" y="95"/>
                    <a:pt x="427" y="99"/>
                    <a:pt x="425" y="102"/>
                  </a:cubicBezTo>
                  <a:cubicBezTo>
                    <a:pt x="423" y="105"/>
                    <a:pt x="419" y="108"/>
                    <a:pt x="419" y="115"/>
                  </a:cubicBezTo>
                  <a:cubicBezTo>
                    <a:pt x="416" y="117"/>
                    <a:pt x="415" y="121"/>
                    <a:pt x="412" y="123"/>
                  </a:cubicBezTo>
                  <a:cubicBezTo>
                    <a:pt x="412" y="126"/>
                    <a:pt x="414" y="123"/>
                    <a:pt x="414" y="123"/>
                  </a:cubicBezTo>
                  <a:cubicBezTo>
                    <a:pt x="415" y="123"/>
                    <a:pt x="414" y="124"/>
                    <a:pt x="415" y="125"/>
                  </a:cubicBezTo>
                  <a:cubicBezTo>
                    <a:pt x="416" y="125"/>
                    <a:pt x="417" y="127"/>
                    <a:pt x="418" y="127"/>
                  </a:cubicBezTo>
                  <a:cubicBezTo>
                    <a:pt x="419" y="128"/>
                    <a:pt x="420" y="125"/>
                    <a:pt x="423" y="127"/>
                  </a:cubicBezTo>
                  <a:cubicBezTo>
                    <a:pt x="424" y="128"/>
                    <a:pt x="425" y="129"/>
                    <a:pt x="426" y="129"/>
                  </a:cubicBezTo>
                  <a:cubicBezTo>
                    <a:pt x="426" y="135"/>
                    <a:pt x="426" y="135"/>
                    <a:pt x="426" y="135"/>
                  </a:cubicBezTo>
                  <a:cubicBezTo>
                    <a:pt x="427" y="136"/>
                    <a:pt x="429" y="135"/>
                    <a:pt x="429" y="137"/>
                  </a:cubicBezTo>
                  <a:cubicBezTo>
                    <a:pt x="430" y="139"/>
                    <a:pt x="432" y="139"/>
                    <a:pt x="432" y="142"/>
                  </a:cubicBezTo>
                  <a:cubicBezTo>
                    <a:pt x="439" y="141"/>
                    <a:pt x="444" y="143"/>
                    <a:pt x="449" y="142"/>
                  </a:cubicBezTo>
                  <a:cubicBezTo>
                    <a:pt x="449" y="146"/>
                    <a:pt x="455" y="145"/>
                    <a:pt x="458" y="149"/>
                  </a:cubicBezTo>
                  <a:cubicBezTo>
                    <a:pt x="459" y="149"/>
                    <a:pt x="460" y="148"/>
                    <a:pt x="460" y="150"/>
                  </a:cubicBezTo>
                  <a:cubicBezTo>
                    <a:pt x="460" y="152"/>
                    <a:pt x="461" y="150"/>
                    <a:pt x="461" y="150"/>
                  </a:cubicBezTo>
                  <a:cubicBezTo>
                    <a:pt x="463" y="150"/>
                    <a:pt x="463" y="152"/>
                    <a:pt x="464" y="153"/>
                  </a:cubicBezTo>
                  <a:cubicBezTo>
                    <a:pt x="466" y="154"/>
                    <a:pt x="469" y="152"/>
                    <a:pt x="468" y="156"/>
                  </a:cubicBezTo>
                  <a:cubicBezTo>
                    <a:pt x="476" y="155"/>
                    <a:pt x="480" y="158"/>
                    <a:pt x="486" y="158"/>
                  </a:cubicBezTo>
                  <a:cubicBezTo>
                    <a:pt x="487" y="163"/>
                    <a:pt x="485" y="167"/>
                    <a:pt x="488" y="170"/>
                  </a:cubicBezTo>
                  <a:cubicBezTo>
                    <a:pt x="488" y="169"/>
                    <a:pt x="489" y="172"/>
                    <a:pt x="489" y="171"/>
                  </a:cubicBezTo>
                  <a:cubicBezTo>
                    <a:pt x="490" y="172"/>
                    <a:pt x="488" y="174"/>
                    <a:pt x="488" y="174"/>
                  </a:cubicBezTo>
                  <a:cubicBezTo>
                    <a:pt x="489" y="175"/>
                    <a:pt x="490" y="174"/>
                    <a:pt x="491" y="175"/>
                  </a:cubicBezTo>
                  <a:cubicBezTo>
                    <a:pt x="491" y="176"/>
                    <a:pt x="488" y="179"/>
                    <a:pt x="492" y="178"/>
                  </a:cubicBezTo>
                  <a:cubicBezTo>
                    <a:pt x="491" y="179"/>
                    <a:pt x="491" y="180"/>
                    <a:pt x="491" y="182"/>
                  </a:cubicBezTo>
                  <a:cubicBezTo>
                    <a:pt x="491" y="184"/>
                    <a:pt x="492" y="183"/>
                    <a:pt x="492" y="182"/>
                  </a:cubicBezTo>
                  <a:cubicBezTo>
                    <a:pt x="494" y="182"/>
                    <a:pt x="493" y="184"/>
                    <a:pt x="493" y="185"/>
                  </a:cubicBezTo>
                  <a:cubicBezTo>
                    <a:pt x="494" y="185"/>
                    <a:pt x="496" y="185"/>
                    <a:pt x="496" y="185"/>
                  </a:cubicBezTo>
                  <a:cubicBezTo>
                    <a:pt x="498" y="187"/>
                    <a:pt x="503" y="187"/>
                    <a:pt x="508" y="185"/>
                  </a:cubicBezTo>
                  <a:cubicBezTo>
                    <a:pt x="509" y="179"/>
                    <a:pt x="509" y="177"/>
                    <a:pt x="508" y="171"/>
                  </a:cubicBezTo>
                  <a:cubicBezTo>
                    <a:pt x="508" y="169"/>
                    <a:pt x="505" y="170"/>
                    <a:pt x="505" y="170"/>
                  </a:cubicBezTo>
                  <a:cubicBezTo>
                    <a:pt x="503" y="167"/>
                    <a:pt x="507" y="162"/>
                    <a:pt x="502" y="164"/>
                  </a:cubicBezTo>
                  <a:cubicBezTo>
                    <a:pt x="503" y="163"/>
                    <a:pt x="505" y="163"/>
                    <a:pt x="505" y="160"/>
                  </a:cubicBezTo>
                  <a:cubicBezTo>
                    <a:pt x="511" y="161"/>
                    <a:pt x="510" y="157"/>
                    <a:pt x="515" y="157"/>
                  </a:cubicBezTo>
                  <a:cubicBezTo>
                    <a:pt x="517" y="157"/>
                    <a:pt x="515" y="154"/>
                    <a:pt x="516" y="153"/>
                  </a:cubicBezTo>
                  <a:cubicBezTo>
                    <a:pt x="516" y="153"/>
                    <a:pt x="520" y="155"/>
                    <a:pt x="520" y="153"/>
                  </a:cubicBezTo>
                  <a:cubicBezTo>
                    <a:pt x="517" y="147"/>
                    <a:pt x="522" y="141"/>
                    <a:pt x="519" y="137"/>
                  </a:cubicBezTo>
                  <a:cubicBezTo>
                    <a:pt x="519" y="135"/>
                    <a:pt x="517" y="137"/>
                    <a:pt x="517" y="137"/>
                  </a:cubicBezTo>
                  <a:cubicBezTo>
                    <a:pt x="515" y="136"/>
                    <a:pt x="518" y="132"/>
                    <a:pt x="513" y="133"/>
                  </a:cubicBezTo>
                  <a:cubicBezTo>
                    <a:pt x="513" y="131"/>
                    <a:pt x="511" y="130"/>
                    <a:pt x="512" y="127"/>
                  </a:cubicBezTo>
                  <a:cubicBezTo>
                    <a:pt x="511" y="124"/>
                    <a:pt x="513" y="123"/>
                    <a:pt x="516" y="123"/>
                  </a:cubicBezTo>
                  <a:cubicBezTo>
                    <a:pt x="513" y="122"/>
                    <a:pt x="518" y="114"/>
                    <a:pt x="512" y="113"/>
                  </a:cubicBezTo>
                  <a:cubicBezTo>
                    <a:pt x="513" y="112"/>
                    <a:pt x="513" y="111"/>
                    <a:pt x="513" y="109"/>
                  </a:cubicBezTo>
                  <a:cubicBezTo>
                    <a:pt x="513" y="110"/>
                    <a:pt x="512" y="109"/>
                    <a:pt x="512" y="108"/>
                  </a:cubicBezTo>
                  <a:cubicBezTo>
                    <a:pt x="512" y="108"/>
                    <a:pt x="513" y="108"/>
                    <a:pt x="513" y="106"/>
                  </a:cubicBezTo>
                  <a:cubicBezTo>
                    <a:pt x="513" y="105"/>
                    <a:pt x="512" y="105"/>
                    <a:pt x="512" y="104"/>
                  </a:cubicBezTo>
                  <a:cubicBezTo>
                    <a:pt x="512" y="102"/>
                    <a:pt x="515" y="99"/>
                    <a:pt x="512" y="98"/>
                  </a:cubicBezTo>
                  <a:cubicBezTo>
                    <a:pt x="512" y="96"/>
                    <a:pt x="523" y="95"/>
                    <a:pt x="522" y="99"/>
                  </a:cubicBezTo>
                  <a:cubicBezTo>
                    <a:pt x="527" y="99"/>
                    <a:pt x="535" y="101"/>
                    <a:pt x="537" y="97"/>
                  </a:cubicBezTo>
                  <a:cubicBezTo>
                    <a:pt x="540" y="101"/>
                    <a:pt x="547" y="100"/>
                    <a:pt x="547" y="108"/>
                  </a:cubicBezTo>
                  <a:cubicBezTo>
                    <a:pt x="558" y="108"/>
                    <a:pt x="558" y="108"/>
                    <a:pt x="558" y="108"/>
                  </a:cubicBezTo>
                  <a:cubicBezTo>
                    <a:pt x="558" y="110"/>
                    <a:pt x="559" y="110"/>
                    <a:pt x="561" y="111"/>
                  </a:cubicBezTo>
                  <a:cubicBezTo>
                    <a:pt x="561" y="113"/>
                    <a:pt x="560" y="116"/>
                    <a:pt x="561" y="119"/>
                  </a:cubicBezTo>
                  <a:cubicBezTo>
                    <a:pt x="561" y="122"/>
                    <a:pt x="565" y="125"/>
                    <a:pt x="562" y="126"/>
                  </a:cubicBezTo>
                  <a:cubicBezTo>
                    <a:pt x="562" y="128"/>
                    <a:pt x="565" y="127"/>
                    <a:pt x="566" y="127"/>
                  </a:cubicBezTo>
                  <a:cubicBezTo>
                    <a:pt x="566" y="132"/>
                    <a:pt x="572" y="129"/>
                    <a:pt x="568" y="133"/>
                  </a:cubicBezTo>
                  <a:cubicBezTo>
                    <a:pt x="574" y="134"/>
                    <a:pt x="575" y="131"/>
                    <a:pt x="580" y="132"/>
                  </a:cubicBezTo>
                  <a:cubicBezTo>
                    <a:pt x="581" y="130"/>
                    <a:pt x="580" y="129"/>
                    <a:pt x="579" y="129"/>
                  </a:cubicBezTo>
                  <a:cubicBezTo>
                    <a:pt x="580" y="126"/>
                    <a:pt x="581" y="126"/>
                    <a:pt x="583" y="127"/>
                  </a:cubicBezTo>
                  <a:cubicBezTo>
                    <a:pt x="582" y="123"/>
                    <a:pt x="586" y="123"/>
                    <a:pt x="588" y="122"/>
                  </a:cubicBezTo>
                  <a:cubicBezTo>
                    <a:pt x="588" y="121"/>
                    <a:pt x="586" y="121"/>
                    <a:pt x="586" y="120"/>
                  </a:cubicBezTo>
                  <a:cubicBezTo>
                    <a:pt x="586" y="119"/>
                    <a:pt x="589" y="118"/>
                    <a:pt x="592" y="118"/>
                  </a:cubicBezTo>
                  <a:cubicBezTo>
                    <a:pt x="589" y="121"/>
                    <a:pt x="591" y="121"/>
                    <a:pt x="595" y="125"/>
                  </a:cubicBezTo>
                  <a:cubicBezTo>
                    <a:pt x="596" y="127"/>
                    <a:pt x="598" y="130"/>
                    <a:pt x="603" y="130"/>
                  </a:cubicBezTo>
                  <a:cubicBezTo>
                    <a:pt x="603" y="132"/>
                    <a:pt x="600" y="131"/>
                    <a:pt x="600" y="133"/>
                  </a:cubicBezTo>
                  <a:cubicBezTo>
                    <a:pt x="601" y="135"/>
                    <a:pt x="603" y="135"/>
                    <a:pt x="603" y="137"/>
                  </a:cubicBezTo>
                  <a:cubicBezTo>
                    <a:pt x="605" y="138"/>
                    <a:pt x="604" y="135"/>
                    <a:pt x="604" y="135"/>
                  </a:cubicBezTo>
                  <a:cubicBezTo>
                    <a:pt x="608" y="133"/>
                    <a:pt x="603" y="140"/>
                    <a:pt x="609" y="139"/>
                  </a:cubicBezTo>
                  <a:cubicBezTo>
                    <a:pt x="606" y="142"/>
                    <a:pt x="610" y="144"/>
                    <a:pt x="606" y="147"/>
                  </a:cubicBezTo>
                  <a:cubicBezTo>
                    <a:pt x="606" y="150"/>
                    <a:pt x="610" y="149"/>
                    <a:pt x="611" y="150"/>
                  </a:cubicBezTo>
                  <a:cubicBezTo>
                    <a:pt x="612" y="150"/>
                    <a:pt x="609" y="152"/>
                    <a:pt x="610" y="153"/>
                  </a:cubicBezTo>
                  <a:cubicBezTo>
                    <a:pt x="611" y="153"/>
                    <a:pt x="613" y="154"/>
                    <a:pt x="614" y="154"/>
                  </a:cubicBezTo>
                  <a:cubicBezTo>
                    <a:pt x="615" y="155"/>
                    <a:pt x="616" y="156"/>
                    <a:pt x="617" y="157"/>
                  </a:cubicBezTo>
                  <a:cubicBezTo>
                    <a:pt x="619" y="158"/>
                    <a:pt x="622" y="159"/>
                    <a:pt x="624" y="161"/>
                  </a:cubicBezTo>
                  <a:cubicBezTo>
                    <a:pt x="626" y="162"/>
                    <a:pt x="627" y="156"/>
                    <a:pt x="628" y="160"/>
                  </a:cubicBezTo>
                  <a:cubicBezTo>
                    <a:pt x="628" y="164"/>
                    <a:pt x="625" y="164"/>
                    <a:pt x="621" y="164"/>
                  </a:cubicBezTo>
                  <a:cubicBezTo>
                    <a:pt x="624" y="167"/>
                    <a:pt x="628" y="168"/>
                    <a:pt x="632" y="168"/>
                  </a:cubicBezTo>
                  <a:cubicBezTo>
                    <a:pt x="632" y="171"/>
                    <a:pt x="633" y="171"/>
                    <a:pt x="635" y="171"/>
                  </a:cubicBezTo>
                  <a:cubicBezTo>
                    <a:pt x="635" y="174"/>
                    <a:pt x="635" y="175"/>
                    <a:pt x="638" y="175"/>
                  </a:cubicBezTo>
                  <a:cubicBezTo>
                    <a:pt x="637" y="177"/>
                    <a:pt x="636" y="179"/>
                    <a:pt x="637" y="182"/>
                  </a:cubicBezTo>
                  <a:cubicBezTo>
                    <a:pt x="634" y="183"/>
                    <a:pt x="631" y="183"/>
                    <a:pt x="628" y="185"/>
                  </a:cubicBezTo>
                  <a:cubicBezTo>
                    <a:pt x="627" y="186"/>
                    <a:pt x="628" y="186"/>
                    <a:pt x="627" y="186"/>
                  </a:cubicBezTo>
                  <a:cubicBezTo>
                    <a:pt x="625" y="186"/>
                    <a:pt x="624" y="186"/>
                    <a:pt x="624" y="188"/>
                  </a:cubicBezTo>
                  <a:cubicBezTo>
                    <a:pt x="624" y="190"/>
                    <a:pt x="621" y="188"/>
                    <a:pt x="621" y="188"/>
                  </a:cubicBezTo>
                  <a:cubicBezTo>
                    <a:pt x="621" y="188"/>
                    <a:pt x="619" y="190"/>
                    <a:pt x="618" y="191"/>
                  </a:cubicBezTo>
                  <a:cubicBezTo>
                    <a:pt x="618" y="191"/>
                    <a:pt x="618" y="194"/>
                    <a:pt x="617" y="195"/>
                  </a:cubicBezTo>
                  <a:cubicBezTo>
                    <a:pt x="616" y="196"/>
                    <a:pt x="611" y="195"/>
                    <a:pt x="614" y="196"/>
                  </a:cubicBezTo>
                  <a:cubicBezTo>
                    <a:pt x="613" y="199"/>
                    <a:pt x="608" y="198"/>
                    <a:pt x="606" y="198"/>
                  </a:cubicBezTo>
                  <a:cubicBezTo>
                    <a:pt x="603" y="198"/>
                    <a:pt x="600" y="198"/>
                    <a:pt x="597" y="198"/>
                  </a:cubicBezTo>
                  <a:cubicBezTo>
                    <a:pt x="595" y="198"/>
                    <a:pt x="595" y="197"/>
                    <a:pt x="593" y="196"/>
                  </a:cubicBezTo>
                  <a:cubicBezTo>
                    <a:pt x="587" y="195"/>
                    <a:pt x="581" y="197"/>
                    <a:pt x="575" y="198"/>
                  </a:cubicBezTo>
                  <a:cubicBezTo>
                    <a:pt x="570" y="200"/>
                    <a:pt x="568" y="205"/>
                    <a:pt x="562" y="206"/>
                  </a:cubicBezTo>
                  <a:cubicBezTo>
                    <a:pt x="565" y="209"/>
                    <a:pt x="560" y="210"/>
                    <a:pt x="558" y="212"/>
                  </a:cubicBezTo>
                  <a:cubicBezTo>
                    <a:pt x="559" y="213"/>
                    <a:pt x="560" y="214"/>
                    <a:pt x="559" y="216"/>
                  </a:cubicBezTo>
                  <a:cubicBezTo>
                    <a:pt x="562" y="215"/>
                    <a:pt x="562" y="212"/>
                    <a:pt x="564" y="210"/>
                  </a:cubicBezTo>
                  <a:cubicBezTo>
                    <a:pt x="565" y="209"/>
                    <a:pt x="569" y="210"/>
                    <a:pt x="569" y="207"/>
                  </a:cubicBezTo>
                  <a:cubicBezTo>
                    <a:pt x="570" y="203"/>
                    <a:pt x="572" y="211"/>
                    <a:pt x="572" y="205"/>
                  </a:cubicBezTo>
                  <a:cubicBezTo>
                    <a:pt x="574" y="204"/>
                    <a:pt x="575" y="206"/>
                    <a:pt x="575" y="206"/>
                  </a:cubicBezTo>
                  <a:cubicBezTo>
                    <a:pt x="576" y="206"/>
                    <a:pt x="576" y="203"/>
                    <a:pt x="576" y="203"/>
                  </a:cubicBezTo>
                  <a:cubicBezTo>
                    <a:pt x="579" y="203"/>
                    <a:pt x="582" y="204"/>
                    <a:pt x="586" y="203"/>
                  </a:cubicBezTo>
                  <a:cubicBezTo>
                    <a:pt x="586" y="205"/>
                    <a:pt x="588" y="204"/>
                    <a:pt x="588" y="203"/>
                  </a:cubicBezTo>
                  <a:cubicBezTo>
                    <a:pt x="590" y="203"/>
                    <a:pt x="590" y="211"/>
                    <a:pt x="586" y="209"/>
                  </a:cubicBezTo>
                  <a:cubicBezTo>
                    <a:pt x="589" y="212"/>
                    <a:pt x="584" y="213"/>
                    <a:pt x="585" y="219"/>
                  </a:cubicBezTo>
                  <a:cubicBezTo>
                    <a:pt x="585" y="220"/>
                    <a:pt x="586" y="221"/>
                    <a:pt x="586" y="223"/>
                  </a:cubicBezTo>
                  <a:cubicBezTo>
                    <a:pt x="587" y="222"/>
                    <a:pt x="589" y="221"/>
                    <a:pt x="589" y="223"/>
                  </a:cubicBezTo>
                  <a:cubicBezTo>
                    <a:pt x="589" y="225"/>
                    <a:pt x="591" y="224"/>
                    <a:pt x="592" y="224"/>
                  </a:cubicBezTo>
                  <a:cubicBezTo>
                    <a:pt x="592" y="225"/>
                    <a:pt x="594" y="227"/>
                    <a:pt x="595" y="227"/>
                  </a:cubicBezTo>
                  <a:cubicBezTo>
                    <a:pt x="595" y="227"/>
                    <a:pt x="596" y="227"/>
                    <a:pt x="597" y="227"/>
                  </a:cubicBezTo>
                  <a:cubicBezTo>
                    <a:pt x="598" y="227"/>
                    <a:pt x="599" y="228"/>
                    <a:pt x="599" y="228"/>
                  </a:cubicBezTo>
                  <a:cubicBezTo>
                    <a:pt x="601" y="229"/>
                    <a:pt x="603" y="225"/>
                    <a:pt x="604" y="228"/>
                  </a:cubicBezTo>
                  <a:cubicBezTo>
                    <a:pt x="606" y="229"/>
                    <a:pt x="605" y="226"/>
                    <a:pt x="606" y="226"/>
                  </a:cubicBezTo>
                  <a:cubicBezTo>
                    <a:pt x="606" y="225"/>
                    <a:pt x="608" y="226"/>
                    <a:pt x="609" y="226"/>
                  </a:cubicBezTo>
                  <a:cubicBezTo>
                    <a:pt x="609" y="225"/>
                    <a:pt x="608" y="223"/>
                    <a:pt x="609" y="221"/>
                  </a:cubicBezTo>
                  <a:cubicBezTo>
                    <a:pt x="611" y="221"/>
                    <a:pt x="611" y="223"/>
                    <a:pt x="611" y="224"/>
                  </a:cubicBezTo>
                  <a:cubicBezTo>
                    <a:pt x="612" y="226"/>
                    <a:pt x="616" y="225"/>
                    <a:pt x="614" y="230"/>
                  </a:cubicBezTo>
                  <a:cubicBezTo>
                    <a:pt x="612" y="231"/>
                    <a:pt x="612" y="228"/>
                    <a:pt x="610" y="228"/>
                  </a:cubicBezTo>
                  <a:cubicBezTo>
                    <a:pt x="608" y="229"/>
                    <a:pt x="608" y="232"/>
                    <a:pt x="606" y="233"/>
                  </a:cubicBezTo>
                  <a:cubicBezTo>
                    <a:pt x="605" y="233"/>
                    <a:pt x="603" y="232"/>
                    <a:pt x="602" y="233"/>
                  </a:cubicBezTo>
                  <a:cubicBezTo>
                    <a:pt x="599" y="233"/>
                    <a:pt x="600" y="236"/>
                    <a:pt x="595" y="236"/>
                  </a:cubicBezTo>
                  <a:cubicBezTo>
                    <a:pt x="592" y="235"/>
                    <a:pt x="593" y="239"/>
                    <a:pt x="592" y="240"/>
                  </a:cubicBezTo>
                  <a:cubicBezTo>
                    <a:pt x="591" y="240"/>
                    <a:pt x="590" y="239"/>
                    <a:pt x="590" y="238"/>
                  </a:cubicBezTo>
                  <a:cubicBezTo>
                    <a:pt x="588" y="240"/>
                    <a:pt x="588" y="243"/>
                    <a:pt x="583" y="243"/>
                  </a:cubicBezTo>
                  <a:cubicBezTo>
                    <a:pt x="586" y="240"/>
                    <a:pt x="583" y="241"/>
                    <a:pt x="583" y="237"/>
                  </a:cubicBezTo>
                  <a:cubicBezTo>
                    <a:pt x="586" y="236"/>
                    <a:pt x="587" y="232"/>
                    <a:pt x="590" y="236"/>
                  </a:cubicBezTo>
                  <a:cubicBezTo>
                    <a:pt x="592" y="231"/>
                    <a:pt x="588" y="231"/>
                    <a:pt x="586" y="230"/>
                  </a:cubicBezTo>
                  <a:cubicBezTo>
                    <a:pt x="583" y="229"/>
                    <a:pt x="581" y="234"/>
                    <a:pt x="578" y="234"/>
                  </a:cubicBezTo>
                  <a:cubicBezTo>
                    <a:pt x="578" y="234"/>
                    <a:pt x="574" y="235"/>
                    <a:pt x="573" y="236"/>
                  </a:cubicBezTo>
                  <a:cubicBezTo>
                    <a:pt x="572" y="236"/>
                    <a:pt x="572" y="237"/>
                    <a:pt x="572" y="238"/>
                  </a:cubicBezTo>
                  <a:cubicBezTo>
                    <a:pt x="564" y="237"/>
                    <a:pt x="565" y="242"/>
                    <a:pt x="558" y="240"/>
                  </a:cubicBezTo>
                  <a:cubicBezTo>
                    <a:pt x="561" y="242"/>
                    <a:pt x="562" y="243"/>
                    <a:pt x="555" y="243"/>
                  </a:cubicBezTo>
                  <a:cubicBezTo>
                    <a:pt x="552" y="245"/>
                    <a:pt x="551" y="252"/>
                    <a:pt x="555" y="254"/>
                  </a:cubicBezTo>
                  <a:cubicBezTo>
                    <a:pt x="555" y="257"/>
                    <a:pt x="551" y="256"/>
                    <a:pt x="552" y="259"/>
                  </a:cubicBezTo>
                  <a:cubicBezTo>
                    <a:pt x="551" y="260"/>
                    <a:pt x="549" y="259"/>
                    <a:pt x="548" y="259"/>
                  </a:cubicBezTo>
                  <a:cubicBezTo>
                    <a:pt x="547" y="260"/>
                    <a:pt x="547" y="262"/>
                    <a:pt x="545" y="262"/>
                  </a:cubicBezTo>
                  <a:cubicBezTo>
                    <a:pt x="543" y="264"/>
                    <a:pt x="539" y="262"/>
                    <a:pt x="537" y="265"/>
                  </a:cubicBezTo>
                  <a:cubicBezTo>
                    <a:pt x="536" y="266"/>
                    <a:pt x="535" y="267"/>
                    <a:pt x="534" y="268"/>
                  </a:cubicBezTo>
                  <a:cubicBezTo>
                    <a:pt x="533" y="270"/>
                    <a:pt x="532" y="272"/>
                    <a:pt x="530" y="275"/>
                  </a:cubicBezTo>
                  <a:cubicBezTo>
                    <a:pt x="529" y="276"/>
                    <a:pt x="526" y="277"/>
                    <a:pt x="527" y="282"/>
                  </a:cubicBezTo>
                  <a:cubicBezTo>
                    <a:pt x="524" y="281"/>
                    <a:pt x="524" y="278"/>
                    <a:pt x="522" y="278"/>
                  </a:cubicBezTo>
                  <a:cubicBezTo>
                    <a:pt x="520" y="278"/>
                    <a:pt x="521" y="280"/>
                    <a:pt x="519" y="280"/>
                  </a:cubicBezTo>
                  <a:cubicBezTo>
                    <a:pt x="524" y="286"/>
                    <a:pt x="524" y="291"/>
                    <a:pt x="524" y="299"/>
                  </a:cubicBezTo>
                  <a:cubicBezTo>
                    <a:pt x="521" y="297"/>
                    <a:pt x="522" y="301"/>
                    <a:pt x="522" y="301"/>
                  </a:cubicBezTo>
                  <a:cubicBezTo>
                    <a:pt x="521" y="302"/>
                    <a:pt x="519" y="301"/>
                    <a:pt x="519" y="301"/>
                  </a:cubicBezTo>
                  <a:cubicBezTo>
                    <a:pt x="518" y="303"/>
                    <a:pt x="517" y="303"/>
                    <a:pt x="516" y="304"/>
                  </a:cubicBezTo>
                  <a:cubicBezTo>
                    <a:pt x="514" y="305"/>
                    <a:pt x="513" y="308"/>
                    <a:pt x="512" y="308"/>
                  </a:cubicBezTo>
                  <a:cubicBezTo>
                    <a:pt x="510" y="310"/>
                    <a:pt x="507" y="308"/>
                    <a:pt x="506" y="310"/>
                  </a:cubicBezTo>
                  <a:cubicBezTo>
                    <a:pt x="503" y="311"/>
                    <a:pt x="502" y="314"/>
                    <a:pt x="501" y="317"/>
                  </a:cubicBezTo>
                  <a:cubicBezTo>
                    <a:pt x="497" y="317"/>
                    <a:pt x="497" y="321"/>
                    <a:pt x="493" y="321"/>
                  </a:cubicBezTo>
                  <a:cubicBezTo>
                    <a:pt x="495" y="326"/>
                    <a:pt x="490" y="336"/>
                    <a:pt x="496" y="337"/>
                  </a:cubicBezTo>
                  <a:cubicBezTo>
                    <a:pt x="493" y="342"/>
                    <a:pt x="499" y="342"/>
                    <a:pt x="498" y="349"/>
                  </a:cubicBezTo>
                  <a:cubicBezTo>
                    <a:pt x="498" y="351"/>
                    <a:pt x="499" y="350"/>
                    <a:pt x="501" y="351"/>
                  </a:cubicBezTo>
                  <a:cubicBezTo>
                    <a:pt x="499" y="355"/>
                    <a:pt x="501" y="355"/>
                    <a:pt x="501" y="360"/>
                  </a:cubicBezTo>
                  <a:cubicBezTo>
                    <a:pt x="498" y="361"/>
                    <a:pt x="496" y="361"/>
                    <a:pt x="495" y="363"/>
                  </a:cubicBezTo>
                  <a:cubicBezTo>
                    <a:pt x="493" y="363"/>
                    <a:pt x="494" y="360"/>
                    <a:pt x="493" y="359"/>
                  </a:cubicBezTo>
                  <a:cubicBezTo>
                    <a:pt x="493" y="358"/>
                    <a:pt x="491" y="359"/>
                    <a:pt x="489" y="358"/>
                  </a:cubicBezTo>
                  <a:cubicBezTo>
                    <a:pt x="488" y="357"/>
                    <a:pt x="489" y="354"/>
                    <a:pt x="486" y="355"/>
                  </a:cubicBezTo>
                  <a:cubicBezTo>
                    <a:pt x="487" y="351"/>
                    <a:pt x="489" y="348"/>
                    <a:pt x="484" y="348"/>
                  </a:cubicBezTo>
                  <a:cubicBezTo>
                    <a:pt x="486" y="341"/>
                    <a:pt x="483" y="341"/>
                    <a:pt x="482" y="335"/>
                  </a:cubicBezTo>
                  <a:cubicBezTo>
                    <a:pt x="481" y="335"/>
                    <a:pt x="481" y="337"/>
                    <a:pt x="479" y="337"/>
                  </a:cubicBezTo>
                  <a:cubicBezTo>
                    <a:pt x="479" y="334"/>
                    <a:pt x="479" y="334"/>
                    <a:pt x="479" y="334"/>
                  </a:cubicBezTo>
                  <a:cubicBezTo>
                    <a:pt x="477" y="334"/>
                    <a:pt x="470" y="336"/>
                    <a:pt x="468" y="334"/>
                  </a:cubicBezTo>
                  <a:cubicBezTo>
                    <a:pt x="467" y="333"/>
                    <a:pt x="467" y="331"/>
                    <a:pt x="465" y="331"/>
                  </a:cubicBezTo>
                  <a:cubicBezTo>
                    <a:pt x="464" y="331"/>
                    <a:pt x="462" y="333"/>
                    <a:pt x="460" y="332"/>
                  </a:cubicBezTo>
                  <a:cubicBezTo>
                    <a:pt x="460" y="332"/>
                    <a:pt x="465" y="327"/>
                    <a:pt x="460" y="329"/>
                  </a:cubicBezTo>
                  <a:cubicBezTo>
                    <a:pt x="459" y="330"/>
                    <a:pt x="460" y="331"/>
                    <a:pt x="458" y="331"/>
                  </a:cubicBezTo>
                  <a:cubicBezTo>
                    <a:pt x="455" y="331"/>
                    <a:pt x="449" y="331"/>
                    <a:pt x="446" y="329"/>
                  </a:cubicBezTo>
                  <a:cubicBezTo>
                    <a:pt x="443" y="329"/>
                    <a:pt x="445" y="334"/>
                    <a:pt x="444" y="337"/>
                  </a:cubicBezTo>
                  <a:cubicBezTo>
                    <a:pt x="437" y="335"/>
                    <a:pt x="428" y="335"/>
                    <a:pt x="419" y="334"/>
                  </a:cubicBezTo>
                  <a:cubicBezTo>
                    <a:pt x="418" y="334"/>
                    <a:pt x="418" y="335"/>
                    <a:pt x="416" y="335"/>
                  </a:cubicBezTo>
                  <a:cubicBezTo>
                    <a:pt x="415" y="335"/>
                    <a:pt x="415" y="338"/>
                    <a:pt x="414" y="338"/>
                  </a:cubicBezTo>
                  <a:cubicBezTo>
                    <a:pt x="412" y="338"/>
                    <a:pt x="412" y="340"/>
                    <a:pt x="412" y="341"/>
                  </a:cubicBezTo>
                  <a:cubicBezTo>
                    <a:pt x="410" y="341"/>
                    <a:pt x="408" y="340"/>
                    <a:pt x="407" y="341"/>
                  </a:cubicBezTo>
                  <a:cubicBezTo>
                    <a:pt x="405" y="341"/>
                    <a:pt x="405" y="344"/>
                    <a:pt x="402" y="344"/>
                  </a:cubicBezTo>
                  <a:cubicBezTo>
                    <a:pt x="403" y="346"/>
                    <a:pt x="401" y="353"/>
                    <a:pt x="404" y="353"/>
                  </a:cubicBezTo>
                  <a:cubicBezTo>
                    <a:pt x="402" y="355"/>
                    <a:pt x="401" y="358"/>
                    <a:pt x="400" y="359"/>
                  </a:cubicBezTo>
                  <a:cubicBezTo>
                    <a:pt x="400" y="363"/>
                    <a:pt x="399" y="367"/>
                    <a:pt x="400" y="370"/>
                  </a:cubicBezTo>
                  <a:cubicBezTo>
                    <a:pt x="400" y="372"/>
                    <a:pt x="401" y="373"/>
                    <a:pt x="401" y="374"/>
                  </a:cubicBezTo>
                  <a:cubicBezTo>
                    <a:pt x="401" y="378"/>
                    <a:pt x="402" y="382"/>
                    <a:pt x="400" y="384"/>
                  </a:cubicBezTo>
                  <a:cubicBezTo>
                    <a:pt x="399" y="386"/>
                    <a:pt x="403" y="385"/>
                    <a:pt x="404" y="386"/>
                  </a:cubicBezTo>
                  <a:cubicBezTo>
                    <a:pt x="404" y="386"/>
                    <a:pt x="402" y="388"/>
                    <a:pt x="402" y="388"/>
                  </a:cubicBezTo>
                  <a:cubicBezTo>
                    <a:pt x="402" y="388"/>
                    <a:pt x="404" y="390"/>
                    <a:pt x="404" y="390"/>
                  </a:cubicBezTo>
                  <a:cubicBezTo>
                    <a:pt x="405" y="391"/>
                    <a:pt x="406" y="390"/>
                    <a:pt x="407" y="391"/>
                  </a:cubicBezTo>
                  <a:cubicBezTo>
                    <a:pt x="407" y="392"/>
                    <a:pt x="406" y="394"/>
                    <a:pt x="407" y="394"/>
                  </a:cubicBezTo>
                  <a:cubicBezTo>
                    <a:pt x="407" y="394"/>
                    <a:pt x="408" y="394"/>
                    <a:pt x="408" y="394"/>
                  </a:cubicBezTo>
                  <a:cubicBezTo>
                    <a:pt x="408" y="395"/>
                    <a:pt x="408" y="397"/>
                    <a:pt x="408" y="397"/>
                  </a:cubicBezTo>
                  <a:cubicBezTo>
                    <a:pt x="409" y="398"/>
                    <a:pt x="412" y="400"/>
                    <a:pt x="412" y="402"/>
                  </a:cubicBezTo>
                  <a:cubicBezTo>
                    <a:pt x="423" y="403"/>
                    <a:pt x="429" y="400"/>
                    <a:pt x="435" y="402"/>
                  </a:cubicBezTo>
                  <a:cubicBezTo>
                    <a:pt x="436" y="402"/>
                    <a:pt x="436" y="401"/>
                    <a:pt x="437" y="400"/>
                  </a:cubicBezTo>
                  <a:cubicBezTo>
                    <a:pt x="439" y="398"/>
                    <a:pt x="440" y="396"/>
                    <a:pt x="442" y="393"/>
                  </a:cubicBezTo>
                  <a:cubicBezTo>
                    <a:pt x="442" y="391"/>
                    <a:pt x="444" y="390"/>
                    <a:pt x="442" y="390"/>
                  </a:cubicBezTo>
                  <a:cubicBezTo>
                    <a:pt x="445" y="385"/>
                    <a:pt x="455" y="382"/>
                    <a:pt x="463" y="386"/>
                  </a:cubicBezTo>
                  <a:cubicBezTo>
                    <a:pt x="459" y="389"/>
                    <a:pt x="459" y="395"/>
                    <a:pt x="456" y="398"/>
                  </a:cubicBezTo>
                  <a:cubicBezTo>
                    <a:pt x="454" y="402"/>
                    <a:pt x="458" y="402"/>
                    <a:pt x="457" y="405"/>
                  </a:cubicBezTo>
                  <a:cubicBezTo>
                    <a:pt x="454" y="406"/>
                    <a:pt x="453" y="409"/>
                    <a:pt x="451" y="412"/>
                  </a:cubicBezTo>
                  <a:cubicBezTo>
                    <a:pt x="451" y="413"/>
                    <a:pt x="451" y="414"/>
                    <a:pt x="450" y="414"/>
                  </a:cubicBezTo>
                  <a:cubicBezTo>
                    <a:pt x="449" y="417"/>
                    <a:pt x="456" y="413"/>
                    <a:pt x="454" y="418"/>
                  </a:cubicBezTo>
                  <a:cubicBezTo>
                    <a:pt x="458" y="418"/>
                    <a:pt x="458" y="415"/>
                    <a:pt x="463" y="416"/>
                  </a:cubicBezTo>
                  <a:cubicBezTo>
                    <a:pt x="462" y="420"/>
                    <a:pt x="465" y="418"/>
                    <a:pt x="465" y="421"/>
                  </a:cubicBezTo>
                  <a:cubicBezTo>
                    <a:pt x="473" y="418"/>
                    <a:pt x="474" y="423"/>
                    <a:pt x="482" y="422"/>
                  </a:cubicBezTo>
                  <a:cubicBezTo>
                    <a:pt x="479" y="426"/>
                    <a:pt x="484" y="430"/>
                    <a:pt x="479" y="432"/>
                  </a:cubicBezTo>
                  <a:cubicBezTo>
                    <a:pt x="482" y="435"/>
                    <a:pt x="481" y="444"/>
                    <a:pt x="479" y="447"/>
                  </a:cubicBezTo>
                  <a:cubicBezTo>
                    <a:pt x="480" y="450"/>
                    <a:pt x="482" y="451"/>
                    <a:pt x="485" y="450"/>
                  </a:cubicBezTo>
                  <a:cubicBezTo>
                    <a:pt x="484" y="453"/>
                    <a:pt x="488" y="452"/>
                    <a:pt x="488" y="454"/>
                  </a:cubicBezTo>
                  <a:cubicBezTo>
                    <a:pt x="488" y="456"/>
                    <a:pt x="492" y="455"/>
                    <a:pt x="492" y="457"/>
                  </a:cubicBezTo>
                  <a:cubicBezTo>
                    <a:pt x="497" y="453"/>
                    <a:pt x="505" y="458"/>
                    <a:pt x="509" y="456"/>
                  </a:cubicBezTo>
                  <a:cubicBezTo>
                    <a:pt x="509" y="459"/>
                    <a:pt x="509" y="459"/>
                    <a:pt x="509" y="459"/>
                  </a:cubicBezTo>
                  <a:cubicBezTo>
                    <a:pt x="511" y="458"/>
                    <a:pt x="516" y="456"/>
                    <a:pt x="516" y="460"/>
                  </a:cubicBezTo>
                  <a:cubicBezTo>
                    <a:pt x="517" y="459"/>
                    <a:pt x="518" y="459"/>
                    <a:pt x="520" y="459"/>
                  </a:cubicBezTo>
                  <a:cubicBezTo>
                    <a:pt x="521" y="458"/>
                    <a:pt x="522" y="457"/>
                    <a:pt x="523" y="456"/>
                  </a:cubicBezTo>
                  <a:cubicBezTo>
                    <a:pt x="524" y="455"/>
                    <a:pt x="524" y="456"/>
                    <a:pt x="524" y="454"/>
                  </a:cubicBezTo>
                  <a:cubicBezTo>
                    <a:pt x="524" y="452"/>
                    <a:pt x="527" y="455"/>
                    <a:pt x="527" y="453"/>
                  </a:cubicBezTo>
                  <a:cubicBezTo>
                    <a:pt x="527" y="452"/>
                    <a:pt x="527" y="450"/>
                    <a:pt x="527" y="450"/>
                  </a:cubicBezTo>
                  <a:cubicBezTo>
                    <a:pt x="528" y="449"/>
                    <a:pt x="529" y="451"/>
                    <a:pt x="529" y="452"/>
                  </a:cubicBezTo>
                  <a:cubicBezTo>
                    <a:pt x="530" y="451"/>
                    <a:pt x="530" y="450"/>
                    <a:pt x="531" y="449"/>
                  </a:cubicBezTo>
                  <a:cubicBezTo>
                    <a:pt x="533" y="448"/>
                    <a:pt x="535" y="447"/>
                    <a:pt x="537" y="445"/>
                  </a:cubicBezTo>
                  <a:cubicBezTo>
                    <a:pt x="538" y="444"/>
                    <a:pt x="539" y="443"/>
                    <a:pt x="538" y="442"/>
                  </a:cubicBezTo>
                  <a:cubicBezTo>
                    <a:pt x="540" y="443"/>
                    <a:pt x="554" y="445"/>
                    <a:pt x="547" y="446"/>
                  </a:cubicBezTo>
                  <a:cubicBezTo>
                    <a:pt x="547" y="448"/>
                    <a:pt x="550" y="447"/>
                    <a:pt x="552" y="447"/>
                  </a:cubicBezTo>
                  <a:cubicBezTo>
                    <a:pt x="554" y="447"/>
                    <a:pt x="554" y="446"/>
                    <a:pt x="554" y="445"/>
                  </a:cubicBezTo>
                  <a:cubicBezTo>
                    <a:pt x="565" y="445"/>
                    <a:pt x="565" y="445"/>
                    <a:pt x="565" y="445"/>
                  </a:cubicBezTo>
                  <a:cubicBezTo>
                    <a:pt x="563" y="449"/>
                    <a:pt x="571" y="447"/>
                    <a:pt x="575" y="449"/>
                  </a:cubicBezTo>
                  <a:cubicBezTo>
                    <a:pt x="575" y="449"/>
                    <a:pt x="575" y="450"/>
                    <a:pt x="576" y="450"/>
                  </a:cubicBezTo>
                  <a:cubicBezTo>
                    <a:pt x="577" y="450"/>
                    <a:pt x="578" y="451"/>
                    <a:pt x="579" y="452"/>
                  </a:cubicBezTo>
                  <a:cubicBezTo>
                    <a:pt x="582" y="452"/>
                    <a:pt x="583" y="450"/>
                    <a:pt x="585" y="450"/>
                  </a:cubicBezTo>
                  <a:cubicBezTo>
                    <a:pt x="592" y="449"/>
                    <a:pt x="599" y="451"/>
                    <a:pt x="606" y="452"/>
                  </a:cubicBezTo>
                  <a:cubicBezTo>
                    <a:pt x="605" y="454"/>
                    <a:pt x="607" y="457"/>
                    <a:pt x="607" y="454"/>
                  </a:cubicBezTo>
                  <a:cubicBezTo>
                    <a:pt x="609" y="455"/>
                    <a:pt x="608" y="456"/>
                    <a:pt x="607" y="456"/>
                  </a:cubicBezTo>
                  <a:cubicBezTo>
                    <a:pt x="607" y="459"/>
                    <a:pt x="611" y="456"/>
                    <a:pt x="613" y="459"/>
                  </a:cubicBezTo>
                  <a:cubicBezTo>
                    <a:pt x="613" y="459"/>
                    <a:pt x="612" y="461"/>
                    <a:pt x="613" y="461"/>
                  </a:cubicBezTo>
                  <a:cubicBezTo>
                    <a:pt x="614" y="462"/>
                    <a:pt x="617" y="461"/>
                    <a:pt x="618" y="461"/>
                  </a:cubicBezTo>
                  <a:cubicBezTo>
                    <a:pt x="617" y="464"/>
                    <a:pt x="619" y="465"/>
                    <a:pt x="621" y="467"/>
                  </a:cubicBezTo>
                  <a:cubicBezTo>
                    <a:pt x="623" y="469"/>
                    <a:pt x="626" y="471"/>
                    <a:pt x="627" y="474"/>
                  </a:cubicBezTo>
                  <a:cubicBezTo>
                    <a:pt x="636" y="473"/>
                    <a:pt x="639" y="478"/>
                    <a:pt x="646" y="475"/>
                  </a:cubicBezTo>
                  <a:cubicBezTo>
                    <a:pt x="644" y="481"/>
                    <a:pt x="654" y="475"/>
                    <a:pt x="652" y="481"/>
                  </a:cubicBezTo>
                  <a:cubicBezTo>
                    <a:pt x="657" y="479"/>
                    <a:pt x="657" y="485"/>
                    <a:pt x="660" y="485"/>
                  </a:cubicBezTo>
                  <a:cubicBezTo>
                    <a:pt x="662" y="485"/>
                    <a:pt x="662" y="489"/>
                    <a:pt x="665" y="488"/>
                  </a:cubicBezTo>
                  <a:cubicBezTo>
                    <a:pt x="661" y="492"/>
                    <a:pt x="666" y="491"/>
                    <a:pt x="666" y="495"/>
                  </a:cubicBezTo>
                  <a:cubicBezTo>
                    <a:pt x="666" y="498"/>
                    <a:pt x="669" y="497"/>
                    <a:pt x="670" y="498"/>
                  </a:cubicBezTo>
                  <a:cubicBezTo>
                    <a:pt x="671" y="499"/>
                    <a:pt x="670" y="502"/>
                    <a:pt x="673" y="501"/>
                  </a:cubicBezTo>
                  <a:cubicBezTo>
                    <a:pt x="668" y="506"/>
                    <a:pt x="680" y="508"/>
                    <a:pt x="676" y="512"/>
                  </a:cubicBezTo>
                  <a:cubicBezTo>
                    <a:pt x="679" y="511"/>
                    <a:pt x="680" y="512"/>
                    <a:pt x="680" y="515"/>
                  </a:cubicBezTo>
                  <a:cubicBezTo>
                    <a:pt x="687" y="513"/>
                    <a:pt x="697" y="515"/>
                    <a:pt x="700" y="522"/>
                  </a:cubicBezTo>
                  <a:cubicBezTo>
                    <a:pt x="707" y="521"/>
                    <a:pt x="710" y="524"/>
                    <a:pt x="718" y="523"/>
                  </a:cubicBezTo>
                  <a:cubicBezTo>
                    <a:pt x="719" y="524"/>
                    <a:pt x="715" y="525"/>
                    <a:pt x="715" y="524"/>
                  </a:cubicBezTo>
                  <a:cubicBezTo>
                    <a:pt x="717" y="527"/>
                    <a:pt x="726" y="526"/>
                    <a:pt x="731" y="526"/>
                  </a:cubicBezTo>
                  <a:cubicBezTo>
                    <a:pt x="731" y="527"/>
                    <a:pt x="732" y="527"/>
                    <a:pt x="733" y="527"/>
                  </a:cubicBezTo>
                  <a:cubicBezTo>
                    <a:pt x="733" y="530"/>
                    <a:pt x="736" y="529"/>
                    <a:pt x="738" y="530"/>
                  </a:cubicBezTo>
                  <a:cubicBezTo>
                    <a:pt x="738" y="531"/>
                    <a:pt x="737" y="532"/>
                    <a:pt x="738" y="533"/>
                  </a:cubicBezTo>
                  <a:cubicBezTo>
                    <a:pt x="738" y="533"/>
                    <a:pt x="740" y="532"/>
                    <a:pt x="740" y="533"/>
                  </a:cubicBezTo>
                  <a:cubicBezTo>
                    <a:pt x="741" y="534"/>
                    <a:pt x="740" y="537"/>
                    <a:pt x="743" y="536"/>
                  </a:cubicBezTo>
                  <a:cubicBezTo>
                    <a:pt x="743" y="579"/>
                    <a:pt x="743" y="579"/>
                    <a:pt x="743" y="579"/>
                  </a:cubicBezTo>
                  <a:cubicBezTo>
                    <a:pt x="737" y="577"/>
                    <a:pt x="744" y="587"/>
                    <a:pt x="738" y="585"/>
                  </a:cubicBezTo>
                  <a:cubicBezTo>
                    <a:pt x="737" y="590"/>
                    <a:pt x="736" y="594"/>
                    <a:pt x="736" y="599"/>
                  </a:cubicBezTo>
                  <a:cubicBezTo>
                    <a:pt x="736" y="601"/>
                    <a:pt x="739" y="607"/>
                    <a:pt x="738" y="613"/>
                  </a:cubicBezTo>
                  <a:cubicBezTo>
                    <a:pt x="738" y="613"/>
                    <a:pt x="736" y="614"/>
                    <a:pt x="736" y="614"/>
                  </a:cubicBezTo>
                  <a:cubicBezTo>
                    <a:pt x="736" y="615"/>
                    <a:pt x="737" y="616"/>
                    <a:pt x="736" y="617"/>
                  </a:cubicBezTo>
                  <a:cubicBezTo>
                    <a:pt x="736" y="618"/>
                    <a:pt x="732" y="619"/>
                    <a:pt x="733" y="624"/>
                  </a:cubicBezTo>
                  <a:cubicBezTo>
                    <a:pt x="730" y="625"/>
                    <a:pt x="729" y="627"/>
                    <a:pt x="726" y="628"/>
                  </a:cubicBezTo>
                  <a:cubicBezTo>
                    <a:pt x="726" y="629"/>
                    <a:pt x="727" y="632"/>
                    <a:pt x="726" y="633"/>
                  </a:cubicBezTo>
                  <a:cubicBezTo>
                    <a:pt x="726" y="633"/>
                    <a:pt x="724" y="632"/>
                    <a:pt x="724" y="633"/>
                  </a:cubicBezTo>
                  <a:cubicBezTo>
                    <a:pt x="723" y="633"/>
                    <a:pt x="724" y="635"/>
                    <a:pt x="724" y="635"/>
                  </a:cubicBezTo>
                  <a:cubicBezTo>
                    <a:pt x="722" y="636"/>
                    <a:pt x="718" y="635"/>
                    <a:pt x="718" y="638"/>
                  </a:cubicBezTo>
                  <a:cubicBezTo>
                    <a:pt x="718" y="640"/>
                    <a:pt x="715" y="639"/>
                    <a:pt x="712" y="641"/>
                  </a:cubicBezTo>
                  <a:cubicBezTo>
                    <a:pt x="712" y="641"/>
                    <a:pt x="710" y="644"/>
                    <a:pt x="710" y="644"/>
                  </a:cubicBezTo>
                  <a:cubicBezTo>
                    <a:pt x="709" y="644"/>
                    <a:pt x="708" y="642"/>
                    <a:pt x="707" y="642"/>
                  </a:cubicBezTo>
                  <a:cubicBezTo>
                    <a:pt x="707" y="642"/>
                    <a:pt x="706" y="644"/>
                    <a:pt x="705" y="644"/>
                  </a:cubicBezTo>
                  <a:cubicBezTo>
                    <a:pt x="703" y="644"/>
                    <a:pt x="703" y="644"/>
                    <a:pt x="703" y="647"/>
                  </a:cubicBezTo>
                  <a:cubicBezTo>
                    <a:pt x="697" y="644"/>
                    <a:pt x="694" y="650"/>
                    <a:pt x="691" y="652"/>
                  </a:cubicBezTo>
                  <a:cubicBezTo>
                    <a:pt x="691" y="653"/>
                    <a:pt x="689" y="652"/>
                    <a:pt x="689" y="652"/>
                  </a:cubicBezTo>
                  <a:cubicBezTo>
                    <a:pt x="688" y="653"/>
                    <a:pt x="686" y="654"/>
                    <a:pt x="686" y="655"/>
                  </a:cubicBezTo>
                  <a:cubicBezTo>
                    <a:pt x="685" y="656"/>
                    <a:pt x="683" y="657"/>
                    <a:pt x="683" y="658"/>
                  </a:cubicBezTo>
                  <a:cubicBezTo>
                    <a:pt x="683" y="658"/>
                    <a:pt x="686" y="662"/>
                    <a:pt x="681" y="661"/>
                  </a:cubicBezTo>
                  <a:cubicBezTo>
                    <a:pt x="683" y="667"/>
                    <a:pt x="679" y="670"/>
                    <a:pt x="680" y="676"/>
                  </a:cubicBezTo>
                  <a:cubicBezTo>
                    <a:pt x="676" y="675"/>
                    <a:pt x="678" y="679"/>
                    <a:pt x="677" y="680"/>
                  </a:cubicBezTo>
                  <a:cubicBezTo>
                    <a:pt x="677" y="681"/>
                    <a:pt x="675" y="680"/>
                    <a:pt x="674" y="680"/>
                  </a:cubicBezTo>
                  <a:cubicBezTo>
                    <a:pt x="674" y="681"/>
                    <a:pt x="677" y="683"/>
                    <a:pt x="674" y="683"/>
                  </a:cubicBezTo>
                  <a:cubicBezTo>
                    <a:pt x="672" y="683"/>
                    <a:pt x="673" y="688"/>
                    <a:pt x="669" y="689"/>
                  </a:cubicBezTo>
                  <a:cubicBezTo>
                    <a:pt x="668" y="689"/>
                    <a:pt x="666" y="691"/>
                    <a:pt x="666" y="691"/>
                  </a:cubicBezTo>
                  <a:cubicBezTo>
                    <a:pt x="664" y="693"/>
                    <a:pt x="662" y="698"/>
                    <a:pt x="659" y="700"/>
                  </a:cubicBezTo>
                  <a:cubicBezTo>
                    <a:pt x="659" y="705"/>
                    <a:pt x="659" y="705"/>
                    <a:pt x="659" y="705"/>
                  </a:cubicBezTo>
                  <a:cubicBezTo>
                    <a:pt x="657" y="707"/>
                    <a:pt x="655" y="708"/>
                    <a:pt x="655" y="711"/>
                  </a:cubicBezTo>
                  <a:cubicBezTo>
                    <a:pt x="648" y="711"/>
                    <a:pt x="648" y="711"/>
                    <a:pt x="648" y="711"/>
                  </a:cubicBezTo>
                  <a:cubicBezTo>
                    <a:pt x="648" y="712"/>
                    <a:pt x="650" y="712"/>
                    <a:pt x="651" y="712"/>
                  </a:cubicBezTo>
                  <a:cubicBezTo>
                    <a:pt x="650" y="714"/>
                    <a:pt x="648" y="714"/>
                    <a:pt x="646" y="714"/>
                  </a:cubicBezTo>
                  <a:cubicBezTo>
                    <a:pt x="645" y="715"/>
                    <a:pt x="644" y="717"/>
                    <a:pt x="644" y="719"/>
                  </a:cubicBezTo>
                  <a:cubicBezTo>
                    <a:pt x="642" y="718"/>
                    <a:pt x="641" y="718"/>
                    <a:pt x="641" y="721"/>
                  </a:cubicBezTo>
                  <a:cubicBezTo>
                    <a:pt x="639" y="721"/>
                    <a:pt x="640" y="719"/>
                    <a:pt x="639" y="718"/>
                  </a:cubicBezTo>
                  <a:cubicBezTo>
                    <a:pt x="637" y="718"/>
                    <a:pt x="635" y="718"/>
                    <a:pt x="635" y="717"/>
                  </a:cubicBezTo>
                  <a:cubicBezTo>
                    <a:pt x="634" y="718"/>
                    <a:pt x="634" y="720"/>
                    <a:pt x="631" y="719"/>
                  </a:cubicBezTo>
                  <a:cubicBezTo>
                    <a:pt x="631" y="723"/>
                    <a:pt x="634" y="724"/>
                    <a:pt x="634" y="727"/>
                  </a:cubicBezTo>
                  <a:cubicBezTo>
                    <a:pt x="634" y="730"/>
                    <a:pt x="629" y="733"/>
                    <a:pt x="632" y="735"/>
                  </a:cubicBezTo>
                  <a:cubicBezTo>
                    <a:pt x="632" y="738"/>
                    <a:pt x="625" y="735"/>
                    <a:pt x="624" y="738"/>
                  </a:cubicBezTo>
                  <a:cubicBezTo>
                    <a:pt x="622" y="737"/>
                    <a:pt x="623" y="740"/>
                    <a:pt x="623" y="741"/>
                  </a:cubicBezTo>
                  <a:cubicBezTo>
                    <a:pt x="621" y="742"/>
                    <a:pt x="616" y="740"/>
                    <a:pt x="617" y="745"/>
                  </a:cubicBezTo>
                  <a:cubicBezTo>
                    <a:pt x="614" y="742"/>
                    <a:pt x="604" y="742"/>
                    <a:pt x="603" y="746"/>
                  </a:cubicBezTo>
                  <a:cubicBezTo>
                    <a:pt x="603" y="748"/>
                    <a:pt x="604" y="747"/>
                    <a:pt x="604" y="746"/>
                  </a:cubicBezTo>
                  <a:cubicBezTo>
                    <a:pt x="608" y="746"/>
                    <a:pt x="604" y="750"/>
                    <a:pt x="602" y="749"/>
                  </a:cubicBezTo>
                  <a:cubicBezTo>
                    <a:pt x="602" y="752"/>
                    <a:pt x="597" y="757"/>
                    <a:pt x="600" y="757"/>
                  </a:cubicBezTo>
                  <a:cubicBezTo>
                    <a:pt x="600" y="758"/>
                    <a:pt x="598" y="759"/>
                    <a:pt x="597" y="759"/>
                  </a:cubicBezTo>
                  <a:cubicBezTo>
                    <a:pt x="597" y="759"/>
                    <a:pt x="595" y="757"/>
                    <a:pt x="596" y="757"/>
                  </a:cubicBezTo>
                  <a:cubicBezTo>
                    <a:pt x="595" y="757"/>
                    <a:pt x="591" y="761"/>
                    <a:pt x="592" y="756"/>
                  </a:cubicBezTo>
                  <a:cubicBezTo>
                    <a:pt x="590" y="757"/>
                    <a:pt x="590" y="760"/>
                    <a:pt x="589" y="757"/>
                  </a:cubicBezTo>
                  <a:cubicBezTo>
                    <a:pt x="587" y="758"/>
                    <a:pt x="590" y="766"/>
                    <a:pt x="590" y="769"/>
                  </a:cubicBezTo>
                  <a:cubicBezTo>
                    <a:pt x="591" y="772"/>
                    <a:pt x="588" y="771"/>
                    <a:pt x="588" y="774"/>
                  </a:cubicBezTo>
                  <a:cubicBezTo>
                    <a:pt x="587" y="776"/>
                    <a:pt x="588" y="779"/>
                    <a:pt x="583" y="778"/>
                  </a:cubicBezTo>
                  <a:cubicBezTo>
                    <a:pt x="583" y="780"/>
                    <a:pt x="586" y="781"/>
                    <a:pt x="586" y="781"/>
                  </a:cubicBezTo>
                  <a:cubicBezTo>
                    <a:pt x="586" y="783"/>
                    <a:pt x="584" y="781"/>
                    <a:pt x="583" y="781"/>
                  </a:cubicBezTo>
                  <a:cubicBezTo>
                    <a:pt x="582" y="782"/>
                    <a:pt x="582" y="786"/>
                    <a:pt x="583" y="785"/>
                  </a:cubicBezTo>
                  <a:cubicBezTo>
                    <a:pt x="583" y="787"/>
                    <a:pt x="582" y="785"/>
                    <a:pt x="580" y="785"/>
                  </a:cubicBezTo>
                  <a:cubicBezTo>
                    <a:pt x="581" y="785"/>
                    <a:pt x="580" y="788"/>
                    <a:pt x="579" y="787"/>
                  </a:cubicBezTo>
                  <a:cubicBezTo>
                    <a:pt x="577" y="784"/>
                    <a:pt x="580" y="787"/>
                    <a:pt x="578" y="790"/>
                  </a:cubicBezTo>
                  <a:cubicBezTo>
                    <a:pt x="575" y="792"/>
                    <a:pt x="575" y="789"/>
                    <a:pt x="572" y="791"/>
                  </a:cubicBezTo>
                  <a:cubicBezTo>
                    <a:pt x="570" y="795"/>
                    <a:pt x="579" y="794"/>
                    <a:pt x="573" y="797"/>
                  </a:cubicBezTo>
                  <a:cubicBezTo>
                    <a:pt x="574" y="798"/>
                    <a:pt x="576" y="798"/>
                    <a:pt x="578" y="798"/>
                  </a:cubicBezTo>
                  <a:cubicBezTo>
                    <a:pt x="577" y="801"/>
                    <a:pt x="578" y="802"/>
                    <a:pt x="580" y="802"/>
                  </a:cubicBezTo>
                  <a:cubicBezTo>
                    <a:pt x="583" y="806"/>
                    <a:pt x="578" y="807"/>
                    <a:pt x="578" y="808"/>
                  </a:cubicBezTo>
                  <a:cubicBezTo>
                    <a:pt x="578" y="809"/>
                    <a:pt x="579" y="810"/>
                    <a:pt x="579" y="809"/>
                  </a:cubicBezTo>
                  <a:cubicBezTo>
                    <a:pt x="578" y="811"/>
                    <a:pt x="579" y="809"/>
                    <a:pt x="578" y="809"/>
                  </a:cubicBezTo>
                  <a:cubicBezTo>
                    <a:pt x="576" y="809"/>
                    <a:pt x="576" y="812"/>
                    <a:pt x="572" y="812"/>
                  </a:cubicBezTo>
                  <a:cubicBezTo>
                    <a:pt x="574" y="815"/>
                    <a:pt x="573" y="815"/>
                    <a:pt x="569" y="815"/>
                  </a:cubicBezTo>
                  <a:cubicBezTo>
                    <a:pt x="570" y="819"/>
                    <a:pt x="567" y="819"/>
                    <a:pt x="568" y="822"/>
                  </a:cubicBezTo>
                  <a:cubicBezTo>
                    <a:pt x="563" y="823"/>
                    <a:pt x="569" y="828"/>
                    <a:pt x="564" y="825"/>
                  </a:cubicBezTo>
                  <a:cubicBezTo>
                    <a:pt x="564" y="828"/>
                    <a:pt x="563" y="831"/>
                    <a:pt x="564" y="835"/>
                  </a:cubicBezTo>
                  <a:cubicBezTo>
                    <a:pt x="564" y="835"/>
                    <a:pt x="565" y="836"/>
                    <a:pt x="565" y="836"/>
                  </a:cubicBezTo>
                  <a:cubicBezTo>
                    <a:pt x="565" y="838"/>
                    <a:pt x="562" y="839"/>
                    <a:pt x="565" y="842"/>
                  </a:cubicBezTo>
                  <a:cubicBezTo>
                    <a:pt x="567" y="843"/>
                    <a:pt x="565" y="845"/>
                    <a:pt x="566" y="849"/>
                  </a:cubicBezTo>
                  <a:cubicBezTo>
                    <a:pt x="568" y="851"/>
                    <a:pt x="571" y="852"/>
                    <a:pt x="572" y="856"/>
                  </a:cubicBezTo>
                  <a:cubicBezTo>
                    <a:pt x="576" y="858"/>
                    <a:pt x="578" y="853"/>
                    <a:pt x="580" y="857"/>
                  </a:cubicBezTo>
                  <a:cubicBezTo>
                    <a:pt x="582" y="862"/>
                    <a:pt x="576" y="859"/>
                    <a:pt x="573" y="860"/>
                  </a:cubicBezTo>
                  <a:cubicBezTo>
                    <a:pt x="568" y="861"/>
                    <a:pt x="561" y="864"/>
                    <a:pt x="557" y="863"/>
                  </a:cubicBezTo>
                  <a:cubicBezTo>
                    <a:pt x="556" y="863"/>
                    <a:pt x="557" y="860"/>
                    <a:pt x="557" y="860"/>
                  </a:cubicBezTo>
                  <a:cubicBezTo>
                    <a:pt x="550" y="861"/>
                    <a:pt x="549" y="857"/>
                    <a:pt x="544" y="857"/>
                  </a:cubicBezTo>
                  <a:cubicBezTo>
                    <a:pt x="544" y="853"/>
                    <a:pt x="544" y="853"/>
                    <a:pt x="544" y="853"/>
                  </a:cubicBezTo>
                  <a:cubicBezTo>
                    <a:pt x="543" y="849"/>
                    <a:pt x="539" y="852"/>
                    <a:pt x="538" y="849"/>
                  </a:cubicBezTo>
                  <a:cubicBezTo>
                    <a:pt x="538" y="847"/>
                    <a:pt x="537" y="847"/>
                    <a:pt x="537" y="846"/>
                  </a:cubicBezTo>
                  <a:cubicBezTo>
                    <a:pt x="537" y="845"/>
                    <a:pt x="536" y="844"/>
                    <a:pt x="536" y="844"/>
                  </a:cubicBezTo>
                  <a:cubicBezTo>
                    <a:pt x="536" y="843"/>
                    <a:pt x="539" y="840"/>
                    <a:pt x="536" y="840"/>
                  </a:cubicBezTo>
                  <a:cubicBezTo>
                    <a:pt x="534" y="840"/>
                    <a:pt x="536" y="839"/>
                    <a:pt x="536" y="837"/>
                  </a:cubicBezTo>
                  <a:cubicBezTo>
                    <a:pt x="535" y="836"/>
                    <a:pt x="533" y="836"/>
                    <a:pt x="533" y="835"/>
                  </a:cubicBezTo>
                  <a:cubicBezTo>
                    <a:pt x="532" y="834"/>
                    <a:pt x="535" y="833"/>
                    <a:pt x="534" y="832"/>
                  </a:cubicBezTo>
                  <a:cubicBezTo>
                    <a:pt x="534" y="832"/>
                    <a:pt x="533" y="831"/>
                    <a:pt x="533" y="830"/>
                  </a:cubicBezTo>
                  <a:cubicBezTo>
                    <a:pt x="532" y="829"/>
                    <a:pt x="531" y="827"/>
                    <a:pt x="530" y="826"/>
                  </a:cubicBezTo>
                  <a:cubicBezTo>
                    <a:pt x="529" y="824"/>
                    <a:pt x="532" y="823"/>
                    <a:pt x="531" y="822"/>
                  </a:cubicBezTo>
                  <a:cubicBezTo>
                    <a:pt x="531" y="821"/>
                    <a:pt x="529" y="820"/>
                    <a:pt x="529" y="820"/>
                  </a:cubicBezTo>
                  <a:cubicBezTo>
                    <a:pt x="529" y="819"/>
                    <a:pt x="534" y="818"/>
                    <a:pt x="530" y="816"/>
                  </a:cubicBezTo>
                  <a:cubicBezTo>
                    <a:pt x="530" y="815"/>
                    <a:pt x="532" y="815"/>
                    <a:pt x="533" y="815"/>
                  </a:cubicBezTo>
                  <a:cubicBezTo>
                    <a:pt x="533" y="805"/>
                    <a:pt x="533" y="805"/>
                    <a:pt x="533" y="805"/>
                  </a:cubicBezTo>
                  <a:cubicBezTo>
                    <a:pt x="532" y="804"/>
                    <a:pt x="530" y="803"/>
                    <a:pt x="529" y="802"/>
                  </a:cubicBezTo>
                  <a:cubicBezTo>
                    <a:pt x="530" y="798"/>
                    <a:pt x="534" y="794"/>
                    <a:pt x="531" y="790"/>
                  </a:cubicBezTo>
                  <a:cubicBezTo>
                    <a:pt x="535" y="791"/>
                    <a:pt x="535" y="788"/>
                    <a:pt x="538" y="788"/>
                  </a:cubicBezTo>
                  <a:cubicBezTo>
                    <a:pt x="538" y="776"/>
                    <a:pt x="538" y="776"/>
                    <a:pt x="538" y="776"/>
                  </a:cubicBezTo>
                  <a:cubicBezTo>
                    <a:pt x="545" y="776"/>
                    <a:pt x="542" y="767"/>
                    <a:pt x="545" y="763"/>
                  </a:cubicBezTo>
                  <a:cubicBezTo>
                    <a:pt x="544" y="764"/>
                    <a:pt x="543" y="765"/>
                    <a:pt x="543" y="763"/>
                  </a:cubicBezTo>
                  <a:cubicBezTo>
                    <a:pt x="540" y="764"/>
                    <a:pt x="538" y="767"/>
                    <a:pt x="538" y="771"/>
                  </a:cubicBezTo>
                  <a:cubicBezTo>
                    <a:pt x="536" y="770"/>
                    <a:pt x="534" y="769"/>
                    <a:pt x="534" y="766"/>
                  </a:cubicBezTo>
                  <a:cubicBezTo>
                    <a:pt x="532" y="764"/>
                    <a:pt x="538" y="761"/>
                    <a:pt x="537" y="760"/>
                  </a:cubicBezTo>
                  <a:cubicBezTo>
                    <a:pt x="534" y="758"/>
                    <a:pt x="537" y="761"/>
                    <a:pt x="540" y="759"/>
                  </a:cubicBezTo>
                  <a:cubicBezTo>
                    <a:pt x="541" y="752"/>
                    <a:pt x="537" y="745"/>
                    <a:pt x="538" y="739"/>
                  </a:cubicBezTo>
                  <a:cubicBezTo>
                    <a:pt x="538" y="739"/>
                    <a:pt x="541" y="739"/>
                    <a:pt x="541" y="739"/>
                  </a:cubicBezTo>
                  <a:cubicBezTo>
                    <a:pt x="540" y="732"/>
                    <a:pt x="541" y="732"/>
                    <a:pt x="541" y="724"/>
                  </a:cubicBezTo>
                  <a:cubicBezTo>
                    <a:pt x="544" y="720"/>
                    <a:pt x="549" y="715"/>
                    <a:pt x="547" y="710"/>
                  </a:cubicBezTo>
                  <a:cubicBezTo>
                    <a:pt x="552" y="716"/>
                    <a:pt x="547" y="700"/>
                    <a:pt x="552" y="705"/>
                  </a:cubicBezTo>
                  <a:cubicBezTo>
                    <a:pt x="552" y="703"/>
                    <a:pt x="552" y="699"/>
                    <a:pt x="551" y="696"/>
                  </a:cubicBezTo>
                  <a:cubicBezTo>
                    <a:pt x="550" y="694"/>
                    <a:pt x="548" y="692"/>
                    <a:pt x="548" y="690"/>
                  </a:cubicBezTo>
                  <a:cubicBezTo>
                    <a:pt x="548" y="688"/>
                    <a:pt x="549" y="688"/>
                    <a:pt x="550" y="686"/>
                  </a:cubicBezTo>
                  <a:cubicBezTo>
                    <a:pt x="550" y="683"/>
                    <a:pt x="549" y="678"/>
                    <a:pt x="552" y="682"/>
                  </a:cubicBezTo>
                  <a:cubicBezTo>
                    <a:pt x="552" y="678"/>
                    <a:pt x="552" y="674"/>
                    <a:pt x="554" y="670"/>
                  </a:cubicBezTo>
                  <a:cubicBezTo>
                    <a:pt x="555" y="668"/>
                    <a:pt x="554" y="669"/>
                    <a:pt x="554" y="666"/>
                  </a:cubicBezTo>
                  <a:cubicBezTo>
                    <a:pt x="554" y="665"/>
                    <a:pt x="557" y="661"/>
                    <a:pt x="555" y="659"/>
                  </a:cubicBezTo>
                  <a:cubicBezTo>
                    <a:pt x="554" y="658"/>
                    <a:pt x="555" y="658"/>
                    <a:pt x="555" y="655"/>
                  </a:cubicBezTo>
                  <a:cubicBezTo>
                    <a:pt x="555" y="653"/>
                    <a:pt x="555" y="651"/>
                    <a:pt x="555" y="649"/>
                  </a:cubicBezTo>
                  <a:cubicBezTo>
                    <a:pt x="555" y="647"/>
                    <a:pt x="556" y="647"/>
                    <a:pt x="557" y="645"/>
                  </a:cubicBezTo>
                  <a:cubicBezTo>
                    <a:pt x="557" y="640"/>
                    <a:pt x="556" y="635"/>
                    <a:pt x="557" y="630"/>
                  </a:cubicBezTo>
                  <a:cubicBezTo>
                    <a:pt x="557" y="628"/>
                    <a:pt x="558" y="627"/>
                    <a:pt x="558" y="626"/>
                  </a:cubicBezTo>
                  <a:cubicBezTo>
                    <a:pt x="558" y="621"/>
                    <a:pt x="553" y="617"/>
                    <a:pt x="554" y="613"/>
                  </a:cubicBezTo>
                  <a:cubicBezTo>
                    <a:pt x="553" y="611"/>
                    <a:pt x="552" y="613"/>
                    <a:pt x="550" y="613"/>
                  </a:cubicBezTo>
                  <a:cubicBezTo>
                    <a:pt x="548" y="610"/>
                    <a:pt x="543" y="606"/>
                    <a:pt x="540" y="606"/>
                  </a:cubicBezTo>
                  <a:cubicBezTo>
                    <a:pt x="539" y="606"/>
                    <a:pt x="538" y="602"/>
                    <a:pt x="537" y="603"/>
                  </a:cubicBezTo>
                  <a:cubicBezTo>
                    <a:pt x="535" y="605"/>
                    <a:pt x="537" y="603"/>
                    <a:pt x="536" y="602"/>
                  </a:cubicBezTo>
                  <a:cubicBezTo>
                    <a:pt x="534" y="600"/>
                    <a:pt x="529" y="603"/>
                    <a:pt x="533" y="599"/>
                  </a:cubicBezTo>
                  <a:cubicBezTo>
                    <a:pt x="533" y="596"/>
                    <a:pt x="529" y="598"/>
                    <a:pt x="527" y="597"/>
                  </a:cubicBezTo>
                  <a:cubicBezTo>
                    <a:pt x="527" y="597"/>
                    <a:pt x="528" y="595"/>
                    <a:pt x="527" y="595"/>
                  </a:cubicBezTo>
                  <a:cubicBezTo>
                    <a:pt x="527" y="594"/>
                    <a:pt x="525" y="594"/>
                    <a:pt x="524" y="593"/>
                  </a:cubicBezTo>
                  <a:cubicBezTo>
                    <a:pt x="523" y="592"/>
                    <a:pt x="521" y="588"/>
                    <a:pt x="520" y="583"/>
                  </a:cubicBezTo>
                  <a:cubicBezTo>
                    <a:pt x="520" y="582"/>
                    <a:pt x="518" y="583"/>
                    <a:pt x="517" y="582"/>
                  </a:cubicBezTo>
                  <a:cubicBezTo>
                    <a:pt x="516" y="581"/>
                    <a:pt x="517" y="575"/>
                    <a:pt x="515" y="575"/>
                  </a:cubicBezTo>
                  <a:cubicBezTo>
                    <a:pt x="512" y="575"/>
                    <a:pt x="511" y="567"/>
                    <a:pt x="509" y="564"/>
                  </a:cubicBezTo>
                  <a:cubicBezTo>
                    <a:pt x="507" y="562"/>
                    <a:pt x="505" y="559"/>
                    <a:pt x="503" y="555"/>
                  </a:cubicBezTo>
                  <a:cubicBezTo>
                    <a:pt x="503" y="554"/>
                    <a:pt x="501" y="554"/>
                    <a:pt x="501" y="553"/>
                  </a:cubicBezTo>
                  <a:cubicBezTo>
                    <a:pt x="500" y="552"/>
                    <a:pt x="501" y="550"/>
                    <a:pt x="501" y="550"/>
                  </a:cubicBezTo>
                  <a:cubicBezTo>
                    <a:pt x="500" y="548"/>
                    <a:pt x="499" y="549"/>
                    <a:pt x="498" y="548"/>
                  </a:cubicBezTo>
                  <a:cubicBezTo>
                    <a:pt x="498" y="548"/>
                    <a:pt x="496" y="538"/>
                    <a:pt x="495" y="546"/>
                  </a:cubicBezTo>
                  <a:cubicBezTo>
                    <a:pt x="492" y="544"/>
                    <a:pt x="494" y="537"/>
                    <a:pt x="493" y="533"/>
                  </a:cubicBezTo>
                  <a:cubicBezTo>
                    <a:pt x="497" y="533"/>
                    <a:pt x="497" y="529"/>
                    <a:pt x="499" y="527"/>
                  </a:cubicBezTo>
                  <a:cubicBezTo>
                    <a:pt x="500" y="524"/>
                    <a:pt x="496" y="525"/>
                    <a:pt x="495" y="523"/>
                  </a:cubicBezTo>
                  <a:cubicBezTo>
                    <a:pt x="495" y="519"/>
                    <a:pt x="497" y="517"/>
                    <a:pt x="496" y="512"/>
                  </a:cubicBezTo>
                  <a:cubicBezTo>
                    <a:pt x="497" y="511"/>
                    <a:pt x="499" y="510"/>
                    <a:pt x="501" y="510"/>
                  </a:cubicBezTo>
                  <a:cubicBezTo>
                    <a:pt x="501" y="509"/>
                    <a:pt x="500" y="507"/>
                    <a:pt x="501" y="506"/>
                  </a:cubicBezTo>
                  <a:cubicBezTo>
                    <a:pt x="501" y="506"/>
                    <a:pt x="503" y="507"/>
                    <a:pt x="503" y="506"/>
                  </a:cubicBezTo>
                  <a:cubicBezTo>
                    <a:pt x="504" y="506"/>
                    <a:pt x="503" y="505"/>
                    <a:pt x="503" y="505"/>
                  </a:cubicBezTo>
                  <a:cubicBezTo>
                    <a:pt x="504" y="505"/>
                    <a:pt x="507" y="502"/>
                    <a:pt x="506" y="502"/>
                  </a:cubicBezTo>
                  <a:cubicBezTo>
                    <a:pt x="506" y="502"/>
                    <a:pt x="505" y="502"/>
                    <a:pt x="505" y="502"/>
                  </a:cubicBezTo>
                  <a:cubicBezTo>
                    <a:pt x="505" y="502"/>
                    <a:pt x="505" y="500"/>
                    <a:pt x="506" y="501"/>
                  </a:cubicBezTo>
                  <a:cubicBezTo>
                    <a:pt x="509" y="504"/>
                    <a:pt x="507" y="498"/>
                    <a:pt x="510" y="498"/>
                  </a:cubicBezTo>
                  <a:cubicBezTo>
                    <a:pt x="513" y="498"/>
                    <a:pt x="511" y="495"/>
                    <a:pt x="513" y="492"/>
                  </a:cubicBezTo>
                  <a:cubicBezTo>
                    <a:pt x="513" y="493"/>
                    <a:pt x="520" y="487"/>
                    <a:pt x="516" y="484"/>
                  </a:cubicBezTo>
                  <a:cubicBezTo>
                    <a:pt x="514" y="482"/>
                    <a:pt x="516" y="483"/>
                    <a:pt x="516" y="481"/>
                  </a:cubicBezTo>
                  <a:cubicBezTo>
                    <a:pt x="516" y="478"/>
                    <a:pt x="513" y="468"/>
                    <a:pt x="515" y="464"/>
                  </a:cubicBezTo>
                  <a:cubicBezTo>
                    <a:pt x="508" y="465"/>
                    <a:pt x="508" y="460"/>
                    <a:pt x="501" y="461"/>
                  </a:cubicBezTo>
                  <a:cubicBezTo>
                    <a:pt x="498" y="463"/>
                    <a:pt x="501" y="463"/>
                    <a:pt x="499" y="467"/>
                  </a:cubicBezTo>
                  <a:cubicBezTo>
                    <a:pt x="492" y="467"/>
                    <a:pt x="489" y="463"/>
                    <a:pt x="482" y="463"/>
                  </a:cubicBezTo>
                  <a:cubicBezTo>
                    <a:pt x="482" y="460"/>
                    <a:pt x="478" y="461"/>
                    <a:pt x="479" y="457"/>
                  </a:cubicBezTo>
                  <a:cubicBezTo>
                    <a:pt x="478" y="456"/>
                    <a:pt x="475" y="457"/>
                    <a:pt x="474" y="456"/>
                  </a:cubicBezTo>
                  <a:cubicBezTo>
                    <a:pt x="473" y="455"/>
                    <a:pt x="474" y="453"/>
                    <a:pt x="474" y="453"/>
                  </a:cubicBezTo>
                  <a:cubicBezTo>
                    <a:pt x="473" y="452"/>
                    <a:pt x="471" y="453"/>
                    <a:pt x="471" y="453"/>
                  </a:cubicBezTo>
                  <a:cubicBezTo>
                    <a:pt x="470" y="452"/>
                    <a:pt x="471" y="449"/>
                    <a:pt x="468" y="449"/>
                  </a:cubicBezTo>
                  <a:cubicBezTo>
                    <a:pt x="468" y="445"/>
                    <a:pt x="471" y="446"/>
                    <a:pt x="468" y="443"/>
                  </a:cubicBezTo>
                  <a:cubicBezTo>
                    <a:pt x="468" y="442"/>
                    <a:pt x="467" y="442"/>
                    <a:pt x="467" y="443"/>
                  </a:cubicBezTo>
                  <a:cubicBezTo>
                    <a:pt x="465" y="442"/>
                    <a:pt x="464" y="439"/>
                    <a:pt x="460" y="439"/>
                  </a:cubicBezTo>
                  <a:cubicBezTo>
                    <a:pt x="462" y="434"/>
                    <a:pt x="455" y="438"/>
                    <a:pt x="457" y="433"/>
                  </a:cubicBezTo>
                  <a:cubicBezTo>
                    <a:pt x="456" y="433"/>
                    <a:pt x="448" y="433"/>
                    <a:pt x="450" y="433"/>
                  </a:cubicBezTo>
                  <a:cubicBezTo>
                    <a:pt x="448" y="433"/>
                    <a:pt x="450" y="431"/>
                    <a:pt x="449" y="431"/>
                  </a:cubicBezTo>
                  <a:cubicBezTo>
                    <a:pt x="448" y="430"/>
                    <a:pt x="446" y="431"/>
                    <a:pt x="446" y="431"/>
                  </a:cubicBezTo>
                  <a:cubicBezTo>
                    <a:pt x="445" y="430"/>
                    <a:pt x="442" y="428"/>
                    <a:pt x="437" y="429"/>
                  </a:cubicBezTo>
                  <a:cubicBezTo>
                    <a:pt x="439" y="424"/>
                    <a:pt x="434" y="427"/>
                    <a:pt x="432" y="425"/>
                  </a:cubicBezTo>
                  <a:cubicBezTo>
                    <a:pt x="431" y="425"/>
                    <a:pt x="432" y="423"/>
                    <a:pt x="432" y="422"/>
                  </a:cubicBezTo>
                  <a:cubicBezTo>
                    <a:pt x="431" y="422"/>
                    <a:pt x="429" y="423"/>
                    <a:pt x="429" y="422"/>
                  </a:cubicBezTo>
                  <a:cubicBezTo>
                    <a:pt x="429" y="422"/>
                    <a:pt x="429" y="420"/>
                    <a:pt x="429" y="419"/>
                  </a:cubicBezTo>
                  <a:cubicBezTo>
                    <a:pt x="429" y="419"/>
                    <a:pt x="427" y="420"/>
                    <a:pt x="426" y="419"/>
                  </a:cubicBezTo>
                  <a:cubicBezTo>
                    <a:pt x="426" y="419"/>
                    <a:pt x="427" y="417"/>
                    <a:pt x="426" y="416"/>
                  </a:cubicBezTo>
                  <a:cubicBezTo>
                    <a:pt x="425" y="416"/>
                    <a:pt x="425" y="418"/>
                    <a:pt x="425" y="418"/>
                  </a:cubicBezTo>
                  <a:cubicBezTo>
                    <a:pt x="424" y="418"/>
                    <a:pt x="421" y="416"/>
                    <a:pt x="421" y="415"/>
                  </a:cubicBezTo>
                  <a:cubicBezTo>
                    <a:pt x="419" y="417"/>
                    <a:pt x="418" y="415"/>
                    <a:pt x="416" y="415"/>
                  </a:cubicBezTo>
                  <a:cubicBezTo>
                    <a:pt x="414" y="415"/>
                    <a:pt x="412" y="418"/>
                    <a:pt x="409" y="418"/>
                  </a:cubicBezTo>
                  <a:cubicBezTo>
                    <a:pt x="406" y="418"/>
                    <a:pt x="406" y="417"/>
                    <a:pt x="404" y="416"/>
                  </a:cubicBezTo>
                  <a:cubicBezTo>
                    <a:pt x="400" y="416"/>
                    <a:pt x="401" y="419"/>
                    <a:pt x="398" y="416"/>
                  </a:cubicBezTo>
                  <a:cubicBezTo>
                    <a:pt x="396" y="415"/>
                    <a:pt x="395" y="417"/>
                    <a:pt x="391" y="415"/>
                  </a:cubicBezTo>
                  <a:cubicBezTo>
                    <a:pt x="390" y="415"/>
                    <a:pt x="390" y="413"/>
                    <a:pt x="390" y="412"/>
                  </a:cubicBezTo>
                  <a:cubicBezTo>
                    <a:pt x="389" y="412"/>
                    <a:pt x="388" y="412"/>
                    <a:pt x="387" y="412"/>
                  </a:cubicBezTo>
                  <a:cubicBezTo>
                    <a:pt x="385" y="412"/>
                    <a:pt x="379" y="411"/>
                    <a:pt x="383" y="408"/>
                  </a:cubicBezTo>
                  <a:cubicBezTo>
                    <a:pt x="379" y="408"/>
                    <a:pt x="378" y="405"/>
                    <a:pt x="374" y="405"/>
                  </a:cubicBezTo>
                  <a:cubicBezTo>
                    <a:pt x="374" y="404"/>
                    <a:pt x="373" y="403"/>
                    <a:pt x="373" y="401"/>
                  </a:cubicBezTo>
                  <a:cubicBezTo>
                    <a:pt x="367" y="400"/>
                    <a:pt x="365" y="396"/>
                    <a:pt x="359" y="395"/>
                  </a:cubicBezTo>
                  <a:cubicBezTo>
                    <a:pt x="358" y="391"/>
                    <a:pt x="355" y="388"/>
                    <a:pt x="356" y="381"/>
                  </a:cubicBezTo>
                  <a:cubicBezTo>
                    <a:pt x="356" y="376"/>
                    <a:pt x="348" y="379"/>
                    <a:pt x="352" y="373"/>
                  </a:cubicBezTo>
                  <a:cubicBezTo>
                    <a:pt x="350" y="373"/>
                    <a:pt x="349" y="373"/>
                    <a:pt x="349" y="374"/>
                  </a:cubicBezTo>
                  <a:cubicBezTo>
                    <a:pt x="347" y="374"/>
                    <a:pt x="348" y="372"/>
                    <a:pt x="348" y="372"/>
                  </a:cubicBezTo>
                  <a:cubicBezTo>
                    <a:pt x="347" y="370"/>
                    <a:pt x="344" y="370"/>
                    <a:pt x="343" y="367"/>
                  </a:cubicBezTo>
                  <a:cubicBezTo>
                    <a:pt x="343" y="366"/>
                    <a:pt x="341" y="366"/>
                    <a:pt x="339" y="366"/>
                  </a:cubicBezTo>
                  <a:cubicBezTo>
                    <a:pt x="339" y="365"/>
                    <a:pt x="341" y="364"/>
                    <a:pt x="341" y="363"/>
                  </a:cubicBezTo>
                  <a:cubicBezTo>
                    <a:pt x="341" y="363"/>
                    <a:pt x="339" y="360"/>
                    <a:pt x="339" y="360"/>
                  </a:cubicBezTo>
                  <a:cubicBezTo>
                    <a:pt x="339" y="360"/>
                    <a:pt x="337" y="361"/>
                    <a:pt x="336" y="360"/>
                  </a:cubicBezTo>
                  <a:cubicBezTo>
                    <a:pt x="335" y="359"/>
                    <a:pt x="336" y="357"/>
                    <a:pt x="335" y="356"/>
                  </a:cubicBezTo>
                  <a:cubicBezTo>
                    <a:pt x="332" y="353"/>
                    <a:pt x="328" y="352"/>
                    <a:pt x="327" y="346"/>
                  </a:cubicBezTo>
                  <a:cubicBezTo>
                    <a:pt x="324" y="344"/>
                    <a:pt x="324" y="347"/>
                    <a:pt x="321" y="345"/>
                  </a:cubicBezTo>
                  <a:cubicBezTo>
                    <a:pt x="322" y="342"/>
                    <a:pt x="319" y="342"/>
                    <a:pt x="318" y="341"/>
                  </a:cubicBezTo>
                  <a:cubicBezTo>
                    <a:pt x="317" y="338"/>
                    <a:pt x="318" y="334"/>
                    <a:pt x="314" y="334"/>
                  </a:cubicBezTo>
                  <a:cubicBezTo>
                    <a:pt x="315" y="327"/>
                    <a:pt x="311" y="324"/>
                    <a:pt x="307" y="322"/>
                  </a:cubicBezTo>
                  <a:cubicBezTo>
                    <a:pt x="306" y="324"/>
                    <a:pt x="305" y="325"/>
                    <a:pt x="304" y="327"/>
                  </a:cubicBezTo>
                  <a:cubicBezTo>
                    <a:pt x="303" y="330"/>
                    <a:pt x="307" y="331"/>
                    <a:pt x="308" y="332"/>
                  </a:cubicBezTo>
                  <a:cubicBezTo>
                    <a:pt x="309" y="333"/>
                    <a:pt x="308" y="335"/>
                    <a:pt x="308" y="335"/>
                  </a:cubicBezTo>
                  <a:cubicBezTo>
                    <a:pt x="308" y="335"/>
                    <a:pt x="310" y="335"/>
                    <a:pt x="310" y="335"/>
                  </a:cubicBezTo>
                  <a:cubicBezTo>
                    <a:pt x="311" y="337"/>
                    <a:pt x="309" y="341"/>
                    <a:pt x="311" y="341"/>
                  </a:cubicBezTo>
                  <a:cubicBezTo>
                    <a:pt x="313" y="341"/>
                    <a:pt x="312" y="344"/>
                    <a:pt x="314" y="348"/>
                  </a:cubicBezTo>
                  <a:cubicBezTo>
                    <a:pt x="314" y="348"/>
                    <a:pt x="315" y="348"/>
                    <a:pt x="315" y="349"/>
                  </a:cubicBezTo>
                  <a:cubicBezTo>
                    <a:pt x="315" y="352"/>
                    <a:pt x="319" y="351"/>
                    <a:pt x="318" y="356"/>
                  </a:cubicBezTo>
                  <a:cubicBezTo>
                    <a:pt x="318" y="358"/>
                    <a:pt x="321" y="357"/>
                    <a:pt x="322" y="358"/>
                  </a:cubicBezTo>
                  <a:cubicBezTo>
                    <a:pt x="321" y="359"/>
                    <a:pt x="324" y="360"/>
                    <a:pt x="324" y="360"/>
                  </a:cubicBezTo>
                  <a:cubicBezTo>
                    <a:pt x="324" y="362"/>
                    <a:pt x="322" y="363"/>
                    <a:pt x="322" y="363"/>
                  </a:cubicBezTo>
                  <a:cubicBezTo>
                    <a:pt x="323" y="365"/>
                    <a:pt x="327" y="365"/>
                    <a:pt x="325" y="369"/>
                  </a:cubicBezTo>
                  <a:cubicBezTo>
                    <a:pt x="323" y="367"/>
                    <a:pt x="323" y="365"/>
                    <a:pt x="318" y="366"/>
                  </a:cubicBezTo>
                  <a:cubicBezTo>
                    <a:pt x="320" y="360"/>
                    <a:pt x="315" y="362"/>
                    <a:pt x="315" y="358"/>
                  </a:cubicBezTo>
                  <a:cubicBezTo>
                    <a:pt x="315" y="355"/>
                    <a:pt x="313" y="355"/>
                    <a:pt x="311" y="353"/>
                  </a:cubicBezTo>
                  <a:cubicBezTo>
                    <a:pt x="310" y="352"/>
                    <a:pt x="309" y="351"/>
                    <a:pt x="308" y="349"/>
                  </a:cubicBezTo>
                  <a:cubicBezTo>
                    <a:pt x="306" y="349"/>
                    <a:pt x="304" y="348"/>
                    <a:pt x="303" y="346"/>
                  </a:cubicBezTo>
                  <a:cubicBezTo>
                    <a:pt x="303" y="343"/>
                    <a:pt x="304" y="345"/>
                    <a:pt x="306" y="345"/>
                  </a:cubicBezTo>
                  <a:cubicBezTo>
                    <a:pt x="307" y="339"/>
                    <a:pt x="301" y="340"/>
                    <a:pt x="301" y="335"/>
                  </a:cubicBezTo>
                  <a:cubicBezTo>
                    <a:pt x="299" y="334"/>
                    <a:pt x="298" y="332"/>
                    <a:pt x="294" y="332"/>
                  </a:cubicBezTo>
                  <a:cubicBezTo>
                    <a:pt x="295" y="329"/>
                    <a:pt x="297" y="329"/>
                    <a:pt x="294" y="325"/>
                  </a:cubicBezTo>
                  <a:cubicBezTo>
                    <a:pt x="294" y="325"/>
                    <a:pt x="293" y="324"/>
                    <a:pt x="293" y="324"/>
                  </a:cubicBezTo>
                  <a:cubicBezTo>
                    <a:pt x="291" y="321"/>
                    <a:pt x="293" y="316"/>
                    <a:pt x="286" y="317"/>
                  </a:cubicBezTo>
                  <a:cubicBezTo>
                    <a:pt x="287" y="315"/>
                    <a:pt x="287" y="314"/>
                    <a:pt x="286" y="313"/>
                  </a:cubicBezTo>
                  <a:cubicBezTo>
                    <a:pt x="286" y="312"/>
                    <a:pt x="285" y="310"/>
                    <a:pt x="284" y="310"/>
                  </a:cubicBezTo>
                  <a:cubicBezTo>
                    <a:pt x="284" y="310"/>
                    <a:pt x="281" y="310"/>
                    <a:pt x="280" y="310"/>
                  </a:cubicBezTo>
                  <a:cubicBezTo>
                    <a:pt x="279" y="309"/>
                    <a:pt x="283" y="308"/>
                    <a:pt x="283" y="308"/>
                  </a:cubicBezTo>
                  <a:cubicBezTo>
                    <a:pt x="282" y="305"/>
                    <a:pt x="274" y="304"/>
                    <a:pt x="270" y="303"/>
                  </a:cubicBezTo>
                  <a:cubicBezTo>
                    <a:pt x="270" y="302"/>
                    <a:pt x="270" y="301"/>
                    <a:pt x="269" y="300"/>
                  </a:cubicBezTo>
                  <a:cubicBezTo>
                    <a:pt x="268" y="298"/>
                    <a:pt x="267" y="297"/>
                    <a:pt x="266" y="296"/>
                  </a:cubicBezTo>
                  <a:cubicBezTo>
                    <a:pt x="265" y="295"/>
                    <a:pt x="265" y="291"/>
                    <a:pt x="263" y="287"/>
                  </a:cubicBezTo>
                  <a:cubicBezTo>
                    <a:pt x="263" y="287"/>
                    <a:pt x="261" y="287"/>
                    <a:pt x="261" y="286"/>
                  </a:cubicBezTo>
                  <a:cubicBezTo>
                    <a:pt x="260" y="284"/>
                    <a:pt x="261" y="281"/>
                    <a:pt x="258" y="282"/>
                  </a:cubicBezTo>
                  <a:cubicBezTo>
                    <a:pt x="258" y="277"/>
                    <a:pt x="255" y="273"/>
                    <a:pt x="252" y="269"/>
                  </a:cubicBezTo>
                  <a:cubicBezTo>
                    <a:pt x="251" y="268"/>
                    <a:pt x="251" y="264"/>
                    <a:pt x="248" y="265"/>
                  </a:cubicBezTo>
                  <a:cubicBezTo>
                    <a:pt x="250" y="249"/>
                    <a:pt x="248" y="239"/>
                    <a:pt x="248" y="219"/>
                  </a:cubicBezTo>
                  <a:cubicBezTo>
                    <a:pt x="248" y="218"/>
                    <a:pt x="247" y="217"/>
                    <a:pt x="247" y="216"/>
                  </a:cubicBezTo>
                  <a:cubicBezTo>
                    <a:pt x="246" y="215"/>
                    <a:pt x="245" y="214"/>
                    <a:pt x="244" y="213"/>
                  </a:cubicBezTo>
                  <a:cubicBezTo>
                    <a:pt x="243" y="213"/>
                    <a:pt x="243" y="211"/>
                    <a:pt x="241" y="212"/>
                  </a:cubicBezTo>
                  <a:cubicBezTo>
                    <a:pt x="240" y="205"/>
                    <a:pt x="234" y="201"/>
                    <a:pt x="230" y="196"/>
                  </a:cubicBezTo>
                  <a:cubicBezTo>
                    <a:pt x="229" y="196"/>
                    <a:pt x="228" y="195"/>
                    <a:pt x="228" y="193"/>
                  </a:cubicBezTo>
                  <a:cubicBezTo>
                    <a:pt x="229" y="194"/>
                    <a:pt x="232" y="196"/>
                    <a:pt x="233" y="193"/>
                  </a:cubicBezTo>
                  <a:cubicBezTo>
                    <a:pt x="235" y="193"/>
                    <a:pt x="234" y="197"/>
                    <a:pt x="238" y="196"/>
                  </a:cubicBezTo>
                  <a:cubicBezTo>
                    <a:pt x="239" y="197"/>
                    <a:pt x="240" y="199"/>
                    <a:pt x="240" y="202"/>
                  </a:cubicBezTo>
                  <a:cubicBezTo>
                    <a:pt x="247" y="201"/>
                    <a:pt x="248" y="205"/>
                    <a:pt x="252" y="207"/>
                  </a:cubicBezTo>
                  <a:cubicBezTo>
                    <a:pt x="251" y="212"/>
                    <a:pt x="254" y="214"/>
                    <a:pt x="256" y="216"/>
                  </a:cubicBezTo>
                  <a:cubicBezTo>
                    <a:pt x="258" y="216"/>
                    <a:pt x="258" y="213"/>
                    <a:pt x="258" y="212"/>
                  </a:cubicBezTo>
                  <a:cubicBezTo>
                    <a:pt x="258" y="210"/>
                    <a:pt x="255" y="210"/>
                    <a:pt x="255" y="209"/>
                  </a:cubicBezTo>
                  <a:cubicBezTo>
                    <a:pt x="254" y="206"/>
                    <a:pt x="254" y="205"/>
                    <a:pt x="254" y="203"/>
                  </a:cubicBezTo>
                  <a:cubicBezTo>
                    <a:pt x="253" y="203"/>
                    <a:pt x="252" y="202"/>
                    <a:pt x="252" y="202"/>
                  </a:cubicBezTo>
                  <a:cubicBezTo>
                    <a:pt x="252" y="201"/>
                    <a:pt x="253" y="200"/>
                    <a:pt x="254" y="200"/>
                  </a:cubicBezTo>
                  <a:cubicBezTo>
                    <a:pt x="252" y="197"/>
                    <a:pt x="249" y="198"/>
                    <a:pt x="249" y="195"/>
                  </a:cubicBezTo>
                  <a:cubicBezTo>
                    <a:pt x="243" y="196"/>
                    <a:pt x="242" y="190"/>
                    <a:pt x="235" y="191"/>
                  </a:cubicBezTo>
                  <a:cubicBezTo>
                    <a:pt x="237" y="186"/>
                    <a:pt x="231" y="190"/>
                    <a:pt x="233" y="185"/>
                  </a:cubicBezTo>
                  <a:cubicBezTo>
                    <a:pt x="231" y="183"/>
                    <a:pt x="229" y="185"/>
                    <a:pt x="227" y="182"/>
                  </a:cubicBezTo>
                  <a:cubicBezTo>
                    <a:pt x="227" y="181"/>
                    <a:pt x="229" y="181"/>
                    <a:pt x="230" y="181"/>
                  </a:cubicBezTo>
                  <a:cubicBezTo>
                    <a:pt x="232" y="177"/>
                    <a:pt x="225" y="179"/>
                    <a:pt x="226" y="179"/>
                  </a:cubicBezTo>
                  <a:cubicBezTo>
                    <a:pt x="224" y="179"/>
                    <a:pt x="225" y="177"/>
                    <a:pt x="224" y="177"/>
                  </a:cubicBezTo>
                  <a:cubicBezTo>
                    <a:pt x="224" y="176"/>
                    <a:pt x="221" y="177"/>
                    <a:pt x="221" y="177"/>
                  </a:cubicBezTo>
                  <a:cubicBezTo>
                    <a:pt x="221" y="176"/>
                    <a:pt x="223" y="175"/>
                    <a:pt x="223" y="174"/>
                  </a:cubicBezTo>
                  <a:cubicBezTo>
                    <a:pt x="222" y="172"/>
                    <a:pt x="221" y="174"/>
                    <a:pt x="219" y="174"/>
                  </a:cubicBezTo>
                  <a:cubicBezTo>
                    <a:pt x="216" y="172"/>
                    <a:pt x="217" y="168"/>
                    <a:pt x="216" y="167"/>
                  </a:cubicBezTo>
                  <a:cubicBezTo>
                    <a:pt x="215" y="166"/>
                    <a:pt x="214" y="165"/>
                    <a:pt x="212" y="165"/>
                  </a:cubicBezTo>
                  <a:cubicBezTo>
                    <a:pt x="217" y="157"/>
                    <a:pt x="200" y="163"/>
                    <a:pt x="202" y="154"/>
                  </a:cubicBezTo>
                  <a:cubicBezTo>
                    <a:pt x="206" y="154"/>
                    <a:pt x="206" y="154"/>
                    <a:pt x="206" y="154"/>
                  </a:cubicBezTo>
                  <a:cubicBezTo>
                    <a:pt x="206" y="151"/>
                    <a:pt x="200" y="155"/>
                    <a:pt x="202" y="150"/>
                  </a:cubicBezTo>
                  <a:cubicBezTo>
                    <a:pt x="193" y="150"/>
                    <a:pt x="193" y="150"/>
                    <a:pt x="193" y="150"/>
                  </a:cubicBezTo>
                  <a:cubicBezTo>
                    <a:pt x="196" y="148"/>
                    <a:pt x="192" y="146"/>
                    <a:pt x="195" y="146"/>
                  </a:cubicBezTo>
                  <a:cubicBezTo>
                    <a:pt x="195" y="143"/>
                    <a:pt x="191" y="143"/>
                    <a:pt x="192" y="144"/>
                  </a:cubicBezTo>
                  <a:cubicBezTo>
                    <a:pt x="189" y="142"/>
                    <a:pt x="192" y="141"/>
                    <a:pt x="189" y="137"/>
                  </a:cubicBezTo>
                  <a:cubicBezTo>
                    <a:pt x="181" y="137"/>
                    <a:pt x="181" y="137"/>
                    <a:pt x="181" y="137"/>
                  </a:cubicBezTo>
                  <a:cubicBezTo>
                    <a:pt x="181" y="135"/>
                    <a:pt x="183" y="134"/>
                    <a:pt x="183" y="132"/>
                  </a:cubicBezTo>
                  <a:cubicBezTo>
                    <a:pt x="182" y="129"/>
                    <a:pt x="179" y="131"/>
                    <a:pt x="182" y="127"/>
                  </a:cubicBezTo>
                  <a:cubicBezTo>
                    <a:pt x="177" y="128"/>
                    <a:pt x="174" y="130"/>
                    <a:pt x="168" y="129"/>
                  </a:cubicBezTo>
                  <a:cubicBezTo>
                    <a:pt x="168" y="125"/>
                    <a:pt x="165" y="123"/>
                    <a:pt x="161" y="122"/>
                  </a:cubicBezTo>
                  <a:cubicBezTo>
                    <a:pt x="160" y="121"/>
                    <a:pt x="158" y="121"/>
                    <a:pt x="157" y="120"/>
                  </a:cubicBezTo>
                  <a:cubicBezTo>
                    <a:pt x="156" y="120"/>
                    <a:pt x="157" y="118"/>
                    <a:pt x="157" y="118"/>
                  </a:cubicBezTo>
                  <a:cubicBezTo>
                    <a:pt x="156" y="117"/>
                    <a:pt x="153" y="118"/>
                    <a:pt x="154" y="116"/>
                  </a:cubicBezTo>
                  <a:cubicBezTo>
                    <a:pt x="149" y="114"/>
                    <a:pt x="140" y="119"/>
                    <a:pt x="137" y="116"/>
                  </a:cubicBezTo>
                  <a:cubicBezTo>
                    <a:pt x="137" y="116"/>
                    <a:pt x="137" y="115"/>
                    <a:pt x="137" y="115"/>
                  </a:cubicBezTo>
                  <a:cubicBezTo>
                    <a:pt x="136" y="115"/>
                    <a:pt x="134" y="116"/>
                    <a:pt x="134" y="116"/>
                  </a:cubicBezTo>
                  <a:cubicBezTo>
                    <a:pt x="133" y="116"/>
                    <a:pt x="133" y="112"/>
                    <a:pt x="127" y="113"/>
                  </a:cubicBezTo>
                  <a:cubicBezTo>
                    <a:pt x="127" y="110"/>
                    <a:pt x="121" y="111"/>
                    <a:pt x="125" y="108"/>
                  </a:cubicBezTo>
                  <a:cubicBezTo>
                    <a:pt x="123" y="108"/>
                    <a:pt x="123" y="109"/>
                    <a:pt x="122" y="109"/>
                  </a:cubicBezTo>
                  <a:cubicBezTo>
                    <a:pt x="121" y="109"/>
                    <a:pt x="120" y="108"/>
                    <a:pt x="120" y="108"/>
                  </a:cubicBezTo>
                  <a:cubicBezTo>
                    <a:pt x="117" y="108"/>
                    <a:pt x="116" y="111"/>
                    <a:pt x="113" y="109"/>
                  </a:cubicBezTo>
                  <a:cubicBezTo>
                    <a:pt x="110" y="109"/>
                    <a:pt x="113" y="114"/>
                    <a:pt x="112" y="116"/>
                  </a:cubicBezTo>
                  <a:cubicBezTo>
                    <a:pt x="111" y="116"/>
                    <a:pt x="110" y="115"/>
                    <a:pt x="108" y="115"/>
                  </a:cubicBezTo>
                  <a:cubicBezTo>
                    <a:pt x="106" y="115"/>
                    <a:pt x="107" y="117"/>
                    <a:pt x="106" y="118"/>
                  </a:cubicBezTo>
                  <a:cubicBezTo>
                    <a:pt x="105" y="118"/>
                    <a:pt x="100" y="118"/>
                    <a:pt x="98" y="119"/>
                  </a:cubicBezTo>
                  <a:cubicBezTo>
                    <a:pt x="97" y="120"/>
                    <a:pt x="97" y="122"/>
                    <a:pt x="95" y="122"/>
                  </a:cubicBezTo>
                  <a:cubicBezTo>
                    <a:pt x="93" y="122"/>
                    <a:pt x="92" y="120"/>
                    <a:pt x="89" y="120"/>
                  </a:cubicBezTo>
                  <a:cubicBezTo>
                    <a:pt x="92" y="118"/>
                    <a:pt x="95" y="118"/>
                    <a:pt x="94" y="112"/>
                  </a:cubicBezTo>
                  <a:cubicBezTo>
                    <a:pt x="96" y="113"/>
                    <a:pt x="96" y="111"/>
                    <a:pt x="96" y="109"/>
                  </a:cubicBezTo>
                  <a:cubicBezTo>
                    <a:pt x="96" y="108"/>
                    <a:pt x="94" y="108"/>
                    <a:pt x="92" y="108"/>
                  </a:cubicBezTo>
                  <a:cubicBezTo>
                    <a:pt x="90" y="109"/>
                    <a:pt x="91" y="112"/>
                    <a:pt x="88" y="113"/>
                  </a:cubicBezTo>
                  <a:cubicBezTo>
                    <a:pt x="87" y="114"/>
                    <a:pt x="87" y="116"/>
                    <a:pt x="85" y="116"/>
                  </a:cubicBezTo>
                  <a:cubicBezTo>
                    <a:pt x="84" y="116"/>
                    <a:pt x="84" y="120"/>
                    <a:pt x="81" y="119"/>
                  </a:cubicBezTo>
                  <a:cubicBezTo>
                    <a:pt x="82" y="121"/>
                    <a:pt x="80" y="122"/>
                    <a:pt x="78" y="122"/>
                  </a:cubicBezTo>
                  <a:cubicBezTo>
                    <a:pt x="78" y="127"/>
                    <a:pt x="78" y="127"/>
                    <a:pt x="78" y="127"/>
                  </a:cubicBezTo>
                  <a:cubicBezTo>
                    <a:pt x="74" y="129"/>
                    <a:pt x="73" y="133"/>
                    <a:pt x="70" y="136"/>
                  </a:cubicBezTo>
                  <a:cubicBezTo>
                    <a:pt x="69" y="136"/>
                    <a:pt x="68" y="135"/>
                    <a:pt x="67" y="136"/>
                  </a:cubicBezTo>
                  <a:cubicBezTo>
                    <a:pt x="67" y="136"/>
                    <a:pt x="68" y="138"/>
                    <a:pt x="67" y="139"/>
                  </a:cubicBezTo>
                  <a:cubicBezTo>
                    <a:pt x="67" y="139"/>
                    <a:pt x="61" y="139"/>
                    <a:pt x="63" y="140"/>
                  </a:cubicBezTo>
                  <a:cubicBezTo>
                    <a:pt x="65" y="142"/>
                    <a:pt x="59" y="142"/>
                    <a:pt x="57" y="144"/>
                  </a:cubicBezTo>
                  <a:cubicBezTo>
                    <a:pt x="57" y="145"/>
                    <a:pt x="55" y="149"/>
                    <a:pt x="54" y="149"/>
                  </a:cubicBezTo>
                  <a:cubicBezTo>
                    <a:pt x="53" y="147"/>
                    <a:pt x="53" y="148"/>
                    <a:pt x="53" y="150"/>
                  </a:cubicBezTo>
                  <a:cubicBezTo>
                    <a:pt x="47" y="150"/>
                    <a:pt x="47" y="150"/>
                    <a:pt x="47" y="150"/>
                  </a:cubicBezTo>
                  <a:cubicBezTo>
                    <a:pt x="44" y="152"/>
                    <a:pt x="50" y="152"/>
                    <a:pt x="43" y="153"/>
                  </a:cubicBezTo>
                  <a:cubicBezTo>
                    <a:pt x="40" y="153"/>
                    <a:pt x="38" y="153"/>
                    <a:pt x="35" y="154"/>
                  </a:cubicBezTo>
                  <a:cubicBezTo>
                    <a:pt x="33" y="155"/>
                    <a:pt x="32" y="159"/>
                    <a:pt x="29" y="157"/>
                  </a:cubicBezTo>
                  <a:cubicBezTo>
                    <a:pt x="29" y="153"/>
                    <a:pt x="33" y="154"/>
                    <a:pt x="36" y="153"/>
                  </a:cubicBezTo>
                  <a:cubicBezTo>
                    <a:pt x="37" y="152"/>
                    <a:pt x="38" y="153"/>
                    <a:pt x="38" y="151"/>
                  </a:cubicBezTo>
                  <a:cubicBezTo>
                    <a:pt x="38" y="149"/>
                    <a:pt x="41" y="150"/>
                    <a:pt x="43" y="150"/>
                  </a:cubicBezTo>
                  <a:cubicBezTo>
                    <a:pt x="45" y="150"/>
                    <a:pt x="44" y="147"/>
                    <a:pt x="45" y="146"/>
                  </a:cubicBezTo>
                  <a:cubicBezTo>
                    <a:pt x="45" y="145"/>
                    <a:pt x="46" y="148"/>
                    <a:pt x="49" y="144"/>
                  </a:cubicBezTo>
                  <a:cubicBezTo>
                    <a:pt x="49" y="144"/>
                    <a:pt x="50" y="145"/>
                    <a:pt x="50" y="143"/>
                  </a:cubicBezTo>
                  <a:cubicBezTo>
                    <a:pt x="50" y="141"/>
                    <a:pt x="54" y="142"/>
                    <a:pt x="56" y="140"/>
                  </a:cubicBezTo>
                  <a:cubicBezTo>
                    <a:pt x="56" y="133"/>
                    <a:pt x="56" y="133"/>
                    <a:pt x="56" y="133"/>
                  </a:cubicBezTo>
                  <a:cubicBezTo>
                    <a:pt x="60" y="138"/>
                    <a:pt x="56" y="129"/>
                    <a:pt x="61" y="130"/>
                  </a:cubicBezTo>
                  <a:cubicBezTo>
                    <a:pt x="62" y="127"/>
                    <a:pt x="55" y="131"/>
                    <a:pt x="57" y="126"/>
                  </a:cubicBezTo>
                  <a:cubicBezTo>
                    <a:pt x="56" y="129"/>
                    <a:pt x="47" y="125"/>
                    <a:pt x="46" y="129"/>
                  </a:cubicBezTo>
                  <a:cubicBezTo>
                    <a:pt x="44" y="129"/>
                    <a:pt x="45" y="127"/>
                    <a:pt x="45" y="126"/>
                  </a:cubicBezTo>
                  <a:cubicBezTo>
                    <a:pt x="43" y="125"/>
                    <a:pt x="39" y="127"/>
                    <a:pt x="36" y="126"/>
                  </a:cubicBezTo>
                  <a:cubicBezTo>
                    <a:pt x="38" y="123"/>
                    <a:pt x="34" y="124"/>
                    <a:pt x="33" y="123"/>
                  </a:cubicBezTo>
                  <a:cubicBezTo>
                    <a:pt x="33" y="122"/>
                    <a:pt x="35" y="121"/>
                    <a:pt x="35" y="122"/>
                  </a:cubicBezTo>
                  <a:cubicBezTo>
                    <a:pt x="32" y="118"/>
                    <a:pt x="30" y="119"/>
                    <a:pt x="28" y="115"/>
                  </a:cubicBezTo>
                  <a:cubicBezTo>
                    <a:pt x="26" y="117"/>
                    <a:pt x="22" y="116"/>
                    <a:pt x="18" y="116"/>
                  </a:cubicBezTo>
                  <a:cubicBezTo>
                    <a:pt x="18" y="115"/>
                    <a:pt x="18" y="114"/>
                    <a:pt x="19" y="113"/>
                  </a:cubicBezTo>
                  <a:cubicBezTo>
                    <a:pt x="18" y="111"/>
                    <a:pt x="14" y="112"/>
                    <a:pt x="15" y="106"/>
                  </a:cubicBezTo>
                  <a:cubicBezTo>
                    <a:pt x="15" y="105"/>
                    <a:pt x="13" y="103"/>
                    <a:pt x="12" y="105"/>
                  </a:cubicBezTo>
                  <a:cubicBezTo>
                    <a:pt x="9" y="105"/>
                    <a:pt x="12" y="101"/>
                    <a:pt x="12" y="99"/>
                  </a:cubicBezTo>
                  <a:cubicBezTo>
                    <a:pt x="13" y="99"/>
                    <a:pt x="12" y="97"/>
                    <a:pt x="12" y="97"/>
                  </a:cubicBezTo>
                  <a:cubicBezTo>
                    <a:pt x="13" y="96"/>
                    <a:pt x="15" y="97"/>
                    <a:pt x="15" y="97"/>
                  </a:cubicBezTo>
                  <a:cubicBezTo>
                    <a:pt x="16" y="95"/>
                    <a:pt x="15" y="93"/>
                    <a:pt x="17" y="92"/>
                  </a:cubicBezTo>
                  <a:cubicBezTo>
                    <a:pt x="20" y="92"/>
                    <a:pt x="25" y="92"/>
                    <a:pt x="28" y="90"/>
                  </a:cubicBezTo>
                  <a:cubicBezTo>
                    <a:pt x="29" y="89"/>
                    <a:pt x="31" y="89"/>
                    <a:pt x="33" y="88"/>
                  </a:cubicBezTo>
                  <a:cubicBezTo>
                    <a:pt x="36" y="87"/>
                    <a:pt x="31" y="84"/>
                    <a:pt x="39" y="85"/>
                  </a:cubicBezTo>
                  <a:cubicBezTo>
                    <a:pt x="38" y="82"/>
                    <a:pt x="38" y="79"/>
                    <a:pt x="36" y="74"/>
                  </a:cubicBezTo>
                  <a:cubicBezTo>
                    <a:pt x="33" y="71"/>
                    <a:pt x="26" y="79"/>
                    <a:pt x="22" y="76"/>
                  </a:cubicBezTo>
                  <a:cubicBezTo>
                    <a:pt x="20" y="73"/>
                    <a:pt x="22" y="77"/>
                    <a:pt x="17" y="77"/>
                  </a:cubicBezTo>
                  <a:cubicBezTo>
                    <a:pt x="15" y="75"/>
                    <a:pt x="10" y="76"/>
                    <a:pt x="7" y="74"/>
                  </a:cubicBezTo>
                  <a:cubicBezTo>
                    <a:pt x="6" y="74"/>
                    <a:pt x="9" y="72"/>
                    <a:pt x="7" y="71"/>
                  </a:cubicBezTo>
                  <a:cubicBezTo>
                    <a:pt x="4" y="71"/>
                    <a:pt x="1" y="70"/>
                    <a:pt x="1" y="66"/>
                  </a:cubicBezTo>
                  <a:cubicBezTo>
                    <a:pt x="10" y="67"/>
                    <a:pt x="0" y="62"/>
                    <a:pt x="10" y="63"/>
                  </a:cubicBezTo>
                  <a:cubicBezTo>
                    <a:pt x="11" y="63"/>
                    <a:pt x="10" y="62"/>
                    <a:pt x="10" y="62"/>
                  </a:cubicBezTo>
                  <a:cubicBezTo>
                    <a:pt x="10" y="59"/>
                    <a:pt x="12" y="62"/>
                    <a:pt x="12" y="62"/>
                  </a:cubicBezTo>
                  <a:cubicBezTo>
                    <a:pt x="15" y="61"/>
                    <a:pt x="15" y="60"/>
                    <a:pt x="18" y="60"/>
                  </a:cubicBezTo>
                  <a:cubicBezTo>
                    <a:pt x="19" y="60"/>
                    <a:pt x="19" y="63"/>
                    <a:pt x="21" y="63"/>
                  </a:cubicBezTo>
                  <a:cubicBezTo>
                    <a:pt x="24" y="64"/>
                    <a:pt x="27" y="62"/>
                    <a:pt x="31" y="63"/>
                  </a:cubicBezTo>
                  <a:cubicBezTo>
                    <a:pt x="33" y="63"/>
                    <a:pt x="33" y="64"/>
                    <a:pt x="35" y="63"/>
                  </a:cubicBezTo>
                  <a:cubicBezTo>
                    <a:pt x="37" y="62"/>
                    <a:pt x="35" y="62"/>
                    <a:pt x="35" y="60"/>
                  </a:cubicBezTo>
                  <a:cubicBezTo>
                    <a:pt x="36" y="60"/>
                    <a:pt x="37" y="60"/>
                    <a:pt x="38" y="59"/>
                  </a:cubicBezTo>
                  <a:cubicBezTo>
                    <a:pt x="38" y="55"/>
                    <a:pt x="31" y="60"/>
                    <a:pt x="33" y="55"/>
                  </a:cubicBezTo>
                  <a:cubicBezTo>
                    <a:pt x="29" y="54"/>
                    <a:pt x="26" y="52"/>
                    <a:pt x="22" y="52"/>
                  </a:cubicBezTo>
                  <a:cubicBezTo>
                    <a:pt x="24" y="49"/>
                    <a:pt x="24" y="50"/>
                    <a:pt x="21" y="48"/>
                  </a:cubicBezTo>
                  <a:cubicBezTo>
                    <a:pt x="20" y="47"/>
                    <a:pt x="20" y="46"/>
                    <a:pt x="19" y="46"/>
                  </a:cubicBezTo>
                  <a:cubicBezTo>
                    <a:pt x="18" y="45"/>
                    <a:pt x="15" y="46"/>
                    <a:pt x="14" y="45"/>
                  </a:cubicBezTo>
                  <a:cubicBezTo>
                    <a:pt x="14" y="45"/>
                    <a:pt x="17" y="40"/>
                    <a:pt x="14" y="41"/>
                  </a:cubicBezTo>
                  <a:cubicBezTo>
                    <a:pt x="13" y="41"/>
                    <a:pt x="14" y="42"/>
                    <a:pt x="12" y="42"/>
                  </a:cubicBezTo>
                  <a:cubicBezTo>
                    <a:pt x="11" y="42"/>
                    <a:pt x="10" y="40"/>
                    <a:pt x="8" y="41"/>
                  </a:cubicBezTo>
                  <a:cubicBezTo>
                    <a:pt x="11" y="37"/>
                    <a:pt x="17" y="36"/>
                    <a:pt x="22" y="34"/>
                  </a:cubicBezTo>
                  <a:cubicBezTo>
                    <a:pt x="21" y="28"/>
                    <a:pt x="26" y="29"/>
                    <a:pt x="28" y="26"/>
                  </a:cubicBezTo>
                  <a:cubicBezTo>
                    <a:pt x="29" y="25"/>
                    <a:pt x="27" y="22"/>
                    <a:pt x="29" y="21"/>
                  </a:cubicBezTo>
                  <a:cubicBezTo>
                    <a:pt x="33" y="24"/>
                    <a:pt x="33" y="22"/>
                    <a:pt x="39" y="22"/>
                  </a:cubicBezTo>
                  <a:cubicBezTo>
                    <a:pt x="42" y="18"/>
                    <a:pt x="46" y="15"/>
                    <a:pt x="54" y="17"/>
                  </a:cubicBezTo>
                  <a:cubicBezTo>
                    <a:pt x="56" y="17"/>
                    <a:pt x="55" y="14"/>
                    <a:pt x="56" y="14"/>
                  </a:cubicBezTo>
                  <a:cubicBezTo>
                    <a:pt x="58" y="13"/>
                    <a:pt x="64" y="15"/>
                    <a:pt x="64" y="11"/>
                  </a:cubicBezTo>
                  <a:cubicBezTo>
                    <a:pt x="66" y="11"/>
                    <a:pt x="66" y="14"/>
                    <a:pt x="67" y="14"/>
                  </a:cubicBezTo>
                  <a:cubicBezTo>
                    <a:pt x="69" y="15"/>
                    <a:pt x="72" y="13"/>
                    <a:pt x="71" y="17"/>
                  </a:cubicBezTo>
                  <a:cubicBezTo>
                    <a:pt x="89" y="17"/>
                    <a:pt x="89" y="17"/>
                    <a:pt x="89" y="17"/>
                  </a:cubicBezTo>
                  <a:cubicBezTo>
                    <a:pt x="84" y="22"/>
                    <a:pt x="99" y="14"/>
                    <a:pt x="94" y="21"/>
                  </a:cubicBezTo>
                  <a:cubicBezTo>
                    <a:pt x="97" y="21"/>
                    <a:pt x="99" y="21"/>
                    <a:pt x="99" y="18"/>
                  </a:cubicBezTo>
                  <a:cubicBezTo>
                    <a:pt x="102" y="21"/>
                    <a:pt x="108" y="20"/>
                    <a:pt x="112" y="21"/>
                  </a:cubicBezTo>
                  <a:cubicBezTo>
                    <a:pt x="112" y="21"/>
                    <a:pt x="112" y="22"/>
                    <a:pt x="113" y="22"/>
                  </a:cubicBezTo>
                  <a:cubicBezTo>
                    <a:pt x="114" y="22"/>
                    <a:pt x="115" y="23"/>
                    <a:pt x="116" y="24"/>
                  </a:cubicBezTo>
                  <a:cubicBezTo>
                    <a:pt x="120" y="24"/>
                    <a:pt x="121" y="21"/>
                    <a:pt x="123" y="24"/>
                  </a:cubicBezTo>
                  <a:cubicBezTo>
                    <a:pt x="124" y="24"/>
                    <a:pt x="140" y="24"/>
                    <a:pt x="141" y="25"/>
                  </a:cubicBezTo>
                  <a:cubicBezTo>
                    <a:pt x="143" y="26"/>
                    <a:pt x="152" y="27"/>
                    <a:pt x="157" y="28"/>
                  </a:cubicBezTo>
                  <a:cubicBezTo>
                    <a:pt x="158" y="30"/>
                    <a:pt x="161" y="31"/>
                    <a:pt x="161" y="34"/>
                  </a:cubicBezTo>
                  <a:cubicBezTo>
                    <a:pt x="166" y="34"/>
                    <a:pt x="168" y="37"/>
                    <a:pt x="172" y="35"/>
                  </a:cubicBezTo>
                  <a:cubicBezTo>
                    <a:pt x="173" y="39"/>
                    <a:pt x="179" y="37"/>
                    <a:pt x="183" y="38"/>
                  </a:cubicBezTo>
                  <a:cubicBezTo>
                    <a:pt x="183" y="36"/>
                    <a:pt x="182" y="37"/>
                    <a:pt x="181" y="36"/>
                  </a:cubicBezTo>
                  <a:cubicBezTo>
                    <a:pt x="183" y="33"/>
                    <a:pt x="187" y="30"/>
                    <a:pt x="192" y="29"/>
                  </a:cubicBezTo>
                  <a:cubicBezTo>
                    <a:pt x="191" y="32"/>
                    <a:pt x="193" y="32"/>
                    <a:pt x="193" y="31"/>
                  </a:cubicBezTo>
                  <a:cubicBezTo>
                    <a:pt x="195" y="31"/>
                    <a:pt x="194" y="33"/>
                    <a:pt x="196" y="34"/>
                  </a:cubicBezTo>
                  <a:cubicBezTo>
                    <a:pt x="199" y="34"/>
                    <a:pt x="199" y="32"/>
                    <a:pt x="199" y="29"/>
                  </a:cubicBezTo>
                  <a:cubicBezTo>
                    <a:pt x="202" y="29"/>
                    <a:pt x="203" y="30"/>
                    <a:pt x="205" y="31"/>
                  </a:cubicBezTo>
                  <a:cubicBezTo>
                    <a:pt x="206" y="29"/>
                    <a:pt x="204" y="28"/>
                    <a:pt x="207" y="25"/>
                  </a:cubicBezTo>
                  <a:cubicBezTo>
                    <a:pt x="210" y="25"/>
                    <a:pt x="211" y="27"/>
                    <a:pt x="212" y="25"/>
                  </a:cubicBezTo>
                  <a:cubicBezTo>
                    <a:pt x="214" y="26"/>
                    <a:pt x="212" y="28"/>
                    <a:pt x="210" y="28"/>
                  </a:cubicBezTo>
                  <a:cubicBezTo>
                    <a:pt x="212" y="32"/>
                    <a:pt x="221" y="24"/>
                    <a:pt x="224" y="29"/>
                  </a:cubicBezTo>
                  <a:cubicBezTo>
                    <a:pt x="229" y="30"/>
                    <a:pt x="221" y="25"/>
                    <a:pt x="226" y="25"/>
                  </a:cubicBezTo>
                  <a:cubicBezTo>
                    <a:pt x="226" y="23"/>
                    <a:pt x="227" y="22"/>
                    <a:pt x="230" y="22"/>
                  </a:cubicBezTo>
                  <a:cubicBezTo>
                    <a:pt x="230" y="26"/>
                    <a:pt x="230" y="26"/>
                    <a:pt x="230" y="26"/>
                  </a:cubicBezTo>
                  <a:cubicBezTo>
                    <a:pt x="233" y="23"/>
                    <a:pt x="234" y="29"/>
                    <a:pt x="237" y="29"/>
                  </a:cubicBezTo>
                  <a:cubicBezTo>
                    <a:pt x="241" y="30"/>
                    <a:pt x="244" y="29"/>
                    <a:pt x="245" y="26"/>
                  </a:cubicBezTo>
                  <a:cubicBezTo>
                    <a:pt x="247" y="28"/>
                    <a:pt x="251" y="28"/>
                    <a:pt x="249" y="32"/>
                  </a:cubicBezTo>
                  <a:cubicBezTo>
                    <a:pt x="253" y="31"/>
                    <a:pt x="256" y="30"/>
                    <a:pt x="256" y="26"/>
                  </a:cubicBezTo>
                  <a:cubicBezTo>
                    <a:pt x="260" y="29"/>
                    <a:pt x="262" y="25"/>
                    <a:pt x="265" y="29"/>
                  </a:cubicBezTo>
                  <a:cubicBezTo>
                    <a:pt x="275" y="29"/>
                    <a:pt x="275" y="29"/>
                    <a:pt x="275" y="29"/>
                  </a:cubicBezTo>
                  <a:cubicBezTo>
                    <a:pt x="275" y="30"/>
                    <a:pt x="273" y="32"/>
                    <a:pt x="273" y="32"/>
                  </a:cubicBezTo>
                  <a:cubicBezTo>
                    <a:pt x="273" y="32"/>
                    <a:pt x="277" y="34"/>
                    <a:pt x="276" y="34"/>
                  </a:cubicBezTo>
                  <a:cubicBezTo>
                    <a:pt x="277" y="34"/>
                    <a:pt x="278" y="32"/>
                    <a:pt x="280" y="32"/>
                  </a:cubicBezTo>
                  <a:cubicBezTo>
                    <a:pt x="281" y="32"/>
                    <a:pt x="280" y="35"/>
                    <a:pt x="280" y="35"/>
                  </a:cubicBezTo>
                  <a:cubicBezTo>
                    <a:pt x="284" y="37"/>
                    <a:pt x="290" y="34"/>
                    <a:pt x="294" y="35"/>
                  </a:cubicBezTo>
                  <a:cubicBezTo>
                    <a:pt x="295" y="37"/>
                    <a:pt x="297" y="36"/>
                    <a:pt x="299" y="36"/>
                  </a:cubicBezTo>
                  <a:cubicBezTo>
                    <a:pt x="296" y="41"/>
                    <a:pt x="303" y="37"/>
                    <a:pt x="303" y="41"/>
                  </a:cubicBezTo>
                  <a:cubicBezTo>
                    <a:pt x="303" y="44"/>
                    <a:pt x="300" y="42"/>
                    <a:pt x="300" y="45"/>
                  </a:cubicBezTo>
                  <a:cubicBezTo>
                    <a:pt x="300" y="47"/>
                    <a:pt x="301" y="47"/>
                    <a:pt x="301" y="49"/>
                  </a:cubicBezTo>
                  <a:cubicBezTo>
                    <a:pt x="316" y="48"/>
                    <a:pt x="329" y="47"/>
                    <a:pt x="341" y="52"/>
                  </a:cubicBezTo>
                  <a:cubicBezTo>
                    <a:pt x="340" y="53"/>
                    <a:pt x="339" y="54"/>
                    <a:pt x="339" y="56"/>
                  </a:cubicBezTo>
                  <a:cubicBezTo>
                    <a:pt x="342" y="56"/>
                    <a:pt x="342" y="54"/>
                    <a:pt x="345" y="55"/>
                  </a:cubicBezTo>
                  <a:cubicBezTo>
                    <a:pt x="344" y="50"/>
                    <a:pt x="345" y="51"/>
                    <a:pt x="343" y="46"/>
                  </a:cubicBezTo>
                  <a:cubicBezTo>
                    <a:pt x="344" y="44"/>
                    <a:pt x="355" y="44"/>
                    <a:pt x="352" y="42"/>
                  </a:cubicBezTo>
                  <a:cubicBezTo>
                    <a:pt x="353" y="39"/>
                    <a:pt x="354" y="42"/>
                    <a:pt x="356" y="42"/>
                  </a:cubicBezTo>
                  <a:cubicBezTo>
                    <a:pt x="356" y="43"/>
                    <a:pt x="359" y="43"/>
                    <a:pt x="359" y="45"/>
                  </a:cubicBezTo>
                  <a:cubicBezTo>
                    <a:pt x="364" y="46"/>
                    <a:pt x="368" y="43"/>
                    <a:pt x="373" y="45"/>
                  </a:cubicBezTo>
                  <a:cubicBezTo>
                    <a:pt x="373" y="45"/>
                    <a:pt x="373" y="46"/>
                    <a:pt x="374" y="46"/>
                  </a:cubicBezTo>
                  <a:cubicBezTo>
                    <a:pt x="375" y="46"/>
                    <a:pt x="376" y="47"/>
                    <a:pt x="377" y="48"/>
                  </a:cubicBezTo>
                  <a:cubicBezTo>
                    <a:pt x="382" y="48"/>
                    <a:pt x="387" y="45"/>
                    <a:pt x="394" y="46"/>
                  </a:cubicBezTo>
                  <a:cubicBezTo>
                    <a:pt x="398" y="43"/>
                    <a:pt x="397" y="41"/>
                    <a:pt x="398" y="38"/>
                  </a:cubicBezTo>
                  <a:cubicBezTo>
                    <a:pt x="397" y="33"/>
                    <a:pt x="393" y="35"/>
                    <a:pt x="393" y="34"/>
                  </a:cubicBezTo>
                  <a:cubicBezTo>
                    <a:pt x="393" y="26"/>
                    <a:pt x="406" y="30"/>
                    <a:pt x="409" y="32"/>
                  </a:cubicBezTo>
                  <a:cubicBezTo>
                    <a:pt x="409" y="34"/>
                    <a:pt x="408" y="35"/>
                    <a:pt x="405" y="35"/>
                  </a:cubicBezTo>
                  <a:cubicBezTo>
                    <a:pt x="408" y="38"/>
                    <a:pt x="405" y="39"/>
                    <a:pt x="404" y="41"/>
                  </a:cubicBezTo>
                  <a:cubicBezTo>
                    <a:pt x="403" y="44"/>
                    <a:pt x="406" y="43"/>
                    <a:pt x="408" y="43"/>
                  </a:cubicBezTo>
                  <a:cubicBezTo>
                    <a:pt x="406" y="48"/>
                    <a:pt x="409" y="48"/>
                    <a:pt x="407" y="52"/>
                  </a:cubicBezTo>
                  <a:cubicBezTo>
                    <a:pt x="411" y="54"/>
                    <a:pt x="413" y="45"/>
                    <a:pt x="412" y="46"/>
                  </a:cubicBezTo>
                  <a:cubicBezTo>
                    <a:pt x="413" y="46"/>
                    <a:pt x="416" y="50"/>
                    <a:pt x="415" y="43"/>
                  </a:cubicBezTo>
                  <a:cubicBezTo>
                    <a:pt x="421" y="44"/>
                    <a:pt x="420" y="38"/>
                    <a:pt x="423" y="36"/>
                  </a:cubicBezTo>
                  <a:cubicBezTo>
                    <a:pt x="422" y="32"/>
                    <a:pt x="419" y="29"/>
                    <a:pt x="414" y="29"/>
                  </a:cubicBezTo>
                  <a:cubicBezTo>
                    <a:pt x="416" y="27"/>
                    <a:pt x="411" y="24"/>
                    <a:pt x="407" y="22"/>
                  </a:cubicBezTo>
                  <a:cubicBezTo>
                    <a:pt x="407" y="20"/>
                    <a:pt x="407" y="18"/>
                    <a:pt x="405" y="18"/>
                  </a:cubicBezTo>
                  <a:cubicBezTo>
                    <a:pt x="405" y="15"/>
                    <a:pt x="409" y="14"/>
                    <a:pt x="409" y="11"/>
                  </a:cubicBezTo>
                  <a:cubicBezTo>
                    <a:pt x="409" y="10"/>
                    <a:pt x="413" y="9"/>
                    <a:pt x="412" y="8"/>
                  </a:cubicBezTo>
                  <a:cubicBezTo>
                    <a:pt x="408" y="5"/>
                    <a:pt x="417" y="9"/>
                    <a:pt x="414" y="5"/>
                  </a:cubicBezTo>
                  <a:cubicBezTo>
                    <a:pt x="414" y="0"/>
                    <a:pt x="417" y="7"/>
                    <a:pt x="418" y="7"/>
                  </a:cubicBezTo>
                  <a:cubicBezTo>
                    <a:pt x="419" y="7"/>
                    <a:pt x="422" y="6"/>
                    <a:pt x="423" y="7"/>
                  </a:cubicBezTo>
                  <a:cubicBezTo>
                    <a:pt x="424" y="7"/>
                    <a:pt x="421" y="9"/>
                    <a:pt x="422" y="10"/>
                  </a:cubicBezTo>
                  <a:cubicBezTo>
                    <a:pt x="423" y="10"/>
                    <a:pt x="426" y="9"/>
                    <a:pt x="426" y="10"/>
                  </a:cubicBezTo>
                  <a:cubicBezTo>
                    <a:pt x="427" y="10"/>
                    <a:pt x="425" y="13"/>
                    <a:pt x="426" y="14"/>
                  </a:cubicBezTo>
                  <a:cubicBezTo>
                    <a:pt x="426" y="14"/>
                    <a:pt x="429" y="14"/>
                    <a:pt x="429" y="14"/>
                  </a:cubicBezTo>
                  <a:cubicBezTo>
                    <a:pt x="430" y="17"/>
                    <a:pt x="427" y="16"/>
                    <a:pt x="429" y="19"/>
                  </a:cubicBezTo>
                  <a:cubicBezTo>
                    <a:pt x="430" y="20"/>
                    <a:pt x="431" y="21"/>
                    <a:pt x="430" y="22"/>
                  </a:cubicBezTo>
                  <a:cubicBezTo>
                    <a:pt x="430" y="22"/>
                    <a:pt x="429" y="23"/>
                    <a:pt x="429" y="24"/>
                  </a:cubicBezTo>
                  <a:cubicBezTo>
                    <a:pt x="429" y="26"/>
                    <a:pt x="428" y="26"/>
                    <a:pt x="428" y="28"/>
                  </a:cubicBezTo>
                  <a:cubicBezTo>
                    <a:pt x="427" y="30"/>
                    <a:pt x="437" y="31"/>
                    <a:pt x="435" y="26"/>
                  </a:cubicBezTo>
                  <a:cubicBezTo>
                    <a:pt x="437" y="26"/>
                    <a:pt x="436" y="30"/>
                    <a:pt x="440" y="29"/>
                  </a:cubicBezTo>
                  <a:cubicBezTo>
                    <a:pt x="438" y="32"/>
                    <a:pt x="441" y="32"/>
                    <a:pt x="440" y="36"/>
                  </a:cubicBezTo>
                  <a:cubicBezTo>
                    <a:pt x="446" y="37"/>
                    <a:pt x="445" y="32"/>
                    <a:pt x="450" y="35"/>
                  </a:cubicBezTo>
                  <a:cubicBezTo>
                    <a:pt x="451" y="35"/>
                    <a:pt x="451" y="34"/>
                    <a:pt x="451" y="34"/>
                  </a:cubicBezTo>
                  <a:cubicBezTo>
                    <a:pt x="455" y="34"/>
                    <a:pt x="450" y="35"/>
                    <a:pt x="453" y="38"/>
                  </a:cubicBezTo>
                  <a:cubicBezTo>
                    <a:pt x="453" y="38"/>
                    <a:pt x="456" y="39"/>
                    <a:pt x="456" y="39"/>
                  </a:cubicBezTo>
                  <a:cubicBezTo>
                    <a:pt x="456" y="42"/>
                    <a:pt x="451" y="43"/>
                    <a:pt x="453" y="48"/>
                  </a:cubicBezTo>
                  <a:moveTo>
                    <a:pt x="286" y="63"/>
                  </a:moveTo>
                  <a:cubicBezTo>
                    <a:pt x="285" y="61"/>
                    <a:pt x="288" y="59"/>
                    <a:pt x="286" y="59"/>
                  </a:cubicBezTo>
                  <a:cubicBezTo>
                    <a:pt x="286" y="60"/>
                    <a:pt x="286" y="60"/>
                    <a:pt x="284" y="60"/>
                  </a:cubicBezTo>
                  <a:cubicBezTo>
                    <a:pt x="284" y="58"/>
                    <a:pt x="285" y="56"/>
                    <a:pt x="283" y="56"/>
                  </a:cubicBezTo>
                  <a:cubicBezTo>
                    <a:pt x="281" y="58"/>
                    <a:pt x="275" y="63"/>
                    <a:pt x="272" y="59"/>
                  </a:cubicBezTo>
                  <a:cubicBezTo>
                    <a:pt x="271" y="55"/>
                    <a:pt x="278" y="60"/>
                    <a:pt x="276" y="55"/>
                  </a:cubicBezTo>
                  <a:cubicBezTo>
                    <a:pt x="275" y="54"/>
                    <a:pt x="273" y="55"/>
                    <a:pt x="273" y="53"/>
                  </a:cubicBezTo>
                  <a:cubicBezTo>
                    <a:pt x="271" y="52"/>
                    <a:pt x="270" y="55"/>
                    <a:pt x="268" y="56"/>
                  </a:cubicBezTo>
                  <a:cubicBezTo>
                    <a:pt x="265" y="57"/>
                    <a:pt x="261" y="56"/>
                    <a:pt x="258" y="57"/>
                  </a:cubicBezTo>
                  <a:cubicBezTo>
                    <a:pt x="258" y="57"/>
                    <a:pt x="257" y="58"/>
                    <a:pt x="256" y="59"/>
                  </a:cubicBezTo>
                  <a:cubicBezTo>
                    <a:pt x="252" y="60"/>
                    <a:pt x="247" y="60"/>
                    <a:pt x="242" y="60"/>
                  </a:cubicBezTo>
                  <a:cubicBezTo>
                    <a:pt x="243" y="63"/>
                    <a:pt x="240" y="64"/>
                    <a:pt x="242" y="64"/>
                  </a:cubicBezTo>
                  <a:cubicBezTo>
                    <a:pt x="242" y="63"/>
                    <a:pt x="244" y="63"/>
                    <a:pt x="244" y="66"/>
                  </a:cubicBezTo>
                  <a:cubicBezTo>
                    <a:pt x="250" y="67"/>
                    <a:pt x="259" y="60"/>
                    <a:pt x="261" y="66"/>
                  </a:cubicBezTo>
                  <a:cubicBezTo>
                    <a:pt x="257" y="63"/>
                    <a:pt x="259" y="66"/>
                    <a:pt x="256" y="67"/>
                  </a:cubicBezTo>
                  <a:cubicBezTo>
                    <a:pt x="254" y="67"/>
                    <a:pt x="252" y="68"/>
                    <a:pt x="251" y="70"/>
                  </a:cubicBezTo>
                  <a:cubicBezTo>
                    <a:pt x="258" y="71"/>
                    <a:pt x="262" y="68"/>
                    <a:pt x="269" y="69"/>
                  </a:cubicBezTo>
                  <a:cubicBezTo>
                    <a:pt x="269" y="70"/>
                    <a:pt x="269" y="73"/>
                    <a:pt x="270" y="73"/>
                  </a:cubicBezTo>
                  <a:cubicBezTo>
                    <a:pt x="271" y="71"/>
                    <a:pt x="273" y="71"/>
                    <a:pt x="275" y="71"/>
                  </a:cubicBezTo>
                  <a:cubicBezTo>
                    <a:pt x="275" y="69"/>
                    <a:pt x="276" y="67"/>
                    <a:pt x="277" y="66"/>
                  </a:cubicBezTo>
                  <a:cubicBezTo>
                    <a:pt x="280" y="63"/>
                    <a:pt x="279" y="66"/>
                    <a:pt x="283" y="66"/>
                  </a:cubicBezTo>
                  <a:cubicBezTo>
                    <a:pt x="283" y="64"/>
                    <a:pt x="284" y="62"/>
                    <a:pt x="286" y="63"/>
                  </a:cubicBezTo>
                  <a:moveTo>
                    <a:pt x="296" y="111"/>
                  </a:moveTo>
                  <a:cubicBezTo>
                    <a:pt x="297" y="107"/>
                    <a:pt x="301" y="108"/>
                    <a:pt x="303" y="106"/>
                  </a:cubicBezTo>
                  <a:cubicBezTo>
                    <a:pt x="303" y="106"/>
                    <a:pt x="305" y="107"/>
                    <a:pt x="306" y="106"/>
                  </a:cubicBezTo>
                  <a:cubicBezTo>
                    <a:pt x="308" y="106"/>
                    <a:pt x="310" y="106"/>
                    <a:pt x="313" y="105"/>
                  </a:cubicBezTo>
                  <a:cubicBezTo>
                    <a:pt x="313" y="105"/>
                    <a:pt x="314" y="103"/>
                    <a:pt x="314" y="102"/>
                  </a:cubicBezTo>
                  <a:cubicBezTo>
                    <a:pt x="318" y="100"/>
                    <a:pt x="320" y="103"/>
                    <a:pt x="321" y="101"/>
                  </a:cubicBezTo>
                  <a:cubicBezTo>
                    <a:pt x="320" y="101"/>
                    <a:pt x="319" y="100"/>
                    <a:pt x="321" y="99"/>
                  </a:cubicBezTo>
                  <a:cubicBezTo>
                    <a:pt x="324" y="100"/>
                    <a:pt x="324" y="98"/>
                    <a:pt x="325" y="99"/>
                  </a:cubicBezTo>
                  <a:cubicBezTo>
                    <a:pt x="326" y="100"/>
                    <a:pt x="327" y="98"/>
                    <a:pt x="327" y="98"/>
                  </a:cubicBezTo>
                  <a:cubicBezTo>
                    <a:pt x="324" y="99"/>
                    <a:pt x="327" y="95"/>
                    <a:pt x="329" y="98"/>
                  </a:cubicBezTo>
                  <a:cubicBezTo>
                    <a:pt x="330" y="95"/>
                    <a:pt x="332" y="95"/>
                    <a:pt x="332" y="91"/>
                  </a:cubicBezTo>
                  <a:cubicBezTo>
                    <a:pt x="327" y="90"/>
                    <a:pt x="326" y="93"/>
                    <a:pt x="321" y="92"/>
                  </a:cubicBezTo>
                  <a:cubicBezTo>
                    <a:pt x="321" y="95"/>
                    <a:pt x="320" y="96"/>
                    <a:pt x="318" y="97"/>
                  </a:cubicBezTo>
                  <a:cubicBezTo>
                    <a:pt x="314" y="99"/>
                    <a:pt x="315" y="96"/>
                    <a:pt x="311" y="97"/>
                  </a:cubicBezTo>
                  <a:cubicBezTo>
                    <a:pt x="310" y="97"/>
                    <a:pt x="311" y="98"/>
                    <a:pt x="308" y="98"/>
                  </a:cubicBezTo>
                  <a:cubicBezTo>
                    <a:pt x="306" y="98"/>
                    <a:pt x="306" y="96"/>
                    <a:pt x="303" y="97"/>
                  </a:cubicBezTo>
                  <a:cubicBezTo>
                    <a:pt x="302" y="96"/>
                    <a:pt x="303" y="94"/>
                    <a:pt x="301" y="94"/>
                  </a:cubicBezTo>
                  <a:cubicBezTo>
                    <a:pt x="301" y="96"/>
                    <a:pt x="301" y="97"/>
                    <a:pt x="300" y="98"/>
                  </a:cubicBezTo>
                  <a:cubicBezTo>
                    <a:pt x="300" y="100"/>
                    <a:pt x="302" y="99"/>
                    <a:pt x="303" y="101"/>
                  </a:cubicBezTo>
                  <a:cubicBezTo>
                    <a:pt x="298" y="100"/>
                    <a:pt x="298" y="102"/>
                    <a:pt x="297" y="104"/>
                  </a:cubicBezTo>
                  <a:cubicBezTo>
                    <a:pt x="295" y="106"/>
                    <a:pt x="292" y="104"/>
                    <a:pt x="292" y="106"/>
                  </a:cubicBezTo>
                  <a:cubicBezTo>
                    <a:pt x="291" y="110"/>
                    <a:pt x="285" y="106"/>
                    <a:pt x="287" y="111"/>
                  </a:cubicBezTo>
                  <a:lnTo>
                    <a:pt x="296" y="111"/>
                  </a:lnTo>
                  <a:close/>
                  <a:moveTo>
                    <a:pt x="398" y="165"/>
                  </a:moveTo>
                  <a:cubicBezTo>
                    <a:pt x="397" y="166"/>
                    <a:pt x="397" y="167"/>
                    <a:pt x="397" y="167"/>
                  </a:cubicBezTo>
                  <a:cubicBezTo>
                    <a:pt x="396" y="167"/>
                    <a:pt x="393" y="168"/>
                    <a:pt x="393" y="168"/>
                  </a:cubicBezTo>
                  <a:cubicBezTo>
                    <a:pt x="391" y="170"/>
                    <a:pt x="394" y="174"/>
                    <a:pt x="391" y="174"/>
                  </a:cubicBezTo>
                  <a:cubicBezTo>
                    <a:pt x="391" y="172"/>
                    <a:pt x="391" y="170"/>
                    <a:pt x="390" y="170"/>
                  </a:cubicBezTo>
                  <a:cubicBezTo>
                    <a:pt x="390" y="175"/>
                    <a:pt x="390" y="175"/>
                    <a:pt x="390" y="175"/>
                  </a:cubicBezTo>
                  <a:cubicBezTo>
                    <a:pt x="397" y="175"/>
                    <a:pt x="397" y="175"/>
                    <a:pt x="397" y="175"/>
                  </a:cubicBezTo>
                  <a:cubicBezTo>
                    <a:pt x="396" y="177"/>
                    <a:pt x="399" y="179"/>
                    <a:pt x="400" y="181"/>
                  </a:cubicBezTo>
                  <a:cubicBezTo>
                    <a:pt x="401" y="185"/>
                    <a:pt x="402" y="184"/>
                    <a:pt x="404" y="186"/>
                  </a:cubicBezTo>
                  <a:cubicBezTo>
                    <a:pt x="402" y="187"/>
                    <a:pt x="400" y="187"/>
                    <a:pt x="401" y="189"/>
                  </a:cubicBezTo>
                  <a:cubicBezTo>
                    <a:pt x="401" y="191"/>
                    <a:pt x="403" y="191"/>
                    <a:pt x="402" y="193"/>
                  </a:cubicBezTo>
                  <a:cubicBezTo>
                    <a:pt x="408" y="193"/>
                    <a:pt x="408" y="193"/>
                    <a:pt x="408" y="193"/>
                  </a:cubicBezTo>
                  <a:cubicBezTo>
                    <a:pt x="410" y="192"/>
                    <a:pt x="410" y="188"/>
                    <a:pt x="409" y="185"/>
                  </a:cubicBezTo>
                  <a:cubicBezTo>
                    <a:pt x="408" y="184"/>
                    <a:pt x="406" y="184"/>
                    <a:pt x="405" y="182"/>
                  </a:cubicBezTo>
                  <a:cubicBezTo>
                    <a:pt x="408" y="175"/>
                    <a:pt x="405" y="179"/>
                    <a:pt x="404" y="177"/>
                  </a:cubicBezTo>
                  <a:cubicBezTo>
                    <a:pt x="402" y="174"/>
                    <a:pt x="402" y="169"/>
                    <a:pt x="401" y="165"/>
                  </a:cubicBezTo>
                  <a:cubicBezTo>
                    <a:pt x="400" y="166"/>
                    <a:pt x="399" y="165"/>
                    <a:pt x="398" y="165"/>
                  </a:cubicBezTo>
                  <a:moveTo>
                    <a:pt x="453" y="209"/>
                  </a:moveTo>
                  <a:cubicBezTo>
                    <a:pt x="448" y="207"/>
                    <a:pt x="449" y="211"/>
                    <a:pt x="447" y="212"/>
                  </a:cubicBezTo>
                  <a:cubicBezTo>
                    <a:pt x="447" y="211"/>
                    <a:pt x="446" y="210"/>
                    <a:pt x="444" y="210"/>
                  </a:cubicBezTo>
                  <a:cubicBezTo>
                    <a:pt x="445" y="215"/>
                    <a:pt x="439" y="213"/>
                    <a:pt x="437" y="214"/>
                  </a:cubicBezTo>
                  <a:cubicBezTo>
                    <a:pt x="436" y="215"/>
                    <a:pt x="437" y="216"/>
                    <a:pt x="436" y="217"/>
                  </a:cubicBezTo>
                  <a:cubicBezTo>
                    <a:pt x="435" y="218"/>
                    <a:pt x="433" y="217"/>
                    <a:pt x="433" y="219"/>
                  </a:cubicBezTo>
                  <a:cubicBezTo>
                    <a:pt x="436" y="219"/>
                    <a:pt x="433" y="220"/>
                    <a:pt x="433" y="223"/>
                  </a:cubicBezTo>
                  <a:cubicBezTo>
                    <a:pt x="436" y="225"/>
                    <a:pt x="437" y="221"/>
                    <a:pt x="439" y="220"/>
                  </a:cubicBezTo>
                  <a:cubicBezTo>
                    <a:pt x="441" y="219"/>
                    <a:pt x="444" y="220"/>
                    <a:pt x="447" y="220"/>
                  </a:cubicBezTo>
                  <a:cubicBezTo>
                    <a:pt x="449" y="220"/>
                    <a:pt x="449" y="219"/>
                    <a:pt x="451" y="219"/>
                  </a:cubicBezTo>
                  <a:cubicBezTo>
                    <a:pt x="455" y="218"/>
                    <a:pt x="459" y="220"/>
                    <a:pt x="460" y="221"/>
                  </a:cubicBezTo>
                  <a:cubicBezTo>
                    <a:pt x="459" y="222"/>
                    <a:pt x="457" y="222"/>
                    <a:pt x="457" y="223"/>
                  </a:cubicBezTo>
                  <a:cubicBezTo>
                    <a:pt x="458" y="222"/>
                    <a:pt x="458" y="224"/>
                    <a:pt x="458" y="224"/>
                  </a:cubicBezTo>
                  <a:cubicBezTo>
                    <a:pt x="459" y="224"/>
                    <a:pt x="460" y="223"/>
                    <a:pt x="460" y="223"/>
                  </a:cubicBezTo>
                  <a:cubicBezTo>
                    <a:pt x="465" y="223"/>
                    <a:pt x="463" y="224"/>
                    <a:pt x="467" y="221"/>
                  </a:cubicBezTo>
                  <a:cubicBezTo>
                    <a:pt x="471" y="219"/>
                    <a:pt x="474" y="223"/>
                    <a:pt x="477" y="220"/>
                  </a:cubicBezTo>
                  <a:cubicBezTo>
                    <a:pt x="473" y="219"/>
                    <a:pt x="477" y="214"/>
                    <a:pt x="474" y="217"/>
                  </a:cubicBezTo>
                  <a:cubicBezTo>
                    <a:pt x="471" y="220"/>
                    <a:pt x="471" y="212"/>
                    <a:pt x="471" y="212"/>
                  </a:cubicBezTo>
                  <a:cubicBezTo>
                    <a:pt x="471" y="211"/>
                    <a:pt x="467" y="212"/>
                    <a:pt x="468" y="209"/>
                  </a:cubicBezTo>
                  <a:cubicBezTo>
                    <a:pt x="461" y="209"/>
                    <a:pt x="461" y="209"/>
                    <a:pt x="461" y="209"/>
                  </a:cubicBezTo>
                  <a:cubicBezTo>
                    <a:pt x="462" y="207"/>
                    <a:pt x="463" y="206"/>
                    <a:pt x="461" y="205"/>
                  </a:cubicBezTo>
                  <a:cubicBezTo>
                    <a:pt x="457" y="206"/>
                    <a:pt x="458" y="205"/>
                    <a:pt x="453" y="205"/>
                  </a:cubicBezTo>
                  <a:cubicBezTo>
                    <a:pt x="452" y="207"/>
                    <a:pt x="451" y="207"/>
                    <a:pt x="453" y="209"/>
                  </a:cubicBezTo>
                  <a:moveTo>
                    <a:pt x="491" y="244"/>
                  </a:moveTo>
                  <a:cubicBezTo>
                    <a:pt x="490" y="244"/>
                    <a:pt x="489" y="244"/>
                    <a:pt x="489" y="243"/>
                  </a:cubicBezTo>
                  <a:cubicBezTo>
                    <a:pt x="495" y="244"/>
                    <a:pt x="489" y="233"/>
                    <a:pt x="495" y="234"/>
                  </a:cubicBezTo>
                  <a:cubicBezTo>
                    <a:pt x="498" y="237"/>
                    <a:pt x="499" y="233"/>
                    <a:pt x="503" y="234"/>
                  </a:cubicBezTo>
                  <a:cubicBezTo>
                    <a:pt x="501" y="226"/>
                    <a:pt x="491" y="224"/>
                    <a:pt x="482" y="226"/>
                  </a:cubicBezTo>
                  <a:cubicBezTo>
                    <a:pt x="481" y="225"/>
                    <a:pt x="481" y="225"/>
                    <a:pt x="481" y="223"/>
                  </a:cubicBezTo>
                  <a:cubicBezTo>
                    <a:pt x="478" y="222"/>
                    <a:pt x="477" y="226"/>
                    <a:pt x="474" y="226"/>
                  </a:cubicBezTo>
                  <a:cubicBezTo>
                    <a:pt x="472" y="226"/>
                    <a:pt x="472" y="224"/>
                    <a:pt x="470" y="224"/>
                  </a:cubicBezTo>
                  <a:cubicBezTo>
                    <a:pt x="468" y="225"/>
                    <a:pt x="467" y="226"/>
                    <a:pt x="465" y="227"/>
                  </a:cubicBezTo>
                  <a:cubicBezTo>
                    <a:pt x="463" y="228"/>
                    <a:pt x="462" y="228"/>
                    <a:pt x="460" y="228"/>
                  </a:cubicBezTo>
                  <a:cubicBezTo>
                    <a:pt x="460" y="231"/>
                    <a:pt x="459" y="232"/>
                    <a:pt x="457" y="233"/>
                  </a:cubicBezTo>
                  <a:cubicBezTo>
                    <a:pt x="457" y="244"/>
                    <a:pt x="455" y="245"/>
                    <a:pt x="456" y="257"/>
                  </a:cubicBezTo>
                  <a:cubicBezTo>
                    <a:pt x="461" y="259"/>
                    <a:pt x="458" y="253"/>
                    <a:pt x="463" y="254"/>
                  </a:cubicBezTo>
                  <a:cubicBezTo>
                    <a:pt x="462" y="251"/>
                    <a:pt x="463" y="249"/>
                    <a:pt x="464" y="248"/>
                  </a:cubicBezTo>
                  <a:cubicBezTo>
                    <a:pt x="466" y="245"/>
                    <a:pt x="464" y="241"/>
                    <a:pt x="465" y="237"/>
                  </a:cubicBezTo>
                  <a:cubicBezTo>
                    <a:pt x="466" y="237"/>
                    <a:pt x="468" y="235"/>
                    <a:pt x="468" y="234"/>
                  </a:cubicBezTo>
                  <a:cubicBezTo>
                    <a:pt x="469" y="233"/>
                    <a:pt x="468" y="230"/>
                    <a:pt x="470" y="230"/>
                  </a:cubicBezTo>
                  <a:cubicBezTo>
                    <a:pt x="472" y="230"/>
                    <a:pt x="474" y="230"/>
                    <a:pt x="475" y="228"/>
                  </a:cubicBezTo>
                  <a:cubicBezTo>
                    <a:pt x="473" y="233"/>
                    <a:pt x="480" y="229"/>
                    <a:pt x="479" y="233"/>
                  </a:cubicBezTo>
                  <a:cubicBezTo>
                    <a:pt x="480" y="237"/>
                    <a:pt x="480" y="235"/>
                    <a:pt x="479" y="240"/>
                  </a:cubicBezTo>
                  <a:cubicBezTo>
                    <a:pt x="481" y="240"/>
                    <a:pt x="482" y="240"/>
                    <a:pt x="482" y="241"/>
                  </a:cubicBezTo>
                  <a:cubicBezTo>
                    <a:pt x="481" y="241"/>
                    <a:pt x="480" y="241"/>
                    <a:pt x="479" y="243"/>
                  </a:cubicBezTo>
                  <a:cubicBezTo>
                    <a:pt x="484" y="241"/>
                    <a:pt x="489" y="247"/>
                    <a:pt x="491" y="244"/>
                  </a:cubicBezTo>
                  <a:moveTo>
                    <a:pt x="516" y="238"/>
                  </a:moveTo>
                  <a:cubicBezTo>
                    <a:pt x="516" y="238"/>
                    <a:pt x="516" y="241"/>
                    <a:pt x="516" y="241"/>
                  </a:cubicBezTo>
                  <a:cubicBezTo>
                    <a:pt x="514" y="243"/>
                    <a:pt x="507" y="237"/>
                    <a:pt x="505" y="240"/>
                  </a:cubicBezTo>
                  <a:cubicBezTo>
                    <a:pt x="505" y="242"/>
                    <a:pt x="503" y="243"/>
                    <a:pt x="502" y="244"/>
                  </a:cubicBezTo>
                  <a:cubicBezTo>
                    <a:pt x="505" y="248"/>
                    <a:pt x="506" y="245"/>
                    <a:pt x="510" y="245"/>
                  </a:cubicBezTo>
                  <a:cubicBezTo>
                    <a:pt x="513" y="245"/>
                    <a:pt x="518" y="247"/>
                    <a:pt x="520" y="244"/>
                  </a:cubicBezTo>
                  <a:cubicBezTo>
                    <a:pt x="519" y="244"/>
                    <a:pt x="519" y="243"/>
                    <a:pt x="520" y="243"/>
                  </a:cubicBezTo>
                  <a:cubicBezTo>
                    <a:pt x="521" y="242"/>
                    <a:pt x="523" y="242"/>
                    <a:pt x="523" y="241"/>
                  </a:cubicBezTo>
                  <a:cubicBezTo>
                    <a:pt x="519" y="241"/>
                    <a:pt x="518" y="238"/>
                    <a:pt x="516" y="238"/>
                  </a:cubicBezTo>
                  <a:moveTo>
                    <a:pt x="496" y="250"/>
                  </a:moveTo>
                  <a:cubicBezTo>
                    <a:pt x="496" y="249"/>
                    <a:pt x="495" y="247"/>
                    <a:pt x="493" y="248"/>
                  </a:cubicBezTo>
                  <a:cubicBezTo>
                    <a:pt x="493" y="248"/>
                    <a:pt x="494" y="251"/>
                    <a:pt x="493" y="251"/>
                  </a:cubicBezTo>
                  <a:cubicBezTo>
                    <a:pt x="486" y="251"/>
                    <a:pt x="486" y="251"/>
                    <a:pt x="486" y="251"/>
                  </a:cubicBezTo>
                  <a:cubicBezTo>
                    <a:pt x="489" y="256"/>
                    <a:pt x="482" y="252"/>
                    <a:pt x="482" y="255"/>
                  </a:cubicBezTo>
                  <a:cubicBezTo>
                    <a:pt x="486" y="255"/>
                    <a:pt x="486" y="255"/>
                    <a:pt x="486" y="255"/>
                  </a:cubicBezTo>
                  <a:cubicBezTo>
                    <a:pt x="487" y="257"/>
                    <a:pt x="485" y="257"/>
                    <a:pt x="485" y="258"/>
                  </a:cubicBezTo>
                  <a:cubicBezTo>
                    <a:pt x="489" y="259"/>
                    <a:pt x="488" y="255"/>
                    <a:pt x="491" y="255"/>
                  </a:cubicBezTo>
                  <a:cubicBezTo>
                    <a:pt x="492" y="256"/>
                    <a:pt x="494" y="257"/>
                    <a:pt x="498" y="257"/>
                  </a:cubicBezTo>
                  <a:cubicBezTo>
                    <a:pt x="497" y="251"/>
                    <a:pt x="507" y="256"/>
                    <a:pt x="505" y="248"/>
                  </a:cubicBezTo>
                  <a:cubicBezTo>
                    <a:pt x="500" y="247"/>
                    <a:pt x="498" y="250"/>
                    <a:pt x="496" y="25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6" name="Freeform 96"/>
            <p:cNvSpPr/>
            <p:nvPr/>
          </p:nvSpPr>
          <p:spPr bwMode="auto">
            <a:xfrm>
              <a:off x="4230687" y="1722437"/>
              <a:ext cx="173038" cy="258763"/>
            </a:xfrm>
            <a:custGeom>
              <a:avLst/>
              <a:gdLst>
                <a:gd name="T0" fmla="*/ 13 w 46"/>
                <a:gd name="T1" fmla="*/ 7 h 69"/>
                <a:gd name="T2" fmla="*/ 23 w 46"/>
                <a:gd name="T3" fmla="*/ 6 h 69"/>
                <a:gd name="T4" fmla="*/ 24 w 46"/>
                <a:gd name="T5" fmla="*/ 14 h 69"/>
                <a:gd name="T6" fmla="*/ 17 w 46"/>
                <a:gd name="T7" fmla="*/ 19 h 69"/>
                <a:gd name="T8" fmla="*/ 26 w 46"/>
                <a:gd name="T9" fmla="*/ 23 h 69"/>
                <a:gd name="T10" fmla="*/ 30 w 46"/>
                <a:gd name="T11" fmla="*/ 33 h 69"/>
                <a:gd name="T12" fmla="*/ 33 w 46"/>
                <a:gd name="T13" fmla="*/ 35 h 69"/>
                <a:gd name="T14" fmla="*/ 38 w 46"/>
                <a:gd name="T15" fmla="*/ 38 h 69"/>
                <a:gd name="T16" fmla="*/ 35 w 46"/>
                <a:gd name="T17" fmla="*/ 44 h 69"/>
                <a:gd name="T18" fmla="*/ 44 w 46"/>
                <a:gd name="T19" fmla="*/ 45 h 69"/>
                <a:gd name="T20" fmla="*/ 44 w 46"/>
                <a:gd name="T21" fmla="*/ 54 h 69"/>
                <a:gd name="T22" fmla="*/ 41 w 46"/>
                <a:gd name="T23" fmla="*/ 54 h 69"/>
                <a:gd name="T24" fmla="*/ 44 w 46"/>
                <a:gd name="T25" fmla="*/ 55 h 69"/>
                <a:gd name="T26" fmla="*/ 41 w 46"/>
                <a:gd name="T27" fmla="*/ 59 h 69"/>
                <a:gd name="T28" fmla="*/ 37 w 46"/>
                <a:gd name="T29" fmla="*/ 62 h 69"/>
                <a:gd name="T30" fmla="*/ 23 w 46"/>
                <a:gd name="T31" fmla="*/ 61 h 69"/>
                <a:gd name="T32" fmla="*/ 17 w 46"/>
                <a:gd name="T33" fmla="*/ 62 h 69"/>
                <a:gd name="T34" fmla="*/ 7 w 46"/>
                <a:gd name="T35" fmla="*/ 62 h 69"/>
                <a:gd name="T36" fmla="*/ 10 w 46"/>
                <a:gd name="T37" fmla="*/ 61 h 69"/>
                <a:gd name="T38" fmla="*/ 12 w 46"/>
                <a:gd name="T39" fmla="*/ 62 h 69"/>
                <a:gd name="T40" fmla="*/ 13 w 46"/>
                <a:gd name="T41" fmla="*/ 59 h 69"/>
                <a:gd name="T42" fmla="*/ 21 w 46"/>
                <a:gd name="T43" fmla="*/ 58 h 69"/>
                <a:gd name="T44" fmla="*/ 10 w 46"/>
                <a:gd name="T45" fmla="*/ 54 h 69"/>
                <a:gd name="T46" fmla="*/ 10 w 46"/>
                <a:gd name="T47" fmla="*/ 45 h 69"/>
                <a:gd name="T48" fmla="*/ 13 w 46"/>
                <a:gd name="T49" fmla="*/ 44 h 69"/>
                <a:gd name="T50" fmla="*/ 19 w 46"/>
                <a:gd name="T51" fmla="*/ 44 h 69"/>
                <a:gd name="T52" fmla="*/ 20 w 46"/>
                <a:gd name="T53" fmla="*/ 35 h 69"/>
                <a:gd name="T54" fmla="*/ 16 w 46"/>
                <a:gd name="T55" fmla="*/ 30 h 69"/>
                <a:gd name="T56" fmla="*/ 10 w 46"/>
                <a:gd name="T57" fmla="*/ 31 h 69"/>
                <a:gd name="T58" fmla="*/ 10 w 46"/>
                <a:gd name="T59" fmla="*/ 24 h 69"/>
                <a:gd name="T60" fmla="*/ 5 w 46"/>
                <a:gd name="T61" fmla="*/ 21 h 69"/>
                <a:gd name="T62" fmla="*/ 0 w 46"/>
                <a:gd name="T63" fmla="*/ 7 h 69"/>
                <a:gd name="T64" fmla="*/ 7 w 46"/>
                <a:gd name="T65" fmla="*/ 0 h 69"/>
                <a:gd name="T66" fmla="*/ 20 w 46"/>
                <a:gd name="T67" fmla="*/ 0 h 69"/>
                <a:gd name="T68" fmla="*/ 13 w 46"/>
                <a:gd name="T69" fmla="*/ 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 h="69">
                  <a:moveTo>
                    <a:pt x="13" y="7"/>
                  </a:moveTo>
                  <a:cubicBezTo>
                    <a:pt x="14" y="10"/>
                    <a:pt x="20" y="6"/>
                    <a:pt x="23" y="6"/>
                  </a:cubicBezTo>
                  <a:cubicBezTo>
                    <a:pt x="24" y="8"/>
                    <a:pt x="24" y="11"/>
                    <a:pt x="24" y="14"/>
                  </a:cubicBezTo>
                  <a:cubicBezTo>
                    <a:pt x="21" y="15"/>
                    <a:pt x="18" y="16"/>
                    <a:pt x="17" y="19"/>
                  </a:cubicBezTo>
                  <a:cubicBezTo>
                    <a:pt x="18" y="21"/>
                    <a:pt x="21" y="23"/>
                    <a:pt x="26" y="23"/>
                  </a:cubicBezTo>
                  <a:cubicBezTo>
                    <a:pt x="25" y="28"/>
                    <a:pt x="31" y="26"/>
                    <a:pt x="30" y="33"/>
                  </a:cubicBezTo>
                  <a:cubicBezTo>
                    <a:pt x="30" y="34"/>
                    <a:pt x="33" y="34"/>
                    <a:pt x="33" y="35"/>
                  </a:cubicBezTo>
                  <a:cubicBezTo>
                    <a:pt x="33" y="38"/>
                    <a:pt x="37" y="36"/>
                    <a:pt x="38" y="38"/>
                  </a:cubicBezTo>
                  <a:cubicBezTo>
                    <a:pt x="38" y="40"/>
                    <a:pt x="36" y="42"/>
                    <a:pt x="35" y="44"/>
                  </a:cubicBezTo>
                  <a:cubicBezTo>
                    <a:pt x="39" y="44"/>
                    <a:pt x="42" y="44"/>
                    <a:pt x="44" y="45"/>
                  </a:cubicBezTo>
                  <a:cubicBezTo>
                    <a:pt x="42" y="47"/>
                    <a:pt x="46" y="51"/>
                    <a:pt x="44" y="54"/>
                  </a:cubicBezTo>
                  <a:cubicBezTo>
                    <a:pt x="44" y="54"/>
                    <a:pt x="41" y="53"/>
                    <a:pt x="41" y="54"/>
                  </a:cubicBezTo>
                  <a:cubicBezTo>
                    <a:pt x="41" y="55"/>
                    <a:pt x="43" y="55"/>
                    <a:pt x="44" y="55"/>
                  </a:cubicBezTo>
                  <a:cubicBezTo>
                    <a:pt x="43" y="56"/>
                    <a:pt x="41" y="56"/>
                    <a:pt x="41" y="59"/>
                  </a:cubicBezTo>
                  <a:cubicBezTo>
                    <a:pt x="39" y="60"/>
                    <a:pt x="39" y="62"/>
                    <a:pt x="37" y="62"/>
                  </a:cubicBezTo>
                  <a:cubicBezTo>
                    <a:pt x="32" y="62"/>
                    <a:pt x="29" y="60"/>
                    <a:pt x="23" y="61"/>
                  </a:cubicBezTo>
                  <a:cubicBezTo>
                    <a:pt x="20" y="63"/>
                    <a:pt x="22" y="63"/>
                    <a:pt x="17" y="62"/>
                  </a:cubicBezTo>
                  <a:cubicBezTo>
                    <a:pt x="16" y="65"/>
                    <a:pt x="7" y="69"/>
                    <a:pt x="7" y="62"/>
                  </a:cubicBezTo>
                  <a:cubicBezTo>
                    <a:pt x="9" y="63"/>
                    <a:pt x="10" y="61"/>
                    <a:pt x="10" y="61"/>
                  </a:cubicBezTo>
                  <a:cubicBezTo>
                    <a:pt x="11" y="61"/>
                    <a:pt x="12" y="62"/>
                    <a:pt x="12" y="62"/>
                  </a:cubicBezTo>
                  <a:cubicBezTo>
                    <a:pt x="13" y="61"/>
                    <a:pt x="12" y="60"/>
                    <a:pt x="13" y="59"/>
                  </a:cubicBezTo>
                  <a:cubicBezTo>
                    <a:pt x="15" y="58"/>
                    <a:pt x="18" y="59"/>
                    <a:pt x="21" y="58"/>
                  </a:cubicBezTo>
                  <a:cubicBezTo>
                    <a:pt x="20" y="51"/>
                    <a:pt x="14" y="56"/>
                    <a:pt x="10" y="54"/>
                  </a:cubicBezTo>
                  <a:cubicBezTo>
                    <a:pt x="10" y="45"/>
                    <a:pt x="10" y="45"/>
                    <a:pt x="10" y="45"/>
                  </a:cubicBezTo>
                  <a:cubicBezTo>
                    <a:pt x="13" y="46"/>
                    <a:pt x="15" y="44"/>
                    <a:pt x="13" y="44"/>
                  </a:cubicBezTo>
                  <a:cubicBezTo>
                    <a:pt x="14" y="40"/>
                    <a:pt x="16" y="45"/>
                    <a:pt x="19" y="44"/>
                  </a:cubicBezTo>
                  <a:cubicBezTo>
                    <a:pt x="21" y="44"/>
                    <a:pt x="16" y="38"/>
                    <a:pt x="20" y="35"/>
                  </a:cubicBezTo>
                  <a:cubicBezTo>
                    <a:pt x="19" y="33"/>
                    <a:pt x="15" y="34"/>
                    <a:pt x="16" y="30"/>
                  </a:cubicBezTo>
                  <a:cubicBezTo>
                    <a:pt x="15" y="31"/>
                    <a:pt x="13" y="31"/>
                    <a:pt x="10" y="31"/>
                  </a:cubicBezTo>
                  <a:cubicBezTo>
                    <a:pt x="10" y="24"/>
                    <a:pt x="10" y="24"/>
                    <a:pt x="10" y="24"/>
                  </a:cubicBezTo>
                  <a:cubicBezTo>
                    <a:pt x="10" y="22"/>
                    <a:pt x="5" y="23"/>
                    <a:pt x="5" y="21"/>
                  </a:cubicBezTo>
                  <a:cubicBezTo>
                    <a:pt x="7" y="16"/>
                    <a:pt x="6" y="8"/>
                    <a:pt x="0" y="7"/>
                  </a:cubicBezTo>
                  <a:cubicBezTo>
                    <a:pt x="2" y="5"/>
                    <a:pt x="6" y="4"/>
                    <a:pt x="7" y="0"/>
                  </a:cubicBezTo>
                  <a:cubicBezTo>
                    <a:pt x="20" y="0"/>
                    <a:pt x="20" y="0"/>
                    <a:pt x="20" y="0"/>
                  </a:cubicBezTo>
                  <a:cubicBezTo>
                    <a:pt x="17" y="2"/>
                    <a:pt x="15" y="5"/>
                    <a:pt x="13"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7" name="Freeform 97"/>
            <p:cNvSpPr/>
            <p:nvPr/>
          </p:nvSpPr>
          <p:spPr bwMode="auto">
            <a:xfrm>
              <a:off x="1050925" y="1738312"/>
              <a:ext cx="44450" cy="33338"/>
            </a:xfrm>
            <a:custGeom>
              <a:avLst/>
              <a:gdLst>
                <a:gd name="T0" fmla="*/ 11 w 12"/>
                <a:gd name="T1" fmla="*/ 1 h 9"/>
                <a:gd name="T2" fmla="*/ 12 w 12"/>
                <a:gd name="T3" fmla="*/ 6 h 9"/>
                <a:gd name="T4" fmla="*/ 5 w 12"/>
                <a:gd name="T5" fmla="*/ 9 h 9"/>
                <a:gd name="T6" fmla="*/ 5 w 12"/>
                <a:gd name="T7" fmla="*/ 6 h 9"/>
                <a:gd name="T8" fmla="*/ 2 w 12"/>
                <a:gd name="T9" fmla="*/ 8 h 9"/>
                <a:gd name="T10" fmla="*/ 4 w 12"/>
                <a:gd name="T11" fmla="*/ 6 h 9"/>
                <a:gd name="T12" fmla="*/ 11 w 1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11" y="1"/>
                  </a:moveTo>
                  <a:cubicBezTo>
                    <a:pt x="9" y="2"/>
                    <a:pt x="10" y="5"/>
                    <a:pt x="12" y="6"/>
                  </a:cubicBezTo>
                  <a:cubicBezTo>
                    <a:pt x="11" y="8"/>
                    <a:pt x="8" y="8"/>
                    <a:pt x="5" y="9"/>
                  </a:cubicBezTo>
                  <a:cubicBezTo>
                    <a:pt x="5" y="6"/>
                    <a:pt x="5" y="6"/>
                    <a:pt x="5" y="6"/>
                  </a:cubicBezTo>
                  <a:cubicBezTo>
                    <a:pt x="4" y="6"/>
                    <a:pt x="4" y="8"/>
                    <a:pt x="2" y="8"/>
                  </a:cubicBezTo>
                  <a:cubicBezTo>
                    <a:pt x="0" y="6"/>
                    <a:pt x="3" y="7"/>
                    <a:pt x="4" y="6"/>
                  </a:cubicBezTo>
                  <a:cubicBezTo>
                    <a:pt x="5" y="5"/>
                    <a:pt x="8" y="0"/>
                    <a:pt x="11"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8" name="Freeform 98"/>
            <p:cNvSpPr/>
            <p:nvPr/>
          </p:nvSpPr>
          <p:spPr bwMode="auto">
            <a:xfrm>
              <a:off x="7366000" y="2157412"/>
              <a:ext cx="26988" cy="30163"/>
            </a:xfrm>
            <a:custGeom>
              <a:avLst/>
              <a:gdLst>
                <a:gd name="T0" fmla="*/ 2 w 7"/>
                <a:gd name="T1" fmla="*/ 2 h 8"/>
                <a:gd name="T2" fmla="*/ 7 w 7"/>
                <a:gd name="T3" fmla="*/ 1 h 8"/>
                <a:gd name="T4" fmla="*/ 0 w 7"/>
                <a:gd name="T5" fmla="*/ 8 h 8"/>
                <a:gd name="T6" fmla="*/ 2 w 7"/>
                <a:gd name="T7" fmla="*/ 2 h 8"/>
              </a:gdLst>
              <a:ahLst/>
              <a:cxnLst>
                <a:cxn ang="0">
                  <a:pos x="T0" y="T1"/>
                </a:cxn>
                <a:cxn ang="0">
                  <a:pos x="T2" y="T3"/>
                </a:cxn>
                <a:cxn ang="0">
                  <a:pos x="T4" y="T5"/>
                </a:cxn>
                <a:cxn ang="0">
                  <a:pos x="T6" y="T7"/>
                </a:cxn>
              </a:cxnLst>
              <a:rect l="0" t="0" r="r" b="b"/>
              <a:pathLst>
                <a:path w="7" h="8">
                  <a:moveTo>
                    <a:pt x="2" y="2"/>
                  </a:moveTo>
                  <a:cubicBezTo>
                    <a:pt x="3" y="0"/>
                    <a:pt x="4" y="3"/>
                    <a:pt x="7" y="1"/>
                  </a:cubicBezTo>
                  <a:cubicBezTo>
                    <a:pt x="6" y="4"/>
                    <a:pt x="6" y="8"/>
                    <a:pt x="0" y="8"/>
                  </a:cubicBezTo>
                  <a:cubicBezTo>
                    <a:pt x="0" y="6"/>
                    <a:pt x="6" y="4"/>
                    <a:pt x="2"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49" name="Freeform 99"/>
            <p:cNvSpPr/>
            <p:nvPr/>
          </p:nvSpPr>
          <p:spPr bwMode="auto">
            <a:xfrm>
              <a:off x="6702425" y="2986088"/>
              <a:ext cx="214313" cy="247650"/>
            </a:xfrm>
            <a:custGeom>
              <a:avLst/>
              <a:gdLst>
                <a:gd name="T0" fmla="*/ 46 w 57"/>
                <a:gd name="T1" fmla="*/ 4 h 66"/>
                <a:gd name="T2" fmla="*/ 51 w 57"/>
                <a:gd name="T3" fmla="*/ 7 h 66"/>
                <a:gd name="T4" fmla="*/ 57 w 57"/>
                <a:gd name="T5" fmla="*/ 11 h 66"/>
                <a:gd name="T6" fmla="*/ 51 w 57"/>
                <a:gd name="T7" fmla="*/ 18 h 66"/>
                <a:gd name="T8" fmla="*/ 50 w 57"/>
                <a:gd name="T9" fmla="*/ 27 h 66"/>
                <a:gd name="T10" fmla="*/ 53 w 57"/>
                <a:gd name="T11" fmla="*/ 29 h 66"/>
                <a:gd name="T12" fmla="*/ 53 w 57"/>
                <a:gd name="T13" fmla="*/ 34 h 66"/>
                <a:gd name="T14" fmla="*/ 55 w 57"/>
                <a:gd name="T15" fmla="*/ 36 h 66"/>
                <a:gd name="T16" fmla="*/ 48 w 57"/>
                <a:gd name="T17" fmla="*/ 41 h 66"/>
                <a:gd name="T18" fmla="*/ 47 w 57"/>
                <a:gd name="T19" fmla="*/ 48 h 66"/>
                <a:gd name="T20" fmla="*/ 47 w 57"/>
                <a:gd name="T21" fmla="*/ 50 h 66"/>
                <a:gd name="T22" fmla="*/ 44 w 57"/>
                <a:gd name="T23" fmla="*/ 50 h 66"/>
                <a:gd name="T24" fmla="*/ 40 w 57"/>
                <a:gd name="T25" fmla="*/ 56 h 66"/>
                <a:gd name="T26" fmla="*/ 40 w 57"/>
                <a:gd name="T27" fmla="*/ 65 h 66"/>
                <a:gd name="T28" fmla="*/ 26 w 57"/>
                <a:gd name="T29" fmla="*/ 60 h 66"/>
                <a:gd name="T30" fmla="*/ 25 w 57"/>
                <a:gd name="T31" fmla="*/ 63 h 66"/>
                <a:gd name="T32" fmla="*/ 20 w 57"/>
                <a:gd name="T33" fmla="*/ 60 h 66"/>
                <a:gd name="T34" fmla="*/ 13 w 57"/>
                <a:gd name="T35" fmla="*/ 60 h 66"/>
                <a:gd name="T36" fmla="*/ 9 w 57"/>
                <a:gd name="T37" fmla="*/ 59 h 66"/>
                <a:gd name="T38" fmla="*/ 4 w 57"/>
                <a:gd name="T39" fmla="*/ 50 h 66"/>
                <a:gd name="T40" fmla="*/ 5 w 57"/>
                <a:gd name="T41" fmla="*/ 45 h 66"/>
                <a:gd name="T42" fmla="*/ 4 w 57"/>
                <a:gd name="T43" fmla="*/ 45 h 66"/>
                <a:gd name="T44" fmla="*/ 2 w 57"/>
                <a:gd name="T45" fmla="*/ 34 h 66"/>
                <a:gd name="T46" fmla="*/ 16 w 57"/>
                <a:gd name="T47" fmla="*/ 32 h 66"/>
                <a:gd name="T48" fmla="*/ 16 w 57"/>
                <a:gd name="T49" fmla="*/ 28 h 66"/>
                <a:gd name="T50" fmla="*/ 26 w 57"/>
                <a:gd name="T51" fmla="*/ 21 h 66"/>
                <a:gd name="T52" fmla="*/ 34 w 57"/>
                <a:gd name="T53" fmla="*/ 18 h 66"/>
                <a:gd name="T54" fmla="*/ 36 w 57"/>
                <a:gd name="T55" fmla="*/ 14 h 66"/>
                <a:gd name="T56" fmla="*/ 39 w 57"/>
                <a:gd name="T57" fmla="*/ 14 h 66"/>
                <a:gd name="T58" fmla="*/ 41 w 57"/>
                <a:gd name="T59" fmla="*/ 11 h 66"/>
                <a:gd name="T60" fmla="*/ 47 w 57"/>
                <a:gd name="T61" fmla="*/ 4 h 66"/>
                <a:gd name="T62" fmla="*/ 46 w 57"/>
                <a:gd name="T63"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66">
                  <a:moveTo>
                    <a:pt x="46" y="4"/>
                  </a:moveTo>
                  <a:cubicBezTo>
                    <a:pt x="47" y="0"/>
                    <a:pt x="49" y="7"/>
                    <a:pt x="51" y="7"/>
                  </a:cubicBezTo>
                  <a:cubicBezTo>
                    <a:pt x="53" y="8"/>
                    <a:pt x="54" y="11"/>
                    <a:pt x="57" y="11"/>
                  </a:cubicBezTo>
                  <a:cubicBezTo>
                    <a:pt x="56" y="15"/>
                    <a:pt x="56" y="18"/>
                    <a:pt x="51" y="18"/>
                  </a:cubicBezTo>
                  <a:cubicBezTo>
                    <a:pt x="50" y="21"/>
                    <a:pt x="53" y="26"/>
                    <a:pt x="50" y="27"/>
                  </a:cubicBezTo>
                  <a:cubicBezTo>
                    <a:pt x="49" y="28"/>
                    <a:pt x="52" y="29"/>
                    <a:pt x="53" y="29"/>
                  </a:cubicBezTo>
                  <a:cubicBezTo>
                    <a:pt x="53" y="31"/>
                    <a:pt x="52" y="33"/>
                    <a:pt x="53" y="34"/>
                  </a:cubicBezTo>
                  <a:cubicBezTo>
                    <a:pt x="53" y="35"/>
                    <a:pt x="55" y="35"/>
                    <a:pt x="55" y="36"/>
                  </a:cubicBezTo>
                  <a:cubicBezTo>
                    <a:pt x="55" y="40"/>
                    <a:pt x="51" y="43"/>
                    <a:pt x="48" y="41"/>
                  </a:cubicBezTo>
                  <a:cubicBezTo>
                    <a:pt x="49" y="44"/>
                    <a:pt x="51" y="45"/>
                    <a:pt x="47" y="48"/>
                  </a:cubicBezTo>
                  <a:cubicBezTo>
                    <a:pt x="47" y="48"/>
                    <a:pt x="47" y="50"/>
                    <a:pt x="47" y="50"/>
                  </a:cubicBezTo>
                  <a:cubicBezTo>
                    <a:pt x="47" y="51"/>
                    <a:pt x="45" y="50"/>
                    <a:pt x="44" y="50"/>
                  </a:cubicBezTo>
                  <a:cubicBezTo>
                    <a:pt x="43" y="52"/>
                    <a:pt x="44" y="58"/>
                    <a:pt x="40" y="56"/>
                  </a:cubicBezTo>
                  <a:cubicBezTo>
                    <a:pt x="43" y="59"/>
                    <a:pt x="39" y="60"/>
                    <a:pt x="40" y="65"/>
                  </a:cubicBezTo>
                  <a:cubicBezTo>
                    <a:pt x="33" y="66"/>
                    <a:pt x="31" y="61"/>
                    <a:pt x="26" y="60"/>
                  </a:cubicBezTo>
                  <a:cubicBezTo>
                    <a:pt x="25" y="60"/>
                    <a:pt x="25" y="62"/>
                    <a:pt x="25" y="63"/>
                  </a:cubicBezTo>
                  <a:cubicBezTo>
                    <a:pt x="22" y="64"/>
                    <a:pt x="21" y="61"/>
                    <a:pt x="20" y="60"/>
                  </a:cubicBezTo>
                  <a:cubicBezTo>
                    <a:pt x="18" y="60"/>
                    <a:pt x="15" y="61"/>
                    <a:pt x="13" y="60"/>
                  </a:cubicBezTo>
                  <a:cubicBezTo>
                    <a:pt x="12" y="60"/>
                    <a:pt x="14" y="56"/>
                    <a:pt x="9" y="59"/>
                  </a:cubicBezTo>
                  <a:cubicBezTo>
                    <a:pt x="8" y="55"/>
                    <a:pt x="8" y="51"/>
                    <a:pt x="4" y="50"/>
                  </a:cubicBezTo>
                  <a:cubicBezTo>
                    <a:pt x="3" y="48"/>
                    <a:pt x="5" y="48"/>
                    <a:pt x="5" y="45"/>
                  </a:cubicBezTo>
                  <a:cubicBezTo>
                    <a:pt x="5" y="43"/>
                    <a:pt x="3" y="45"/>
                    <a:pt x="4" y="45"/>
                  </a:cubicBezTo>
                  <a:cubicBezTo>
                    <a:pt x="0" y="42"/>
                    <a:pt x="3" y="39"/>
                    <a:pt x="2" y="34"/>
                  </a:cubicBezTo>
                  <a:cubicBezTo>
                    <a:pt x="8" y="34"/>
                    <a:pt x="12" y="34"/>
                    <a:pt x="16" y="32"/>
                  </a:cubicBezTo>
                  <a:cubicBezTo>
                    <a:pt x="16" y="30"/>
                    <a:pt x="19" y="29"/>
                    <a:pt x="16" y="28"/>
                  </a:cubicBezTo>
                  <a:cubicBezTo>
                    <a:pt x="17" y="26"/>
                    <a:pt x="29" y="23"/>
                    <a:pt x="26" y="21"/>
                  </a:cubicBezTo>
                  <a:cubicBezTo>
                    <a:pt x="28" y="19"/>
                    <a:pt x="31" y="18"/>
                    <a:pt x="34" y="18"/>
                  </a:cubicBezTo>
                  <a:cubicBezTo>
                    <a:pt x="37" y="18"/>
                    <a:pt x="35" y="15"/>
                    <a:pt x="36" y="14"/>
                  </a:cubicBezTo>
                  <a:cubicBezTo>
                    <a:pt x="36" y="14"/>
                    <a:pt x="38" y="14"/>
                    <a:pt x="39" y="14"/>
                  </a:cubicBezTo>
                  <a:cubicBezTo>
                    <a:pt x="40" y="13"/>
                    <a:pt x="39" y="10"/>
                    <a:pt x="41" y="11"/>
                  </a:cubicBezTo>
                  <a:cubicBezTo>
                    <a:pt x="40" y="5"/>
                    <a:pt x="45" y="7"/>
                    <a:pt x="47" y="4"/>
                  </a:cubicBezTo>
                  <a:lnTo>
                    <a:pt x="46" y="4"/>
                  </a:lnTo>
                  <a:close/>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0" name="Freeform 100"/>
            <p:cNvSpPr/>
            <p:nvPr/>
          </p:nvSpPr>
          <p:spPr bwMode="auto">
            <a:xfrm>
              <a:off x="6919912" y="3162300"/>
              <a:ext cx="96838" cy="109538"/>
            </a:xfrm>
            <a:custGeom>
              <a:avLst/>
              <a:gdLst>
                <a:gd name="T0" fmla="*/ 23 w 26"/>
                <a:gd name="T1" fmla="*/ 1 h 29"/>
                <a:gd name="T2" fmla="*/ 18 w 26"/>
                <a:gd name="T3" fmla="*/ 6 h 29"/>
                <a:gd name="T4" fmla="*/ 17 w 26"/>
                <a:gd name="T5" fmla="*/ 6 h 29"/>
                <a:gd name="T6" fmla="*/ 18 w 26"/>
                <a:gd name="T7" fmla="*/ 10 h 29"/>
                <a:gd name="T8" fmla="*/ 21 w 26"/>
                <a:gd name="T9" fmla="*/ 13 h 29"/>
                <a:gd name="T10" fmla="*/ 23 w 26"/>
                <a:gd name="T11" fmla="*/ 26 h 29"/>
                <a:gd name="T12" fmla="*/ 17 w 26"/>
                <a:gd name="T13" fmla="*/ 26 h 29"/>
                <a:gd name="T14" fmla="*/ 13 w 26"/>
                <a:gd name="T15" fmla="*/ 12 h 29"/>
                <a:gd name="T16" fmla="*/ 7 w 26"/>
                <a:gd name="T17" fmla="*/ 16 h 29"/>
                <a:gd name="T18" fmla="*/ 7 w 26"/>
                <a:gd name="T19" fmla="*/ 25 h 29"/>
                <a:gd name="T20" fmla="*/ 3 w 26"/>
                <a:gd name="T21" fmla="*/ 29 h 29"/>
                <a:gd name="T22" fmla="*/ 2 w 26"/>
                <a:gd name="T23" fmla="*/ 22 h 29"/>
                <a:gd name="T24" fmla="*/ 3 w 26"/>
                <a:gd name="T25" fmla="*/ 20 h 29"/>
                <a:gd name="T26" fmla="*/ 2 w 26"/>
                <a:gd name="T27" fmla="*/ 19 h 29"/>
                <a:gd name="T28" fmla="*/ 3 w 26"/>
                <a:gd name="T29" fmla="*/ 13 h 29"/>
                <a:gd name="T30" fmla="*/ 0 w 26"/>
                <a:gd name="T31" fmla="*/ 10 h 29"/>
                <a:gd name="T32" fmla="*/ 11 w 26"/>
                <a:gd name="T33" fmla="*/ 1 h 29"/>
                <a:gd name="T34" fmla="*/ 23 w 26"/>
                <a:gd name="T35" fmla="*/ 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23" y="1"/>
                  </a:moveTo>
                  <a:cubicBezTo>
                    <a:pt x="26" y="7"/>
                    <a:pt x="16" y="4"/>
                    <a:pt x="18" y="6"/>
                  </a:cubicBezTo>
                  <a:cubicBezTo>
                    <a:pt x="20" y="8"/>
                    <a:pt x="19" y="7"/>
                    <a:pt x="17" y="6"/>
                  </a:cubicBezTo>
                  <a:cubicBezTo>
                    <a:pt x="17" y="8"/>
                    <a:pt x="18" y="9"/>
                    <a:pt x="18" y="10"/>
                  </a:cubicBezTo>
                  <a:cubicBezTo>
                    <a:pt x="19" y="11"/>
                    <a:pt x="21" y="13"/>
                    <a:pt x="21" y="13"/>
                  </a:cubicBezTo>
                  <a:cubicBezTo>
                    <a:pt x="22" y="17"/>
                    <a:pt x="22" y="22"/>
                    <a:pt x="23" y="26"/>
                  </a:cubicBezTo>
                  <a:cubicBezTo>
                    <a:pt x="17" y="26"/>
                    <a:pt x="17" y="26"/>
                    <a:pt x="17" y="26"/>
                  </a:cubicBezTo>
                  <a:cubicBezTo>
                    <a:pt x="15" y="21"/>
                    <a:pt x="13" y="18"/>
                    <a:pt x="13" y="12"/>
                  </a:cubicBezTo>
                  <a:cubicBezTo>
                    <a:pt x="10" y="12"/>
                    <a:pt x="12" y="17"/>
                    <a:pt x="7" y="16"/>
                  </a:cubicBezTo>
                  <a:cubicBezTo>
                    <a:pt x="7" y="25"/>
                    <a:pt x="7" y="25"/>
                    <a:pt x="7" y="25"/>
                  </a:cubicBezTo>
                  <a:cubicBezTo>
                    <a:pt x="8" y="28"/>
                    <a:pt x="3" y="26"/>
                    <a:pt x="3" y="29"/>
                  </a:cubicBezTo>
                  <a:cubicBezTo>
                    <a:pt x="1" y="29"/>
                    <a:pt x="1" y="24"/>
                    <a:pt x="2" y="22"/>
                  </a:cubicBezTo>
                  <a:cubicBezTo>
                    <a:pt x="2" y="21"/>
                    <a:pt x="3" y="20"/>
                    <a:pt x="3" y="20"/>
                  </a:cubicBezTo>
                  <a:cubicBezTo>
                    <a:pt x="3" y="19"/>
                    <a:pt x="2" y="19"/>
                    <a:pt x="2" y="19"/>
                  </a:cubicBezTo>
                  <a:cubicBezTo>
                    <a:pt x="1" y="18"/>
                    <a:pt x="4" y="16"/>
                    <a:pt x="3" y="13"/>
                  </a:cubicBezTo>
                  <a:cubicBezTo>
                    <a:pt x="4" y="11"/>
                    <a:pt x="2" y="11"/>
                    <a:pt x="0" y="10"/>
                  </a:cubicBezTo>
                  <a:cubicBezTo>
                    <a:pt x="2" y="5"/>
                    <a:pt x="4" y="0"/>
                    <a:pt x="11" y="1"/>
                  </a:cubicBezTo>
                  <a:cubicBezTo>
                    <a:pt x="7" y="5"/>
                    <a:pt x="19" y="1"/>
                    <a:pt x="23"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1" name="Freeform 101"/>
            <p:cNvSpPr/>
            <p:nvPr/>
          </p:nvSpPr>
          <p:spPr bwMode="auto">
            <a:xfrm>
              <a:off x="6630987" y="3271838"/>
              <a:ext cx="225425" cy="63500"/>
            </a:xfrm>
            <a:custGeom>
              <a:avLst/>
              <a:gdLst>
                <a:gd name="T0" fmla="*/ 1 w 60"/>
                <a:gd name="T1" fmla="*/ 5 h 17"/>
                <a:gd name="T2" fmla="*/ 7 w 60"/>
                <a:gd name="T3" fmla="*/ 1 h 17"/>
                <a:gd name="T4" fmla="*/ 10 w 60"/>
                <a:gd name="T5" fmla="*/ 4 h 17"/>
                <a:gd name="T6" fmla="*/ 13 w 60"/>
                <a:gd name="T7" fmla="*/ 5 h 17"/>
                <a:gd name="T8" fmla="*/ 27 w 60"/>
                <a:gd name="T9" fmla="*/ 8 h 17"/>
                <a:gd name="T10" fmla="*/ 41 w 60"/>
                <a:gd name="T11" fmla="*/ 7 h 17"/>
                <a:gd name="T12" fmla="*/ 44 w 60"/>
                <a:gd name="T13" fmla="*/ 10 h 17"/>
                <a:gd name="T14" fmla="*/ 48 w 60"/>
                <a:gd name="T15" fmla="*/ 11 h 17"/>
                <a:gd name="T16" fmla="*/ 55 w 60"/>
                <a:gd name="T17" fmla="*/ 11 h 17"/>
                <a:gd name="T18" fmla="*/ 56 w 60"/>
                <a:gd name="T19" fmla="*/ 15 h 17"/>
                <a:gd name="T20" fmla="*/ 53 w 60"/>
                <a:gd name="T21" fmla="*/ 15 h 17"/>
                <a:gd name="T22" fmla="*/ 25 w 60"/>
                <a:gd name="T23" fmla="*/ 11 h 17"/>
                <a:gd name="T24" fmla="*/ 18 w 60"/>
                <a:gd name="T25" fmla="*/ 11 h 17"/>
                <a:gd name="T26" fmla="*/ 8 w 60"/>
                <a:gd name="T27" fmla="*/ 8 h 17"/>
                <a:gd name="T28" fmla="*/ 1 w 60"/>
                <a:gd name="T2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7">
                  <a:moveTo>
                    <a:pt x="1" y="5"/>
                  </a:moveTo>
                  <a:cubicBezTo>
                    <a:pt x="0" y="1"/>
                    <a:pt x="6" y="3"/>
                    <a:pt x="7" y="1"/>
                  </a:cubicBezTo>
                  <a:cubicBezTo>
                    <a:pt x="10" y="0"/>
                    <a:pt x="9" y="3"/>
                    <a:pt x="10" y="4"/>
                  </a:cubicBezTo>
                  <a:cubicBezTo>
                    <a:pt x="11" y="5"/>
                    <a:pt x="13" y="4"/>
                    <a:pt x="13" y="5"/>
                  </a:cubicBezTo>
                  <a:cubicBezTo>
                    <a:pt x="19" y="3"/>
                    <a:pt x="21" y="4"/>
                    <a:pt x="27" y="8"/>
                  </a:cubicBezTo>
                  <a:cubicBezTo>
                    <a:pt x="32" y="5"/>
                    <a:pt x="34" y="7"/>
                    <a:pt x="41" y="7"/>
                  </a:cubicBezTo>
                  <a:cubicBezTo>
                    <a:pt x="43" y="6"/>
                    <a:pt x="43" y="8"/>
                    <a:pt x="44" y="10"/>
                  </a:cubicBezTo>
                  <a:cubicBezTo>
                    <a:pt x="46" y="9"/>
                    <a:pt x="48" y="9"/>
                    <a:pt x="48" y="11"/>
                  </a:cubicBezTo>
                  <a:cubicBezTo>
                    <a:pt x="51" y="9"/>
                    <a:pt x="55" y="14"/>
                    <a:pt x="55" y="11"/>
                  </a:cubicBezTo>
                  <a:cubicBezTo>
                    <a:pt x="60" y="11"/>
                    <a:pt x="52" y="16"/>
                    <a:pt x="56" y="15"/>
                  </a:cubicBezTo>
                  <a:cubicBezTo>
                    <a:pt x="56" y="17"/>
                    <a:pt x="55" y="15"/>
                    <a:pt x="53" y="15"/>
                  </a:cubicBezTo>
                  <a:cubicBezTo>
                    <a:pt x="43" y="17"/>
                    <a:pt x="34" y="13"/>
                    <a:pt x="25" y="11"/>
                  </a:cubicBezTo>
                  <a:cubicBezTo>
                    <a:pt x="23" y="11"/>
                    <a:pt x="21" y="11"/>
                    <a:pt x="18" y="11"/>
                  </a:cubicBezTo>
                  <a:cubicBezTo>
                    <a:pt x="15" y="10"/>
                    <a:pt x="12" y="9"/>
                    <a:pt x="8" y="8"/>
                  </a:cubicBezTo>
                  <a:cubicBezTo>
                    <a:pt x="6" y="7"/>
                    <a:pt x="2" y="8"/>
                    <a:pt x="1" y="5"/>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2" name="Freeform 102"/>
            <p:cNvSpPr/>
            <p:nvPr/>
          </p:nvSpPr>
          <p:spPr bwMode="auto">
            <a:xfrm>
              <a:off x="6931025" y="3346450"/>
              <a:ext cx="30163" cy="15875"/>
            </a:xfrm>
            <a:custGeom>
              <a:avLst/>
              <a:gdLst>
                <a:gd name="T0" fmla="*/ 3 w 8"/>
                <a:gd name="T1" fmla="*/ 2 h 4"/>
                <a:gd name="T2" fmla="*/ 8 w 8"/>
                <a:gd name="T3" fmla="*/ 4 h 4"/>
                <a:gd name="T4" fmla="*/ 3 w 8"/>
                <a:gd name="T5" fmla="*/ 4 h 4"/>
                <a:gd name="T6" fmla="*/ 1 w 8"/>
                <a:gd name="T7" fmla="*/ 2 h 4"/>
                <a:gd name="T8" fmla="*/ 3 w 8"/>
                <a:gd name="T9" fmla="*/ 2 h 4"/>
              </a:gdLst>
              <a:ahLst/>
              <a:cxnLst>
                <a:cxn ang="0">
                  <a:pos x="T0" y="T1"/>
                </a:cxn>
                <a:cxn ang="0">
                  <a:pos x="T2" y="T3"/>
                </a:cxn>
                <a:cxn ang="0">
                  <a:pos x="T4" y="T5"/>
                </a:cxn>
                <a:cxn ang="0">
                  <a:pos x="T6" y="T7"/>
                </a:cxn>
                <a:cxn ang="0">
                  <a:pos x="T8" y="T9"/>
                </a:cxn>
              </a:cxnLst>
              <a:rect l="0" t="0" r="r" b="b"/>
              <a:pathLst>
                <a:path w="8" h="4">
                  <a:moveTo>
                    <a:pt x="3" y="2"/>
                  </a:moveTo>
                  <a:cubicBezTo>
                    <a:pt x="5" y="2"/>
                    <a:pt x="8" y="2"/>
                    <a:pt x="8" y="4"/>
                  </a:cubicBezTo>
                  <a:cubicBezTo>
                    <a:pt x="3" y="4"/>
                    <a:pt x="3" y="4"/>
                    <a:pt x="3" y="4"/>
                  </a:cubicBezTo>
                  <a:cubicBezTo>
                    <a:pt x="3" y="2"/>
                    <a:pt x="2" y="3"/>
                    <a:pt x="1" y="2"/>
                  </a:cubicBezTo>
                  <a:cubicBezTo>
                    <a:pt x="0" y="0"/>
                    <a:pt x="2" y="1"/>
                    <a:pt x="3"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3" name="Freeform 103"/>
            <p:cNvSpPr/>
            <p:nvPr/>
          </p:nvSpPr>
          <p:spPr bwMode="auto">
            <a:xfrm>
              <a:off x="7932737" y="4070350"/>
              <a:ext cx="165100" cy="165100"/>
            </a:xfrm>
            <a:custGeom>
              <a:avLst/>
              <a:gdLst>
                <a:gd name="T0" fmla="*/ 1 w 44"/>
                <a:gd name="T1" fmla="*/ 38 h 44"/>
                <a:gd name="T2" fmla="*/ 4 w 44"/>
                <a:gd name="T3" fmla="*/ 32 h 44"/>
                <a:gd name="T4" fmla="*/ 7 w 44"/>
                <a:gd name="T5" fmla="*/ 31 h 44"/>
                <a:gd name="T6" fmla="*/ 7 w 44"/>
                <a:gd name="T7" fmla="*/ 28 h 44"/>
                <a:gd name="T8" fmla="*/ 9 w 44"/>
                <a:gd name="T9" fmla="*/ 28 h 44"/>
                <a:gd name="T10" fmla="*/ 11 w 44"/>
                <a:gd name="T11" fmla="*/ 25 h 44"/>
                <a:gd name="T12" fmla="*/ 16 w 44"/>
                <a:gd name="T13" fmla="*/ 24 h 44"/>
                <a:gd name="T14" fmla="*/ 19 w 44"/>
                <a:gd name="T15" fmla="*/ 21 h 44"/>
                <a:gd name="T16" fmla="*/ 22 w 44"/>
                <a:gd name="T17" fmla="*/ 17 h 44"/>
                <a:gd name="T18" fmla="*/ 25 w 44"/>
                <a:gd name="T19" fmla="*/ 14 h 44"/>
                <a:gd name="T20" fmla="*/ 29 w 44"/>
                <a:gd name="T21" fmla="*/ 15 h 44"/>
                <a:gd name="T22" fmla="*/ 28 w 44"/>
                <a:gd name="T23" fmla="*/ 10 h 44"/>
                <a:gd name="T24" fmla="*/ 33 w 44"/>
                <a:gd name="T25" fmla="*/ 3 h 44"/>
                <a:gd name="T26" fmla="*/ 37 w 44"/>
                <a:gd name="T27" fmla="*/ 0 h 44"/>
                <a:gd name="T28" fmla="*/ 42 w 44"/>
                <a:gd name="T29" fmla="*/ 3 h 44"/>
                <a:gd name="T30" fmla="*/ 43 w 44"/>
                <a:gd name="T31" fmla="*/ 10 h 44"/>
                <a:gd name="T32" fmla="*/ 42 w 44"/>
                <a:gd name="T33" fmla="*/ 14 h 44"/>
                <a:gd name="T34" fmla="*/ 39 w 44"/>
                <a:gd name="T35" fmla="*/ 14 h 44"/>
                <a:gd name="T36" fmla="*/ 37 w 44"/>
                <a:gd name="T37" fmla="*/ 21 h 44"/>
                <a:gd name="T38" fmla="*/ 32 w 44"/>
                <a:gd name="T39" fmla="*/ 22 h 44"/>
                <a:gd name="T40" fmla="*/ 28 w 44"/>
                <a:gd name="T41" fmla="*/ 32 h 44"/>
                <a:gd name="T42" fmla="*/ 25 w 44"/>
                <a:gd name="T43" fmla="*/ 38 h 44"/>
                <a:gd name="T44" fmla="*/ 22 w 44"/>
                <a:gd name="T45" fmla="*/ 41 h 44"/>
                <a:gd name="T46" fmla="*/ 11 w 44"/>
                <a:gd name="T47" fmla="*/ 36 h 44"/>
                <a:gd name="T48" fmla="*/ 5 w 44"/>
                <a:gd name="T49" fmla="*/ 38 h 44"/>
                <a:gd name="T50" fmla="*/ 4 w 44"/>
                <a:gd name="T51" fmla="*/ 35 h 44"/>
                <a:gd name="T52" fmla="*/ 1 w 44"/>
                <a:gd name="T53"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44">
                  <a:moveTo>
                    <a:pt x="1" y="38"/>
                  </a:moveTo>
                  <a:cubicBezTo>
                    <a:pt x="0" y="36"/>
                    <a:pt x="3" y="34"/>
                    <a:pt x="4" y="32"/>
                  </a:cubicBezTo>
                  <a:cubicBezTo>
                    <a:pt x="4" y="32"/>
                    <a:pt x="6" y="31"/>
                    <a:pt x="7" y="31"/>
                  </a:cubicBezTo>
                  <a:cubicBezTo>
                    <a:pt x="7" y="30"/>
                    <a:pt x="6" y="28"/>
                    <a:pt x="7" y="28"/>
                  </a:cubicBezTo>
                  <a:cubicBezTo>
                    <a:pt x="7" y="28"/>
                    <a:pt x="9" y="28"/>
                    <a:pt x="9" y="28"/>
                  </a:cubicBezTo>
                  <a:cubicBezTo>
                    <a:pt x="10" y="28"/>
                    <a:pt x="10" y="25"/>
                    <a:pt x="11" y="25"/>
                  </a:cubicBezTo>
                  <a:cubicBezTo>
                    <a:pt x="13" y="24"/>
                    <a:pt x="16" y="26"/>
                    <a:pt x="16" y="24"/>
                  </a:cubicBezTo>
                  <a:cubicBezTo>
                    <a:pt x="17" y="21"/>
                    <a:pt x="16" y="22"/>
                    <a:pt x="19" y="21"/>
                  </a:cubicBezTo>
                  <a:cubicBezTo>
                    <a:pt x="22" y="21"/>
                    <a:pt x="21" y="19"/>
                    <a:pt x="22" y="17"/>
                  </a:cubicBezTo>
                  <a:cubicBezTo>
                    <a:pt x="22" y="17"/>
                    <a:pt x="26" y="20"/>
                    <a:pt x="25" y="14"/>
                  </a:cubicBezTo>
                  <a:cubicBezTo>
                    <a:pt x="27" y="14"/>
                    <a:pt x="27" y="15"/>
                    <a:pt x="29" y="15"/>
                  </a:cubicBezTo>
                  <a:cubicBezTo>
                    <a:pt x="29" y="13"/>
                    <a:pt x="27" y="12"/>
                    <a:pt x="28" y="10"/>
                  </a:cubicBezTo>
                  <a:cubicBezTo>
                    <a:pt x="33" y="11"/>
                    <a:pt x="32" y="5"/>
                    <a:pt x="33" y="3"/>
                  </a:cubicBezTo>
                  <a:cubicBezTo>
                    <a:pt x="34" y="2"/>
                    <a:pt x="38" y="3"/>
                    <a:pt x="37" y="0"/>
                  </a:cubicBezTo>
                  <a:cubicBezTo>
                    <a:pt x="39" y="1"/>
                    <a:pt x="39" y="3"/>
                    <a:pt x="42" y="3"/>
                  </a:cubicBezTo>
                  <a:cubicBezTo>
                    <a:pt x="40" y="7"/>
                    <a:pt x="44" y="6"/>
                    <a:pt x="43" y="10"/>
                  </a:cubicBezTo>
                  <a:cubicBezTo>
                    <a:pt x="41" y="10"/>
                    <a:pt x="42" y="13"/>
                    <a:pt x="42" y="14"/>
                  </a:cubicBezTo>
                  <a:cubicBezTo>
                    <a:pt x="41" y="14"/>
                    <a:pt x="39" y="14"/>
                    <a:pt x="39" y="14"/>
                  </a:cubicBezTo>
                  <a:cubicBezTo>
                    <a:pt x="38" y="15"/>
                    <a:pt x="38" y="18"/>
                    <a:pt x="37" y="21"/>
                  </a:cubicBezTo>
                  <a:cubicBezTo>
                    <a:pt x="35" y="23"/>
                    <a:pt x="35" y="20"/>
                    <a:pt x="32" y="22"/>
                  </a:cubicBezTo>
                  <a:cubicBezTo>
                    <a:pt x="28" y="24"/>
                    <a:pt x="29" y="29"/>
                    <a:pt x="28" y="32"/>
                  </a:cubicBezTo>
                  <a:cubicBezTo>
                    <a:pt x="27" y="33"/>
                    <a:pt x="23" y="33"/>
                    <a:pt x="25" y="38"/>
                  </a:cubicBezTo>
                  <a:cubicBezTo>
                    <a:pt x="22" y="37"/>
                    <a:pt x="22" y="39"/>
                    <a:pt x="22" y="41"/>
                  </a:cubicBezTo>
                  <a:cubicBezTo>
                    <a:pt x="19" y="37"/>
                    <a:pt x="11" y="44"/>
                    <a:pt x="11" y="36"/>
                  </a:cubicBezTo>
                  <a:cubicBezTo>
                    <a:pt x="10" y="37"/>
                    <a:pt x="7" y="39"/>
                    <a:pt x="5" y="38"/>
                  </a:cubicBezTo>
                  <a:cubicBezTo>
                    <a:pt x="5" y="38"/>
                    <a:pt x="4" y="35"/>
                    <a:pt x="4" y="35"/>
                  </a:cubicBezTo>
                  <a:cubicBezTo>
                    <a:pt x="1" y="35"/>
                    <a:pt x="7" y="40"/>
                    <a:pt x="1" y="38"/>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4" name="Freeform 104"/>
            <p:cNvSpPr/>
            <p:nvPr/>
          </p:nvSpPr>
          <p:spPr bwMode="auto">
            <a:xfrm>
              <a:off x="2303462" y="830262"/>
              <a:ext cx="228600" cy="168275"/>
            </a:xfrm>
            <a:custGeom>
              <a:avLst/>
              <a:gdLst>
                <a:gd name="T0" fmla="*/ 16 w 61"/>
                <a:gd name="T1" fmla="*/ 0 h 45"/>
                <a:gd name="T2" fmla="*/ 23 w 61"/>
                <a:gd name="T3" fmla="*/ 5 h 45"/>
                <a:gd name="T4" fmla="*/ 28 w 61"/>
                <a:gd name="T5" fmla="*/ 7 h 45"/>
                <a:gd name="T6" fmla="*/ 30 w 61"/>
                <a:gd name="T7" fmla="*/ 7 h 45"/>
                <a:gd name="T8" fmla="*/ 32 w 61"/>
                <a:gd name="T9" fmla="*/ 8 h 45"/>
                <a:gd name="T10" fmla="*/ 36 w 61"/>
                <a:gd name="T11" fmla="*/ 11 h 45"/>
                <a:gd name="T12" fmla="*/ 40 w 61"/>
                <a:gd name="T13" fmla="*/ 11 h 45"/>
                <a:gd name="T14" fmla="*/ 49 w 61"/>
                <a:gd name="T15" fmla="*/ 14 h 45"/>
                <a:gd name="T16" fmla="*/ 49 w 61"/>
                <a:gd name="T17" fmla="*/ 18 h 45"/>
                <a:gd name="T18" fmla="*/ 53 w 61"/>
                <a:gd name="T19" fmla="*/ 18 h 45"/>
                <a:gd name="T20" fmla="*/ 53 w 61"/>
                <a:gd name="T21" fmla="*/ 21 h 45"/>
                <a:gd name="T22" fmla="*/ 61 w 61"/>
                <a:gd name="T23" fmla="*/ 26 h 45"/>
                <a:gd name="T24" fmla="*/ 60 w 61"/>
                <a:gd name="T25" fmla="*/ 31 h 45"/>
                <a:gd name="T26" fmla="*/ 57 w 61"/>
                <a:gd name="T27" fmla="*/ 29 h 45"/>
                <a:gd name="T28" fmla="*/ 50 w 61"/>
                <a:gd name="T29" fmla="*/ 33 h 45"/>
                <a:gd name="T30" fmla="*/ 49 w 61"/>
                <a:gd name="T31" fmla="*/ 36 h 45"/>
                <a:gd name="T32" fmla="*/ 46 w 61"/>
                <a:gd name="T33" fmla="*/ 39 h 45"/>
                <a:gd name="T34" fmla="*/ 37 w 61"/>
                <a:gd name="T35" fmla="*/ 39 h 45"/>
                <a:gd name="T36" fmla="*/ 37 w 61"/>
                <a:gd name="T37" fmla="*/ 41 h 45"/>
                <a:gd name="T38" fmla="*/ 32 w 61"/>
                <a:gd name="T39" fmla="*/ 42 h 45"/>
                <a:gd name="T40" fmla="*/ 30 w 61"/>
                <a:gd name="T41" fmla="*/ 39 h 45"/>
                <a:gd name="T42" fmla="*/ 22 w 61"/>
                <a:gd name="T43" fmla="*/ 39 h 45"/>
                <a:gd name="T44" fmla="*/ 19 w 61"/>
                <a:gd name="T45" fmla="*/ 36 h 45"/>
                <a:gd name="T46" fmla="*/ 23 w 61"/>
                <a:gd name="T47" fmla="*/ 33 h 45"/>
                <a:gd name="T48" fmla="*/ 16 w 61"/>
                <a:gd name="T49" fmla="*/ 32 h 45"/>
                <a:gd name="T50" fmla="*/ 21 w 61"/>
                <a:gd name="T51" fmla="*/ 29 h 45"/>
                <a:gd name="T52" fmla="*/ 23 w 61"/>
                <a:gd name="T53" fmla="*/ 26 h 45"/>
                <a:gd name="T54" fmla="*/ 28 w 61"/>
                <a:gd name="T55" fmla="*/ 28 h 45"/>
                <a:gd name="T56" fmla="*/ 26 w 61"/>
                <a:gd name="T57" fmla="*/ 24 h 45"/>
                <a:gd name="T58" fmla="*/ 14 w 61"/>
                <a:gd name="T59" fmla="*/ 26 h 45"/>
                <a:gd name="T60" fmla="*/ 9 w 61"/>
                <a:gd name="T61" fmla="*/ 25 h 45"/>
                <a:gd name="T62" fmla="*/ 7 w 61"/>
                <a:gd name="T63" fmla="*/ 22 h 45"/>
                <a:gd name="T64" fmla="*/ 1 w 61"/>
                <a:gd name="T65" fmla="*/ 19 h 45"/>
                <a:gd name="T66" fmla="*/ 0 w 61"/>
                <a:gd name="T67" fmla="*/ 15 h 45"/>
                <a:gd name="T68" fmla="*/ 4 w 61"/>
                <a:gd name="T69" fmla="*/ 12 h 45"/>
                <a:gd name="T70" fmla="*/ 7 w 61"/>
                <a:gd name="T71" fmla="*/ 10 h 45"/>
                <a:gd name="T72" fmla="*/ 8 w 61"/>
                <a:gd name="T73" fmla="*/ 5 h 45"/>
                <a:gd name="T74" fmla="*/ 11 w 61"/>
                <a:gd name="T75" fmla="*/ 5 h 45"/>
                <a:gd name="T76" fmla="*/ 14 w 61"/>
                <a:gd name="T77" fmla="*/ 3 h 45"/>
                <a:gd name="T78" fmla="*/ 16 w 61"/>
                <a:gd name="T7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 h="45">
                  <a:moveTo>
                    <a:pt x="16" y="0"/>
                  </a:moveTo>
                  <a:cubicBezTo>
                    <a:pt x="18" y="2"/>
                    <a:pt x="22" y="2"/>
                    <a:pt x="23" y="5"/>
                  </a:cubicBezTo>
                  <a:cubicBezTo>
                    <a:pt x="26" y="4"/>
                    <a:pt x="27" y="6"/>
                    <a:pt x="28" y="7"/>
                  </a:cubicBezTo>
                  <a:cubicBezTo>
                    <a:pt x="28" y="7"/>
                    <a:pt x="30" y="6"/>
                    <a:pt x="30" y="7"/>
                  </a:cubicBezTo>
                  <a:cubicBezTo>
                    <a:pt x="31" y="7"/>
                    <a:pt x="31" y="9"/>
                    <a:pt x="32" y="8"/>
                  </a:cubicBezTo>
                  <a:cubicBezTo>
                    <a:pt x="34" y="6"/>
                    <a:pt x="33" y="9"/>
                    <a:pt x="36" y="11"/>
                  </a:cubicBezTo>
                  <a:cubicBezTo>
                    <a:pt x="37" y="12"/>
                    <a:pt x="39" y="11"/>
                    <a:pt x="40" y="11"/>
                  </a:cubicBezTo>
                  <a:cubicBezTo>
                    <a:pt x="41" y="11"/>
                    <a:pt x="43" y="16"/>
                    <a:pt x="49" y="14"/>
                  </a:cubicBezTo>
                  <a:cubicBezTo>
                    <a:pt x="49" y="18"/>
                    <a:pt x="49" y="18"/>
                    <a:pt x="49" y="18"/>
                  </a:cubicBezTo>
                  <a:cubicBezTo>
                    <a:pt x="50" y="19"/>
                    <a:pt x="52" y="17"/>
                    <a:pt x="53" y="18"/>
                  </a:cubicBezTo>
                  <a:cubicBezTo>
                    <a:pt x="53" y="18"/>
                    <a:pt x="52" y="20"/>
                    <a:pt x="53" y="21"/>
                  </a:cubicBezTo>
                  <a:cubicBezTo>
                    <a:pt x="55" y="23"/>
                    <a:pt x="58" y="24"/>
                    <a:pt x="61" y="26"/>
                  </a:cubicBezTo>
                  <a:cubicBezTo>
                    <a:pt x="61" y="28"/>
                    <a:pt x="61" y="30"/>
                    <a:pt x="60" y="31"/>
                  </a:cubicBezTo>
                  <a:cubicBezTo>
                    <a:pt x="58" y="31"/>
                    <a:pt x="57" y="29"/>
                    <a:pt x="57" y="29"/>
                  </a:cubicBezTo>
                  <a:cubicBezTo>
                    <a:pt x="54" y="30"/>
                    <a:pt x="53" y="33"/>
                    <a:pt x="50" y="33"/>
                  </a:cubicBezTo>
                  <a:cubicBezTo>
                    <a:pt x="49" y="34"/>
                    <a:pt x="49" y="35"/>
                    <a:pt x="49" y="36"/>
                  </a:cubicBezTo>
                  <a:cubicBezTo>
                    <a:pt x="46" y="36"/>
                    <a:pt x="46" y="37"/>
                    <a:pt x="46" y="39"/>
                  </a:cubicBezTo>
                  <a:cubicBezTo>
                    <a:pt x="41" y="40"/>
                    <a:pt x="40" y="36"/>
                    <a:pt x="37" y="39"/>
                  </a:cubicBezTo>
                  <a:cubicBezTo>
                    <a:pt x="36" y="39"/>
                    <a:pt x="37" y="41"/>
                    <a:pt x="37" y="41"/>
                  </a:cubicBezTo>
                  <a:cubicBezTo>
                    <a:pt x="37" y="45"/>
                    <a:pt x="32" y="37"/>
                    <a:pt x="32" y="42"/>
                  </a:cubicBezTo>
                  <a:cubicBezTo>
                    <a:pt x="30" y="42"/>
                    <a:pt x="31" y="40"/>
                    <a:pt x="30" y="39"/>
                  </a:cubicBezTo>
                  <a:cubicBezTo>
                    <a:pt x="27" y="42"/>
                    <a:pt x="26" y="38"/>
                    <a:pt x="22" y="39"/>
                  </a:cubicBezTo>
                  <a:cubicBezTo>
                    <a:pt x="22" y="37"/>
                    <a:pt x="21" y="36"/>
                    <a:pt x="19" y="36"/>
                  </a:cubicBezTo>
                  <a:cubicBezTo>
                    <a:pt x="19" y="34"/>
                    <a:pt x="23" y="36"/>
                    <a:pt x="23" y="33"/>
                  </a:cubicBezTo>
                  <a:cubicBezTo>
                    <a:pt x="24" y="30"/>
                    <a:pt x="18" y="33"/>
                    <a:pt x="16" y="32"/>
                  </a:cubicBezTo>
                  <a:cubicBezTo>
                    <a:pt x="15" y="28"/>
                    <a:pt x="19" y="30"/>
                    <a:pt x="21" y="29"/>
                  </a:cubicBezTo>
                  <a:cubicBezTo>
                    <a:pt x="21" y="29"/>
                    <a:pt x="23" y="26"/>
                    <a:pt x="23" y="26"/>
                  </a:cubicBezTo>
                  <a:cubicBezTo>
                    <a:pt x="24" y="26"/>
                    <a:pt x="26" y="29"/>
                    <a:pt x="28" y="28"/>
                  </a:cubicBezTo>
                  <a:cubicBezTo>
                    <a:pt x="28" y="26"/>
                    <a:pt x="26" y="25"/>
                    <a:pt x="26" y="24"/>
                  </a:cubicBezTo>
                  <a:cubicBezTo>
                    <a:pt x="25" y="25"/>
                    <a:pt x="16" y="24"/>
                    <a:pt x="14" y="26"/>
                  </a:cubicBezTo>
                  <a:cubicBezTo>
                    <a:pt x="11" y="29"/>
                    <a:pt x="13" y="26"/>
                    <a:pt x="9" y="25"/>
                  </a:cubicBezTo>
                  <a:cubicBezTo>
                    <a:pt x="5" y="24"/>
                    <a:pt x="2" y="26"/>
                    <a:pt x="7" y="22"/>
                  </a:cubicBezTo>
                  <a:cubicBezTo>
                    <a:pt x="6" y="20"/>
                    <a:pt x="2" y="21"/>
                    <a:pt x="1" y="19"/>
                  </a:cubicBezTo>
                  <a:cubicBezTo>
                    <a:pt x="3" y="17"/>
                    <a:pt x="6" y="13"/>
                    <a:pt x="0" y="15"/>
                  </a:cubicBezTo>
                  <a:cubicBezTo>
                    <a:pt x="0" y="14"/>
                    <a:pt x="1" y="12"/>
                    <a:pt x="4" y="12"/>
                  </a:cubicBezTo>
                  <a:cubicBezTo>
                    <a:pt x="5" y="12"/>
                    <a:pt x="5" y="10"/>
                    <a:pt x="7" y="10"/>
                  </a:cubicBezTo>
                  <a:cubicBezTo>
                    <a:pt x="9" y="10"/>
                    <a:pt x="7" y="7"/>
                    <a:pt x="8" y="5"/>
                  </a:cubicBezTo>
                  <a:cubicBezTo>
                    <a:pt x="8" y="5"/>
                    <a:pt x="10" y="6"/>
                    <a:pt x="11" y="5"/>
                  </a:cubicBezTo>
                  <a:cubicBezTo>
                    <a:pt x="12" y="5"/>
                    <a:pt x="12" y="3"/>
                    <a:pt x="14" y="3"/>
                  </a:cubicBezTo>
                  <a:cubicBezTo>
                    <a:pt x="14" y="1"/>
                    <a:pt x="16" y="2"/>
                    <a:pt x="16"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5" name="Freeform 105"/>
            <p:cNvSpPr/>
            <p:nvPr/>
          </p:nvSpPr>
          <p:spPr bwMode="auto">
            <a:xfrm>
              <a:off x="4598987" y="893762"/>
              <a:ext cx="306388" cy="153988"/>
            </a:xfrm>
            <a:custGeom>
              <a:avLst/>
              <a:gdLst>
                <a:gd name="T0" fmla="*/ 29 w 82"/>
                <a:gd name="T1" fmla="*/ 28 h 41"/>
                <a:gd name="T2" fmla="*/ 26 w 82"/>
                <a:gd name="T3" fmla="*/ 29 h 41"/>
                <a:gd name="T4" fmla="*/ 19 w 82"/>
                <a:gd name="T5" fmla="*/ 28 h 41"/>
                <a:gd name="T6" fmla="*/ 23 w 82"/>
                <a:gd name="T7" fmla="*/ 25 h 41"/>
                <a:gd name="T8" fmla="*/ 31 w 82"/>
                <a:gd name="T9" fmla="*/ 19 h 41"/>
                <a:gd name="T10" fmla="*/ 29 w 82"/>
                <a:gd name="T11" fmla="*/ 15 h 41"/>
                <a:gd name="T12" fmla="*/ 22 w 82"/>
                <a:gd name="T13" fmla="*/ 15 h 41"/>
                <a:gd name="T14" fmla="*/ 15 w 82"/>
                <a:gd name="T15" fmla="*/ 21 h 41"/>
                <a:gd name="T16" fmla="*/ 5 w 82"/>
                <a:gd name="T17" fmla="*/ 19 h 41"/>
                <a:gd name="T18" fmla="*/ 6 w 82"/>
                <a:gd name="T19" fmla="*/ 9 h 41"/>
                <a:gd name="T20" fmla="*/ 3 w 82"/>
                <a:gd name="T21" fmla="*/ 11 h 41"/>
                <a:gd name="T22" fmla="*/ 2 w 82"/>
                <a:gd name="T23" fmla="*/ 4 h 41"/>
                <a:gd name="T24" fmla="*/ 5 w 82"/>
                <a:gd name="T25" fmla="*/ 5 h 41"/>
                <a:gd name="T26" fmla="*/ 13 w 82"/>
                <a:gd name="T27" fmla="*/ 2 h 41"/>
                <a:gd name="T28" fmla="*/ 15 w 82"/>
                <a:gd name="T29" fmla="*/ 7 h 41"/>
                <a:gd name="T30" fmla="*/ 26 w 82"/>
                <a:gd name="T31" fmla="*/ 8 h 41"/>
                <a:gd name="T32" fmla="*/ 30 w 82"/>
                <a:gd name="T33" fmla="*/ 2 h 41"/>
                <a:gd name="T34" fmla="*/ 44 w 82"/>
                <a:gd name="T35" fmla="*/ 4 h 41"/>
                <a:gd name="T36" fmla="*/ 45 w 82"/>
                <a:gd name="T37" fmla="*/ 4 h 41"/>
                <a:gd name="T38" fmla="*/ 51 w 82"/>
                <a:gd name="T39" fmla="*/ 8 h 41"/>
                <a:gd name="T40" fmla="*/ 50 w 82"/>
                <a:gd name="T41" fmla="*/ 11 h 41"/>
                <a:gd name="T42" fmla="*/ 57 w 82"/>
                <a:gd name="T43" fmla="*/ 9 h 41"/>
                <a:gd name="T44" fmla="*/ 65 w 82"/>
                <a:gd name="T45" fmla="*/ 12 h 41"/>
                <a:gd name="T46" fmla="*/ 67 w 82"/>
                <a:gd name="T47" fmla="*/ 15 h 41"/>
                <a:gd name="T48" fmla="*/ 68 w 82"/>
                <a:gd name="T49" fmla="*/ 16 h 41"/>
                <a:gd name="T50" fmla="*/ 69 w 82"/>
                <a:gd name="T51" fmla="*/ 19 h 41"/>
                <a:gd name="T52" fmla="*/ 72 w 82"/>
                <a:gd name="T53" fmla="*/ 19 h 41"/>
                <a:gd name="T54" fmla="*/ 72 w 82"/>
                <a:gd name="T55" fmla="*/ 22 h 41"/>
                <a:gd name="T56" fmla="*/ 75 w 82"/>
                <a:gd name="T57" fmla="*/ 22 h 41"/>
                <a:gd name="T58" fmla="*/ 76 w 82"/>
                <a:gd name="T59" fmla="*/ 26 h 41"/>
                <a:gd name="T60" fmla="*/ 81 w 82"/>
                <a:gd name="T61" fmla="*/ 26 h 41"/>
                <a:gd name="T62" fmla="*/ 76 w 82"/>
                <a:gd name="T63" fmla="*/ 29 h 41"/>
                <a:gd name="T64" fmla="*/ 76 w 82"/>
                <a:gd name="T65" fmla="*/ 30 h 41"/>
                <a:gd name="T66" fmla="*/ 62 w 82"/>
                <a:gd name="T67" fmla="*/ 30 h 41"/>
                <a:gd name="T68" fmla="*/ 62 w 82"/>
                <a:gd name="T69" fmla="*/ 22 h 41"/>
                <a:gd name="T70" fmla="*/ 48 w 82"/>
                <a:gd name="T71" fmla="*/ 21 h 41"/>
                <a:gd name="T72" fmla="*/ 47 w 82"/>
                <a:gd name="T73" fmla="*/ 25 h 41"/>
                <a:gd name="T74" fmla="*/ 44 w 82"/>
                <a:gd name="T75" fmla="*/ 25 h 41"/>
                <a:gd name="T76" fmla="*/ 41 w 82"/>
                <a:gd name="T77" fmla="*/ 28 h 41"/>
                <a:gd name="T78" fmla="*/ 43 w 82"/>
                <a:gd name="T79" fmla="*/ 29 h 41"/>
                <a:gd name="T80" fmla="*/ 38 w 82"/>
                <a:gd name="T81" fmla="*/ 30 h 41"/>
                <a:gd name="T82" fmla="*/ 38 w 82"/>
                <a:gd name="T83" fmla="*/ 39 h 41"/>
                <a:gd name="T84" fmla="*/ 20 w 82"/>
                <a:gd name="T85" fmla="*/ 33 h 41"/>
                <a:gd name="T86" fmla="*/ 24 w 82"/>
                <a:gd name="T87" fmla="*/ 30 h 41"/>
                <a:gd name="T88" fmla="*/ 30 w 82"/>
                <a:gd name="T89" fmla="*/ 30 h 41"/>
                <a:gd name="T90" fmla="*/ 29 w 82"/>
                <a:gd name="T9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41">
                  <a:moveTo>
                    <a:pt x="29" y="28"/>
                  </a:moveTo>
                  <a:cubicBezTo>
                    <a:pt x="28" y="25"/>
                    <a:pt x="26" y="29"/>
                    <a:pt x="26" y="29"/>
                  </a:cubicBezTo>
                  <a:cubicBezTo>
                    <a:pt x="24" y="29"/>
                    <a:pt x="22" y="26"/>
                    <a:pt x="19" y="28"/>
                  </a:cubicBezTo>
                  <a:cubicBezTo>
                    <a:pt x="19" y="25"/>
                    <a:pt x="21" y="26"/>
                    <a:pt x="23" y="25"/>
                  </a:cubicBezTo>
                  <a:cubicBezTo>
                    <a:pt x="26" y="23"/>
                    <a:pt x="28" y="20"/>
                    <a:pt x="31" y="19"/>
                  </a:cubicBezTo>
                  <a:cubicBezTo>
                    <a:pt x="31" y="18"/>
                    <a:pt x="28" y="18"/>
                    <a:pt x="29" y="15"/>
                  </a:cubicBezTo>
                  <a:cubicBezTo>
                    <a:pt x="26" y="14"/>
                    <a:pt x="23" y="19"/>
                    <a:pt x="22" y="15"/>
                  </a:cubicBezTo>
                  <a:cubicBezTo>
                    <a:pt x="20" y="17"/>
                    <a:pt x="17" y="19"/>
                    <a:pt x="15" y="21"/>
                  </a:cubicBezTo>
                  <a:cubicBezTo>
                    <a:pt x="10" y="21"/>
                    <a:pt x="10" y="18"/>
                    <a:pt x="5" y="19"/>
                  </a:cubicBezTo>
                  <a:cubicBezTo>
                    <a:pt x="8" y="17"/>
                    <a:pt x="8" y="14"/>
                    <a:pt x="6" y="9"/>
                  </a:cubicBezTo>
                  <a:cubicBezTo>
                    <a:pt x="5" y="9"/>
                    <a:pt x="4" y="10"/>
                    <a:pt x="3" y="11"/>
                  </a:cubicBezTo>
                  <a:cubicBezTo>
                    <a:pt x="0" y="11"/>
                    <a:pt x="3" y="6"/>
                    <a:pt x="2" y="4"/>
                  </a:cubicBezTo>
                  <a:cubicBezTo>
                    <a:pt x="4" y="4"/>
                    <a:pt x="4" y="4"/>
                    <a:pt x="5" y="5"/>
                  </a:cubicBezTo>
                  <a:cubicBezTo>
                    <a:pt x="6" y="2"/>
                    <a:pt x="13" y="6"/>
                    <a:pt x="13" y="2"/>
                  </a:cubicBezTo>
                  <a:cubicBezTo>
                    <a:pt x="15" y="3"/>
                    <a:pt x="14" y="5"/>
                    <a:pt x="15" y="7"/>
                  </a:cubicBezTo>
                  <a:cubicBezTo>
                    <a:pt x="20" y="8"/>
                    <a:pt x="25" y="0"/>
                    <a:pt x="26" y="8"/>
                  </a:cubicBezTo>
                  <a:cubicBezTo>
                    <a:pt x="30" y="8"/>
                    <a:pt x="30" y="6"/>
                    <a:pt x="30" y="2"/>
                  </a:cubicBezTo>
                  <a:cubicBezTo>
                    <a:pt x="34" y="4"/>
                    <a:pt x="38" y="3"/>
                    <a:pt x="44" y="4"/>
                  </a:cubicBezTo>
                  <a:cubicBezTo>
                    <a:pt x="45" y="4"/>
                    <a:pt x="45" y="6"/>
                    <a:pt x="45" y="4"/>
                  </a:cubicBezTo>
                  <a:cubicBezTo>
                    <a:pt x="48" y="4"/>
                    <a:pt x="46" y="10"/>
                    <a:pt x="51" y="8"/>
                  </a:cubicBezTo>
                  <a:cubicBezTo>
                    <a:pt x="51" y="9"/>
                    <a:pt x="50" y="9"/>
                    <a:pt x="50" y="11"/>
                  </a:cubicBezTo>
                  <a:cubicBezTo>
                    <a:pt x="52" y="10"/>
                    <a:pt x="57" y="12"/>
                    <a:pt x="57" y="9"/>
                  </a:cubicBezTo>
                  <a:cubicBezTo>
                    <a:pt x="58" y="11"/>
                    <a:pt x="59" y="13"/>
                    <a:pt x="65" y="12"/>
                  </a:cubicBezTo>
                  <a:cubicBezTo>
                    <a:pt x="63" y="15"/>
                    <a:pt x="64" y="14"/>
                    <a:pt x="67" y="15"/>
                  </a:cubicBezTo>
                  <a:cubicBezTo>
                    <a:pt x="67" y="15"/>
                    <a:pt x="66" y="16"/>
                    <a:pt x="68" y="16"/>
                  </a:cubicBezTo>
                  <a:cubicBezTo>
                    <a:pt x="70" y="17"/>
                    <a:pt x="68" y="18"/>
                    <a:pt x="69" y="19"/>
                  </a:cubicBezTo>
                  <a:cubicBezTo>
                    <a:pt x="70" y="20"/>
                    <a:pt x="72" y="19"/>
                    <a:pt x="72" y="19"/>
                  </a:cubicBezTo>
                  <a:cubicBezTo>
                    <a:pt x="73" y="20"/>
                    <a:pt x="72" y="22"/>
                    <a:pt x="72" y="22"/>
                  </a:cubicBezTo>
                  <a:cubicBezTo>
                    <a:pt x="73" y="23"/>
                    <a:pt x="75" y="22"/>
                    <a:pt x="75" y="22"/>
                  </a:cubicBezTo>
                  <a:cubicBezTo>
                    <a:pt x="76" y="23"/>
                    <a:pt x="75" y="25"/>
                    <a:pt x="76" y="26"/>
                  </a:cubicBezTo>
                  <a:cubicBezTo>
                    <a:pt x="79" y="27"/>
                    <a:pt x="80" y="24"/>
                    <a:pt x="81" y="26"/>
                  </a:cubicBezTo>
                  <a:cubicBezTo>
                    <a:pt x="82" y="30"/>
                    <a:pt x="77" y="28"/>
                    <a:pt x="76" y="29"/>
                  </a:cubicBezTo>
                  <a:cubicBezTo>
                    <a:pt x="76" y="29"/>
                    <a:pt x="76" y="30"/>
                    <a:pt x="76" y="30"/>
                  </a:cubicBezTo>
                  <a:cubicBezTo>
                    <a:pt x="73" y="32"/>
                    <a:pt x="67" y="30"/>
                    <a:pt x="62" y="30"/>
                  </a:cubicBezTo>
                  <a:cubicBezTo>
                    <a:pt x="61" y="26"/>
                    <a:pt x="62" y="27"/>
                    <a:pt x="62" y="22"/>
                  </a:cubicBezTo>
                  <a:cubicBezTo>
                    <a:pt x="61" y="18"/>
                    <a:pt x="51" y="18"/>
                    <a:pt x="48" y="21"/>
                  </a:cubicBezTo>
                  <a:cubicBezTo>
                    <a:pt x="46" y="21"/>
                    <a:pt x="48" y="24"/>
                    <a:pt x="47" y="25"/>
                  </a:cubicBezTo>
                  <a:cubicBezTo>
                    <a:pt x="47" y="25"/>
                    <a:pt x="44" y="24"/>
                    <a:pt x="44" y="25"/>
                  </a:cubicBezTo>
                  <a:cubicBezTo>
                    <a:pt x="43" y="26"/>
                    <a:pt x="44" y="28"/>
                    <a:pt x="41" y="28"/>
                  </a:cubicBezTo>
                  <a:cubicBezTo>
                    <a:pt x="41" y="29"/>
                    <a:pt x="42" y="29"/>
                    <a:pt x="43" y="29"/>
                  </a:cubicBezTo>
                  <a:cubicBezTo>
                    <a:pt x="42" y="31"/>
                    <a:pt x="40" y="30"/>
                    <a:pt x="38" y="30"/>
                  </a:cubicBezTo>
                  <a:cubicBezTo>
                    <a:pt x="37" y="35"/>
                    <a:pt x="38" y="34"/>
                    <a:pt x="38" y="39"/>
                  </a:cubicBezTo>
                  <a:cubicBezTo>
                    <a:pt x="34" y="40"/>
                    <a:pt x="21" y="41"/>
                    <a:pt x="20" y="33"/>
                  </a:cubicBezTo>
                  <a:cubicBezTo>
                    <a:pt x="23" y="33"/>
                    <a:pt x="24" y="32"/>
                    <a:pt x="24" y="30"/>
                  </a:cubicBezTo>
                  <a:cubicBezTo>
                    <a:pt x="28" y="30"/>
                    <a:pt x="27" y="33"/>
                    <a:pt x="30" y="30"/>
                  </a:cubicBezTo>
                  <a:cubicBezTo>
                    <a:pt x="29" y="29"/>
                    <a:pt x="26" y="28"/>
                    <a:pt x="29" y="28"/>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6" name="Freeform 106"/>
            <p:cNvSpPr/>
            <p:nvPr/>
          </p:nvSpPr>
          <p:spPr bwMode="auto">
            <a:xfrm>
              <a:off x="1736725" y="1014412"/>
              <a:ext cx="146050" cy="74613"/>
            </a:xfrm>
            <a:custGeom>
              <a:avLst/>
              <a:gdLst>
                <a:gd name="T0" fmla="*/ 38 w 39"/>
                <a:gd name="T1" fmla="*/ 3 h 20"/>
                <a:gd name="T2" fmla="*/ 38 w 39"/>
                <a:gd name="T3" fmla="*/ 7 h 20"/>
                <a:gd name="T4" fmla="*/ 36 w 39"/>
                <a:gd name="T5" fmla="*/ 7 h 20"/>
                <a:gd name="T6" fmla="*/ 36 w 39"/>
                <a:gd name="T7" fmla="*/ 11 h 20"/>
                <a:gd name="T8" fmla="*/ 31 w 39"/>
                <a:gd name="T9" fmla="*/ 14 h 20"/>
                <a:gd name="T10" fmla="*/ 27 w 39"/>
                <a:gd name="T11" fmla="*/ 10 h 20"/>
                <a:gd name="T12" fmla="*/ 23 w 39"/>
                <a:gd name="T13" fmla="*/ 13 h 20"/>
                <a:gd name="T14" fmla="*/ 17 w 39"/>
                <a:gd name="T15" fmla="*/ 18 h 20"/>
                <a:gd name="T16" fmla="*/ 2 w 39"/>
                <a:gd name="T17" fmla="*/ 18 h 20"/>
                <a:gd name="T18" fmla="*/ 0 w 39"/>
                <a:gd name="T19" fmla="*/ 13 h 20"/>
                <a:gd name="T20" fmla="*/ 6 w 39"/>
                <a:gd name="T21" fmla="*/ 14 h 20"/>
                <a:gd name="T22" fmla="*/ 12 w 39"/>
                <a:gd name="T23" fmla="*/ 10 h 20"/>
                <a:gd name="T24" fmla="*/ 14 w 39"/>
                <a:gd name="T25" fmla="*/ 7 h 20"/>
                <a:gd name="T26" fmla="*/ 19 w 39"/>
                <a:gd name="T27" fmla="*/ 6 h 20"/>
                <a:gd name="T28" fmla="*/ 20 w 39"/>
                <a:gd name="T29" fmla="*/ 6 h 20"/>
                <a:gd name="T30" fmla="*/ 23 w 39"/>
                <a:gd name="T31" fmla="*/ 3 h 20"/>
                <a:gd name="T32" fmla="*/ 28 w 39"/>
                <a:gd name="T33" fmla="*/ 3 h 20"/>
                <a:gd name="T34" fmla="*/ 38 w 39"/>
                <a:gd name="T3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8" y="3"/>
                  </a:moveTo>
                  <a:cubicBezTo>
                    <a:pt x="38" y="3"/>
                    <a:pt x="39" y="6"/>
                    <a:pt x="38" y="7"/>
                  </a:cubicBezTo>
                  <a:cubicBezTo>
                    <a:pt x="38" y="7"/>
                    <a:pt x="36" y="6"/>
                    <a:pt x="36" y="7"/>
                  </a:cubicBezTo>
                  <a:cubicBezTo>
                    <a:pt x="35" y="7"/>
                    <a:pt x="37" y="11"/>
                    <a:pt x="36" y="11"/>
                  </a:cubicBezTo>
                  <a:cubicBezTo>
                    <a:pt x="34" y="11"/>
                    <a:pt x="32" y="9"/>
                    <a:pt x="31" y="14"/>
                  </a:cubicBezTo>
                  <a:cubicBezTo>
                    <a:pt x="29" y="14"/>
                    <a:pt x="30" y="9"/>
                    <a:pt x="27" y="10"/>
                  </a:cubicBezTo>
                  <a:cubicBezTo>
                    <a:pt x="24" y="9"/>
                    <a:pt x="25" y="12"/>
                    <a:pt x="23" y="13"/>
                  </a:cubicBezTo>
                  <a:cubicBezTo>
                    <a:pt x="21" y="15"/>
                    <a:pt x="17" y="14"/>
                    <a:pt x="17" y="18"/>
                  </a:cubicBezTo>
                  <a:cubicBezTo>
                    <a:pt x="11" y="20"/>
                    <a:pt x="8" y="19"/>
                    <a:pt x="2" y="18"/>
                  </a:cubicBezTo>
                  <a:cubicBezTo>
                    <a:pt x="2" y="16"/>
                    <a:pt x="0" y="15"/>
                    <a:pt x="0" y="13"/>
                  </a:cubicBezTo>
                  <a:cubicBezTo>
                    <a:pt x="2" y="14"/>
                    <a:pt x="4" y="14"/>
                    <a:pt x="6" y="14"/>
                  </a:cubicBezTo>
                  <a:cubicBezTo>
                    <a:pt x="9" y="14"/>
                    <a:pt x="9" y="10"/>
                    <a:pt x="12" y="10"/>
                  </a:cubicBezTo>
                  <a:cubicBezTo>
                    <a:pt x="12" y="10"/>
                    <a:pt x="14" y="6"/>
                    <a:pt x="14" y="7"/>
                  </a:cubicBezTo>
                  <a:cubicBezTo>
                    <a:pt x="17" y="10"/>
                    <a:pt x="15" y="6"/>
                    <a:pt x="19" y="6"/>
                  </a:cubicBezTo>
                  <a:cubicBezTo>
                    <a:pt x="19" y="5"/>
                    <a:pt x="20" y="6"/>
                    <a:pt x="20" y="6"/>
                  </a:cubicBezTo>
                  <a:cubicBezTo>
                    <a:pt x="21" y="5"/>
                    <a:pt x="23" y="3"/>
                    <a:pt x="23" y="3"/>
                  </a:cubicBezTo>
                  <a:cubicBezTo>
                    <a:pt x="25" y="2"/>
                    <a:pt x="27" y="3"/>
                    <a:pt x="28" y="3"/>
                  </a:cubicBezTo>
                  <a:cubicBezTo>
                    <a:pt x="30" y="2"/>
                    <a:pt x="35" y="0"/>
                    <a:pt x="38" y="3"/>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7" name="Freeform 107"/>
            <p:cNvSpPr/>
            <p:nvPr/>
          </p:nvSpPr>
          <p:spPr bwMode="auto">
            <a:xfrm>
              <a:off x="2135187" y="1042987"/>
              <a:ext cx="146050" cy="76200"/>
            </a:xfrm>
            <a:custGeom>
              <a:avLst/>
              <a:gdLst>
                <a:gd name="T0" fmla="*/ 35 w 39"/>
                <a:gd name="T1" fmla="*/ 2 h 20"/>
                <a:gd name="T2" fmla="*/ 39 w 39"/>
                <a:gd name="T3" fmla="*/ 14 h 20"/>
                <a:gd name="T4" fmla="*/ 36 w 39"/>
                <a:gd name="T5" fmla="*/ 13 h 20"/>
                <a:gd name="T6" fmla="*/ 36 w 39"/>
                <a:gd name="T7" fmla="*/ 17 h 20"/>
                <a:gd name="T8" fmla="*/ 31 w 39"/>
                <a:gd name="T9" fmla="*/ 19 h 20"/>
                <a:gd name="T10" fmla="*/ 29 w 39"/>
                <a:gd name="T11" fmla="*/ 20 h 20"/>
                <a:gd name="T12" fmla="*/ 25 w 39"/>
                <a:gd name="T13" fmla="*/ 20 h 20"/>
                <a:gd name="T14" fmla="*/ 25 w 39"/>
                <a:gd name="T15" fmla="*/ 14 h 20"/>
                <a:gd name="T16" fmla="*/ 11 w 39"/>
                <a:gd name="T17" fmla="*/ 13 h 20"/>
                <a:gd name="T18" fmla="*/ 0 w 39"/>
                <a:gd name="T19" fmla="*/ 6 h 20"/>
                <a:gd name="T20" fmla="*/ 1 w 39"/>
                <a:gd name="T21" fmla="*/ 3 h 20"/>
                <a:gd name="T22" fmla="*/ 4 w 39"/>
                <a:gd name="T23" fmla="*/ 5 h 20"/>
                <a:gd name="T24" fmla="*/ 11 w 39"/>
                <a:gd name="T25" fmla="*/ 7 h 20"/>
                <a:gd name="T26" fmla="*/ 14 w 39"/>
                <a:gd name="T27" fmla="*/ 7 h 20"/>
                <a:gd name="T28" fmla="*/ 15 w 39"/>
                <a:gd name="T29" fmla="*/ 10 h 20"/>
                <a:gd name="T30" fmla="*/ 16 w 39"/>
                <a:gd name="T31" fmla="*/ 5 h 20"/>
                <a:gd name="T32" fmla="*/ 19 w 39"/>
                <a:gd name="T33" fmla="*/ 7 h 20"/>
                <a:gd name="T34" fmla="*/ 35 w 39"/>
                <a:gd name="T35"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20">
                  <a:moveTo>
                    <a:pt x="35" y="2"/>
                  </a:moveTo>
                  <a:cubicBezTo>
                    <a:pt x="33" y="9"/>
                    <a:pt x="39" y="9"/>
                    <a:pt x="39" y="14"/>
                  </a:cubicBezTo>
                  <a:cubicBezTo>
                    <a:pt x="38" y="15"/>
                    <a:pt x="37" y="12"/>
                    <a:pt x="36" y="13"/>
                  </a:cubicBezTo>
                  <a:cubicBezTo>
                    <a:pt x="35" y="14"/>
                    <a:pt x="37" y="17"/>
                    <a:pt x="36" y="17"/>
                  </a:cubicBezTo>
                  <a:cubicBezTo>
                    <a:pt x="35" y="18"/>
                    <a:pt x="32" y="18"/>
                    <a:pt x="31" y="19"/>
                  </a:cubicBezTo>
                  <a:cubicBezTo>
                    <a:pt x="30" y="19"/>
                    <a:pt x="30" y="20"/>
                    <a:pt x="29" y="20"/>
                  </a:cubicBezTo>
                  <a:cubicBezTo>
                    <a:pt x="28" y="20"/>
                    <a:pt x="26" y="20"/>
                    <a:pt x="25" y="20"/>
                  </a:cubicBezTo>
                  <a:cubicBezTo>
                    <a:pt x="23" y="18"/>
                    <a:pt x="23" y="16"/>
                    <a:pt x="25" y="14"/>
                  </a:cubicBezTo>
                  <a:cubicBezTo>
                    <a:pt x="20" y="17"/>
                    <a:pt x="17" y="13"/>
                    <a:pt x="11" y="13"/>
                  </a:cubicBezTo>
                  <a:cubicBezTo>
                    <a:pt x="10" y="8"/>
                    <a:pt x="3" y="9"/>
                    <a:pt x="0" y="6"/>
                  </a:cubicBezTo>
                  <a:cubicBezTo>
                    <a:pt x="0" y="6"/>
                    <a:pt x="1" y="3"/>
                    <a:pt x="1" y="3"/>
                  </a:cubicBezTo>
                  <a:cubicBezTo>
                    <a:pt x="3" y="2"/>
                    <a:pt x="3" y="4"/>
                    <a:pt x="4" y="5"/>
                  </a:cubicBezTo>
                  <a:cubicBezTo>
                    <a:pt x="6" y="5"/>
                    <a:pt x="10" y="6"/>
                    <a:pt x="11" y="7"/>
                  </a:cubicBezTo>
                  <a:cubicBezTo>
                    <a:pt x="11" y="8"/>
                    <a:pt x="13" y="7"/>
                    <a:pt x="14" y="7"/>
                  </a:cubicBezTo>
                  <a:cubicBezTo>
                    <a:pt x="14" y="8"/>
                    <a:pt x="13" y="11"/>
                    <a:pt x="15" y="10"/>
                  </a:cubicBezTo>
                  <a:cubicBezTo>
                    <a:pt x="19" y="9"/>
                    <a:pt x="13" y="6"/>
                    <a:pt x="16" y="5"/>
                  </a:cubicBezTo>
                  <a:cubicBezTo>
                    <a:pt x="19" y="3"/>
                    <a:pt x="19" y="7"/>
                    <a:pt x="19" y="7"/>
                  </a:cubicBezTo>
                  <a:cubicBezTo>
                    <a:pt x="24" y="7"/>
                    <a:pt x="26" y="0"/>
                    <a:pt x="3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8" name="Freeform 108"/>
            <p:cNvSpPr/>
            <p:nvPr/>
          </p:nvSpPr>
          <p:spPr bwMode="auto">
            <a:xfrm>
              <a:off x="1852612" y="1047750"/>
              <a:ext cx="258763" cy="96838"/>
            </a:xfrm>
            <a:custGeom>
              <a:avLst/>
              <a:gdLst>
                <a:gd name="T0" fmla="*/ 31 w 69"/>
                <a:gd name="T1" fmla="*/ 9 h 26"/>
                <a:gd name="T2" fmla="*/ 45 w 69"/>
                <a:gd name="T3" fmla="*/ 15 h 26"/>
                <a:gd name="T4" fmla="*/ 45 w 69"/>
                <a:gd name="T5" fmla="*/ 8 h 26"/>
                <a:gd name="T6" fmla="*/ 41 w 69"/>
                <a:gd name="T7" fmla="*/ 2 h 26"/>
                <a:gd name="T8" fmla="*/ 51 w 69"/>
                <a:gd name="T9" fmla="*/ 1 h 26"/>
                <a:gd name="T10" fmla="*/ 54 w 69"/>
                <a:gd name="T11" fmla="*/ 4 h 26"/>
                <a:gd name="T12" fmla="*/ 54 w 69"/>
                <a:gd name="T13" fmla="*/ 6 h 26"/>
                <a:gd name="T14" fmla="*/ 59 w 69"/>
                <a:gd name="T15" fmla="*/ 11 h 26"/>
                <a:gd name="T16" fmla="*/ 63 w 69"/>
                <a:gd name="T17" fmla="*/ 8 h 26"/>
                <a:gd name="T18" fmla="*/ 68 w 69"/>
                <a:gd name="T19" fmla="*/ 11 h 26"/>
                <a:gd name="T20" fmla="*/ 69 w 69"/>
                <a:gd name="T21" fmla="*/ 13 h 26"/>
                <a:gd name="T22" fmla="*/ 68 w 69"/>
                <a:gd name="T23" fmla="*/ 19 h 26"/>
                <a:gd name="T24" fmla="*/ 59 w 69"/>
                <a:gd name="T25" fmla="*/ 20 h 26"/>
                <a:gd name="T26" fmla="*/ 54 w 69"/>
                <a:gd name="T27" fmla="*/ 19 h 26"/>
                <a:gd name="T28" fmla="*/ 41 w 69"/>
                <a:gd name="T29" fmla="*/ 22 h 26"/>
                <a:gd name="T30" fmla="*/ 38 w 69"/>
                <a:gd name="T31" fmla="*/ 22 h 26"/>
                <a:gd name="T32" fmla="*/ 34 w 69"/>
                <a:gd name="T33" fmla="*/ 23 h 26"/>
                <a:gd name="T34" fmla="*/ 20 w 69"/>
                <a:gd name="T35" fmla="*/ 26 h 26"/>
                <a:gd name="T36" fmla="*/ 33 w 69"/>
                <a:gd name="T37" fmla="*/ 22 h 26"/>
                <a:gd name="T38" fmla="*/ 26 w 69"/>
                <a:gd name="T39" fmla="*/ 19 h 26"/>
                <a:gd name="T40" fmla="*/ 20 w 69"/>
                <a:gd name="T41" fmla="*/ 16 h 26"/>
                <a:gd name="T42" fmla="*/ 14 w 69"/>
                <a:gd name="T43" fmla="*/ 19 h 26"/>
                <a:gd name="T44" fmla="*/ 10 w 69"/>
                <a:gd name="T45" fmla="*/ 18 h 26"/>
                <a:gd name="T46" fmla="*/ 0 w 69"/>
                <a:gd name="T47" fmla="*/ 16 h 26"/>
                <a:gd name="T48" fmla="*/ 3 w 69"/>
                <a:gd name="T49" fmla="*/ 13 h 26"/>
                <a:gd name="T50" fmla="*/ 5 w 69"/>
                <a:gd name="T51" fmla="*/ 9 h 26"/>
                <a:gd name="T52" fmla="*/ 10 w 69"/>
                <a:gd name="T53" fmla="*/ 8 h 26"/>
                <a:gd name="T54" fmla="*/ 9 w 69"/>
                <a:gd name="T55" fmla="*/ 5 h 26"/>
                <a:gd name="T56" fmla="*/ 12 w 69"/>
                <a:gd name="T57" fmla="*/ 5 h 26"/>
                <a:gd name="T58" fmla="*/ 16 w 69"/>
                <a:gd name="T59" fmla="*/ 4 h 26"/>
                <a:gd name="T60" fmla="*/ 23 w 69"/>
                <a:gd name="T61" fmla="*/ 5 h 26"/>
                <a:gd name="T62" fmla="*/ 24 w 69"/>
                <a:gd name="T63" fmla="*/ 8 h 26"/>
                <a:gd name="T64" fmla="*/ 27 w 69"/>
                <a:gd name="T65" fmla="*/ 8 h 26"/>
                <a:gd name="T66" fmla="*/ 27 w 69"/>
                <a:gd name="T67" fmla="*/ 12 h 26"/>
                <a:gd name="T68" fmla="*/ 31 w 69"/>
                <a:gd name="T69"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 h="26">
                  <a:moveTo>
                    <a:pt x="31" y="9"/>
                  </a:moveTo>
                  <a:cubicBezTo>
                    <a:pt x="30" y="14"/>
                    <a:pt x="43" y="12"/>
                    <a:pt x="45" y="15"/>
                  </a:cubicBezTo>
                  <a:cubicBezTo>
                    <a:pt x="48" y="9"/>
                    <a:pt x="36" y="8"/>
                    <a:pt x="45" y="8"/>
                  </a:cubicBezTo>
                  <a:cubicBezTo>
                    <a:pt x="47" y="2"/>
                    <a:pt x="39" y="7"/>
                    <a:pt x="41" y="2"/>
                  </a:cubicBezTo>
                  <a:cubicBezTo>
                    <a:pt x="45" y="3"/>
                    <a:pt x="46" y="0"/>
                    <a:pt x="51" y="1"/>
                  </a:cubicBezTo>
                  <a:cubicBezTo>
                    <a:pt x="50" y="4"/>
                    <a:pt x="53" y="3"/>
                    <a:pt x="54" y="4"/>
                  </a:cubicBezTo>
                  <a:cubicBezTo>
                    <a:pt x="54" y="4"/>
                    <a:pt x="53" y="6"/>
                    <a:pt x="54" y="6"/>
                  </a:cubicBezTo>
                  <a:cubicBezTo>
                    <a:pt x="55" y="7"/>
                    <a:pt x="57" y="8"/>
                    <a:pt x="59" y="11"/>
                  </a:cubicBezTo>
                  <a:cubicBezTo>
                    <a:pt x="61" y="10"/>
                    <a:pt x="61" y="7"/>
                    <a:pt x="63" y="8"/>
                  </a:cubicBezTo>
                  <a:cubicBezTo>
                    <a:pt x="66" y="8"/>
                    <a:pt x="67" y="9"/>
                    <a:pt x="68" y="11"/>
                  </a:cubicBezTo>
                  <a:cubicBezTo>
                    <a:pt x="68" y="11"/>
                    <a:pt x="69" y="13"/>
                    <a:pt x="69" y="13"/>
                  </a:cubicBezTo>
                  <a:cubicBezTo>
                    <a:pt x="67" y="15"/>
                    <a:pt x="69" y="14"/>
                    <a:pt x="68" y="19"/>
                  </a:cubicBezTo>
                  <a:cubicBezTo>
                    <a:pt x="65" y="16"/>
                    <a:pt x="62" y="20"/>
                    <a:pt x="59" y="20"/>
                  </a:cubicBezTo>
                  <a:cubicBezTo>
                    <a:pt x="57" y="21"/>
                    <a:pt x="56" y="19"/>
                    <a:pt x="54" y="19"/>
                  </a:cubicBezTo>
                  <a:cubicBezTo>
                    <a:pt x="50" y="19"/>
                    <a:pt x="44" y="21"/>
                    <a:pt x="41" y="22"/>
                  </a:cubicBezTo>
                  <a:cubicBezTo>
                    <a:pt x="40" y="22"/>
                    <a:pt x="38" y="21"/>
                    <a:pt x="38" y="22"/>
                  </a:cubicBezTo>
                  <a:cubicBezTo>
                    <a:pt x="37" y="23"/>
                    <a:pt x="36" y="22"/>
                    <a:pt x="34" y="23"/>
                  </a:cubicBezTo>
                  <a:cubicBezTo>
                    <a:pt x="32" y="24"/>
                    <a:pt x="25" y="26"/>
                    <a:pt x="20" y="26"/>
                  </a:cubicBezTo>
                  <a:cubicBezTo>
                    <a:pt x="21" y="21"/>
                    <a:pt x="27" y="22"/>
                    <a:pt x="33" y="22"/>
                  </a:cubicBezTo>
                  <a:cubicBezTo>
                    <a:pt x="33" y="16"/>
                    <a:pt x="28" y="20"/>
                    <a:pt x="26" y="19"/>
                  </a:cubicBezTo>
                  <a:cubicBezTo>
                    <a:pt x="23" y="18"/>
                    <a:pt x="22" y="18"/>
                    <a:pt x="20" y="16"/>
                  </a:cubicBezTo>
                  <a:cubicBezTo>
                    <a:pt x="17" y="15"/>
                    <a:pt x="17" y="19"/>
                    <a:pt x="14" y="19"/>
                  </a:cubicBezTo>
                  <a:cubicBezTo>
                    <a:pt x="12" y="19"/>
                    <a:pt x="12" y="18"/>
                    <a:pt x="10" y="18"/>
                  </a:cubicBezTo>
                  <a:cubicBezTo>
                    <a:pt x="7" y="17"/>
                    <a:pt x="3" y="19"/>
                    <a:pt x="0" y="16"/>
                  </a:cubicBezTo>
                  <a:cubicBezTo>
                    <a:pt x="0" y="14"/>
                    <a:pt x="2" y="14"/>
                    <a:pt x="3" y="13"/>
                  </a:cubicBezTo>
                  <a:cubicBezTo>
                    <a:pt x="3" y="13"/>
                    <a:pt x="4" y="9"/>
                    <a:pt x="5" y="9"/>
                  </a:cubicBezTo>
                  <a:cubicBezTo>
                    <a:pt x="6" y="8"/>
                    <a:pt x="9" y="9"/>
                    <a:pt x="10" y="8"/>
                  </a:cubicBezTo>
                  <a:cubicBezTo>
                    <a:pt x="11" y="7"/>
                    <a:pt x="5" y="6"/>
                    <a:pt x="9" y="5"/>
                  </a:cubicBezTo>
                  <a:cubicBezTo>
                    <a:pt x="10" y="5"/>
                    <a:pt x="11" y="5"/>
                    <a:pt x="12" y="5"/>
                  </a:cubicBezTo>
                  <a:cubicBezTo>
                    <a:pt x="13" y="5"/>
                    <a:pt x="14" y="4"/>
                    <a:pt x="16" y="4"/>
                  </a:cubicBezTo>
                  <a:cubicBezTo>
                    <a:pt x="17" y="4"/>
                    <a:pt x="22" y="4"/>
                    <a:pt x="23" y="5"/>
                  </a:cubicBezTo>
                  <a:cubicBezTo>
                    <a:pt x="24" y="6"/>
                    <a:pt x="23" y="7"/>
                    <a:pt x="24" y="8"/>
                  </a:cubicBezTo>
                  <a:cubicBezTo>
                    <a:pt x="25" y="8"/>
                    <a:pt x="27" y="7"/>
                    <a:pt x="27" y="8"/>
                  </a:cubicBezTo>
                  <a:cubicBezTo>
                    <a:pt x="28" y="9"/>
                    <a:pt x="24" y="13"/>
                    <a:pt x="27" y="12"/>
                  </a:cubicBezTo>
                  <a:cubicBezTo>
                    <a:pt x="28" y="12"/>
                    <a:pt x="29" y="8"/>
                    <a:pt x="31" y="9"/>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59" name="Freeform 109"/>
            <p:cNvSpPr/>
            <p:nvPr/>
          </p:nvSpPr>
          <p:spPr bwMode="auto">
            <a:xfrm>
              <a:off x="1676400" y="1144587"/>
              <a:ext cx="206375" cy="139700"/>
            </a:xfrm>
            <a:custGeom>
              <a:avLst/>
              <a:gdLst>
                <a:gd name="T0" fmla="*/ 7 w 55"/>
                <a:gd name="T1" fmla="*/ 1 h 37"/>
                <a:gd name="T2" fmla="*/ 30 w 55"/>
                <a:gd name="T3" fmla="*/ 3 h 37"/>
                <a:gd name="T4" fmla="*/ 33 w 55"/>
                <a:gd name="T5" fmla="*/ 3 h 37"/>
                <a:gd name="T6" fmla="*/ 39 w 55"/>
                <a:gd name="T7" fmla="*/ 4 h 37"/>
                <a:gd name="T8" fmla="*/ 44 w 55"/>
                <a:gd name="T9" fmla="*/ 4 h 37"/>
                <a:gd name="T10" fmla="*/ 46 w 55"/>
                <a:gd name="T11" fmla="*/ 6 h 37"/>
                <a:gd name="T12" fmla="*/ 54 w 55"/>
                <a:gd name="T13" fmla="*/ 11 h 37"/>
                <a:gd name="T14" fmla="*/ 42 w 55"/>
                <a:gd name="T15" fmla="*/ 14 h 37"/>
                <a:gd name="T16" fmla="*/ 40 w 55"/>
                <a:gd name="T17" fmla="*/ 17 h 37"/>
                <a:gd name="T18" fmla="*/ 37 w 55"/>
                <a:gd name="T19" fmla="*/ 15 h 37"/>
                <a:gd name="T20" fmla="*/ 36 w 55"/>
                <a:gd name="T21" fmla="*/ 17 h 37"/>
                <a:gd name="T22" fmla="*/ 37 w 55"/>
                <a:gd name="T23" fmla="*/ 18 h 37"/>
                <a:gd name="T24" fmla="*/ 35 w 55"/>
                <a:gd name="T25" fmla="*/ 20 h 37"/>
                <a:gd name="T26" fmla="*/ 35 w 55"/>
                <a:gd name="T27" fmla="*/ 22 h 37"/>
                <a:gd name="T28" fmla="*/ 32 w 55"/>
                <a:gd name="T29" fmla="*/ 22 h 37"/>
                <a:gd name="T30" fmla="*/ 29 w 55"/>
                <a:gd name="T31" fmla="*/ 25 h 37"/>
                <a:gd name="T32" fmla="*/ 29 w 55"/>
                <a:gd name="T33" fmla="*/ 31 h 37"/>
                <a:gd name="T34" fmla="*/ 12 w 55"/>
                <a:gd name="T35" fmla="*/ 35 h 37"/>
                <a:gd name="T36" fmla="*/ 0 w 55"/>
                <a:gd name="T37" fmla="*/ 27 h 37"/>
                <a:gd name="T38" fmla="*/ 4 w 55"/>
                <a:gd name="T39" fmla="*/ 24 h 37"/>
                <a:gd name="T40" fmla="*/ 5 w 55"/>
                <a:gd name="T41" fmla="*/ 21 h 37"/>
                <a:gd name="T42" fmla="*/ 4 w 55"/>
                <a:gd name="T43" fmla="*/ 15 h 37"/>
                <a:gd name="T44" fmla="*/ 7 w 55"/>
                <a:gd name="T45" fmla="*/ 14 h 37"/>
                <a:gd name="T46" fmla="*/ 9 w 55"/>
                <a:gd name="T47" fmla="*/ 8 h 37"/>
                <a:gd name="T48" fmla="*/ 7 w 55"/>
                <a:gd name="T49"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37">
                  <a:moveTo>
                    <a:pt x="7" y="1"/>
                  </a:moveTo>
                  <a:cubicBezTo>
                    <a:pt x="15" y="2"/>
                    <a:pt x="24" y="0"/>
                    <a:pt x="30" y="3"/>
                  </a:cubicBezTo>
                  <a:cubicBezTo>
                    <a:pt x="31" y="3"/>
                    <a:pt x="33" y="2"/>
                    <a:pt x="33" y="3"/>
                  </a:cubicBezTo>
                  <a:cubicBezTo>
                    <a:pt x="35" y="4"/>
                    <a:pt x="37" y="3"/>
                    <a:pt x="39" y="4"/>
                  </a:cubicBezTo>
                  <a:cubicBezTo>
                    <a:pt x="41" y="7"/>
                    <a:pt x="39" y="3"/>
                    <a:pt x="44" y="4"/>
                  </a:cubicBezTo>
                  <a:cubicBezTo>
                    <a:pt x="45" y="4"/>
                    <a:pt x="45" y="6"/>
                    <a:pt x="46" y="6"/>
                  </a:cubicBezTo>
                  <a:cubicBezTo>
                    <a:pt x="47" y="6"/>
                    <a:pt x="55" y="8"/>
                    <a:pt x="54" y="11"/>
                  </a:cubicBezTo>
                  <a:cubicBezTo>
                    <a:pt x="50" y="12"/>
                    <a:pt x="45" y="13"/>
                    <a:pt x="42" y="14"/>
                  </a:cubicBezTo>
                  <a:cubicBezTo>
                    <a:pt x="40" y="15"/>
                    <a:pt x="41" y="16"/>
                    <a:pt x="40" y="17"/>
                  </a:cubicBezTo>
                  <a:cubicBezTo>
                    <a:pt x="40" y="17"/>
                    <a:pt x="38" y="15"/>
                    <a:pt x="37" y="15"/>
                  </a:cubicBezTo>
                  <a:cubicBezTo>
                    <a:pt x="38" y="15"/>
                    <a:pt x="36" y="18"/>
                    <a:pt x="36" y="17"/>
                  </a:cubicBezTo>
                  <a:cubicBezTo>
                    <a:pt x="36" y="18"/>
                    <a:pt x="37" y="19"/>
                    <a:pt x="37" y="18"/>
                  </a:cubicBezTo>
                  <a:cubicBezTo>
                    <a:pt x="37" y="20"/>
                    <a:pt x="35" y="19"/>
                    <a:pt x="35" y="20"/>
                  </a:cubicBezTo>
                  <a:cubicBezTo>
                    <a:pt x="34" y="20"/>
                    <a:pt x="35" y="22"/>
                    <a:pt x="35" y="22"/>
                  </a:cubicBezTo>
                  <a:cubicBezTo>
                    <a:pt x="34" y="23"/>
                    <a:pt x="32" y="22"/>
                    <a:pt x="32" y="22"/>
                  </a:cubicBezTo>
                  <a:cubicBezTo>
                    <a:pt x="31" y="23"/>
                    <a:pt x="31" y="25"/>
                    <a:pt x="29" y="25"/>
                  </a:cubicBezTo>
                  <a:cubicBezTo>
                    <a:pt x="29" y="31"/>
                    <a:pt x="29" y="31"/>
                    <a:pt x="29" y="31"/>
                  </a:cubicBezTo>
                  <a:cubicBezTo>
                    <a:pt x="22" y="31"/>
                    <a:pt x="23" y="37"/>
                    <a:pt x="12" y="35"/>
                  </a:cubicBezTo>
                  <a:cubicBezTo>
                    <a:pt x="14" y="27"/>
                    <a:pt x="5" y="29"/>
                    <a:pt x="0" y="27"/>
                  </a:cubicBezTo>
                  <a:cubicBezTo>
                    <a:pt x="0" y="25"/>
                    <a:pt x="3" y="25"/>
                    <a:pt x="4" y="24"/>
                  </a:cubicBezTo>
                  <a:cubicBezTo>
                    <a:pt x="4" y="24"/>
                    <a:pt x="1" y="20"/>
                    <a:pt x="5" y="21"/>
                  </a:cubicBezTo>
                  <a:cubicBezTo>
                    <a:pt x="5" y="19"/>
                    <a:pt x="3" y="18"/>
                    <a:pt x="4" y="15"/>
                  </a:cubicBezTo>
                  <a:cubicBezTo>
                    <a:pt x="6" y="17"/>
                    <a:pt x="6" y="16"/>
                    <a:pt x="7" y="14"/>
                  </a:cubicBezTo>
                  <a:cubicBezTo>
                    <a:pt x="7" y="12"/>
                    <a:pt x="9" y="12"/>
                    <a:pt x="9" y="8"/>
                  </a:cubicBezTo>
                  <a:cubicBezTo>
                    <a:pt x="10" y="4"/>
                    <a:pt x="5" y="7"/>
                    <a:pt x="7" y="1"/>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0" name="Freeform 110"/>
            <p:cNvSpPr/>
            <p:nvPr/>
          </p:nvSpPr>
          <p:spPr bwMode="auto">
            <a:xfrm>
              <a:off x="2089150" y="1174750"/>
              <a:ext cx="46038" cy="33338"/>
            </a:xfrm>
            <a:custGeom>
              <a:avLst/>
              <a:gdLst>
                <a:gd name="T0" fmla="*/ 2 w 12"/>
                <a:gd name="T1" fmla="*/ 0 h 9"/>
                <a:gd name="T2" fmla="*/ 10 w 12"/>
                <a:gd name="T3" fmla="*/ 0 h 9"/>
                <a:gd name="T4" fmla="*/ 12 w 12"/>
                <a:gd name="T5" fmla="*/ 6 h 9"/>
                <a:gd name="T6" fmla="*/ 9 w 12"/>
                <a:gd name="T7" fmla="*/ 9 h 9"/>
                <a:gd name="T8" fmla="*/ 0 w 12"/>
                <a:gd name="T9" fmla="*/ 5 h 9"/>
                <a:gd name="T10" fmla="*/ 2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2" y="0"/>
                  </a:moveTo>
                  <a:cubicBezTo>
                    <a:pt x="10" y="0"/>
                    <a:pt x="10" y="0"/>
                    <a:pt x="10" y="0"/>
                  </a:cubicBezTo>
                  <a:cubicBezTo>
                    <a:pt x="10" y="3"/>
                    <a:pt x="12" y="3"/>
                    <a:pt x="12" y="6"/>
                  </a:cubicBezTo>
                  <a:cubicBezTo>
                    <a:pt x="9" y="5"/>
                    <a:pt x="9" y="7"/>
                    <a:pt x="9" y="9"/>
                  </a:cubicBezTo>
                  <a:cubicBezTo>
                    <a:pt x="7" y="7"/>
                    <a:pt x="5" y="4"/>
                    <a:pt x="0" y="5"/>
                  </a:cubicBezTo>
                  <a:cubicBezTo>
                    <a:pt x="1" y="3"/>
                    <a:pt x="2" y="2"/>
                    <a:pt x="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1" name="Freeform 111"/>
            <p:cNvSpPr/>
            <p:nvPr/>
          </p:nvSpPr>
          <p:spPr bwMode="auto">
            <a:xfrm>
              <a:off x="2317750" y="1160462"/>
              <a:ext cx="106363" cy="74613"/>
            </a:xfrm>
            <a:custGeom>
              <a:avLst/>
              <a:gdLst>
                <a:gd name="T0" fmla="*/ 25 w 28"/>
                <a:gd name="T1" fmla="*/ 2 h 20"/>
                <a:gd name="T2" fmla="*/ 26 w 28"/>
                <a:gd name="T3" fmla="*/ 9 h 20"/>
                <a:gd name="T4" fmla="*/ 24 w 28"/>
                <a:gd name="T5" fmla="*/ 11 h 20"/>
                <a:gd name="T6" fmla="*/ 17 w 28"/>
                <a:gd name="T7" fmla="*/ 13 h 20"/>
                <a:gd name="T8" fmla="*/ 5 w 28"/>
                <a:gd name="T9" fmla="*/ 20 h 20"/>
                <a:gd name="T10" fmla="*/ 4 w 28"/>
                <a:gd name="T11" fmla="*/ 14 h 20"/>
                <a:gd name="T12" fmla="*/ 1 w 28"/>
                <a:gd name="T13" fmla="*/ 11 h 20"/>
                <a:gd name="T14" fmla="*/ 1 w 28"/>
                <a:gd name="T15" fmla="*/ 4 h 20"/>
                <a:gd name="T16" fmla="*/ 4 w 28"/>
                <a:gd name="T17" fmla="*/ 2 h 20"/>
                <a:gd name="T18" fmla="*/ 8 w 28"/>
                <a:gd name="T19" fmla="*/ 0 h 20"/>
                <a:gd name="T20" fmla="*/ 19 w 28"/>
                <a:gd name="T21" fmla="*/ 3 h 20"/>
                <a:gd name="T22" fmla="*/ 25 w 28"/>
                <a:gd name="T23"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0">
                  <a:moveTo>
                    <a:pt x="25" y="2"/>
                  </a:moveTo>
                  <a:cubicBezTo>
                    <a:pt x="28" y="1"/>
                    <a:pt x="26" y="7"/>
                    <a:pt x="26" y="9"/>
                  </a:cubicBezTo>
                  <a:cubicBezTo>
                    <a:pt x="24" y="8"/>
                    <a:pt x="24" y="10"/>
                    <a:pt x="24" y="11"/>
                  </a:cubicBezTo>
                  <a:cubicBezTo>
                    <a:pt x="19" y="9"/>
                    <a:pt x="18" y="17"/>
                    <a:pt x="17" y="13"/>
                  </a:cubicBezTo>
                  <a:cubicBezTo>
                    <a:pt x="13" y="16"/>
                    <a:pt x="11" y="19"/>
                    <a:pt x="5" y="20"/>
                  </a:cubicBezTo>
                  <a:cubicBezTo>
                    <a:pt x="4" y="19"/>
                    <a:pt x="4" y="17"/>
                    <a:pt x="4" y="14"/>
                  </a:cubicBezTo>
                  <a:cubicBezTo>
                    <a:pt x="3" y="13"/>
                    <a:pt x="2" y="13"/>
                    <a:pt x="1" y="11"/>
                  </a:cubicBezTo>
                  <a:cubicBezTo>
                    <a:pt x="0" y="9"/>
                    <a:pt x="2" y="7"/>
                    <a:pt x="1" y="4"/>
                  </a:cubicBezTo>
                  <a:cubicBezTo>
                    <a:pt x="4" y="5"/>
                    <a:pt x="4" y="3"/>
                    <a:pt x="4" y="2"/>
                  </a:cubicBezTo>
                  <a:cubicBezTo>
                    <a:pt x="6" y="2"/>
                    <a:pt x="8" y="2"/>
                    <a:pt x="8" y="0"/>
                  </a:cubicBezTo>
                  <a:cubicBezTo>
                    <a:pt x="10" y="3"/>
                    <a:pt x="17" y="0"/>
                    <a:pt x="19" y="3"/>
                  </a:cubicBezTo>
                  <a:cubicBezTo>
                    <a:pt x="22" y="3"/>
                    <a:pt x="25" y="4"/>
                    <a:pt x="25" y="2"/>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2" name="Freeform 112"/>
            <p:cNvSpPr/>
            <p:nvPr/>
          </p:nvSpPr>
          <p:spPr bwMode="auto">
            <a:xfrm>
              <a:off x="3852862" y="1449387"/>
              <a:ext cx="223838" cy="107950"/>
            </a:xfrm>
            <a:custGeom>
              <a:avLst/>
              <a:gdLst>
                <a:gd name="T0" fmla="*/ 44 w 60"/>
                <a:gd name="T1" fmla="*/ 0 h 29"/>
                <a:gd name="T2" fmla="*/ 49 w 60"/>
                <a:gd name="T3" fmla="*/ 3 h 29"/>
                <a:gd name="T4" fmla="*/ 54 w 60"/>
                <a:gd name="T5" fmla="*/ 5 h 29"/>
                <a:gd name="T6" fmla="*/ 52 w 60"/>
                <a:gd name="T7" fmla="*/ 7 h 29"/>
                <a:gd name="T8" fmla="*/ 59 w 60"/>
                <a:gd name="T9" fmla="*/ 12 h 29"/>
                <a:gd name="T10" fmla="*/ 55 w 60"/>
                <a:gd name="T11" fmla="*/ 20 h 29"/>
                <a:gd name="T12" fmla="*/ 51 w 60"/>
                <a:gd name="T13" fmla="*/ 21 h 29"/>
                <a:gd name="T14" fmla="*/ 45 w 60"/>
                <a:gd name="T15" fmla="*/ 24 h 29"/>
                <a:gd name="T16" fmla="*/ 41 w 60"/>
                <a:gd name="T17" fmla="*/ 26 h 29"/>
                <a:gd name="T18" fmla="*/ 38 w 60"/>
                <a:gd name="T19" fmla="*/ 27 h 29"/>
                <a:gd name="T20" fmla="*/ 21 w 60"/>
                <a:gd name="T21" fmla="*/ 28 h 29"/>
                <a:gd name="T22" fmla="*/ 20 w 60"/>
                <a:gd name="T23" fmla="*/ 27 h 29"/>
                <a:gd name="T24" fmla="*/ 14 w 60"/>
                <a:gd name="T25" fmla="*/ 24 h 29"/>
                <a:gd name="T26" fmla="*/ 12 w 60"/>
                <a:gd name="T27" fmla="*/ 23 h 29"/>
                <a:gd name="T28" fmla="*/ 14 w 60"/>
                <a:gd name="T29" fmla="*/ 21 h 29"/>
                <a:gd name="T30" fmla="*/ 10 w 60"/>
                <a:gd name="T31" fmla="*/ 19 h 29"/>
                <a:gd name="T32" fmla="*/ 10 w 60"/>
                <a:gd name="T33" fmla="*/ 10 h 29"/>
                <a:gd name="T34" fmla="*/ 2 w 60"/>
                <a:gd name="T35" fmla="*/ 12 h 29"/>
                <a:gd name="T36" fmla="*/ 5 w 60"/>
                <a:gd name="T37" fmla="*/ 6 h 29"/>
                <a:gd name="T38" fmla="*/ 16 w 60"/>
                <a:gd name="T39" fmla="*/ 6 h 29"/>
                <a:gd name="T40" fmla="*/ 17 w 60"/>
                <a:gd name="T41" fmla="*/ 12 h 29"/>
                <a:gd name="T42" fmla="*/ 21 w 60"/>
                <a:gd name="T43" fmla="*/ 6 h 29"/>
                <a:gd name="T44" fmla="*/ 30 w 60"/>
                <a:gd name="T45" fmla="*/ 9 h 29"/>
                <a:gd name="T46" fmla="*/ 33 w 60"/>
                <a:gd name="T47" fmla="*/ 6 h 29"/>
                <a:gd name="T48" fmla="*/ 41 w 60"/>
                <a:gd name="T49" fmla="*/ 5 h 29"/>
                <a:gd name="T50" fmla="*/ 44 w 60"/>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29">
                  <a:moveTo>
                    <a:pt x="44" y="0"/>
                  </a:moveTo>
                  <a:cubicBezTo>
                    <a:pt x="45" y="1"/>
                    <a:pt x="47" y="2"/>
                    <a:pt x="49" y="3"/>
                  </a:cubicBezTo>
                  <a:cubicBezTo>
                    <a:pt x="50" y="3"/>
                    <a:pt x="53" y="4"/>
                    <a:pt x="54" y="5"/>
                  </a:cubicBezTo>
                  <a:cubicBezTo>
                    <a:pt x="54" y="5"/>
                    <a:pt x="52" y="7"/>
                    <a:pt x="52" y="7"/>
                  </a:cubicBezTo>
                  <a:cubicBezTo>
                    <a:pt x="52" y="10"/>
                    <a:pt x="56" y="13"/>
                    <a:pt x="59" y="12"/>
                  </a:cubicBezTo>
                  <a:cubicBezTo>
                    <a:pt x="60" y="15"/>
                    <a:pt x="59" y="17"/>
                    <a:pt x="55" y="20"/>
                  </a:cubicBezTo>
                  <a:cubicBezTo>
                    <a:pt x="54" y="21"/>
                    <a:pt x="52" y="21"/>
                    <a:pt x="51" y="21"/>
                  </a:cubicBezTo>
                  <a:cubicBezTo>
                    <a:pt x="48" y="23"/>
                    <a:pt x="49" y="23"/>
                    <a:pt x="45" y="24"/>
                  </a:cubicBezTo>
                  <a:cubicBezTo>
                    <a:pt x="45" y="24"/>
                    <a:pt x="41" y="25"/>
                    <a:pt x="41" y="26"/>
                  </a:cubicBezTo>
                  <a:cubicBezTo>
                    <a:pt x="40" y="27"/>
                    <a:pt x="40" y="27"/>
                    <a:pt x="38" y="27"/>
                  </a:cubicBezTo>
                  <a:cubicBezTo>
                    <a:pt x="37" y="27"/>
                    <a:pt x="26" y="29"/>
                    <a:pt x="21" y="28"/>
                  </a:cubicBezTo>
                  <a:cubicBezTo>
                    <a:pt x="21" y="28"/>
                    <a:pt x="21" y="27"/>
                    <a:pt x="20" y="27"/>
                  </a:cubicBezTo>
                  <a:cubicBezTo>
                    <a:pt x="18" y="27"/>
                    <a:pt x="17" y="24"/>
                    <a:pt x="14" y="24"/>
                  </a:cubicBezTo>
                  <a:cubicBezTo>
                    <a:pt x="13" y="24"/>
                    <a:pt x="13" y="23"/>
                    <a:pt x="12" y="23"/>
                  </a:cubicBezTo>
                  <a:cubicBezTo>
                    <a:pt x="12" y="21"/>
                    <a:pt x="13" y="22"/>
                    <a:pt x="14" y="21"/>
                  </a:cubicBezTo>
                  <a:cubicBezTo>
                    <a:pt x="14" y="20"/>
                    <a:pt x="11" y="20"/>
                    <a:pt x="10" y="19"/>
                  </a:cubicBezTo>
                  <a:cubicBezTo>
                    <a:pt x="9" y="16"/>
                    <a:pt x="11" y="14"/>
                    <a:pt x="10" y="10"/>
                  </a:cubicBezTo>
                  <a:cubicBezTo>
                    <a:pt x="5" y="9"/>
                    <a:pt x="5" y="15"/>
                    <a:pt x="2" y="12"/>
                  </a:cubicBezTo>
                  <a:cubicBezTo>
                    <a:pt x="0" y="7"/>
                    <a:pt x="6" y="10"/>
                    <a:pt x="5" y="6"/>
                  </a:cubicBezTo>
                  <a:cubicBezTo>
                    <a:pt x="10" y="7"/>
                    <a:pt x="9" y="6"/>
                    <a:pt x="16" y="6"/>
                  </a:cubicBezTo>
                  <a:cubicBezTo>
                    <a:pt x="17" y="9"/>
                    <a:pt x="20" y="9"/>
                    <a:pt x="17" y="12"/>
                  </a:cubicBezTo>
                  <a:cubicBezTo>
                    <a:pt x="21" y="12"/>
                    <a:pt x="22" y="10"/>
                    <a:pt x="21" y="6"/>
                  </a:cubicBezTo>
                  <a:cubicBezTo>
                    <a:pt x="22" y="9"/>
                    <a:pt x="34" y="3"/>
                    <a:pt x="30" y="9"/>
                  </a:cubicBezTo>
                  <a:cubicBezTo>
                    <a:pt x="33" y="10"/>
                    <a:pt x="32" y="6"/>
                    <a:pt x="33" y="6"/>
                  </a:cubicBezTo>
                  <a:cubicBezTo>
                    <a:pt x="35" y="5"/>
                    <a:pt x="38" y="5"/>
                    <a:pt x="41" y="5"/>
                  </a:cubicBezTo>
                  <a:cubicBezTo>
                    <a:pt x="43" y="4"/>
                    <a:pt x="44" y="3"/>
                    <a:pt x="44"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3" name="Freeform 113"/>
            <p:cNvSpPr/>
            <p:nvPr/>
          </p:nvSpPr>
          <p:spPr bwMode="auto">
            <a:xfrm>
              <a:off x="2501900" y="1474787"/>
              <a:ext cx="134938" cy="98425"/>
            </a:xfrm>
            <a:custGeom>
              <a:avLst/>
              <a:gdLst>
                <a:gd name="T0" fmla="*/ 10 w 36"/>
                <a:gd name="T1" fmla="*/ 0 h 26"/>
                <a:gd name="T2" fmla="*/ 18 w 36"/>
                <a:gd name="T3" fmla="*/ 9 h 26"/>
                <a:gd name="T4" fmla="*/ 21 w 36"/>
                <a:gd name="T5" fmla="*/ 7 h 26"/>
                <a:gd name="T6" fmla="*/ 25 w 36"/>
                <a:gd name="T7" fmla="*/ 12 h 26"/>
                <a:gd name="T8" fmla="*/ 31 w 36"/>
                <a:gd name="T9" fmla="*/ 19 h 26"/>
                <a:gd name="T10" fmla="*/ 36 w 36"/>
                <a:gd name="T11" fmla="*/ 20 h 26"/>
                <a:gd name="T12" fmla="*/ 18 w 36"/>
                <a:gd name="T13" fmla="*/ 21 h 26"/>
                <a:gd name="T14" fmla="*/ 11 w 36"/>
                <a:gd name="T15" fmla="*/ 26 h 26"/>
                <a:gd name="T16" fmla="*/ 0 w 36"/>
                <a:gd name="T17" fmla="*/ 21 h 26"/>
                <a:gd name="T18" fmla="*/ 3 w 36"/>
                <a:gd name="T19" fmla="*/ 20 h 26"/>
                <a:gd name="T20" fmla="*/ 4 w 36"/>
                <a:gd name="T21" fmla="*/ 17 h 26"/>
                <a:gd name="T22" fmla="*/ 4 w 36"/>
                <a:gd name="T23" fmla="*/ 5 h 26"/>
                <a:gd name="T24" fmla="*/ 10 w 36"/>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26">
                  <a:moveTo>
                    <a:pt x="10" y="0"/>
                  </a:moveTo>
                  <a:cubicBezTo>
                    <a:pt x="12" y="4"/>
                    <a:pt x="19" y="2"/>
                    <a:pt x="18" y="9"/>
                  </a:cubicBezTo>
                  <a:cubicBezTo>
                    <a:pt x="19" y="10"/>
                    <a:pt x="21" y="7"/>
                    <a:pt x="21" y="7"/>
                  </a:cubicBezTo>
                  <a:cubicBezTo>
                    <a:pt x="23" y="8"/>
                    <a:pt x="22" y="11"/>
                    <a:pt x="25" y="12"/>
                  </a:cubicBezTo>
                  <a:cubicBezTo>
                    <a:pt x="27" y="12"/>
                    <a:pt x="29" y="17"/>
                    <a:pt x="31" y="19"/>
                  </a:cubicBezTo>
                  <a:cubicBezTo>
                    <a:pt x="35" y="17"/>
                    <a:pt x="34" y="17"/>
                    <a:pt x="36" y="20"/>
                  </a:cubicBezTo>
                  <a:cubicBezTo>
                    <a:pt x="33" y="23"/>
                    <a:pt x="24" y="21"/>
                    <a:pt x="18" y="21"/>
                  </a:cubicBezTo>
                  <a:cubicBezTo>
                    <a:pt x="16" y="23"/>
                    <a:pt x="12" y="23"/>
                    <a:pt x="11" y="26"/>
                  </a:cubicBezTo>
                  <a:cubicBezTo>
                    <a:pt x="8" y="24"/>
                    <a:pt x="6" y="20"/>
                    <a:pt x="0" y="21"/>
                  </a:cubicBezTo>
                  <a:cubicBezTo>
                    <a:pt x="0" y="20"/>
                    <a:pt x="2" y="20"/>
                    <a:pt x="3" y="20"/>
                  </a:cubicBezTo>
                  <a:cubicBezTo>
                    <a:pt x="1" y="18"/>
                    <a:pt x="1" y="17"/>
                    <a:pt x="4" y="17"/>
                  </a:cubicBezTo>
                  <a:cubicBezTo>
                    <a:pt x="1" y="12"/>
                    <a:pt x="4" y="10"/>
                    <a:pt x="4" y="5"/>
                  </a:cubicBezTo>
                  <a:cubicBezTo>
                    <a:pt x="7" y="4"/>
                    <a:pt x="10" y="4"/>
                    <a:pt x="10"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4" name="Freeform 114"/>
            <p:cNvSpPr/>
            <p:nvPr/>
          </p:nvSpPr>
          <p:spPr bwMode="auto">
            <a:xfrm>
              <a:off x="6416675" y="3027363"/>
              <a:ext cx="225425" cy="239713"/>
            </a:xfrm>
            <a:custGeom>
              <a:avLst/>
              <a:gdLst>
                <a:gd name="T0" fmla="*/ 5 w 60"/>
                <a:gd name="T1" fmla="*/ 9 h 64"/>
                <a:gd name="T2" fmla="*/ 2 w 60"/>
                <a:gd name="T3" fmla="*/ 7 h 64"/>
                <a:gd name="T4" fmla="*/ 0 w 60"/>
                <a:gd name="T5" fmla="*/ 3 h 64"/>
                <a:gd name="T6" fmla="*/ 11 w 60"/>
                <a:gd name="T7" fmla="*/ 2 h 64"/>
                <a:gd name="T8" fmla="*/ 16 w 60"/>
                <a:gd name="T9" fmla="*/ 4 h 64"/>
                <a:gd name="T10" fmla="*/ 16 w 60"/>
                <a:gd name="T11" fmla="*/ 7 h 64"/>
                <a:gd name="T12" fmla="*/ 19 w 60"/>
                <a:gd name="T13" fmla="*/ 10 h 64"/>
                <a:gd name="T14" fmla="*/ 25 w 60"/>
                <a:gd name="T15" fmla="*/ 13 h 64"/>
                <a:gd name="T16" fmla="*/ 35 w 60"/>
                <a:gd name="T17" fmla="*/ 21 h 64"/>
                <a:gd name="T18" fmla="*/ 37 w 60"/>
                <a:gd name="T19" fmla="*/ 25 h 64"/>
                <a:gd name="T20" fmla="*/ 42 w 60"/>
                <a:gd name="T21" fmla="*/ 27 h 64"/>
                <a:gd name="T22" fmla="*/ 44 w 60"/>
                <a:gd name="T23" fmla="*/ 30 h 64"/>
                <a:gd name="T24" fmla="*/ 44 w 60"/>
                <a:gd name="T25" fmla="*/ 32 h 64"/>
                <a:gd name="T26" fmla="*/ 47 w 60"/>
                <a:gd name="T27" fmla="*/ 35 h 64"/>
                <a:gd name="T28" fmla="*/ 51 w 60"/>
                <a:gd name="T29" fmla="*/ 39 h 64"/>
                <a:gd name="T30" fmla="*/ 54 w 60"/>
                <a:gd name="T31" fmla="*/ 42 h 64"/>
                <a:gd name="T32" fmla="*/ 57 w 60"/>
                <a:gd name="T33" fmla="*/ 49 h 64"/>
                <a:gd name="T34" fmla="*/ 58 w 60"/>
                <a:gd name="T35" fmla="*/ 55 h 64"/>
                <a:gd name="T36" fmla="*/ 60 w 60"/>
                <a:gd name="T37" fmla="*/ 59 h 64"/>
                <a:gd name="T38" fmla="*/ 53 w 60"/>
                <a:gd name="T39" fmla="*/ 61 h 64"/>
                <a:gd name="T40" fmla="*/ 47 w 60"/>
                <a:gd name="T41" fmla="*/ 61 h 64"/>
                <a:gd name="T42" fmla="*/ 47 w 60"/>
                <a:gd name="T43" fmla="*/ 58 h 64"/>
                <a:gd name="T44" fmla="*/ 44 w 60"/>
                <a:gd name="T45" fmla="*/ 58 h 64"/>
                <a:gd name="T46" fmla="*/ 37 w 60"/>
                <a:gd name="T47" fmla="*/ 52 h 64"/>
                <a:gd name="T48" fmla="*/ 39 w 60"/>
                <a:gd name="T49" fmla="*/ 49 h 64"/>
                <a:gd name="T50" fmla="*/ 37 w 60"/>
                <a:gd name="T51" fmla="*/ 49 h 64"/>
                <a:gd name="T52" fmla="*/ 36 w 60"/>
                <a:gd name="T53" fmla="*/ 46 h 64"/>
                <a:gd name="T54" fmla="*/ 33 w 60"/>
                <a:gd name="T55" fmla="*/ 46 h 64"/>
                <a:gd name="T56" fmla="*/ 28 w 60"/>
                <a:gd name="T57" fmla="*/ 41 h 64"/>
                <a:gd name="T58" fmla="*/ 25 w 60"/>
                <a:gd name="T59" fmla="*/ 31 h 64"/>
                <a:gd name="T60" fmla="*/ 23 w 60"/>
                <a:gd name="T61" fmla="*/ 34 h 64"/>
                <a:gd name="T62" fmla="*/ 21 w 60"/>
                <a:gd name="T63" fmla="*/ 27 h 64"/>
                <a:gd name="T64" fmla="*/ 18 w 60"/>
                <a:gd name="T65" fmla="*/ 24 h 64"/>
                <a:gd name="T66" fmla="*/ 15 w 60"/>
                <a:gd name="T67" fmla="*/ 23 h 64"/>
                <a:gd name="T68" fmla="*/ 14 w 60"/>
                <a:gd name="T69" fmla="*/ 17 h 64"/>
                <a:gd name="T70" fmla="*/ 9 w 60"/>
                <a:gd name="T71" fmla="*/ 14 h 64"/>
                <a:gd name="T72" fmla="*/ 7 w 60"/>
                <a:gd name="T73" fmla="*/ 11 h 64"/>
                <a:gd name="T74" fmla="*/ 5 w 60"/>
                <a:gd name="T75"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64">
                  <a:moveTo>
                    <a:pt x="5" y="9"/>
                  </a:moveTo>
                  <a:cubicBezTo>
                    <a:pt x="5" y="7"/>
                    <a:pt x="3" y="8"/>
                    <a:pt x="2" y="7"/>
                  </a:cubicBezTo>
                  <a:cubicBezTo>
                    <a:pt x="1" y="6"/>
                    <a:pt x="2" y="3"/>
                    <a:pt x="0" y="3"/>
                  </a:cubicBezTo>
                  <a:cubicBezTo>
                    <a:pt x="3" y="0"/>
                    <a:pt x="6" y="4"/>
                    <a:pt x="11" y="2"/>
                  </a:cubicBezTo>
                  <a:cubicBezTo>
                    <a:pt x="10" y="5"/>
                    <a:pt x="15" y="3"/>
                    <a:pt x="16" y="4"/>
                  </a:cubicBezTo>
                  <a:cubicBezTo>
                    <a:pt x="17" y="5"/>
                    <a:pt x="16" y="7"/>
                    <a:pt x="16" y="7"/>
                  </a:cubicBezTo>
                  <a:cubicBezTo>
                    <a:pt x="18" y="8"/>
                    <a:pt x="20" y="7"/>
                    <a:pt x="19" y="10"/>
                  </a:cubicBezTo>
                  <a:cubicBezTo>
                    <a:pt x="23" y="9"/>
                    <a:pt x="22" y="13"/>
                    <a:pt x="25" y="13"/>
                  </a:cubicBezTo>
                  <a:cubicBezTo>
                    <a:pt x="27" y="13"/>
                    <a:pt x="31" y="21"/>
                    <a:pt x="35" y="21"/>
                  </a:cubicBezTo>
                  <a:cubicBezTo>
                    <a:pt x="38" y="21"/>
                    <a:pt x="36" y="24"/>
                    <a:pt x="37" y="25"/>
                  </a:cubicBezTo>
                  <a:cubicBezTo>
                    <a:pt x="38" y="26"/>
                    <a:pt x="41" y="26"/>
                    <a:pt x="42" y="27"/>
                  </a:cubicBezTo>
                  <a:cubicBezTo>
                    <a:pt x="42" y="27"/>
                    <a:pt x="44" y="29"/>
                    <a:pt x="44" y="30"/>
                  </a:cubicBezTo>
                  <a:cubicBezTo>
                    <a:pt x="45" y="30"/>
                    <a:pt x="44" y="32"/>
                    <a:pt x="44" y="32"/>
                  </a:cubicBezTo>
                  <a:cubicBezTo>
                    <a:pt x="45" y="33"/>
                    <a:pt x="46" y="34"/>
                    <a:pt x="47" y="35"/>
                  </a:cubicBezTo>
                  <a:cubicBezTo>
                    <a:pt x="48" y="36"/>
                    <a:pt x="49" y="39"/>
                    <a:pt x="51" y="39"/>
                  </a:cubicBezTo>
                  <a:cubicBezTo>
                    <a:pt x="52" y="40"/>
                    <a:pt x="54" y="42"/>
                    <a:pt x="54" y="42"/>
                  </a:cubicBezTo>
                  <a:cubicBezTo>
                    <a:pt x="56" y="44"/>
                    <a:pt x="55" y="49"/>
                    <a:pt x="57" y="49"/>
                  </a:cubicBezTo>
                  <a:cubicBezTo>
                    <a:pt x="59" y="49"/>
                    <a:pt x="59" y="53"/>
                    <a:pt x="58" y="55"/>
                  </a:cubicBezTo>
                  <a:cubicBezTo>
                    <a:pt x="58" y="57"/>
                    <a:pt x="55" y="59"/>
                    <a:pt x="60" y="59"/>
                  </a:cubicBezTo>
                  <a:cubicBezTo>
                    <a:pt x="59" y="64"/>
                    <a:pt x="55" y="61"/>
                    <a:pt x="53" y="61"/>
                  </a:cubicBezTo>
                  <a:cubicBezTo>
                    <a:pt x="51" y="60"/>
                    <a:pt x="49" y="61"/>
                    <a:pt x="47" y="61"/>
                  </a:cubicBezTo>
                  <a:cubicBezTo>
                    <a:pt x="47" y="60"/>
                    <a:pt x="48" y="58"/>
                    <a:pt x="47" y="58"/>
                  </a:cubicBezTo>
                  <a:cubicBezTo>
                    <a:pt x="47" y="57"/>
                    <a:pt x="45" y="58"/>
                    <a:pt x="44" y="58"/>
                  </a:cubicBezTo>
                  <a:cubicBezTo>
                    <a:pt x="43" y="57"/>
                    <a:pt x="41" y="52"/>
                    <a:pt x="37" y="52"/>
                  </a:cubicBezTo>
                  <a:cubicBezTo>
                    <a:pt x="38" y="51"/>
                    <a:pt x="39" y="51"/>
                    <a:pt x="39" y="49"/>
                  </a:cubicBezTo>
                  <a:cubicBezTo>
                    <a:pt x="39" y="48"/>
                    <a:pt x="37" y="49"/>
                    <a:pt x="37" y="49"/>
                  </a:cubicBezTo>
                  <a:cubicBezTo>
                    <a:pt x="36" y="50"/>
                    <a:pt x="37" y="47"/>
                    <a:pt x="36" y="46"/>
                  </a:cubicBezTo>
                  <a:cubicBezTo>
                    <a:pt x="35" y="46"/>
                    <a:pt x="34" y="47"/>
                    <a:pt x="33" y="46"/>
                  </a:cubicBezTo>
                  <a:cubicBezTo>
                    <a:pt x="31" y="45"/>
                    <a:pt x="31" y="41"/>
                    <a:pt x="28" y="41"/>
                  </a:cubicBezTo>
                  <a:cubicBezTo>
                    <a:pt x="29" y="35"/>
                    <a:pt x="25" y="35"/>
                    <a:pt x="25" y="31"/>
                  </a:cubicBezTo>
                  <a:cubicBezTo>
                    <a:pt x="23" y="31"/>
                    <a:pt x="24" y="33"/>
                    <a:pt x="23" y="34"/>
                  </a:cubicBezTo>
                  <a:cubicBezTo>
                    <a:pt x="21" y="32"/>
                    <a:pt x="22" y="29"/>
                    <a:pt x="21" y="27"/>
                  </a:cubicBezTo>
                  <a:cubicBezTo>
                    <a:pt x="20" y="26"/>
                    <a:pt x="18" y="25"/>
                    <a:pt x="18" y="24"/>
                  </a:cubicBezTo>
                  <a:cubicBezTo>
                    <a:pt x="17" y="24"/>
                    <a:pt x="17" y="22"/>
                    <a:pt x="15" y="23"/>
                  </a:cubicBezTo>
                  <a:cubicBezTo>
                    <a:pt x="16" y="20"/>
                    <a:pt x="14" y="19"/>
                    <a:pt x="14" y="17"/>
                  </a:cubicBezTo>
                  <a:cubicBezTo>
                    <a:pt x="13" y="15"/>
                    <a:pt x="11" y="15"/>
                    <a:pt x="9" y="14"/>
                  </a:cubicBezTo>
                  <a:cubicBezTo>
                    <a:pt x="9" y="14"/>
                    <a:pt x="6" y="11"/>
                    <a:pt x="7" y="11"/>
                  </a:cubicBezTo>
                  <a:cubicBezTo>
                    <a:pt x="6" y="9"/>
                    <a:pt x="10" y="6"/>
                    <a:pt x="5" y="9"/>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5" name="Freeform 115"/>
            <p:cNvSpPr/>
            <p:nvPr/>
          </p:nvSpPr>
          <p:spPr bwMode="auto">
            <a:xfrm>
              <a:off x="5299075" y="3403600"/>
              <a:ext cx="161925" cy="295275"/>
            </a:xfrm>
            <a:custGeom>
              <a:avLst/>
              <a:gdLst>
                <a:gd name="T0" fmla="*/ 32 w 43"/>
                <a:gd name="T1" fmla="*/ 0 h 79"/>
                <a:gd name="T2" fmla="*/ 38 w 43"/>
                <a:gd name="T3" fmla="*/ 1 h 79"/>
                <a:gd name="T4" fmla="*/ 35 w 43"/>
                <a:gd name="T5" fmla="*/ 26 h 79"/>
                <a:gd name="T6" fmla="*/ 32 w 43"/>
                <a:gd name="T7" fmla="*/ 43 h 79"/>
                <a:gd name="T8" fmla="*/ 28 w 43"/>
                <a:gd name="T9" fmla="*/ 50 h 79"/>
                <a:gd name="T10" fmla="*/ 27 w 43"/>
                <a:gd name="T11" fmla="*/ 59 h 79"/>
                <a:gd name="T12" fmla="*/ 27 w 43"/>
                <a:gd name="T13" fmla="*/ 62 h 79"/>
                <a:gd name="T14" fmla="*/ 24 w 43"/>
                <a:gd name="T15" fmla="*/ 63 h 79"/>
                <a:gd name="T16" fmla="*/ 23 w 43"/>
                <a:gd name="T17" fmla="*/ 71 h 79"/>
                <a:gd name="T18" fmla="*/ 21 w 43"/>
                <a:gd name="T19" fmla="*/ 73 h 79"/>
                <a:gd name="T20" fmla="*/ 20 w 43"/>
                <a:gd name="T21" fmla="*/ 77 h 79"/>
                <a:gd name="T22" fmla="*/ 6 w 43"/>
                <a:gd name="T23" fmla="*/ 78 h 79"/>
                <a:gd name="T24" fmla="*/ 4 w 43"/>
                <a:gd name="T25" fmla="*/ 71 h 79"/>
                <a:gd name="T26" fmla="*/ 3 w 43"/>
                <a:gd name="T27" fmla="*/ 69 h 79"/>
                <a:gd name="T28" fmla="*/ 0 w 43"/>
                <a:gd name="T29" fmla="*/ 67 h 79"/>
                <a:gd name="T30" fmla="*/ 0 w 43"/>
                <a:gd name="T31" fmla="*/ 62 h 79"/>
                <a:gd name="T32" fmla="*/ 2 w 43"/>
                <a:gd name="T33" fmla="*/ 60 h 79"/>
                <a:gd name="T34" fmla="*/ 0 w 43"/>
                <a:gd name="T35" fmla="*/ 59 h 79"/>
                <a:gd name="T36" fmla="*/ 3 w 43"/>
                <a:gd name="T37" fmla="*/ 53 h 79"/>
                <a:gd name="T38" fmla="*/ 3 w 43"/>
                <a:gd name="T39" fmla="*/ 50 h 79"/>
                <a:gd name="T40" fmla="*/ 6 w 43"/>
                <a:gd name="T41" fmla="*/ 49 h 79"/>
                <a:gd name="T42" fmla="*/ 9 w 43"/>
                <a:gd name="T43" fmla="*/ 42 h 79"/>
                <a:gd name="T44" fmla="*/ 6 w 43"/>
                <a:gd name="T45" fmla="*/ 38 h 79"/>
                <a:gd name="T46" fmla="*/ 6 w 43"/>
                <a:gd name="T47" fmla="*/ 29 h 79"/>
                <a:gd name="T48" fmla="*/ 9 w 43"/>
                <a:gd name="T49" fmla="*/ 26 h 79"/>
                <a:gd name="T50" fmla="*/ 13 w 43"/>
                <a:gd name="T51" fmla="*/ 24 h 79"/>
                <a:gd name="T52" fmla="*/ 20 w 43"/>
                <a:gd name="T53" fmla="*/ 18 h 79"/>
                <a:gd name="T54" fmla="*/ 24 w 43"/>
                <a:gd name="T55" fmla="*/ 19 h 79"/>
                <a:gd name="T56" fmla="*/ 25 w 43"/>
                <a:gd name="T57" fmla="*/ 11 h 79"/>
                <a:gd name="T58" fmla="*/ 30 w 43"/>
                <a:gd name="T59" fmla="*/ 10 h 79"/>
                <a:gd name="T60" fmla="*/ 32 w 43"/>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79">
                  <a:moveTo>
                    <a:pt x="32" y="0"/>
                  </a:moveTo>
                  <a:cubicBezTo>
                    <a:pt x="34" y="1"/>
                    <a:pt x="36" y="1"/>
                    <a:pt x="38" y="1"/>
                  </a:cubicBezTo>
                  <a:cubicBezTo>
                    <a:pt x="36" y="8"/>
                    <a:pt x="43" y="21"/>
                    <a:pt x="35" y="26"/>
                  </a:cubicBezTo>
                  <a:cubicBezTo>
                    <a:pt x="35" y="33"/>
                    <a:pt x="34" y="38"/>
                    <a:pt x="32" y="43"/>
                  </a:cubicBezTo>
                  <a:cubicBezTo>
                    <a:pt x="32" y="46"/>
                    <a:pt x="31" y="50"/>
                    <a:pt x="28" y="50"/>
                  </a:cubicBezTo>
                  <a:cubicBezTo>
                    <a:pt x="29" y="54"/>
                    <a:pt x="27" y="56"/>
                    <a:pt x="27" y="59"/>
                  </a:cubicBezTo>
                  <a:cubicBezTo>
                    <a:pt x="27" y="59"/>
                    <a:pt x="27" y="61"/>
                    <a:pt x="27" y="62"/>
                  </a:cubicBezTo>
                  <a:cubicBezTo>
                    <a:pt x="27" y="62"/>
                    <a:pt x="24" y="63"/>
                    <a:pt x="24" y="63"/>
                  </a:cubicBezTo>
                  <a:cubicBezTo>
                    <a:pt x="23" y="65"/>
                    <a:pt x="24" y="68"/>
                    <a:pt x="23" y="71"/>
                  </a:cubicBezTo>
                  <a:cubicBezTo>
                    <a:pt x="22" y="72"/>
                    <a:pt x="21" y="71"/>
                    <a:pt x="21" y="73"/>
                  </a:cubicBezTo>
                  <a:cubicBezTo>
                    <a:pt x="21" y="74"/>
                    <a:pt x="19" y="75"/>
                    <a:pt x="20" y="77"/>
                  </a:cubicBezTo>
                  <a:cubicBezTo>
                    <a:pt x="16" y="78"/>
                    <a:pt x="11" y="79"/>
                    <a:pt x="6" y="78"/>
                  </a:cubicBezTo>
                  <a:cubicBezTo>
                    <a:pt x="6" y="75"/>
                    <a:pt x="3" y="75"/>
                    <a:pt x="4" y="71"/>
                  </a:cubicBezTo>
                  <a:cubicBezTo>
                    <a:pt x="3" y="71"/>
                    <a:pt x="3" y="70"/>
                    <a:pt x="3" y="69"/>
                  </a:cubicBezTo>
                  <a:cubicBezTo>
                    <a:pt x="1" y="69"/>
                    <a:pt x="0" y="68"/>
                    <a:pt x="0" y="67"/>
                  </a:cubicBezTo>
                  <a:cubicBezTo>
                    <a:pt x="0" y="65"/>
                    <a:pt x="0" y="63"/>
                    <a:pt x="0" y="62"/>
                  </a:cubicBezTo>
                  <a:cubicBezTo>
                    <a:pt x="0" y="60"/>
                    <a:pt x="1" y="61"/>
                    <a:pt x="2" y="60"/>
                  </a:cubicBezTo>
                  <a:cubicBezTo>
                    <a:pt x="2" y="59"/>
                    <a:pt x="0" y="59"/>
                    <a:pt x="0" y="59"/>
                  </a:cubicBezTo>
                  <a:cubicBezTo>
                    <a:pt x="1" y="56"/>
                    <a:pt x="2" y="55"/>
                    <a:pt x="3" y="53"/>
                  </a:cubicBezTo>
                  <a:cubicBezTo>
                    <a:pt x="3" y="53"/>
                    <a:pt x="3" y="51"/>
                    <a:pt x="3" y="50"/>
                  </a:cubicBezTo>
                  <a:cubicBezTo>
                    <a:pt x="3" y="50"/>
                    <a:pt x="6" y="49"/>
                    <a:pt x="6" y="49"/>
                  </a:cubicBezTo>
                  <a:cubicBezTo>
                    <a:pt x="6" y="47"/>
                    <a:pt x="4" y="37"/>
                    <a:pt x="9" y="42"/>
                  </a:cubicBezTo>
                  <a:cubicBezTo>
                    <a:pt x="9" y="39"/>
                    <a:pt x="6" y="40"/>
                    <a:pt x="6" y="38"/>
                  </a:cubicBezTo>
                  <a:cubicBezTo>
                    <a:pt x="6" y="29"/>
                    <a:pt x="6" y="29"/>
                    <a:pt x="6" y="29"/>
                  </a:cubicBezTo>
                  <a:cubicBezTo>
                    <a:pt x="8" y="30"/>
                    <a:pt x="8" y="28"/>
                    <a:pt x="9" y="26"/>
                  </a:cubicBezTo>
                  <a:cubicBezTo>
                    <a:pt x="11" y="27"/>
                    <a:pt x="12" y="24"/>
                    <a:pt x="13" y="24"/>
                  </a:cubicBezTo>
                  <a:cubicBezTo>
                    <a:pt x="15" y="23"/>
                    <a:pt x="21" y="24"/>
                    <a:pt x="20" y="18"/>
                  </a:cubicBezTo>
                  <a:cubicBezTo>
                    <a:pt x="22" y="18"/>
                    <a:pt x="22" y="19"/>
                    <a:pt x="24" y="19"/>
                  </a:cubicBezTo>
                  <a:cubicBezTo>
                    <a:pt x="23" y="15"/>
                    <a:pt x="25" y="14"/>
                    <a:pt x="25" y="11"/>
                  </a:cubicBezTo>
                  <a:cubicBezTo>
                    <a:pt x="30" y="13"/>
                    <a:pt x="28" y="2"/>
                    <a:pt x="30" y="10"/>
                  </a:cubicBezTo>
                  <a:cubicBezTo>
                    <a:pt x="34" y="8"/>
                    <a:pt x="30" y="2"/>
                    <a:pt x="32" y="0"/>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sp>
          <p:nvSpPr>
            <p:cNvPr id="166" name="Freeform 116"/>
            <p:cNvSpPr/>
            <p:nvPr/>
          </p:nvSpPr>
          <p:spPr bwMode="auto">
            <a:xfrm>
              <a:off x="6796087" y="3387725"/>
              <a:ext cx="866775" cy="633413"/>
            </a:xfrm>
            <a:custGeom>
              <a:avLst/>
              <a:gdLst>
                <a:gd name="T0" fmla="*/ 134 w 231"/>
                <a:gd name="T1" fmla="*/ 14 h 169"/>
                <a:gd name="T2" fmla="*/ 129 w 231"/>
                <a:gd name="T3" fmla="*/ 16 h 169"/>
                <a:gd name="T4" fmla="*/ 136 w 231"/>
                <a:gd name="T5" fmla="*/ 25 h 169"/>
                <a:gd name="T6" fmla="*/ 155 w 231"/>
                <a:gd name="T7" fmla="*/ 36 h 169"/>
                <a:gd name="T8" fmla="*/ 161 w 231"/>
                <a:gd name="T9" fmla="*/ 28 h 169"/>
                <a:gd name="T10" fmla="*/ 162 w 231"/>
                <a:gd name="T11" fmla="*/ 22 h 169"/>
                <a:gd name="T12" fmla="*/ 164 w 231"/>
                <a:gd name="T13" fmla="*/ 9 h 169"/>
                <a:gd name="T14" fmla="*/ 168 w 231"/>
                <a:gd name="T15" fmla="*/ 2 h 169"/>
                <a:gd name="T16" fmla="*/ 172 w 231"/>
                <a:gd name="T17" fmla="*/ 8 h 169"/>
                <a:gd name="T18" fmla="*/ 179 w 231"/>
                <a:gd name="T19" fmla="*/ 22 h 169"/>
                <a:gd name="T20" fmla="*/ 186 w 231"/>
                <a:gd name="T21" fmla="*/ 32 h 169"/>
                <a:gd name="T22" fmla="*/ 193 w 231"/>
                <a:gd name="T23" fmla="*/ 42 h 169"/>
                <a:gd name="T24" fmla="*/ 197 w 231"/>
                <a:gd name="T25" fmla="*/ 53 h 169"/>
                <a:gd name="T26" fmla="*/ 202 w 231"/>
                <a:gd name="T27" fmla="*/ 56 h 169"/>
                <a:gd name="T28" fmla="*/ 210 w 231"/>
                <a:gd name="T29" fmla="*/ 61 h 169"/>
                <a:gd name="T30" fmla="*/ 217 w 231"/>
                <a:gd name="T31" fmla="*/ 75 h 169"/>
                <a:gd name="T32" fmla="*/ 220 w 231"/>
                <a:gd name="T33" fmla="*/ 78 h 169"/>
                <a:gd name="T34" fmla="*/ 228 w 231"/>
                <a:gd name="T35" fmla="*/ 84 h 169"/>
                <a:gd name="T36" fmla="*/ 231 w 231"/>
                <a:gd name="T37" fmla="*/ 108 h 169"/>
                <a:gd name="T38" fmla="*/ 227 w 231"/>
                <a:gd name="T39" fmla="*/ 119 h 169"/>
                <a:gd name="T40" fmla="*/ 227 w 231"/>
                <a:gd name="T41" fmla="*/ 123 h 169"/>
                <a:gd name="T42" fmla="*/ 224 w 231"/>
                <a:gd name="T43" fmla="*/ 131 h 169"/>
                <a:gd name="T44" fmla="*/ 216 w 231"/>
                <a:gd name="T45" fmla="*/ 138 h 169"/>
                <a:gd name="T46" fmla="*/ 209 w 231"/>
                <a:gd name="T47" fmla="*/ 159 h 169"/>
                <a:gd name="T48" fmla="*/ 196 w 231"/>
                <a:gd name="T49" fmla="*/ 165 h 169"/>
                <a:gd name="T50" fmla="*/ 190 w 231"/>
                <a:gd name="T51" fmla="*/ 169 h 169"/>
                <a:gd name="T52" fmla="*/ 179 w 231"/>
                <a:gd name="T53" fmla="*/ 167 h 169"/>
                <a:gd name="T54" fmla="*/ 154 w 231"/>
                <a:gd name="T55" fmla="*/ 162 h 169"/>
                <a:gd name="T56" fmla="*/ 152 w 231"/>
                <a:gd name="T57" fmla="*/ 154 h 169"/>
                <a:gd name="T58" fmla="*/ 151 w 231"/>
                <a:gd name="T59" fmla="*/ 150 h 169"/>
                <a:gd name="T60" fmla="*/ 140 w 231"/>
                <a:gd name="T61" fmla="*/ 141 h 169"/>
                <a:gd name="T62" fmla="*/ 134 w 231"/>
                <a:gd name="T63" fmla="*/ 134 h 169"/>
                <a:gd name="T64" fmla="*/ 123 w 231"/>
                <a:gd name="T65" fmla="*/ 130 h 169"/>
                <a:gd name="T66" fmla="*/ 117 w 231"/>
                <a:gd name="T67" fmla="*/ 127 h 169"/>
                <a:gd name="T68" fmla="*/ 91 w 231"/>
                <a:gd name="T69" fmla="*/ 122 h 169"/>
                <a:gd name="T70" fmla="*/ 77 w 231"/>
                <a:gd name="T71" fmla="*/ 126 h 169"/>
                <a:gd name="T72" fmla="*/ 71 w 231"/>
                <a:gd name="T73" fmla="*/ 129 h 169"/>
                <a:gd name="T74" fmla="*/ 67 w 231"/>
                <a:gd name="T75" fmla="*/ 133 h 169"/>
                <a:gd name="T76" fmla="*/ 64 w 231"/>
                <a:gd name="T77" fmla="*/ 133 h 169"/>
                <a:gd name="T78" fmla="*/ 39 w 231"/>
                <a:gd name="T79" fmla="*/ 137 h 169"/>
                <a:gd name="T80" fmla="*/ 35 w 231"/>
                <a:gd name="T81" fmla="*/ 140 h 169"/>
                <a:gd name="T82" fmla="*/ 11 w 231"/>
                <a:gd name="T83" fmla="*/ 144 h 169"/>
                <a:gd name="T84" fmla="*/ 14 w 231"/>
                <a:gd name="T85" fmla="*/ 129 h 169"/>
                <a:gd name="T86" fmla="*/ 11 w 231"/>
                <a:gd name="T87" fmla="*/ 120 h 169"/>
                <a:gd name="T88" fmla="*/ 11 w 231"/>
                <a:gd name="T89" fmla="*/ 115 h 169"/>
                <a:gd name="T90" fmla="*/ 7 w 231"/>
                <a:gd name="T91" fmla="*/ 106 h 169"/>
                <a:gd name="T92" fmla="*/ 5 w 231"/>
                <a:gd name="T93" fmla="*/ 99 h 169"/>
                <a:gd name="T94" fmla="*/ 2 w 231"/>
                <a:gd name="T95" fmla="*/ 91 h 169"/>
                <a:gd name="T96" fmla="*/ 4 w 231"/>
                <a:gd name="T97" fmla="*/ 84 h 169"/>
                <a:gd name="T98" fmla="*/ 4 w 231"/>
                <a:gd name="T99" fmla="*/ 66 h 169"/>
                <a:gd name="T100" fmla="*/ 19 w 231"/>
                <a:gd name="T101" fmla="*/ 56 h 169"/>
                <a:gd name="T102" fmla="*/ 37 w 231"/>
                <a:gd name="T103" fmla="*/ 52 h 169"/>
                <a:gd name="T104" fmla="*/ 47 w 231"/>
                <a:gd name="T105" fmla="*/ 47 h 169"/>
                <a:gd name="T106" fmla="*/ 51 w 231"/>
                <a:gd name="T107" fmla="*/ 32 h 169"/>
                <a:gd name="T108" fmla="*/ 64 w 231"/>
                <a:gd name="T109" fmla="*/ 32 h 169"/>
                <a:gd name="T110" fmla="*/ 67 w 231"/>
                <a:gd name="T111" fmla="*/ 22 h 169"/>
                <a:gd name="T112" fmla="*/ 78 w 231"/>
                <a:gd name="T113" fmla="*/ 15 h 169"/>
                <a:gd name="T114" fmla="*/ 87 w 231"/>
                <a:gd name="T115" fmla="*/ 19 h 169"/>
                <a:gd name="T116" fmla="*/ 89 w 231"/>
                <a:gd name="T117" fmla="*/ 21 h 169"/>
                <a:gd name="T118" fmla="*/ 92 w 231"/>
                <a:gd name="T119" fmla="*/ 18 h 169"/>
                <a:gd name="T120" fmla="*/ 102 w 231"/>
                <a:gd name="T121" fmla="*/ 9 h 169"/>
                <a:gd name="T122" fmla="*/ 109 w 231"/>
                <a:gd name="T123" fmla="*/ 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1" h="169">
                  <a:moveTo>
                    <a:pt x="134" y="7"/>
                  </a:moveTo>
                  <a:cubicBezTo>
                    <a:pt x="134" y="14"/>
                    <a:pt x="134" y="14"/>
                    <a:pt x="134" y="14"/>
                  </a:cubicBezTo>
                  <a:cubicBezTo>
                    <a:pt x="130" y="14"/>
                    <a:pt x="130" y="14"/>
                    <a:pt x="130" y="14"/>
                  </a:cubicBezTo>
                  <a:cubicBezTo>
                    <a:pt x="132" y="15"/>
                    <a:pt x="131" y="16"/>
                    <a:pt x="129" y="16"/>
                  </a:cubicBezTo>
                  <a:cubicBezTo>
                    <a:pt x="131" y="19"/>
                    <a:pt x="128" y="18"/>
                    <a:pt x="129" y="22"/>
                  </a:cubicBezTo>
                  <a:cubicBezTo>
                    <a:pt x="130" y="24"/>
                    <a:pt x="132" y="25"/>
                    <a:pt x="136" y="25"/>
                  </a:cubicBezTo>
                  <a:cubicBezTo>
                    <a:pt x="136" y="31"/>
                    <a:pt x="145" y="29"/>
                    <a:pt x="145" y="35"/>
                  </a:cubicBezTo>
                  <a:cubicBezTo>
                    <a:pt x="149" y="35"/>
                    <a:pt x="153" y="34"/>
                    <a:pt x="155" y="36"/>
                  </a:cubicBezTo>
                  <a:cubicBezTo>
                    <a:pt x="158" y="35"/>
                    <a:pt x="155" y="30"/>
                    <a:pt x="161" y="32"/>
                  </a:cubicBezTo>
                  <a:cubicBezTo>
                    <a:pt x="160" y="31"/>
                    <a:pt x="159" y="28"/>
                    <a:pt x="161" y="28"/>
                  </a:cubicBezTo>
                  <a:cubicBezTo>
                    <a:pt x="163" y="28"/>
                    <a:pt x="161" y="25"/>
                    <a:pt x="161" y="23"/>
                  </a:cubicBezTo>
                  <a:cubicBezTo>
                    <a:pt x="161" y="23"/>
                    <a:pt x="162" y="23"/>
                    <a:pt x="162" y="22"/>
                  </a:cubicBezTo>
                  <a:cubicBezTo>
                    <a:pt x="162" y="21"/>
                    <a:pt x="164" y="19"/>
                    <a:pt x="164" y="16"/>
                  </a:cubicBezTo>
                  <a:cubicBezTo>
                    <a:pt x="163" y="15"/>
                    <a:pt x="162" y="14"/>
                    <a:pt x="164" y="9"/>
                  </a:cubicBezTo>
                  <a:cubicBezTo>
                    <a:pt x="164" y="9"/>
                    <a:pt x="166" y="10"/>
                    <a:pt x="167" y="9"/>
                  </a:cubicBezTo>
                  <a:cubicBezTo>
                    <a:pt x="168" y="8"/>
                    <a:pt x="167" y="4"/>
                    <a:pt x="168" y="2"/>
                  </a:cubicBezTo>
                  <a:cubicBezTo>
                    <a:pt x="171" y="2"/>
                    <a:pt x="169" y="7"/>
                    <a:pt x="171" y="8"/>
                  </a:cubicBezTo>
                  <a:cubicBezTo>
                    <a:pt x="171" y="8"/>
                    <a:pt x="172" y="8"/>
                    <a:pt x="172" y="8"/>
                  </a:cubicBezTo>
                  <a:cubicBezTo>
                    <a:pt x="173" y="10"/>
                    <a:pt x="174" y="13"/>
                    <a:pt x="175" y="15"/>
                  </a:cubicBezTo>
                  <a:cubicBezTo>
                    <a:pt x="176" y="17"/>
                    <a:pt x="179" y="19"/>
                    <a:pt x="179" y="22"/>
                  </a:cubicBezTo>
                  <a:cubicBezTo>
                    <a:pt x="183" y="18"/>
                    <a:pt x="180" y="24"/>
                    <a:pt x="185" y="23"/>
                  </a:cubicBezTo>
                  <a:cubicBezTo>
                    <a:pt x="185" y="26"/>
                    <a:pt x="184" y="30"/>
                    <a:pt x="186" y="32"/>
                  </a:cubicBezTo>
                  <a:cubicBezTo>
                    <a:pt x="188" y="34"/>
                    <a:pt x="186" y="37"/>
                    <a:pt x="188" y="42"/>
                  </a:cubicBezTo>
                  <a:cubicBezTo>
                    <a:pt x="191" y="37"/>
                    <a:pt x="188" y="41"/>
                    <a:pt x="193" y="42"/>
                  </a:cubicBezTo>
                  <a:cubicBezTo>
                    <a:pt x="194" y="44"/>
                    <a:pt x="192" y="44"/>
                    <a:pt x="192" y="46"/>
                  </a:cubicBezTo>
                  <a:cubicBezTo>
                    <a:pt x="194" y="48"/>
                    <a:pt x="198" y="48"/>
                    <a:pt x="197" y="53"/>
                  </a:cubicBezTo>
                  <a:cubicBezTo>
                    <a:pt x="198" y="53"/>
                    <a:pt x="201" y="52"/>
                    <a:pt x="202" y="53"/>
                  </a:cubicBezTo>
                  <a:cubicBezTo>
                    <a:pt x="202" y="53"/>
                    <a:pt x="201" y="55"/>
                    <a:pt x="202" y="56"/>
                  </a:cubicBezTo>
                  <a:cubicBezTo>
                    <a:pt x="202" y="56"/>
                    <a:pt x="204" y="55"/>
                    <a:pt x="204" y="56"/>
                  </a:cubicBezTo>
                  <a:cubicBezTo>
                    <a:pt x="206" y="58"/>
                    <a:pt x="206" y="62"/>
                    <a:pt x="210" y="61"/>
                  </a:cubicBezTo>
                  <a:cubicBezTo>
                    <a:pt x="210" y="65"/>
                    <a:pt x="213" y="69"/>
                    <a:pt x="214" y="71"/>
                  </a:cubicBezTo>
                  <a:cubicBezTo>
                    <a:pt x="215" y="72"/>
                    <a:pt x="216" y="74"/>
                    <a:pt x="217" y="75"/>
                  </a:cubicBezTo>
                  <a:cubicBezTo>
                    <a:pt x="217" y="76"/>
                    <a:pt x="219" y="75"/>
                    <a:pt x="220" y="75"/>
                  </a:cubicBezTo>
                  <a:cubicBezTo>
                    <a:pt x="220" y="76"/>
                    <a:pt x="219" y="78"/>
                    <a:pt x="220" y="78"/>
                  </a:cubicBezTo>
                  <a:cubicBezTo>
                    <a:pt x="221" y="79"/>
                    <a:pt x="223" y="79"/>
                    <a:pt x="223" y="78"/>
                  </a:cubicBezTo>
                  <a:cubicBezTo>
                    <a:pt x="226" y="81"/>
                    <a:pt x="223" y="85"/>
                    <a:pt x="228" y="84"/>
                  </a:cubicBezTo>
                  <a:cubicBezTo>
                    <a:pt x="225" y="88"/>
                    <a:pt x="229" y="93"/>
                    <a:pt x="230" y="99"/>
                  </a:cubicBezTo>
                  <a:cubicBezTo>
                    <a:pt x="230" y="102"/>
                    <a:pt x="228" y="106"/>
                    <a:pt x="231" y="108"/>
                  </a:cubicBezTo>
                  <a:cubicBezTo>
                    <a:pt x="228" y="110"/>
                    <a:pt x="229" y="112"/>
                    <a:pt x="228" y="117"/>
                  </a:cubicBezTo>
                  <a:cubicBezTo>
                    <a:pt x="228" y="117"/>
                    <a:pt x="226" y="118"/>
                    <a:pt x="227" y="119"/>
                  </a:cubicBezTo>
                  <a:cubicBezTo>
                    <a:pt x="227" y="119"/>
                    <a:pt x="228" y="119"/>
                    <a:pt x="228" y="119"/>
                  </a:cubicBezTo>
                  <a:cubicBezTo>
                    <a:pt x="228" y="119"/>
                    <a:pt x="227" y="122"/>
                    <a:pt x="227" y="123"/>
                  </a:cubicBezTo>
                  <a:cubicBezTo>
                    <a:pt x="227" y="123"/>
                    <a:pt x="224" y="124"/>
                    <a:pt x="224" y="124"/>
                  </a:cubicBezTo>
                  <a:cubicBezTo>
                    <a:pt x="224" y="126"/>
                    <a:pt x="227" y="128"/>
                    <a:pt x="224" y="131"/>
                  </a:cubicBezTo>
                  <a:cubicBezTo>
                    <a:pt x="221" y="131"/>
                    <a:pt x="222" y="135"/>
                    <a:pt x="218" y="134"/>
                  </a:cubicBezTo>
                  <a:cubicBezTo>
                    <a:pt x="219" y="137"/>
                    <a:pt x="218" y="139"/>
                    <a:pt x="216" y="138"/>
                  </a:cubicBezTo>
                  <a:cubicBezTo>
                    <a:pt x="217" y="144"/>
                    <a:pt x="213" y="146"/>
                    <a:pt x="214" y="151"/>
                  </a:cubicBezTo>
                  <a:cubicBezTo>
                    <a:pt x="208" y="150"/>
                    <a:pt x="209" y="156"/>
                    <a:pt x="209" y="159"/>
                  </a:cubicBezTo>
                  <a:cubicBezTo>
                    <a:pt x="207" y="159"/>
                    <a:pt x="204" y="159"/>
                    <a:pt x="204" y="161"/>
                  </a:cubicBezTo>
                  <a:cubicBezTo>
                    <a:pt x="204" y="163"/>
                    <a:pt x="199" y="164"/>
                    <a:pt x="196" y="165"/>
                  </a:cubicBezTo>
                  <a:cubicBezTo>
                    <a:pt x="195" y="166"/>
                    <a:pt x="194" y="167"/>
                    <a:pt x="193" y="168"/>
                  </a:cubicBezTo>
                  <a:cubicBezTo>
                    <a:pt x="192" y="169"/>
                    <a:pt x="190" y="168"/>
                    <a:pt x="190" y="169"/>
                  </a:cubicBezTo>
                  <a:cubicBezTo>
                    <a:pt x="187" y="168"/>
                    <a:pt x="186" y="165"/>
                    <a:pt x="182" y="164"/>
                  </a:cubicBezTo>
                  <a:cubicBezTo>
                    <a:pt x="179" y="162"/>
                    <a:pt x="180" y="166"/>
                    <a:pt x="179" y="167"/>
                  </a:cubicBezTo>
                  <a:cubicBezTo>
                    <a:pt x="176" y="168"/>
                    <a:pt x="171" y="166"/>
                    <a:pt x="169" y="169"/>
                  </a:cubicBezTo>
                  <a:cubicBezTo>
                    <a:pt x="164" y="167"/>
                    <a:pt x="161" y="163"/>
                    <a:pt x="154" y="162"/>
                  </a:cubicBezTo>
                  <a:cubicBezTo>
                    <a:pt x="155" y="160"/>
                    <a:pt x="155" y="159"/>
                    <a:pt x="154" y="155"/>
                  </a:cubicBezTo>
                  <a:cubicBezTo>
                    <a:pt x="154" y="155"/>
                    <a:pt x="153" y="155"/>
                    <a:pt x="152" y="154"/>
                  </a:cubicBezTo>
                  <a:cubicBezTo>
                    <a:pt x="152" y="154"/>
                    <a:pt x="153" y="153"/>
                    <a:pt x="152" y="153"/>
                  </a:cubicBezTo>
                  <a:cubicBezTo>
                    <a:pt x="152" y="151"/>
                    <a:pt x="149" y="150"/>
                    <a:pt x="151" y="150"/>
                  </a:cubicBezTo>
                  <a:cubicBezTo>
                    <a:pt x="150" y="149"/>
                    <a:pt x="145" y="145"/>
                    <a:pt x="144" y="148"/>
                  </a:cubicBezTo>
                  <a:cubicBezTo>
                    <a:pt x="142" y="147"/>
                    <a:pt x="142" y="143"/>
                    <a:pt x="140" y="141"/>
                  </a:cubicBezTo>
                  <a:cubicBezTo>
                    <a:pt x="139" y="138"/>
                    <a:pt x="141" y="138"/>
                    <a:pt x="141" y="136"/>
                  </a:cubicBezTo>
                  <a:cubicBezTo>
                    <a:pt x="140" y="134"/>
                    <a:pt x="139" y="135"/>
                    <a:pt x="134" y="134"/>
                  </a:cubicBezTo>
                  <a:cubicBezTo>
                    <a:pt x="131" y="136"/>
                    <a:pt x="132" y="141"/>
                    <a:pt x="126" y="140"/>
                  </a:cubicBezTo>
                  <a:cubicBezTo>
                    <a:pt x="127" y="134"/>
                    <a:pt x="122" y="136"/>
                    <a:pt x="123" y="130"/>
                  </a:cubicBezTo>
                  <a:cubicBezTo>
                    <a:pt x="120" y="130"/>
                    <a:pt x="119" y="128"/>
                    <a:pt x="115" y="129"/>
                  </a:cubicBezTo>
                  <a:cubicBezTo>
                    <a:pt x="115" y="127"/>
                    <a:pt x="116" y="128"/>
                    <a:pt x="117" y="127"/>
                  </a:cubicBezTo>
                  <a:cubicBezTo>
                    <a:pt x="114" y="123"/>
                    <a:pt x="110" y="127"/>
                    <a:pt x="103" y="126"/>
                  </a:cubicBezTo>
                  <a:cubicBezTo>
                    <a:pt x="99" y="125"/>
                    <a:pt x="95" y="123"/>
                    <a:pt x="91" y="122"/>
                  </a:cubicBezTo>
                  <a:cubicBezTo>
                    <a:pt x="88" y="123"/>
                    <a:pt x="83" y="122"/>
                    <a:pt x="82" y="126"/>
                  </a:cubicBezTo>
                  <a:cubicBezTo>
                    <a:pt x="80" y="126"/>
                    <a:pt x="79" y="126"/>
                    <a:pt x="77" y="126"/>
                  </a:cubicBezTo>
                  <a:cubicBezTo>
                    <a:pt x="75" y="126"/>
                    <a:pt x="76" y="127"/>
                    <a:pt x="75" y="127"/>
                  </a:cubicBezTo>
                  <a:cubicBezTo>
                    <a:pt x="73" y="128"/>
                    <a:pt x="74" y="125"/>
                    <a:pt x="71" y="129"/>
                  </a:cubicBezTo>
                  <a:cubicBezTo>
                    <a:pt x="71" y="129"/>
                    <a:pt x="69" y="130"/>
                    <a:pt x="70" y="131"/>
                  </a:cubicBezTo>
                  <a:cubicBezTo>
                    <a:pt x="68" y="129"/>
                    <a:pt x="67" y="127"/>
                    <a:pt x="67" y="133"/>
                  </a:cubicBezTo>
                  <a:cubicBezTo>
                    <a:pt x="66" y="133"/>
                    <a:pt x="66" y="131"/>
                    <a:pt x="64" y="131"/>
                  </a:cubicBezTo>
                  <a:cubicBezTo>
                    <a:pt x="62" y="131"/>
                    <a:pt x="64" y="133"/>
                    <a:pt x="64" y="133"/>
                  </a:cubicBezTo>
                  <a:cubicBezTo>
                    <a:pt x="62" y="136"/>
                    <a:pt x="58" y="134"/>
                    <a:pt x="57" y="138"/>
                  </a:cubicBezTo>
                  <a:cubicBezTo>
                    <a:pt x="53" y="136"/>
                    <a:pt x="45" y="138"/>
                    <a:pt x="39" y="137"/>
                  </a:cubicBezTo>
                  <a:cubicBezTo>
                    <a:pt x="37" y="137"/>
                    <a:pt x="38" y="139"/>
                    <a:pt x="37" y="140"/>
                  </a:cubicBezTo>
                  <a:cubicBezTo>
                    <a:pt x="37" y="140"/>
                    <a:pt x="35" y="140"/>
                    <a:pt x="35" y="140"/>
                  </a:cubicBezTo>
                  <a:cubicBezTo>
                    <a:pt x="33" y="140"/>
                    <a:pt x="32" y="141"/>
                    <a:pt x="30" y="141"/>
                  </a:cubicBezTo>
                  <a:cubicBezTo>
                    <a:pt x="26" y="142"/>
                    <a:pt x="19" y="145"/>
                    <a:pt x="11" y="144"/>
                  </a:cubicBezTo>
                  <a:cubicBezTo>
                    <a:pt x="12" y="141"/>
                    <a:pt x="11" y="136"/>
                    <a:pt x="15" y="136"/>
                  </a:cubicBezTo>
                  <a:cubicBezTo>
                    <a:pt x="14" y="134"/>
                    <a:pt x="17" y="129"/>
                    <a:pt x="14" y="129"/>
                  </a:cubicBezTo>
                  <a:cubicBezTo>
                    <a:pt x="10" y="128"/>
                    <a:pt x="15" y="127"/>
                    <a:pt x="14" y="123"/>
                  </a:cubicBezTo>
                  <a:cubicBezTo>
                    <a:pt x="12" y="120"/>
                    <a:pt x="12" y="126"/>
                    <a:pt x="11" y="120"/>
                  </a:cubicBezTo>
                  <a:cubicBezTo>
                    <a:pt x="11" y="120"/>
                    <a:pt x="11" y="118"/>
                    <a:pt x="11" y="117"/>
                  </a:cubicBezTo>
                  <a:cubicBezTo>
                    <a:pt x="9" y="116"/>
                    <a:pt x="11" y="117"/>
                    <a:pt x="11" y="115"/>
                  </a:cubicBezTo>
                  <a:cubicBezTo>
                    <a:pt x="10" y="112"/>
                    <a:pt x="7" y="109"/>
                    <a:pt x="9" y="108"/>
                  </a:cubicBezTo>
                  <a:cubicBezTo>
                    <a:pt x="10" y="106"/>
                    <a:pt x="7" y="107"/>
                    <a:pt x="7" y="106"/>
                  </a:cubicBezTo>
                  <a:cubicBezTo>
                    <a:pt x="6" y="106"/>
                    <a:pt x="7" y="104"/>
                    <a:pt x="7" y="103"/>
                  </a:cubicBezTo>
                  <a:cubicBezTo>
                    <a:pt x="7" y="103"/>
                    <a:pt x="5" y="99"/>
                    <a:pt x="5" y="99"/>
                  </a:cubicBezTo>
                  <a:cubicBezTo>
                    <a:pt x="3" y="98"/>
                    <a:pt x="6" y="99"/>
                    <a:pt x="5" y="96"/>
                  </a:cubicBezTo>
                  <a:cubicBezTo>
                    <a:pt x="5" y="94"/>
                    <a:pt x="2" y="94"/>
                    <a:pt x="2" y="91"/>
                  </a:cubicBezTo>
                  <a:cubicBezTo>
                    <a:pt x="6" y="91"/>
                    <a:pt x="4" y="86"/>
                    <a:pt x="7" y="85"/>
                  </a:cubicBezTo>
                  <a:cubicBezTo>
                    <a:pt x="7" y="83"/>
                    <a:pt x="4" y="84"/>
                    <a:pt x="4" y="84"/>
                  </a:cubicBezTo>
                  <a:cubicBezTo>
                    <a:pt x="3" y="82"/>
                    <a:pt x="5" y="79"/>
                    <a:pt x="1" y="80"/>
                  </a:cubicBezTo>
                  <a:cubicBezTo>
                    <a:pt x="0" y="73"/>
                    <a:pt x="3" y="71"/>
                    <a:pt x="4" y="66"/>
                  </a:cubicBezTo>
                  <a:cubicBezTo>
                    <a:pt x="5" y="68"/>
                    <a:pt x="11" y="66"/>
                    <a:pt x="11" y="63"/>
                  </a:cubicBezTo>
                  <a:cubicBezTo>
                    <a:pt x="11" y="60"/>
                    <a:pt x="20" y="62"/>
                    <a:pt x="19" y="56"/>
                  </a:cubicBezTo>
                  <a:cubicBezTo>
                    <a:pt x="27" y="57"/>
                    <a:pt x="31" y="53"/>
                    <a:pt x="37" y="53"/>
                  </a:cubicBezTo>
                  <a:cubicBezTo>
                    <a:pt x="39" y="53"/>
                    <a:pt x="38" y="51"/>
                    <a:pt x="37" y="52"/>
                  </a:cubicBezTo>
                  <a:cubicBezTo>
                    <a:pt x="40" y="49"/>
                    <a:pt x="44" y="51"/>
                    <a:pt x="44" y="46"/>
                  </a:cubicBezTo>
                  <a:cubicBezTo>
                    <a:pt x="46" y="46"/>
                    <a:pt x="46" y="47"/>
                    <a:pt x="47" y="47"/>
                  </a:cubicBezTo>
                  <a:cubicBezTo>
                    <a:pt x="51" y="48"/>
                    <a:pt x="46" y="41"/>
                    <a:pt x="51" y="43"/>
                  </a:cubicBezTo>
                  <a:cubicBezTo>
                    <a:pt x="50" y="37"/>
                    <a:pt x="51" y="38"/>
                    <a:pt x="51" y="32"/>
                  </a:cubicBezTo>
                  <a:cubicBezTo>
                    <a:pt x="55" y="32"/>
                    <a:pt x="57" y="34"/>
                    <a:pt x="60" y="35"/>
                  </a:cubicBezTo>
                  <a:cubicBezTo>
                    <a:pt x="61" y="34"/>
                    <a:pt x="61" y="31"/>
                    <a:pt x="64" y="32"/>
                  </a:cubicBezTo>
                  <a:cubicBezTo>
                    <a:pt x="62" y="29"/>
                    <a:pt x="68" y="27"/>
                    <a:pt x="64" y="26"/>
                  </a:cubicBezTo>
                  <a:cubicBezTo>
                    <a:pt x="65" y="25"/>
                    <a:pt x="67" y="25"/>
                    <a:pt x="67" y="22"/>
                  </a:cubicBezTo>
                  <a:cubicBezTo>
                    <a:pt x="71" y="23"/>
                    <a:pt x="69" y="17"/>
                    <a:pt x="74" y="19"/>
                  </a:cubicBezTo>
                  <a:cubicBezTo>
                    <a:pt x="75" y="18"/>
                    <a:pt x="77" y="16"/>
                    <a:pt x="78" y="15"/>
                  </a:cubicBezTo>
                  <a:cubicBezTo>
                    <a:pt x="80" y="16"/>
                    <a:pt x="82" y="17"/>
                    <a:pt x="85" y="16"/>
                  </a:cubicBezTo>
                  <a:cubicBezTo>
                    <a:pt x="82" y="19"/>
                    <a:pt x="86" y="18"/>
                    <a:pt x="87" y="19"/>
                  </a:cubicBezTo>
                  <a:cubicBezTo>
                    <a:pt x="87" y="19"/>
                    <a:pt x="86" y="21"/>
                    <a:pt x="87" y="21"/>
                  </a:cubicBezTo>
                  <a:cubicBezTo>
                    <a:pt x="87" y="21"/>
                    <a:pt x="89" y="20"/>
                    <a:pt x="89" y="21"/>
                  </a:cubicBezTo>
                  <a:cubicBezTo>
                    <a:pt x="90" y="21"/>
                    <a:pt x="91" y="25"/>
                    <a:pt x="95" y="23"/>
                  </a:cubicBezTo>
                  <a:cubicBezTo>
                    <a:pt x="97" y="24"/>
                    <a:pt x="96" y="16"/>
                    <a:pt x="92" y="18"/>
                  </a:cubicBezTo>
                  <a:cubicBezTo>
                    <a:pt x="93" y="16"/>
                    <a:pt x="95" y="16"/>
                    <a:pt x="96" y="15"/>
                  </a:cubicBezTo>
                  <a:cubicBezTo>
                    <a:pt x="97" y="11"/>
                    <a:pt x="98" y="10"/>
                    <a:pt x="102" y="9"/>
                  </a:cubicBezTo>
                  <a:cubicBezTo>
                    <a:pt x="102" y="6"/>
                    <a:pt x="103" y="5"/>
                    <a:pt x="106" y="5"/>
                  </a:cubicBezTo>
                  <a:cubicBezTo>
                    <a:pt x="104" y="9"/>
                    <a:pt x="105" y="7"/>
                    <a:pt x="109" y="7"/>
                  </a:cubicBezTo>
                  <a:cubicBezTo>
                    <a:pt x="115" y="0"/>
                    <a:pt x="126" y="7"/>
                    <a:pt x="134" y="7"/>
                  </a:cubicBezTo>
                </a:path>
              </a:pathLst>
            </a:custGeom>
            <a:grpFill/>
            <a:ln>
              <a:noFill/>
            </a:ln>
            <a:effectLst/>
          </p:spPr>
          <p:txBody>
            <a:bodyPr/>
            <a:lstStyle/>
            <a:p>
              <a:pPr defTabSz="920750">
                <a:spcBef>
                  <a:spcPts val="0"/>
                </a:spcBef>
                <a:spcAft>
                  <a:spcPts val="0"/>
                </a:spcAft>
                <a:defRPr/>
              </a:pPr>
              <a:endParaRPr lang="zh-CN" altLang="en-US">
                <a:latin typeface="+mn-lt"/>
                <a:ea typeface="+mn-ea"/>
              </a:endParaRPr>
            </a:p>
          </p:txBody>
        </p:sp>
      </p:grpSp>
      <p:sp>
        <p:nvSpPr>
          <p:cNvPr id="2" name="TextBox 2"/>
          <p:cNvSpPr txBox="1"/>
          <p:nvPr/>
        </p:nvSpPr>
        <p:spPr>
          <a:xfrm>
            <a:off x="969645" y="3745865"/>
            <a:ext cx="4918710" cy="2442845"/>
          </a:xfrm>
          <a:prstGeom prst="rect">
            <a:avLst/>
          </a:prstGeom>
          <a:noFill/>
        </p:spPr>
        <p:txBody>
          <a:bodyPr wrap="square" lIns="91386" tIns="45693" rIns="91386" bIns="45693" rtlCol="0">
            <a:spAutoFit/>
          </a:bodyPr>
          <a:p>
            <a:pPr lvl="0" fontAlgn="auto">
              <a:spcAft>
                <a:spcPts val="600"/>
              </a:spcAft>
            </a:pPr>
            <a:r>
              <a:rPr lang="zh-CN" altLang="en-US" sz="2000" b="1" dirty="0">
                <a:solidFill>
                  <a:srgbClr val="907F7A"/>
                </a:solidFill>
                <a:latin typeface="微软雅黑" panose="020B0503020204020204" charset="-122"/>
                <a:ea typeface="微软雅黑" panose="020B0503020204020204" charset="-122"/>
                <a:cs typeface="UKIJ Qolyazma" pitchFamily="18" charset="0"/>
              </a:rPr>
              <a:t>基于基于可信度的角色访问控制(C-RBAC)模型</a:t>
            </a:r>
            <a:endParaRPr lang="zh-CN" altLang="en-US" b="1" dirty="0">
              <a:solidFill>
                <a:srgbClr val="202A36"/>
              </a:solidFill>
              <a:latin typeface="微软雅黑" panose="020B0503020204020204" charset="-122"/>
              <a:ea typeface="微软雅黑" panose="020B0503020204020204" charset="-122"/>
              <a:cs typeface="UKIJ Qolyazma" pitchFamily="18" charset="0"/>
            </a:endParaRPr>
          </a:p>
          <a:p>
            <a:pPr algn="l">
              <a:lnSpc>
                <a:spcPct val="120000"/>
              </a:lnSpc>
              <a:spcAft>
                <a:spcPct val="40000"/>
              </a:spcAft>
              <a:buClr>
                <a:srgbClr val="292929"/>
              </a:buClr>
              <a:buSzTx/>
              <a:buFontTx/>
            </a:pPr>
            <a:r>
              <a:rPr lang="zh-CN" dirty="0">
                <a:solidFill>
                  <a:schemeClr val="tx1">
                    <a:lumMod val="75000"/>
                    <a:lumOff val="25000"/>
                  </a:schemeClr>
                </a:solidFill>
                <a:latin typeface="微软雅黑" panose="020B0503020204020204" charset="-122"/>
                <a:ea typeface="微软雅黑" panose="020B0503020204020204" charset="-122"/>
              </a:rPr>
              <a:t>将用户身份和行为可信相结合，借助人工智能不确定性推理，计算用户可信度并参与用户授权。但是基于云存储的智能电网信息平台比较庞大和复杂，该访问控制模型无法满足新平台的需要。</a:t>
            </a:r>
            <a:endParaRPr lang="zh-CN"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3"/>
          <p:cNvSpPr>
            <a:spLocks noChangeArrowheads="1"/>
          </p:cNvSpPr>
          <p:nvPr/>
        </p:nvSpPr>
        <p:spPr bwMode="auto">
          <a:xfrm>
            <a:off x="1961708" y="505436"/>
            <a:ext cx="1675130" cy="54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spcBef>
                <a:spcPct val="0"/>
              </a:spcBef>
              <a:buNone/>
            </a:pPr>
            <a:r>
              <a:rPr lang="zh-CN" sz="2935" b="1" dirty="0">
                <a:solidFill>
                  <a:srgbClr val="90807A"/>
                </a:solidFill>
                <a:latin typeface="Arial" panose="020B0604020202020204" pitchFamily="34" charset="0"/>
                <a:cs typeface="Arial" panose="020B0604020202020204" pitchFamily="34" charset="0"/>
              </a:rPr>
              <a:t>设计思路</a:t>
            </a:r>
            <a:endParaRPr lang="zh-CN" sz="2935" b="1" dirty="0">
              <a:solidFill>
                <a:srgbClr val="90807A"/>
              </a:solidFill>
              <a:latin typeface="Arial" panose="020B0604020202020204" pitchFamily="34" charset="0"/>
              <a:cs typeface="Arial" panose="020B0604020202020204" pitchFamily="34" charset="0"/>
            </a:endParaRPr>
          </a:p>
        </p:txBody>
      </p:sp>
      <p:grpSp>
        <p:nvGrpSpPr>
          <p:cNvPr id="5" name="组合 4"/>
          <p:cNvGrpSpPr/>
          <p:nvPr/>
        </p:nvGrpSpPr>
        <p:grpSpPr>
          <a:xfrm>
            <a:off x="660400" y="1262380"/>
            <a:ext cx="11057890" cy="5481254"/>
            <a:chOff x="1333464" y="1680470"/>
            <a:chExt cx="9506094" cy="5251351"/>
          </a:xfrm>
        </p:grpSpPr>
        <p:cxnSp>
          <p:nvCxnSpPr>
            <p:cNvPr id="53" name="直接连接符 52"/>
            <p:cNvCxnSpPr/>
            <p:nvPr/>
          </p:nvCxnSpPr>
          <p:spPr>
            <a:xfrm flipH="1">
              <a:off x="7846023" y="4802897"/>
              <a:ext cx="612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284120" y="6026100"/>
              <a:ext cx="1291413"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409376" y="4820629"/>
              <a:ext cx="612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3409377" y="3448395"/>
              <a:ext cx="612000"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4565415" y="1913968"/>
              <a:ext cx="1041574" cy="262891"/>
              <a:chOff x="4470269" y="1661160"/>
              <a:chExt cx="1290451" cy="262890"/>
            </a:xfrm>
          </p:grpSpPr>
          <p:cxnSp>
            <p:nvCxnSpPr>
              <p:cNvPr id="58" name="直接连接符 57"/>
              <p:cNvCxnSpPr/>
              <p:nvPr/>
            </p:nvCxnSpPr>
            <p:spPr>
              <a:xfrm flipH="1" flipV="1">
                <a:off x="5410200" y="1661160"/>
                <a:ext cx="350520" cy="26289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4470269" y="1663541"/>
                <a:ext cx="942312"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6657896" y="2921348"/>
              <a:ext cx="1203960" cy="1051561"/>
              <a:chOff x="6842760" y="2637270"/>
              <a:chExt cx="1203960" cy="1051560"/>
            </a:xfrm>
            <a:solidFill>
              <a:srgbClr val="202A36"/>
            </a:solidFill>
          </p:grpSpPr>
          <p:sp>
            <p:nvSpPr>
              <p:cNvPr id="61" name="六边形 60"/>
              <p:cNvSpPr/>
              <p:nvPr/>
            </p:nvSpPr>
            <p:spPr>
              <a:xfrm>
                <a:off x="6842760" y="2637270"/>
                <a:ext cx="1203960" cy="1051560"/>
              </a:xfrm>
              <a:prstGeom prst="hexagon">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62" name="文本框 61"/>
              <p:cNvSpPr txBox="1"/>
              <p:nvPr/>
            </p:nvSpPr>
            <p:spPr>
              <a:xfrm>
                <a:off x="7024263" y="2809107"/>
                <a:ext cx="820724" cy="677111"/>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charset="-122"/>
                    <a:cs typeface="Arial" panose="020B0604020202020204" pitchFamily="34" charset="0"/>
                  </a:rPr>
                  <a:t>02</a:t>
                </a:r>
                <a:endParaRPr lang="zh-CN" altLang="en-US" sz="4000" baseline="-3000" dirty="0">
                  <a:solidFill>
                    <a:srgbClr val="E7E7E7"/>
                  </a:solidFill>
                  <a:latin typeface="Arial" panose="020B0604020202020204" pitchFamily="34" charset="0"/>
                  <a:ea typeface="微软雅黑" panose="020B0503020204020204" charset="-122"/>
                  <a:cs typeface="Arial" panose="020B0604020202020204" pitchFamily="34" charset="0"/>
                </a:endParaRPr>
              </a:p>
            </p:txBody>
          </p:sp>
        </p:grpSp>
        <p:grpSp>
          <p:nvGrpSpPr>
            <p:cNvPr id="63" name="组合 62"/>
            <p:cNvGrpSpPr/>
            <p:nvPr/>
          </p:nvGrpSpPr>
          <p:grpSpPr>
            <a:xfrm>
              <a:off x="5340988" y="2163157"/>
              <a:ext cx="1203960" cy="1051563"/>
              <a:chOff x="5525852" y="1879080"/>
              <a:chExt cx="1203960" cy="1051560"/>
            </a:xfrm>
            <a:solidFill>
              <a:srgbClr val="202A36"/>
            </a:solidFill>
          </p:grpSpPr>
          <p:sp>
            <p:nvSpPr>
              <p:cNvPr id="64" name="六边形 63"/>
              <p:cNvSpPr/>
              <p:nvPr/>
            </p:nvSpPr>
            <p:spPr>
              <a:xfrm>
                <a:off x="5525852" y="1879080"/>
                <a:ext cx="1203960" cy="1051560"/>
              </a:xfrm>
              <a:prstGeom prst="hexagon">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dirty="0">
                  <a:latin typeface="Arial" panose="020B0604020202020204" pitchFamily="34" charset="0"/>
                  <a:ea typeface="微软雅黑" panose="020B0503020204020204" charset="-122"/>
                  <a:cs typeface="Arial" panose="020B0604020202020204" pitchFamily="34" charset="0"/>
                </a:endParaRPr>
              </a:p>
            </p:txBody>
          </p:sp>
          <p:sp>
            <p:nvSpPr>
              <p:cNvPr id="65" name="文本框 64"/>
              <p:cNvSpPr txBox="1"/>
              <p:nvPr/>
            </p:nvSpPr>
            <p:spPr>
              <a:xfrm>
                <a:off x="5686669" y="1989362"/>
                <a:ext cx="882327" cy="79513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01</a:t>
                </a:r>
                <a:endParaRPr lang="zh-CN" altLang="en-US" sz="4000" baseline="-3000" dirty="0">
                  <a:solidFill>
                    <a:schemeClr val="bg1">
                      <a:lumMod val="95000"/>
                    </a:schemeClr>
                  </a:solidFill>
                  <a:latin typeface="Arial" panose="020B0604020202020204" pitchFamily="34" charset="0"/>
                  <a:ea typeface="微软雅黑" panose="020B0503020204020204" charset="-122"/>
                  <a:cs typeface="Arial" panose="020B0604020202020204" pitchFamily="34" charset="0"/>
                </a:endParaRPr>
              </a:p>
            </p:txBody>
          </p:sp>
        </p:grpSp>
        <p:grpSp>
          <p:nvGrpSpPr>
            <p:cNvPr id="66" name="组合 65"/>
            <p:cNvGrpSpPr/>
            <p:nvPr/>
          </p:nvGrpSpPr>
          <p:grpSpPr>
            <a:xfrm>
              <a:off x="6642064" y="4277117"/>
              <a:ext cx="1203960" cy="1051563"/>
              <a:chOff x="6842760" y="4008870"/>
              <a:chExt cx="1203960" cy="1051560"/>
            </a:xfrm>
            <a:solidFill>
              <a:srgbClr val="202A36"/>
            </a:solidFill>
          </p:grpSpPr>
          <p:sp>
            <p:nvSpPr>
              <p:cNvPr id="67" name="六边形 66"/>
              <p:cNvSpPr/>
              <p:nvPr/>
            </p:nvSpPr>
            <p:spPr>
              <a:xfrm>
                <a:off x="6842760" y="4008870"/>
                <a:ext cx="1203960" cy="1051560"/>
              </a:xfrm>
              <a:prstGeom prst="hexagon">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68" name="文本框 67"/>
              <p:cNvSpPr txBox="1"/>
              <p:nvPr/>
            </p:nvSpPr>
            <p:spPr>
              <a:xfrm>
                <a:off x="6981635" y="4119152"/>
                <a:ext cx="926211" cy="79513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03</a:t>
                </a:r>
                <a:endParaRPr lang="zh-CN" altLang="en-US" sz="4000" baseline="-3000" dirty="0">
                  <a:solidFill>
                    <a:schemeClr val="bg1">
                      <a:lumMod val="95000"/>
                    </a:schemeClr>
                  </a:solidFill>
                  <a:latin typeface="Arial" panose="020B0604020202020204" pitchFamily="34" charset="0"/>
                  <a:ea typeface="微软雅黑" panose="020B0503020204020204" charset="-122"/>
                  <a:cs typeface="Arial" panose="020B0604020202020204" pitchFamily="34" charset="0"/>
                </a:endParaRPr>
              </a:p>
            </p:txBody>
          </p:sp>
        </p:grpSp>
        <p:grpSp>
          <p:nvGrpSpPr>
            <p:cNvPr id="69" name="组合 68"/>
            <p:cNvGrpSpPr/>
            <p:nvPr/>
          </p:nvGrpSpPr>
          <p:grpSpPr>
            <a:xfrm>
              <a:off x="4021373" y="4292950"/>
              <a:ext cx="1203960" cy="1051563"/>
              <a:chOff x="4206240" y="4008870"/>
              <a:chExt cx="1203960" cy="1051560"/>
            </a:xfrm>
            <a:solidFill>
              <a:srgbClr val="202A36"/>
            </a:solidFill>
          </p:grpSpPr>
          <p:sp>
            <p:nvSpPr>
              <p:cNvPr id="70" name="六边形 69"/>
              <p:cNvSpPr/>
              <p:nvPr/>
            </p:nvSpPr>
            <p:spPr>
              <a:xfrm>
                <a:off x="4206240" y="4008870"/>
                <a:ext cx="1203960" cy="1051560"/>
              </a:xfrm>
              <a:prstGeom prst="hexagon">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71" name="文本框 70"/>
              <p:cNvSpPr txBox="1"/>
              <p:nvPr/>
            </p:nvSpPr>
            <p:spPr>
              <a:xfrm>
                <a:off x="4397857" y="4119152"/>
                <a:ext cx="820725" cy="795132"/>
              </a:xfrm>
              <a:prstGeom prst="rect">
                <a:avLst/>
              </a:prstGeom>
              <a:noFill/>
            </p:spPr>
            <p:txBody>
              <a:bodyPr wrap="square" rtlCol="0">
                <a:spAutoFit/>
              </a:bodyPr>
              <a:lstStyle/>
              <a:p>
                <a:pPr algn="ctr">
                  <a:lnSpc>
                    <a:spcPct val="120000"/>
                  </a:lnSpc>
                </a:pPr>
                <a:r>
                  <a:rPr lang="en-US" altLang="zh-CN" sz="4000" dirty="0">
                    <a:solidFill>
                      <a:schemeClr val="bg1">
                        <a:lumMod val="95000"/>
                      </a:schemeClr>
                    </a:solidFill>
                    <a:latin typeface="Arial" panose="020B0604020202020204" pitchFamily="34" charset="0"/>
                    <a:ea typeface="微软雅黑" panose="020B0503020204020204" charset="-122"/>
                    <a:cs typeface="Arial" panose="020B0604020202020204" pitchFamily="34" charset="0"/>
                  </a:rPr>
                  <a:t>05</a:t>
                </a:r>
                <a:endParaRPr lang="zh-CN" altLang="en-US" sz="4000" baseline="-3000" dirty="0">
                  <a:solidFill>
                    <a:schemeClr val="bg1">
                      <a:lumMod val="95000"/>
                    </a:schemeClr>
                  </a:solidFill>
                  <a:latin typeface="Arial" panose="020B0604020202020204" pitchFamily="34" charset="0"/>
                  <a:ea typeface="微软雅黑" panose="020B0503020204020204" charset="-122"/>
                  <a:cs typeface="Arial" panose="020B0604020202020204" pitchFamily="34" charset="0"/>
                </a:endParaRPr>
              </a:p>
            </p:txBody>
          </p:sp>
        </p:grpSp>
        <p:grpSp>
          <p:nvGrpSpPr>
            <p:cNvPr id="72" name="组合 71"/>
            <p:cNvGrpSpPr/>
            <p:nvPr/>
          </p:nvGrpSpPr>
          <p:grpSpPr>
            <a:xfrm>
              <a:off x="4021373" y="2921348"/>
              <a:ext cx="1203960" cy="1051561"/>
              <a:chOff x="4206240" y="2637270"/>
              <a:chExt cx="1203960" cy="1051560"/>
            </a:xfrm>
            <a:solidFill>
              <a:srgbClr val="202A36"/>
            </a:solidFill>
          </p:grpSpPr>
          <p:sp>
            <p:nvSpPr>
              <p:cNvPr id="73" name="六边形 72"/>
              <p:cNvSpPr/>
              <p:nvPr/>
            </p:nvSpPr>
            <p:spPr>
              <a:xfrm>
                <a:off x="4206240" y="2637270"/>
                <a:ext cx="1203960" cy="1051560"/>
              </a:xfrm>
              <a:prstGeom prst="hexagon">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74" name="文本框 73"/>
              <p:cNvSpPr txBox="1"/>
              <p:nvPr/>
            </p:nvSpPr>
            <p:spPr>
              <a:xfrm>
                <a:off x="4387743" y="2809107"/>
                <a:ext cx="820724" cy="677111"/>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charset="-122"/>
                    <a:cs typeface="Arial" panose="020B0604020202020204" pitchFamily="34" charset="0"/>
                  </a:rPr>
                  <a:t>06</a:t>
                </a:r>
                <a:endParaRPr lang="zh-CN" altLang="en-US" sz="4000" baseline="-3000" dirty="0">
                  <a:solidFill>
                    <a:srgbClr val="E7E7E7"/>
                  </a:solidFill>
                  <a:latin typeface="Arial" panose="020B0604020202020204" pitchFamily="34" charset="0"/>
                  <a:ea typeface="微软雅黑" panose="020B0503020204020204" charset="-122"/>
                  <a:cs typeface="Arial" panose="020B0604020202020204" pitchFamily="34" charset="0"/>
                </a:endParaRPr>
              </a:p>
            </p:txBody>
          </p:sp>
        </p:grpSp>
        <p:grpSp>
          <p:nvGrpSpPr>
            <p:cNvPr id="75" name="组合 74"/>
            <p:cNvGrpSpPr/>
            <p:nvPr/>
          </p:nvGrpSpPr>
          <p:grpSpPr>
            <a:xfrm>
              <a:off x="5340988" y="4983153"/>
              <a:ext cx="1203960" cy="1051561"/>
              <a:chOff x="5525852" y="4683240"/>
              <a:chExt cx="1203960" cy="1051560"/>
            </a:xfrm>
            <a:solidFill>
              <a:srgbClr val="202A36"/>
            </a:solidFill>
          </p:grpSpPr>
          <p:sp>
            <p:nvSpPr>
              <p:cNvPr id="76" name="六边形 75"/>
              <p:cNvSpPr/>
              <p:nvPr/>
            </p:nvSpPr>
            <p:spPr>
              <a:xfrm>
                <a:off x="5525852" y="4683240"/>
                <a:ext cx="1203960" cy="1051560"/>
              </a:xfrm>
              <a:prstGeom prst="hexagon">
                <a:avLst/>
              </a:prstGeom>
              <a:solidFill>
                <a:srgbClr val="908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77" name="文本框 76"/>
              <p:cNvSpPr txBox="1"/>
              <p:nvPr/>
            </p:nvSpPr>
            <p:spPr>
              <a:xfrm>
                <a:off x="5693281" y="4855077"/>
                <a:ext cx="820724" cy="677111"/>
              </a:xfrm>
              <a:prstGeom prst="rect">
                <a:avLst/>
              </a:prstGeom>
              <a:noFill/>
            </p:spPr>
            <p:txBody>
              <a:bodyPr wrap="square" rtlCol="0">
                <a:spAutoFit/>
              </a:bodyPr>
              <a:lstStyle/>
              <a:p>
                <a:pPr algn="ctr"/>
                <a:r>
                  <a:rPr lang="en-US" altLang="zh-CN" sz="4000" dirty="0">
                    <a:solidFill>
                      <a:srgbClr val="E7E7E7"/>
                    </a:solidFill>
                    <a:latin typeface="Arial" panose="020B0604020202020204" pitchFamily="34" charset="0"/>
                    <a:ea typeface="微软雅黑" panose="020B0503020204020204" charset="-122"/>
                    <a:cs typeface="Arial" panose="020B0604020202020204" pitchFamily="34" charset="0"/>
                  </a:rPr>
                  <a:t>04</a:t>
                </a:r>
                <a:endParaRPr lang="zh-CN" altLang="en-US" sz="4000" baseline="-3000" dirty="0">
                  <a:solidFill>
                    <a:srgbClr val="E7E7E7"/>
                  </a:solidFill>
                  <a:latin typeface="Arial" panose="020B0604020202020204" pitchFamily="34" charset="0"/>
                  <a:ea typeface="微软雅黑" panose="020B0503020204020204" charset="-122"/>
                  <a:cs typeface="Arial" panose="020B0604020202020204" pitchFamily="34" charset="0"/>
                </a:endParaRPr>
              </a:p>
            </p:txBody>
          </p:sp>
        </p:grpSp>
        <p:sp>
          <p:nvSpPr>
            <p:cNvPr id="87" name="矩形 86"/>
            <p:cNvSpPr/>
            <p:nvPr/>
          </p:nvSpPr>
          <p:spPr>
            <a:xfrm>
              <a:off x="3582518" y="1680470"/>
              <a:ext cx="943610" cy="380837"/>
            </a:xfrm>
            <a:prstGeom prst="rect">
              <a:avLst/>
            </a:prstGeom>
          </p:spPr>
          <p:txBody>
            <a:bodyPr wrap="square" lIns="91431" tIns="45716" rIns="91431" bIns="45716">
              <a:spAutoFit/>
            </a:bodyPr>
            <a:lstStyle/>
            <a:p>
              <a:pPr algn="r"/>
              <a:r>
                <a:rPr lang="zh-CN" sz="2000" b="1" dirty="0">
                  <a:solidFill>
                    <a:srgbClr val="202A36"/>
                  </a:solidFill>
                  <a:latin typeface="微软雅黑" panose="020B0503020204020204" charset="-122"/>
                  <a:ea typeface="微软雅黑" panose="020B0503020204020204" charset="-122"/>
                </a:rPr>
                <a:t>安全区</a:t>
              </a:r>
              <a:endParaRPr lang="zh-CN" sz="2000" b="1" dirty="0">
                <a:solidFill>
                  <a:srgbClr val="202A36"/>
                </a:solidFill>
                <a:latin typeface="微软雅黑" panose="020B0503020204020204" charset="-122"/>
                <a:ea typeface="微软雅黑" panose="020B0503020204020204" charset="-122"/>
              </a:endParaRPr>
            </a:p>
          </p:txBody>
        </p:sp>
        <p:sp>
          <p:nvSpPr>
            <p:cNvPr id="88" name="矩形 47"/>
            <p:cNvSpPr>
              <a:spLocks noChangeArrowheads="1"/>
            </p:cNvSpPr>
            <p:nvPr/>
          </p:nvSpPr>
          <p:spPr bwMode="auto">
            <a:xfrm>
              <a:off x="1879790" y="2045416"/>
              <a:ext cx="2646337" cy="7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20000"/>
                </a:lnSpc>
                <a:spcBef>
                  <a:spcPct val="0"/>
                </a:spcBef>
                <a:buNone/>
              </a:pPr>
              <a:r>
                <a:rPr lang="zh-CN" altLang="en-US" sz="1800" dirty="0">
                  <a:solidFill>
                    <a:schemeClr val="tx1">
                      <a:lumMod val="75000"/>
                      <a:lumOff val="25000"/>
                    </a:schemeClr>
                  </a:solidFill>
                  <a:sym typeface="微软雅黑" panose="020B0503020204020204" charset="-122"/>
                </a:rPr>
                <a:t>只将</a:t>
              </a:r>
              <a:r>
                <a:rPr lang="en-US" altLang="zh-CN" sz="1800" dirty="0">
                  <a:solidFill>
                    <a:schemeClr val="tx1">
                      <a:lumMod val="75000"/>
                      <a:lumOff val="25000"/>
                    </a:schemeClr>
                  </a:solidFill>
                  <a:sym typeface="微软雅黑" panose="020B0503020204020204" charset="-122"/>
                </a:rPr>
                <a:t>Ⅱ</a:t>
              </a:r>
              <a:r>
                <a:rPr lang="zh-CN" altLang="en-US" sz="1800" dirty="0">
                  <a:solidFill>
                    <a:schemeClr val="tx1">
                      <a:lumMod val="75000"/>
                      <a:lumOff val="25000"/>
                    </a:schemeClr>
                  </a:solidFill>
                  <a:sym typeface="微软雅黑" panose="020B0503020204020204" charset="-122"/>
                </a:rPr>
                <a:t>、</a:t>
              </a:r>
              <a:r>
                <a:rPr lang="en-US" altLang="zh-CN" sz="1800" dirty="0">
                  <a:solidFill>
                    <a:schemeClr val="tx1">
                      <a:lumMod val="75000"/>
                      <a:lumOff val="25000"/>
                    </a:schemeClr>
                  </a:solidFill>
                  <a:sym typeface="微软雅黑" panose="020B0503020204020204" charset="-122"/>
                </a:rPr>
                <a:t>Ⅲ</a:t>
              </a:r>
              <a:r>
                <a:rPr lang="zh-CN" altLang="en-US" sz="1800" dirty="0">
                  <a:solidFill>
                    <a:schemeClr val="tx1">
                      <a:lumMod val="75000"/>
                      <a:lumOff val="25000"/>
                    </a:schemeClr>
                  </a:solidFill>
                  <a:sym typeface="微软雅黑" panose="020B0503020204020204" charset="-122"/>
                </a:rPr>
                <a:t>、</a:t>
              </a:r>
              <a:r>
                <a:rPr lang="en-US" altLang="zh-CN" sz="1800" dirty="0">
                  <a:solidFill>
                    <a:schemeClr val="tx1">
                      <a:lumMod val="75000"/>
                      <a:lumOff val="25000"/>
                    </a:schemeClr>
                  </a:solidFill>
                  <a:sym typeface="微软雅黑" panose="020B0503020204020204" charset="-122"/>
                </a:rPr>
                <a:t>Ⅳ</a:t>
              </a:r>
              <a:r>
                <a:rPr lang="zh-CN" altLang="en-US" sz="1800" dirty="0">
                  <a:solidFill>
                    <a:schemeClr val="tx1">
                      <a:lumMod val="75000"/>
                      <a:lumOff val="25000"/>
                    </a:schemeClr>
                  </a:solidFill>
                  <a:sym typeface="微软雅黑" panose="020B0503020204020204" charset="-122"/>
                </a:rPr>
                <a:t>区纳入云计算目录体系。</a:t>
              </a:r>
              <a:endParaRPr lang="zh-CN" altLang="en-US" sz="1800" dirty="0">
                <a:solidFill>
                  <a:schemeClr val="tx1">
                    <a:lumMod val="75000"/>
                    <a:lumOff val="25000"/>
                  </a:schemeClr>
                </a:solidFill>
                <a:sym typeface="微软雅黑" panose="020B0503020204020204" charset="-122"/>
              </a:endParaRPr>
            </a:p>
          </p:txBody>
        </p:sp>
        <p:sp>
          <p:nvSpPr>
            <p:cNvPr id="89" name="矩形 88"/>
            <p:cNvSpPr/>
            <p:nvPr/>
          </p:nvSpPr>
          <p:spPr>
            <a:xfrm>
              <a:off x="2658880" y="3036518"/>
              <a:ext cx="671988" cy="380837"/>
            </a:xfrm>
            <a:prstGeom prst="rect">
              <a:avLst/>
            </a:prstGeom>
          </p:spPr>
          <p:txBody>
            <a:bodyPr wrap="square" lIns="91431" tIns="45716" rIns="91431" bIns="45716">
              <a:spAutoFit/>
            </a:bodyPr>
            <a:lstStyle/>
            <a:p>
              <a:pPr algn="l"/>
              <a:r>
                <a:rPr lang="zh-CN" altLang="en-US" sz="2000" b="1" dirty="0">
                  <a:solidFill>
                    <a:srgbClr val="202A36"/>
                  </a:solidFill>
                  <a:latin typeface="微软雅黑" panose="020B0503020204020204" charset="-122"/>
                  <a:ea typeface="微软雅黑" panose="020B0503020204020204" charset="-122"/>
                </a:rPr>
                <a:t>算法</a:t>
              </a:r>
              <a:endParaRPr lang="zh-CN" altLang="en-US" sz="2000" b="1" dirty="0">
                <a:solidFill>
                  <a:srgbClr val="202A36"/>
                </a:solidFill>
                <a:latin typeface="微软雅黑" panose="020B0503020204020204" charset="-122"/>
                <a:ea typeface="微软雅黑" panose="020B0503020204020204" charset="-122"/>
              </a:endParaRPr>
            </a:p>
          </p:txBody>
        </p:sp>
        <p:sp>
          <p:nvSpPr>
            <p:cNvPr id="90" name="矩形 47"/>
            <p:cNvSpPr>
              <a:spLocks noChangeArrowheads="1"/>
            </p:cNvSpPr>
            <p:nvPr/>
          </p:nvSpPr>
          <p:spPr bwMode="auto">
            <a:xfrm>
              <a:off x="1333464" y="3401537"/>
              <a:ext cx="2405183" cy="104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20000"/>
                </a:lnSpc>
                <a:spcBef>
                  <a:spcPct val="0"/>
                </a:spcBef>
                <a:buNone/>
              </a:pPr>
              <a:r>
                <a:rPr lang="zh-CN" altLang="en-US" sz="1800" dirty="0">
                  <a:solidFill>
                    <a:schemeClr val="tx1">
                      <a:lumMod val="75000"/>
                      <a:lumOff val="25000"/>
                    </a:schemeClr>
                  </a:solidFill>
                  <a:sym typeface="微软雅黑" panose="020B0503020204020204" charset="-122"/>
                </a:rPr>
                <a:t>采用基于MapReduce的集群数据更新算法，加快算法的执行效率。</a:t>
              </a:r>
              <a:endParaRPr lang="zh-CN" altLang="en-US" sz="1800" dirty="0">
                <a:solidFill>
                  <a:srgbClr val="202A36"/>
                </a:solidFill>
                <a:sym typeface="微软雅黑" panose="020B0503020204020204" charset="-122"/>
              </a:endParaRPr>
            </a:p>
          </p:txBody>
        </p:sp>
        <p:sp>
          <p:nvSpPr>
            <p:cNvPr id="91" name="矩形 90"/>
            <p:cNvSpPr/>
            <p:nvPr/>
          </p:nvSpPr>
          <p:spPr>
            <a:xfrm>
              <a:off x="1786551" y="4455835"/>
              <a:ext cx="1544317" cy="380837"/>
            </a:xfrm>
            <a:prstGeom prst="rect">
              <a:avLst/>
            </a:prstGeom>
          </p:spPr>
          <p:txBody>
            <a:bodyPr wrap="square" lIns="91431" tIns="45716" rIns="91431" bIns="45716">
              <a:spAutoFit/>
            </a:bodyPr>
            <a:lstStyle/>
            <a:p>
              <a:pPr algn="r"/>
              <a:r>
                <a:rPr lang="zh-CN" sz="2000" b="1" dirty="0">
                  <a:solidFill>
                    <a:srgbClr val="202A36"/>
                  </a:solidFill>
                  <a:latin typeface="微软雅黑" panose="020B0503020204020204" charset="-122"/>
                  <a:ea typeface="微软雅黑" panose="020B0503020204020204" charset="-122"/>
                </a:rPr>
                <a:t>系统整体加密</a:t>
              </a:r>
              <a:endParaRPr lang="zh-CN" sz="2000" b="1" dirty="0">
                <a:solidFill>
                  <a:srgbClr val="202A36"/>
                </a:solidFill>
                <a:latin typeface="微软雅黑" panose="020B0503020204020204" charset="-122"/>
                <a:ea typeface="微软雅黑" panose="020B0503020204020204" charset="-122"/>
              </a:endParaRPr>
            </a:p>
          </p:txBody>
        </p:sp>
        <p:sp>
          <p:nvSpPr>
            <p:cNvPr id="92" name="矩形 47"/>
            <p:cNvSpPr>
              <a:spLocks noChangeArrowheads="1"/>
            </p:cNvSpPr>
            <p:nvPr/>
          </p:nvSpPr>
          <p:spPr bwMode="auto">
            <a:xfrm>
              <a:off x="1333464" y="4820855"/>
              <a:ext cx="2879559" cy="199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20000"/>
                </a:lnSpc>
                <a:buClrTx/>
                <a:buSzTx/>
                <a:buNone/>
              </a:pPr>
              <a:r>
                <a:rPr lang="zh-CN" altLang="en-US" sz="1800" dirty="0">
                  <a:solidFill>
                    <a:schemeClr val="tx1">
                      <a:lumMod val="75000"/>
                      <a:lumOff val="25000"/>
                    </a:schemeClr>
                  </a:solidFill>
                  <a:sym typeface="微软雅黑" panose="020B0503020204020204" charset="-122"/>
                </a:rPr>
                <a:t>采用AES加密算法对存储在HDFS上的数据进行加密；采用CP-ABE加密算法对文件的密钥进行加密。各敏感数据的摘要信息采用RSA进行数字签名，实现对数据完整性的检验。</a:t>
              </a:r>
              <a:endParaRPr lang="zh-CN" altLang="en-US" sz="1800" dirty="0">
                <a:solidFill>
                  <a:schemeClr val="tx1">
                    <a:lumMod val="75000"/>
                    <a:lumOff val="25000"/>
                  </a:schemeClr>
                </a:solidFill>
                <a:sym typeface="微软雅黑" panose="020B0503020204020204" charset="-122"/>
              </a:endParaRPr>
            </a:p>
          </p:txBody>
        </p:sp>
        <p:sp>
          <p:nvSpPr>
            <p:cNvPr id="93" name="矩形 92"/>
            <p:cNvSpPr/>
            <p:nvPr/>
          </p:nvSpPr>
          <p:spPr>
            <a:xfrm>
              <a:off x="8521154" y="2444839"/>
              <a:ext cx="689610" cy="380837"/>
            </a:xfrm>
            <a:prstGeom prst="rect">
              <a:avLst/>
            </a:prstGeom>
          </p:spPr>
          <p:txBody>
            <a:bodyPr wrap="square" lIns="91431" tIns="45716" rIns="91431" bIns="45716">
              <a:spAutoFit/>
            </a:bodyPr>
            <a:lstStyle/>
            <a:p>
              <a:r>
                <a:rPr lang="zh-CN" sz="2000" b="1" dirty="0">
                  <a:solidFill>
                    <a:srgbClr val="202A36"/>
                  </a:solidFill>
                  <a:latin typeface="微软雅黑" panose="020B0503020204020204" charset="-122"/>
                  <a:ea typeface="微软雅黑" panose="020B0503020204020204" charset="-122"/>
                </a:rPr>
                <a:t>平台</a:t>
              </a:r>
              <a:endParaRPr lang="zh-CN" sz="2000" b="1" dirty="0">
                <a:solidFill>
                  <a:srgbClr val="202A36"/>
                </a:solidFill>
                <a:latin typeface="微软雅黑" panose="020B0503020204020204" charset="-122"/>
                <a:ea typeface="微软雅黑" panose="020B0503020204020204" charset="-122"/>
              </a:endParaRPr>
            </a:p>
          </p:txBody>
        </p:sp>
        <p:sp>
          <p:nvSpPr>
            <p:cNvPr id="94" name="矩形 47"/>
            <p:cNvSpPr>
              <a:spLocks noChangeArrowheads="1"/>
            </p:cNvSpPr>
            <p:nvPr/>
          </p:nvSpPr>
          <p:spPr bwMode="auto">
            <a:xfrm>
              <a:off x="8521152" y="2825550"/>
              <a:ext cx="2140708" cy="722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20000"/>
                </a:lnSpc>
                <a:buClrTx/>
                <a:buSzTx/>
                <a:buNone/>
              </a:pPr>
              <a:r>
                <a:rPr lang="zh-CN" altLang="en-US" sz="1800" dirty="0">
                  <a:solidFill>
                    <a:schemeClr val="tx1">
                      <a:lumMod val="75000"/>
                      <a:lumOff val="25000"/>
                    </a:schemeClr>
                  </a:solidFill>
                  <a:sym typeface="微软雅黑" panose="020B0503020204020204" charset="-122"/>
                </a:rPr>
                <a:t>基于Hadoop云存储的数据存储模式。</a:t>
              </a:r>
              <a:endParaRPr lang="zh-CN" altLang="en-US" sz="1800" dirty="0">
                <a:solidFill>
                  <a:schemeClr val="tx1">
                    <a:lumMod val="75000"/>
                    <a:lumOff val="25000"/>
                  </a:schemeClr>
                </a:solidFill>
                <a:sym typeface="微软雅黑" panose="020B0503020204020204" charset="-122"/>
              </a:endParaRPr>
            </a:p>
          </p:txBody>
        </p:sp>
        <p:sp>
          <p:nvSpPr>
            <p:cNvPr id="95" name="矩形 94"/>
            <p:cNvSpPr/>
            <p:nvPr/>
          </p:nvSpPr>
          <p:spPr>
            <a:xfrm>
              <a:off x="8538906" y="3878601"/>
              <a:ext cx="1705610" cy="380837"/>
            </a:xfrm>
            <a:prstGeom prst="rect">
              <a:avLst/>
            </a:prstGeom>
          </p:spPr>
          <p:txBody>
            <a:bodyPr wrap="square" lIns="91431" tIns="45716" rIns="91431" bIns="45716">
              <a:spAutoFit/>
            </a:bodyPr>
            <a:lstStyle/>
            <a:p>
              <a:r>
                <a:rPr lang="zh-CN" altLang="en-US" sz="2000" b="1" dirty="0">
                  <a:solidFill>
                    <a:srgbClr val="202A36"/>
                  </a:solidFill>
                  <a:latin typeface="微软雅黑" panose="020B0503020204020204" charset="-122"/>
                  <a:ea typeface="微软雅黑" panose="020B0503020204020204" charset="-122"/>
                </a:rPr>
                <a:t>敏感数据加密</a:t>
              </a:r>
              <a:endParaRPr lang="zh-CN" altLang="en-US" sz="2000" b="1" dirty="0">
                <a:solidFill>
                  <a:srgbClr val="202A36"/>
                </a:solidFill>
                <a:latin typeface="微软雅黑" panose="020B0503020204020204" charset="-122"/>
                <a:ea typeface="微软雅黑" panose="020B0503020204020204" charset="-122"/>
              </a:endParaRPr>
            </a:p>
          </p:txBody>
        </p:sp>
        <p:sp>
          <p:nvSpPr>
            <p:cNvPr id="96" name="矩形 47"/>
            <p:cNvSpPr>
              <a:spLocks noChangeArrowheads="1"/>
            </p:cNvSpPr>
            <p:nvPr/>
          </p:nvSpPr>
          <p:spPr bwMode="auto">
            <a:xfrm>
              <a:off x="8521172" y="4292793"/>
              <a:ext cx="2318386" cy="104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20000"/>
                </a:lnSpc>
                <a:buClrTx/>
                <a:buSzTx/>
                <a:buNone/>
              </a:pPr>
              <a:r>
                <a:rPr lang="zh-CN" altLang="en-US" sz="1800" dirty="0">
                  <a:solidFill>
                    <a:schemeClr val="tx1">
                      <a:lumMod val="75000"/>
                      <a:lumOff val="25000"/>
                    </a:schemeClr>
                  </a:solidFill>
                  <a:sym typeface="微软雅黑" panose="020B0503020204020204" charset="-122"/>
                </a:rPr>
                <a:t>采用CP-ABE加密方案对智能电网环境敏感数据进行加密保护和访问控制。</a:t>
              </a:r>
              <a:endParaRPr lang="zh-CN" altLang="en-US" sz="1800" dirty="0">
                <a:solidFill>
                  <a:schemeClr val="tx1">
                    <a:lumMod val="75000"/>
                    <a:lumOff val="25000"/>
                  </a:schemeClr>
                </a:solidFill>
                <a:sym typeface="微软雅黑" panose="020B0503020204020204" charset="-122"/>
              </a:endParaRPr>
            </a:p>
          </p:txBody>
        </p:sp>
        <p:sp>
          <p:nvSpPr>
            <p:cNvPr id="97" name="矩形 96"/>
            <p:cNvSpPr/>
            <p:nvPr/>
          </p:nvSpPr>
          <p:spPr>
            <a:xfrm>
              <a:off x="7707253" y="5510133"/>
              <a:ext cx="1503922" cy="380837"/>
            </a:xfrm>
            <a:prstGeom prst="rect">
              <a:avLst/>
            </a:prstGeom>
          </p:spPr>
          <p:txBody>
            <a:bodyPr wrap="square" lIns="91431" tIns="45716" rIns="91431" bIns="45716">
              <a:spAutoFit/>
            </a:bodyPr>
            <a:lstStyle/>
            <a:p>
              <a:r>
                <a:rPr lang="zh-CN" sz="2000" b="1" dirty="0">
                  <a:solidFill>
                    <a:srgbClr val="202A36"/>
                  </a:solidFill>
                  <a:latin typeface="微软雅黑" panose="020B0503020204020204" charset="-122"/>
                  <a:ea typeface="微软雅黑" panose="020B0503020204020204" charset="-122"/>
                </a:rPr>
                <a:t>数据存储结构</a:t>
              </a:r>
              <a:endParaRPr lang="zh-CN" sz="2000" b="1" dirty="0">
                <a:solidFill>
                  <a:srgbClr val="202A36"/>
                </a:solidFill>
                <a:latin typeface="微软雅黑" panose="020B0503020204020204" charset="-122"/>
                <a:ea typeface="微软雅黑" panose="020B0503020204020204" charset="-122"/>
              </a:endParaRPr>
            </a:p>
          </p:txBody>
        </p:sp>
        <p:sp>
          <p:nvSpPr>
            <p:cNvPr id="98" name="矩形 47"/>
            <p:cNvSpPr>
              <a:spLocks noChangeArrowheads="1"/>
            </p:cNvSpPr>
            <p:nvPr/>
          </p:nvSpPr>
          <p:spPr bwMode="auto">
            <a:xfrm>
              <a:off x="7707152" y="5890907"/>
              <a:ext cx="2853081" cy="104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pitchFamily="34" charset="0"/>
                </a:defRPr>
              </a:lvl9pPr>
            </a:lstStyle>
            <a:p>
              <a:pPr algn="l">
                <a:lnSpc>
                  <a:spcPct val="120000"/>
                </a:lnSpc>
                <a:spcBef>
                  <a:spcPct val="20000"/>
                </a:spcBef>
                <a:buClrTx/>
                <a:buSzTx/>
                <a:buNone/>
              </a:pPr>
              <a:r>
                <a:rPr lang="zh-CN" altLang="en-US" sz="1800" dirty="0">
                  <a:solidFill>
                    <a:schemeClr val="tx1">
                      <a:lumMod val="75000"/>
                      <a:lumOff val="25000"/>
                    </a:schemeClr>
                  </a:solidFill>
                  <a:sym typeface="微软雅黑" panose="020B0503020204020204" charset="-122"/>
                </a:rPr>
                <a:t>采用基于目录的管理机制，实现用户之间的存储文件的目录关联和目录隔离。</a:t>
              </a:r>
              <a:endParaRPr lang="zh-CN" altLang="en-US" sz="1800" dirty="0">
                <a:solidFill>
                  <a:schemeClr val="tx1">
                    <a:lumMod val="75000"/>
                    <a:lumOff val="25000"/>
                  </a:schemeClr>
                </a:solidFill>
                <a:sym typeface="微软雅黑" panose="020B0503020204020204" charset="-122"/>
              </a:endParaRPr>
            </a:p>
          </p:txBody>
        </p:sp>
        <p:grpSp>
          <p:nvGrpSpPr>
            <p:cNvPr id="99" name="组合 98"/>
            <p:cNvGrpSpPr/>
            <p:nvPr/>
          </p:nvGrpSpPr>
          <p:grpSpPr>
            <a:xfrm flipH="1">
              <a:off x="7589740" y="2672367"/>
              <a:ext cx="884112" cy="262891"/>
              <a:chOff x="4255294" y="1661160"/>
              <a:chExt cx="1505426" cy="262890"/>
            </a:xfrm>
          </p:grpSpPr>
          <p:cxnSp>
            <p:nvCxnSpPr>
              <p:cNvPr id="100" name="直接连接符 99"/>
              <p:cNvCxnSpPr/>
              <p:nvPr/>
            </p:nvCxnSpPr>
            <p:spPr>
              <a:xfrm flipH="1" flipV="1">
                <a:off x="5410200" y="1661160"/>
                <a:ext cx="350520" cy="26289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flipH="1">
                <a:off x="4255294" y="1663541"/>
                <a:ext cx="1157287" cy="0"/>
              </a:xfrm>
              <a:prstGeom prst="line">
                <a:avLst/>
              </a:prstGeom>
              <a:ln w="12700">
                <a:solidFill>
                  <a:srgbClr val="202A36"/>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4999446" y="3309242"/>
              <a:ext cx="1887055" cy="1592580"/>
              <a:chOff x="5927099" y="3207123"/>
              <a:chExt cx="1887055" cy="1592580"/>
            </a:xfrm>
            <a:solidFill>
              <a:srgbClr val="5ECCF3">
                <a:alpha val="50196"/>
              </a:srgbClr>
            </a:solidFill>
          </p:grpSpPr>
          <p:sp>
            <p:nvSpPr>
              <p:cNvPr id="79" name="六边形 78"/>
              <p:cNvSpPr/>
              <p:nvPr/>
            </p:nvSpPr>
            <p:spPr>
              <a:xfrm>
                <a:off x="5927099" y="3207123"/>
                <a:ext cx="1887055" cy="1592580"/>
              </a:xfrm>
              <a:prstGeom prst="hexagon">
                <a:avLst/>
              </a:prstGeom>
              <a:solidFill>
                <a:srgbClr val="FC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latin typeface="Arial" panose="020B0604020202020204" pitchFamily="34" charset="0"/>
                  <a:ea typeface="微软雅黑" panose="020B0503020204020204" charset="-122"/>
                  <a:cs typeface="Arial" panose="020B0604020202020204" pitchFamily="34" charset="0"/>
                </a:endParaRPr>
              </a:p>
            </p:txBody>
          </p:sp>
          <p:sp>
            <p:nvSpPr>
              <p:cNvPr id="2" name="文本框 1"/>
              <p:cNvSpPr txBox="1"/>
              <p:nvPr/>
            </p:nvSpPr>
            <p:spPr>
              <a:xfrm>
                <a:off x="6291627" y="3451750"/>
                <a:ext cx="1157999" cy="1031180"/>
              </a:xfrm>
              <a:prstGeom prst="rect">
                <a:avLst/>
              </a:prstGeom>
              <a:noFill/>
            </p:spPr>
            <p:txBody>
              <a:bodyPr wrap="square" rtlCol="0">
                <a:spAutoFit/>
              </a:bodyPr>
              <a:lstStyle/>
              <a:p>
                <a:pPr algn="ctr"/>
                <a:r>
                  <a:rPr lang="zh-CN" altLang="en-US" sz="3200" b="1" dirty="0">
                    <a:solidFill>
                      <a:schemeClr val="bg1"/>
                    </a:solidFill>
                    <a:latin typeface="微软雅黑" panose="020B0503020204020204" charset="-122"/>
                    <a:ea typeface="微软雅黑" panose="020B0503020204020204" charset="-122"/>
                  </a:rPr>
                  <a:t>设计思路</a:t>
                </a:r>
                <a:endParaRPr lang="zh-CN" altLang="en-US" sz="3200" b="1" dirty="0">
                  <a:solidFill>
                    <a:schemeClr val="bg1"/>
                  </a:solidFill>
                  <a:latin typeface="微软雅黑" panose="020B0503020204020204" charset="-122"/>
                  <a:ea typeface="微软雅黑" panose="020B0503020204020204" charset="-122"/>
                </a:endParaRPr>
              </a:p>
            </p:txBody>
          </p:sp>
        </p:grpSp>
        <p:sp>
          <p:nvSpPr>
            <p:cNvPr id="4" name="椭圆 3"/>
            <p:cNvSpPr/>
            <p:nvPr/>
          </p:nvSpPr>
          <p:spPr>
            <a:xfrm>
              <a:off x="4100296" y="2237088"/>
              <a:ext cx="3677765" cy="3677765"/>
            </a:xfrm>
            <a:prstGeom prst="ellipse">
              <a:avLst/>
            </a:prstGeom>
            <a:noFill/>
            <a:ln>
              <a:solidFill>
                <a:srgbClr val="202A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p:cNvSpPr txBox="1"/>
          <p:nvPr/>
        </p:nvSpPr>
        <p:spPr>
          <a:xfrm>
            <a:off x="3724275" y="6224270"/>
            <a:ext cx="4295140" cy="398780"/>
          </a:xfrm>
          <a:prstGeom prst="rect">
            <a:avLst/>
          </a:prstGeom>
          <a:noFill/>
        </p:spPr>
        <p:txBody>
          <a:bodyPr wrap="square" rtlCol="0">
            <a:spAutoFit/>
          </a:bodyPr>
          <a:p>
            <a:pPr algn="l" fontAlgn="auto">
              <a:lnSpc>
                <a:spcPts val="1200"/>
              </a:lnSpc>
              <a:spcBef>
                <a:spcPts val="0"/>
              </a:spcBef>
              <a:buClrTx/>
              <a:buSzTx/>
              <a:buFont typeface="Arial" panose="020B0604020202020204" pitchFamily="34" charset="0"/>
            </a:pPr>
            <a:r>
              <a:rPr lang="zh-CN" altLang="en-US" sz="2000" dirty="0">
                <a:solidFill>
                  <a:srgbClr val="0070C0"/>
                </a:solidFill>
                <a:latin typeface="微软雅黑" panose="020B0503020204020204" charset="-122"/>
                <a:ea typeface="微软雅黑" panose="020B0503020204020204" charset="-122"/>
              </a:rPr>
              <a:t>数据--</a:t>
            </a:r>
            <a:r>
              <a:rPr lang="en-US" altLang="zh-CN" sz="2000" dirty="0">
                <a:solidFill>
                  <a:srgbClr val="0070C0"/>
                </a:solidFill>
                <a:latin typeface="微软雅黑" panose="020B0503020204020204" charset="-122"/>
                <a:ea typeface="微软雅黑" panose="020B0503020204020204" charset="-122"/>
              </a:rPr>
              <a:t>---</a:t>
            </a:r>
            <a:r>
              <a:rPr lang="zh-CN" altLang="en-US" sz="2000" dirty="0">
                <a:solidFill>
                  <a:srgbClr val="0070C0"/>
                </a:solidFill>
                <a:latin typeface="微软雅黑" panose="020B0503020204020204" charset="-122"/>
                <a:ea typeface="微软雅黑" panose="020B0503020204020204" charset="-122"/>
              </a:rPr>
              <a:t>--&gt;M1--</a:t>
            </a:r>
            <a:r>
              <a:rPr lang="en-US" altLang="zh-CN" sz="2000" dirty="0">
                <a:solidFill>
                  <a:srgbClr val="0070C0"/>
                </a:solidFill>
                <a:latin typeface="微软雅黑" panose="020B0503020204020204" charset="-122"/>
                <a:ea typeface="微软雅黑" panose="020B0503020204020204" charset="-122"/>
              </a:rPr>
              <a:t>---</a:t>
            </a:r>
            <a:r>
              <a:rPr lang="zh-CN" altLang="en-US" sz="2000" dirty="0">
                <a:solidFill>
                  <a:srgbClr val="0070C0"/>
                </a:solidFill>
                <a:latin typeface="微软雅黑" panose="020B0503020204020204" charset="-122"/>
                <a:ea typeface="微软雅黑" panose="020B0503020204020204" charset="-122"/>
              </a:rPr>
              <a:t>--&gt;M2</a:t>
            </a:r>
            <a:endParaRPr lang="zh-CN" altLang="en-US" sz="2000" dirty="0">
              <a:solidFill>
                <a:srgbClr val="0070C0"/>
              </a:solidFill>
              <a:latin typeface="微软雅黑" panose="020B0503020204020204" charset="-122"/>
              <a:ea typeface="微软雅黑" panose="020B0503020204020204" charset="-122"/>
            </a:endParaRPr>
          </a:p>
          <a:p>
            <a:pPr algn="l" fontAlgn="auto">
              <a:lnSpc>
                <a:spcPts val="1200"/>
              </a:lnSpc>
              <a:spcBef>
                <a:spcPts val="0"/>
              </a:spcBef>
              <a:buClrTx/>
              <a:buSzTx/>
              <a:buFont typeface="Arial" panose="020B0604020202020204" pitchFamily="34" charset="0"/>
            </a:pPr>
            <a:r>
              <a:rPr lang="zh-CN" altLang="en-US" sz="2000" dirty="0">
                <a:solidFill>
                  <a:srgbClr val="0070C0"/>
                </a:solidFill>
                <a:latin typeface="微软雅黑" panose="020B0503020204020204" charset="-122"/>
                <a:ea typeface="微软雅黑" panose="020B0503020204020204" charset="-122"/>
              </a:rPr>
              <a:t>         </a:t>
            </a:r>
            <a:r>
              <a:rPr lang="en-US" altLang="zh-CN" sz="1600" dirty="0">
                <a:solidFill>
                  <a:srgbClr val="0070C0"/>
                </a:solidFill>
                <a:latin typeface="微软雅黑" panose="020B0503020204020204" charset="-122"/>
                <a:ea typeface="微软雅黑" panose="020B0503020204020204" charset="-122"/>
              </a:rPr>
              <a:t>AES               CP-ABE</a:t>
            </a:r>
            <a:endParaRPr lang="en-US" altLang="zh-CN" sz="1600" dirty="0">
              <a:solidFill>
                <a:srgbClr val="0070C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2538</Words>
  <Application>WPS 演示</Application>
  <PresentationFormat>宽屏</PresentationFormat>
  <Paragraphs>196</Paragraphs>
  <Slides>18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Calibri</vt:lpstr>
      <vt:lpstr>Impact</vt:lpstr>
      <vt:lpstr>UKIJ Qolyazma</vt:lpstr>
      <vt:lpstr>Segoe Print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花隐»»</cp:lastModifiedBy>
  <cp:revision>8</cp:revision>
  <dcterms:created xsi:type="dcterms:W3CDTF">2019-10-08T10:57:00Z</dcterms:created>
  <dcterms:modified xsi:type="dcterms:W3CDTF">2019-10-18T06:27:11Z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2052-11.1.0.8648</vt:lpwstr>
  </property>
</Properties>
</file>