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3"/>
  </p:notesMasterIdLst>
  <p:sldIdLst>
    <p:sldId id="288" r:id="rId6"/>
    <p:sldId id="289" r:id="rId7"/>
    <p:sldId id="290" r:id="rId8"/>
    <p:sldId id="307" r:id="rId9"/>
    <p:sldId id="302" r:id="rId10"/>
    <p:sldId id="308" r:id="rId11"/>
    <p:sldId id="311" r:id="rId12"/>
    <p:sldId id="310" r:id="rId13"/>
    <p:sldId id="309" r:id="rId14"/>
    <p:sldId id="312" r:id="rId15"/>
    <p:sldId id="291" r:id="rId16"/>
    <p:sldId id="313" r:id="rId17"/>
    <p:sldId id="314" r:id="rId18"/>
    <p:sldId id="303" r:id="rId19"/>
    <p:sldId id="316" r:id="rId20"/>
    <p:sldId id="318" r:id="rId21"/>
    <p:sldId id="321" r:id="rId22"/>
    <p:sldId id="319" r:id="rId23"/>
    <p:sldId id="320" r:id="rId24"/>
    <p:sldId id="322" r:id="rId25"/>
    <p:sldId id="317" r:id="rId26"/>
    <p:sldId id="301" r:id="rId27"/>
    <p:sldId id="323" r:id="rId28"/>
    <p:sldId id="325" r:id="rId29"/>
    <p:sldId id="300" r:id="rId30"/>
    <p:sldId id="287"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2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ACFD"/>
    <a:srgbClr val="FFFFFF"/>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52FBA-D758-4F5A-B752-F9DA8360EF13}" v="806" dt="2019-09-05T07:50:45.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37"/>
        <p:guide pos="3840"/>
        <p:guide pos="29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heng Zhu" userId="235d122c-3b57-4c5d-826a-7dbf2d1a59d1" providerId="ADAL" clId="{1AA52FBA-D758-4F5A-B752-F9DA8360EF13}"/>
    <pc:docChg chg="undo custSel addSld delSld modSld sldOrd modMainMaster modSection">
      <pc:chgData name="Weisheng Zhu" userId="235d122c-3b57-4c5d-826a-7dbf2d1a59d1" providerId="ADAL" clId="{1AA52FBA-D758-4F5A-B752-F9DA8360EF13}" dt="2019-09-05T07:50:45.749" v="1528"/>
      <pc:docMkLst>
        <pc:docMk/>
      </pc:docMkLst>
      <pc:sldChg chg="ord">
        <pc:chgData name="Weisheng Zhu" userId="235d122c-3b57-4c5d-826a-7dbf2d1a59d1" providerId="ADAL" clId="{1AA52FBA-D758-4F5A-B752-F9DA8360EF13}" dt="2019-09-02T02:41:05.653" v="11"/>
        <pc:sldMkLst>
          <pc:docMk/>
          <pc:sldMk cId="2103575050" sldId="268"/>
        </pc:sldMkLst>
      </pc:sldChg>
      <pc:sldChg chg="del ord">
        <pc:chgData name="Weisheng Zhu" userId="235d122c-3b57-4c5d-826a-7dbf2d1a59d1" providerId="ADAL" clId="{1AA52FBA-D758-4F5A-B752-F9DA8360EF13}" dt="2019-09-02T04:00:00.395" v="197" actId="47"/>
        <pc:sldMkLst>
          <pc:docMk/>
          <pc:sldMk cId="63744502" sldId="273"/>
        </pc:sldMkLst>
      </pc:sldChg>
      <pc:sldChg chg="addSp delSp modSp ord">
        <pc:chgData name="Weisheng Zhu" userId="235d122c-3b57-4c5d-826a-7dbf2d1a59d1" providerId="ADAL" clId="{1AA52FBA-D758-4F5A-B752-F9DA8360EF13}" dt="2019-09-02T03:59:23.488" v="195" actId="1037"/>
        <pc:sldMkLst>
          <pc:docMk/>
          <pc:sldMk cId="1707935899" sldId="274"/>
        </pc:sldMkLst>
        <pc:spChg chg="del mod">
          <ac:chgData name="Weisheng Zhu" userId="235d122c-3b57-4c5d-826a-7dbf2d1a59d1" providerId="ADAL" clId="{1AA52FBA-D758-4F5A-B752-F9DA8360EF13}" dt="2019-09-02T03:58:52.408" v="170" actId="478"/>
          <ac:spMkLst>
            <pc:docMk/>
            <pc:sldMk cId="1707935899" sldId="274"/>
            <ac:spMk id="20" creationId="{D84CC1E7-BDF3-4A11-BFCE-F4EE9AF33141}"/>
          </ac:spMkLst>
        </pc:spChg>
        <pc:spChg chg="del mod">
          <ac:chgData name="Weisheng Zhu" userId="235d122c-3b57-4c5d-826a-7dbf2d1a59d1" providerId="ADAL" clId="{1AA52FBA-D758-4F5A-B752-F9DA8360EF13}" dt="2019-09-02T03:58:52.408" v="170" actId="478"/>
          <ac:spMkLst>
            <pc:docMk/>
            <pc:sldMk cId="1707935899" sldId="274"/>
            <ac:spMk id="21" creationId="{32260B86-53A4-4216-B08C-8ADCE25D6D2A}"/>
          </ac:spMkLst>
        </pc:spChg>
        <pc:spChg chg="del mod">
          <ac:chgData name="Weisheng Zhu" userId="235d122c-3b57-4c5d-826a-7dbf2d1a59d1" providerId="ADAL" clId="{1AA52FBA-D758-4F5A-B752-F9DA8360EF13}" dt="2019-09-02T03:58:52.408" v="170" actId="478"/>
          <ac:spMkLst>
            <pc:docMk/>
            <pc:sldMk cId="1707935899" sldId="274"/>
            <ac:spMk id="22" creationId="{9DEF98B0-98CA-4181-8747-231726E61D44}"/>
          </ac:spMkLst>
        </pc:spChg>
        <pc:spChg chg="del mod">
          <ac:chgData name="Weisheng Zhu" userId="235d122c-3b57-4c5d-826a-7dbf2d1a59d1" providerId="ADAL" clId="{1AA52FBA-D758-4F5A-B752-F9DA8360EF13}" dt="2019-09-02T03:58:52.408" v="170" actId="478"/>
          <ac:spMkLst>
            <pc:docMk/>
            <pc:sldMk cId="1707935899" sldId="274"/>
            <ac:spMk id="23" creationId="{3B556A0A-6BD0-4E99-846C-997BA34A185E}"/>
          </ac:spMkLst>
        </pc:spChg>
        <pc:spChg chg="del mod">
          <ac:chgData name="Weisheng Zhu" userId="235d122c-3b57-4c5d-826a-7dbf2d1a59d1" providerId="ADAL" clId="{1AA52FBA-D758-4F5A-B752-F9DA8360EF13}" dt="2019-09-02T03:58:52.408" v="170" actId="478"/>
          <ac:spMkLst>
            <pc:docMk/>
            <pc:sldMk cId="1707935899" sldId="274"/>
            <ac:spMk id="24" creationId="{8C3849A9-1BBD-46BD-92D9-39A8FB29632E}"/>
          </ac:spMkLst>
        </pc:spChg>
        <pc:cxnChg chg="add mod">
          <ac:chgData name="Weisheng Zhu" userId="235d122c-3b57-4c5d-826a-7dbf2d1a59d1" providerId="ADAL" clId="{1AA52FBA-D758-4F5A-B752-F9DA8360EF13}" dt="2019-09-02T03:58:17.108" v="168" actId="14100"/>
          <ac:cxnSpMkLst>
            <pc:docMk/>
            <pc:sldMk cId="1707935899" sldId="274"/>
            <ac:cxnSpMk id="37" creationId="{AD717C0B-25CE-47E8-A60A-ABFF076A6601}"/>
          </ac:cxnSpMkLst>
        </pc:cxnChg>
        <pc:cxnChg chg="add del">
          <ac:chgData name="Weisheng Zhu" userId="235d122c-3b57-4c5d-826a-7dbf2d1a59d1" providerId="ADAL" clId="{1AA52FBA-D758-4F5A-B752-F9DA8360EF13}" dt="2019-09-02T03:58:54.188" v="172"/>
          <ac:cxnSpMkLst>
            <pc:docMk/>
            <pc:sldMk cId="1707935899" sldId="274"/>
            <ac:cxnSpMk id="38" creationId="{19DAC5B5-4728-4F9C-81F1-50E45238DDCD}"/>
          </ac:cxnSpMkLst>
        </pc:cxnChg>
        <pc:cxnChg chg="add mod">
          <ac:chgData name="Weisheng Zhu" userId="235d122c-3b57-4c5d-826a-7dbf2d1a59d1" providerId="ADAL" clId="{1AA52FBA-D758-4F5A-B752-F9DA8360EF13}" dt="2019-09-02T03:59:03.051" v="176" actId="1076"/>
          <ac:cxnSpMkLst>
            <pc:docMk/>
            <pc:sldMk cId="1707935899" sldId="274"/>
            <ac:cxnSpMk id="40" creationId="{97CFC723-C017-4E10-A76D-3D366D56A562}"/>
          </ac:cxnSpMkLst>
        </pc:cxnChg>
        <pc:cxnChg chg="add mod">
          <ac:chgData name="Weisheng Zhu" userId="235d122c-3b57-4c5d-826a-7dbf2d1a59d1" providerId="ADAL" clId="{1AA52FBA-D758-4F5A-B752-F9DA8360EF13}" dt="2019-09-02T03:59:08.268" v="180" actId="1037"/>
          <ac:cxnSpMkLst>
            <pc:docMk/>
            <pc:sldMk cId="1707935899" sldId="274"/>
            <ac:cxnSpMk id="41" creationId="{B0C37296-2FC5-4D6D-A96E-ABC9A25E5D50}"/>
          </ac:cxnSpMkLst>
        </pc:cxnChg>
        <pc:cxnChg chg="add mod">
          <ac:chgData name="Weisheng Zhu" userId="235d122c-3b57-4c5d-826a-7dbf2d1a59d1" providerId="ADAL" clId="{1AA52FBA-D758-4F5A-B752-F9DA8360EF13}" dt="2019-09-02T03:59:12.663" v="183" actId="1038"/>
          <ac:cxnSpMkLst>
            <pc:docMk/>
            <pc:sldMk cId="1707935899" sldId="274"/>
            <ac:cxnSpMk id="42" creationId="{AA8DAA05-6B0D-4F1A-9600-6FD2576D8841}"/>
          </ac:cxnSpMkLst>
        </pc:cxnChg>
        <pc:cxnChg chg="add mod">
          <ac:chgData name="Weisheng Zhu" userId="235d122c-3b57-4c5d-826a-7dbf2d1a59d1" providerId="ADAL" clId="{1AA52FBA-D758-4F5A-B752-F9DA8360EF13}" dt="2019-09-02T03:59:19.543" v="188" actId="1038"/>
          <ac:cxnSpMkLst>
            <pc:docMk/>
            <pc:sldMk cId="1707935899" sldId="274"/>
            <ac:cxnSpMk id="43" creationId="{EDB41D97-8555-439C-AEB9-C70AAAD221D0}"/>
          </ac:cxnSpMkLst>
        </pc:cxnChg>
        <pc:cxnChg chg="add mod">
          <ac:chgData name="Weisheng Zhu" userId="235d122c-3b57-4c5d-826a-7dbf2d1a59d1" providerId="ADAL" clId="{1AA52FBA-D758-4F5A-B752-F9DA8360EF13}" dt="2019-09-02T03:59:23.488" v="195" actId="1037"/>
          <ac:cxnSpMkLst>
            <pc:docMk/>
            <pc:sldMk cId="1707935899" sldId="274"/>
            <ac:cxnSpMk id="44" creationId="{B80ACB93-3767-46D6-B492-CC6C11ABA2E0}"/>
          </ac:cxnSpMkLst>
        </pc:cxnChg>
      </pc:sldChg>
      <pc:sldChg chg="ord modAnim">
        <pc:chgData name="Weisheng Zhu" userId="235d122c-3b57-4c5d-826a-7dbf2d1a59d1" providerId="ADAL" clId="{1AA52FBA-D758-4F5A-B752-F9DA8360EF13}" dt="2019-09-02T02:42:52.826" v="38"/>
        <pc:sldMkLst>
          <pc:docMk/>
          <pc:sldMk cId="845670518" sldId="275"/>
        </pc:sldMkLst>
      </pc:sldChg>
      <pc:sldChg chg="addSp modSp ord modAnim">
        <pc:chgData name="Weisheng Zhu" userId="235d122c-3b57-4c5d-826a-7dbf2d1a59d1" providerId="ADAL" clId="{1AA52FBA-D758-4F5A-B752-F9DA8360EF13}" dt="2019-09-02T03:58:02.629" v="165" actId="1037"/>
        <pc:sldMkLst>
          <pc:docMk/>
          <pc:sldMk cId="3886532577" sldId="276"/>
        </pc:sldMkLst>
        <pc:cxnChg chg="add mod">
          <ac:chgData name="Weisheng Zhu" userId="235d122c-3b57-4c5d-826a-7dbf2d1a59d1" providerId="ADAL" clId="{1AA52FBA-D758-4F5A-B752-F9DA8360EF13}" dt="2019-09-02T03:58:02.629" v="165" actId="1037"/>
          <ac:cxnSpMkLst>
            <pc:docMk/>
            <pc:sldMk cId="3886532577" sldId="276"/>
            <ac:cxnSpMk id="29" creationId="{3894C534-978F-492F-ACA1-DFC04AEC493B}"/>
          </ac:cxnSpMkLst>
        </pc:cxnChg>
      </pc:sldChg>
      <pc:sldChg chg="ord modAnim">
        <pc:chgData name="Weisheng Zhu" userId="235d122c-3b57-4c5d-826a-7dbf2d1a59d1" providerId="ADAL" clId="{1AA52FBA-D758-4F5A-B752-F9DA8360EF13}" dt="2019-09-02T02:42:40.622" v="36"/>
        <pc:sldMkLst>
          <pc:docMk/>
          <pc:sldMk cId="307715016" sldId="277"/>
        </pc:sldMkLst>
      </pc:sldChg>
      <pc:sldChg chg="addSp modSp ord modAnim">
        <pc:chgData name="Weisheng Zhu" userId="235d122c-3b57-4c5d-826a-7dbf2d1a59d1" providerId="ADAL" clId="{1AA52FBA-D758-4F5A-B752-F9DA8360EF13}" dt="2019-09-02T03:57:48.921" v="158" actId="571"/>
        <pc:sldMkLst>
          <pc:docMk/>
          <pc:sldMk cId="3499918083" sldId="278"/>
        </pc:sldMkLst>
        <pc:spChg chg="add mod">
          <ac:chgData name="Weisheng Zhu" userId="235d122c-3b57-4c5d-826a-7dbf2d1a59d1" providerId="ADAL" clId="{1AA52FBA-D758-4F5A-B752-F9DA8360EF13}" dt="2019-09-02T02:41:54.091" v="25" actId="207"/>
          <ac:spMkLst>
            <pc:docMk/>
            <pc:sldMk cId="3499918083" sldId="278"/>
            <ac:spMk id="26" creationId="{43F2804F-F96D-4692-B815-18F309156AF6}"/>
          </ac:spMkLst>
        </pc:spChg>
        <pc:spChg chg="add mod">
          <ac:chgData name="Weisheng Zhu" userId="235d122c-3b57-4c5d-826a-7dbf2d1a59d1" providerId="ADAL" clId="{1AA52FBA-D758-4F5A-B752-F9DA8360EF13}" dt="2019-09-02T02:41:59.853" v="26" actId="571"/>
          <ac:spMkLst>
            <pc:docMk/>
            <pc:sldMk cId="3499918083" sldId="278"/>
            <ac:spMk id="29" creationId="{8DD9BED0-F7BE-4A60-9DC1-2276EE5B961D}"/>
          </ac:spMkLst>
        </pc:spChg>
        <pc:spChg chg="add mod">
          <ac:chgData name="Weisheng Zhu" userId="235d122c-3b57-4c5d-826a-7dbf2d1a59d1" providerId="ADAL" clId="{1AA52FBA-D758-4F5A-B752-F9DA8360EF13}" dt="2019-09-02T02:42:04.177" v="30" actId="1035"/>
          <ac:spMkLst>
            <pc:docMk/>
            <pc:sldMk cId="3499918083" sldId="278"/>
            <ac:spMk id="30" creationId="{C4B7853C-E9B2-4F35-BA2F-3FA1503DB334}"/>
          </ac:spMkLst>
        </pc:spChg>
        <pc:cxnChg chg="add mod">
          <ac:chgData name="Weisheng Zhu" userId="235d122c-3b57-4c5d-826a-7dbf2d1a59d1" providerId="ADAL" clId="{1AA52FBA-D758-4F5A-B752-F9DA8360EF13}" dt="2019-09-02T03:57:46.547" v="157" actId="1076"/>
          <ac:cxnSpMkLst>
            <pc:docMk/>
            <pc:sldMk cId="3499918083" sldId="278"/>
            <ac:cxnSpMk id="31" creationId="{63FF32ED-5A2E-49C2-93A6-6BCF2D320022}"/>
          </ac:cxnSpMkLst>
        </pc:cxnChg>
        <pc:cxnChg chg="add mod">
          <ac:chgData name="Weisheng Zhu" userId="235d122c-3b57-4c5d-826a-7dbf2d1a59d1" providerId="ADAL" clId="{1AA52FBA-D758-4F5A-B752-F9DA8360EF13}" dt="2019-09-02T03:57:48.921" v="158" actId="571"/>
          <ac:cxnSpMkLst>
            <pc:docMk/>
            <pc:sldMk cId="3499918083" sldId="278"/>
            <ac:cxnSpMk id="32" creationId="{22E8FF85-CC65-481F-934F-E4DA1E2354E2}"/>
          </ac:cxnSpMkLst>
        </pc:cxnChg>
      </pc:sldChg>
      <pc:sldChg chg="addSp modSp ord modAnim">
        <pc:chgData name="Weisheng Zhu" userId="235d122c-3b57-4c5d-826a-7dbf2d1a59d1" providerId="ADAL" clId="{1AA52FBA-D758-4F5A-B752-F9DA8360EF13}" dt="2019-09-02T02:43:38.419" v="69"/>
        <pc:sldMkLst>
          <pc:docMk/>
          <pc:sldMk cId="1137035941" sldId="279"/>
        </pc:sldMkLst>
        <pc:spChg chg="add mod">
          <ac:chgData name="Weisheng Zhu" userId="235d122c-3b57-4c5d-826a-7dbf2d1a59d1" providerId="ADAL" clId="{1AA52FBA-D758-4F5A-B752-F9DA8360EF13}" dt="2019-09-02T02:43:18.989" v="63" actId="207"/>
          <ac:spMkLst>
            <pc:docMk/>
            <pc:sldMk cId="1137035941" sldId="279"/>
            <ac:spMk id="12" creationId="{F27AF9FD-27B4-4ED7-917D-9FF028085C40}"/>
          </ac:spMkLst>
        </pc:spChg>
        <pc:spChg chg="add mod">
          <ac:chgData name="Weisheng Zhu" userId="235d122c-3b57-4c5d-826a-7dbf2d1a59d1" providerId="ADAL" clId="{1AA52FBA-D758-4F5A-B752-F9DA8360EF13}" dt="2019-09-02T02:43:22.851" v="64" actId="571"/>
          <ac:spMkLst>
            <pc:docMk/>
            <pc:sldMk cId="1137035941" sldId="279"/>
            <ac:spMk id="13" creationId="{AC6A095B-F388-486B-8381-048B62C5E9FA}"/>
          </ac:spMkLst>
        </pc:spChg>
        <pc:spChg chg="add mod">
          <ac:chgData name="Weisheng Zhu" userId="235d122c-3b57-4c5d-826a-7dbf2d1a59d1" providerId="ADAL" clId="{1AA52FBA-D758-4F5A-B752-F9DA8360EF13}" dt="2019-09-02T02:43:25.585" v="65" actId="571"/>
          <ac:spMkLst>
            <pc:docMk/>
            <pc:sldMk cId="1137035941" sldId="279"/>
            <ac:spMk id="14" creationId="{658D524D-B7E6-4012-9368-F386C5119983}"/>
          </ac:spMkLst>
        </pc:spChg>
      </pc:sldChg>
      <pc:sldChg chg="ord modAnim">
        <pc:chgData name="Weisheng Zhu" userId="235d122c-3b57-4c5d-826a-7dbf2d1a59d1" providerId="ADAL" clId="{1AA52FBA-D758-4F5A-B752-F9DA8360EF13}" dt="2019-09-02T02:43:47.179" v="71"/>
        <pc:sldMkLst>
          <pc:docMk/>
          <pc:sldMk cId="3437010971" sldId="280"/>
        </pc:sldMkLst>
      </pc:sldChg>
      <pc:sldChg chg="addSp delSp modSp ord">
        <pc:chgData name="Weisheng Zhu" userId="235d122c-3b57-4c5d-826a-7dbf2d1a59d1" providerId="ADAL" clId="{1AA52FBA-D758-4F5A-B752-F9DA8360EF13}" dt="2019-09-02T03:57:41.483" v="155" actId="478"/>
        <pc:sldMkLst>
          <pc:docMk/>
          <pc:sldMk cId="394505279" sldId="281"/>
        </pc:sldMkLst>
        <pc:cxnChg chg="add del">
          <ac:chgData name="Weisheng Zhu" userId="235d122c-3b57-4c5d-826a-7dbf2d1a59d1" providerId="ADAL" clId="{1AA52FBA-D758-4F5A-B752-F9DA8360EF13}" dt="2019-09-02T03:57:31.210" v="151"/>
          <ac:cxnSpMkLst>
            <pc:docMk/>
            <pc:sldMk cId="394505279" sldId="281"/>
            <ac:cxnSpMk id="12" creationId="{F1278BEA-4429-4616-A5BA-72285755DD6F}"/>
          </ac:cxnSpMkLst>
        </pc:cxnChg>
        <pc:cxnChg chg="add del mod">
          <ac:chgData name="Weisheng Zhu" userId="235d122c-3b57-4c5d-826a-7dbf2d1a59d1" providerId="ADAL" clId="{1AA52FBA-D758-4F5A-B752-F9DA8360EF13}" dt="2019-09-02T03:57:41.483" v="155" actId="478"/>
          <ac:cxnSpMkLst>
            <pc:docMk/>
            <pc:sldMk cId="394505279" sldId="281"/>
            <ac:cxnSpMk id="15" creationId="{3A3B7F85-6768-4BF1-9A18-7C8AC03B905F}"/>
          </ac:cxnSpMkLst>
        </pc:cxnChg>
      </pc:sldChg>
      <pc:sldChg chg="ord">
        <pc:chgData name="Weisheng Zhu" userId="235d122c-3b57-4c5d-826a-7dbf2d1a59d1" providerId="ADAL" clId="{1AA52FBA-D758-4F5A-B752-F9DA8360EF13}" dt="2019-09-02T02:41:16.480" v="13"/>
        <pc:sldMkLst>
          <pc:docMk/>
          <pc:sldMk cId="3519489487" sldId="282"/>
        </pc:sldMkLst>
      </pc:sldChg>
      <pc:sldChg chg="del ord">
        <pc:chgData name="Weisheng Zhu" userId="235d122c-3b57-4c5d-826a-7dbf2d1a59d1" providerId="ADAL" clId="{1AA52FBA-D758-4F5A-B752-F9DA8360EF13}" dt="2019-09-02T04:00:00.395" v="197" actId="47"/>
        <pc:sldMkLst>
          <pc:docMk/>
          <pc:sldMk cId="3420196617" sldId="285"/>
        </pc:sldMkLst>
      </pc:sldChg>
      <pc:sldChg chg="ord">
        <pc:chgData name="Weisheng Zhu" userId="235d122c-3b57-4c5d-826a-7dbf2d1a59d1" providerId="ADAL" clId="{1AA52FBA-D758-4F5A-B752-F9DA8360EF13}" dt="2019-09-05T03:25:26.919" v="1456"/>
        <pc:sldMkLst>
          <pc:docMk/>
          <pc:sldMk cId="2871795511" sldId="286"/>
        </pc:sldMkLst>
      </pc:sldChg>
      <pc:sldChg chg="modSp">
        <pc:chgData name="Weisheng Zhu" userId="235d122c-3b57-4c5d-826a-7dbf2d1a59d1" providerId="ADAL" clId="{1AA52FBA-D758-4F5A-B752-F9DA8360EF13}" dt="2019-09-02T02:44:42.884" v="109"/>
        <pc:sldMkLst>
          <pc:docMk/>
          <pc:sldMk cId="416488283" sldId="288"/>
        </pc:sldMkLst>
        <pc:spChg chg="mod">
          <ac:chgData name="Weisheng Zhu" userId="235d122c-3b57-4c5d-826a-7dbf2d1a59d1" providerId="ADAL" clId="{1AA52FBA-D758-4F5A-B752-F9DA8360EF13}" dt="2019-09-02T02:44:42.884" v="109"/>
          <ac:spMkLst>
            <pc:docMk/>
            <pc:sldMk cId="416488283" sldId="288"/>
            <ac:spMk id="3" creationId="{9F4AEAD6-41E4-4DD4-8C56-9AD925336641}"/>
          </ac:spMkLst>
        </pc:spChg>
      </pc:sldChg>
      <pc:sldChg chg="modSp">
        <pc:chgData name="Weisheng Zhu" userId="235d122c-3b57-4c5d-826a-7dbf2d1a59d1" providerId="ADAL" clId="{1AA52FBA-D758-4F5A-B752-F9DA8360EF13}" dt="2019-09-05T07:47:36.073" v="1511"/>
        <pc:sldMkLst>
          <pc:docMk/>
          <pc:sldMk cId="1018806540" sldId="292"/>
        </pc:sldMkLst>
        <pc:spChg chg="mod">
          <ac:chgData name="Weisheng Zhu" userId="235d122c-3b57-4c5d-826a-7dbf2d1a59d1" providerId="ADAL" clId="{1AA52FBA-D758-4F5A-B752-F9DA8360EF13}" dt="2019-09-05T07:47:36.073" v="1511"/>
          <ac:spMkLst>
            <pc:docMk/>
            <pc:sldMk cId="1018806540" sldId="292"/>
            <ac:spMk id="3" creationId="{9F4AEAD6-41E4-4DD4-8C56-9AD925336641}"/>
          </ac:spMkLst>
        </pc:spChg>
      </pc:sldChg>
      <pc:sldChg chg="del">
        <pc:chgData name="Weisheng Zhu" userId="235d122c-3b57-4c5d-826a-7dbf2d1a59d1" providerId="ADAL" clId="{1AA52FBA-D758-4F5A-B752-F9DA8360EF13}" dt="2019-09-05T03:23:24.333" v="1449" actId="47"/>
        <pc:sldMkLst>
          <pc:docMk/>
          <pc:sldMk cId="4205123642" sldId="296"/>
        </pc:sldMkLst>
      </pc:sldChg>
      <pc:sldChg chg="del">
        <pc:chgData name="Weisheng Zhu" userId="235d122c-3b57-4c5d-826a-7dbf2d1a59d1" providerId="ADAL" clId="{1AA52FBA-D758-4F5A-B752-F9DA8360EF13}" dt="2019-09-05T03:23:23.601" v="1448" actId="47"/>
        <pc:sldMkLst>
          <pc:docMk/>
          <pc:sldMk cId="1860444837" sldId="297"/>
        </pc:sldMkLst>
      </pc:sldChg>
      <pc:sldChg chg="ord">
        <pc:chgData name="Weisheng Zhu" userId="235d122c-3b57-4c5d-826a-7dbf2d1a59d1" providerId="ADAL" clId="{1AA52FBA-D758-4F5A-B752-F9DA8360EF13}" dt="2019-09-02T02:41:36.521" v="16"/>
        <pc:sldMkLst>
          <pc:docMk/>
          <pc:sldMk cId="2177963316" sldId="299"/>
        </pc:sldMkLst>
      </pc:sldChg>
      <pc:sldChg chg="modSp add">
        <pc:chgData name="Weisheng Zhu" userId="235d122c-3b57-4c5d-826a-7dbf2d1a59d1" providerId="ADAL" clId="{1AA52FBA-D758-4F5A-B752-F9DA8360EF13}" dt="2019-09-02T02:40:55.933" v="10" actId="20577"/>
        <pc:sldMkLst>
          <pc:docMk/>
          <pc:sldMk cId="2802735447" sldId="300"/>
        </pc:sldMkLst>
        <pc:spChg chg="mod">
          <ac:chgData name="Weisheng Zhu" userId="235d122c-3b57-4c5d-826a-7dbf2d1a59d1" providerId="ADAL" clId="{1AA52FBA-D758-4F5A-B752-F9DA8360EF13}" dt="2019-09-02T02:40:55.933" v="10" actId="20577"/>
          <ac:spMkLst>
            <pc:docMk/>
            <pc:sldMk cId="2802735447" sldId="300"/>
            <ac:spMk id="2" creationId="{03E8F7DD-32F8-4AEA-8833-85E218F589BF}"/>
          </ac:spMkLst>
        </pc:spChg>
        <pc:spChg chg="mod">
          <ac:chgData name="Weisheng Zhu" userId="235d122c-3b57-4c5d-826a-7dbf2d1a59d1" providerId="ADAL" clId="{1AA52FBA-D758-4F5A-B752-F9DA8360EF13}" dt="2019-09-02T02:40:53.771" v="8"/>
          <ac:spMkLst>
            <pc:docMk/>
            <pc:sldMk cId="2802735447" sldId="300"/>
            <ac:spMk id="3" creationId="{C67E0D10-C23F-4CC2-80A6-2BAD44970709}"/>
          </ac:spMkLst>
        </pc:spChg>
      </pc:sldChg>
      <pc:sldChg chg="modSp add ord">
        <pc:chgData name="Weisheng Zhu" userId="235d122c-3b57-4c5d-826a-7dbf2d1a59d1" providerId="ADAL" clId="{1AA52FBA-D758-4F5A-B752-F9DA8360EF13}" dt="2019-09-02T02:40:48.813" v="6"/>
        <pc:sldMkLst>
          <pc:docMk/>
          <pc:sldMk cId="3383567713" sldId="301"/>
        </pc:sldMkLst>
        <pc:spChg chg="mod">
          <ac:chgData name="Weisheng Zhu" userId="235d122c-3b57-4c5d-826a-7dbf2d1a59d1" providerId="ADAL" clId="{1AA52FBA-D758-4F5A-B752-F9DA8360EF13}" dt="2019-09-02T02:40:47.456" v="5" actId="20577"/>
          <ac:spMkLst>
            <pc:docMk/>
            <pc:sldMk cId="3383567713" sldId="301"/>
            <ac:spMk id="2" creationId="{84B09422-CB45-4957-A322-B90291B68EF5}"/>
          </ac:spMkLst>
        </pc:spChg>
        <pc:spChg chg="mod">
          <ac:chgData name="Weisheng Zhu" userId="235d122c-3b57-4c5d-826a-7dbf2d1a59d1" providerId="ADAL" clId="{1AA52FBA-D758-4F5A-B752-F9DA8360EF13}" dt="2019-09-02T02:40:35.849" v="3"/>
          <ac:spMkLst>
            <pc:docMk/>
            <pc:sldMk cId="3383567713" sldId="301"/>
            <ac:spMk id="3" creationId="{769727AC-D102-44DC-B135-65D316AB9741}"/>
          </ac:spMkLst>
        </pc:spChg>
      </pc:sldChg>
      <pc:sldChg chg="modSp add">
        <pc:chgData name="Weisheng Zhu" userId="235d122c-3b57-4c5d-826a-7dbf2d1a59d1" providerId="ADAL" clId="{1AA52FBA-D758-4F5A-B752-F9DA8360EF13}" dt="2019-09-02T04:02:08.484" v="198" actId="692"/>
        <pc:sldMkLst>
          <pc:docMk/>
          <pc:sldMk cId="875652023" sldId="302"/>
        </pc:sldMkLst>
        <pc:cxnChg chg="mod">
          <ac:chgData name="Weisheng Zhu" userId="235d122c-3b57-4c5d-826a-7dbf2d1a59d1" providerId="ADAL" clId="{1AA52FBA-D758-4F5A-B752-F9DA8360EF13}" dt="2019-09-02T04:02:08.484" v="198" actId="692"/>
          <ac:cxnSpMkLst>
            <pc:docMk/>
            <pc:sldMk cId="875652023" sldId="302"/>
            <ac:cxnSpMk id="15" creationId="{22F51FF8-73CE-464B-8F77-BFBF5B244CFC}"/>
          </ac:cxnSpMkLst>
        </pc:cxnChg>
        <pc:cxnChg chg="mod">
          <ac:chgData name="Weisheng Zhu" userId="235d122c-3b57-4c5d-826a-7dbf2d1a59d1" providerId="ADAL" clId="{1AA52FBA-D758-4F5A-B752-F9DA8360EF13}" dt="2019-09-02T04:02:08.484" v="198" actId="692"/>
          <ac:cxnSpMkLst>
            <pc:docMk/>
            <pc:sldMk cId="875652023" sldId="302"/>
            <ac:cxnSpMk id="17" creationId="{66D414E5-04F1-4A0F-9FFE-5517B574402F}"/>
          </ac:cxnSpMkLst>
        </pc:cxnChg>
        <pc:cxnChg chg="mod">
          <ac:chgData name="Weisheng Zhu" userId="235d122c-3b57-4c5d-826a-7dbf2d1a59d1" providerId="ADAL" clId="{1AA52FBA-D758-4F5A-B752-F9DA8360EF13}" dt="2019-09-02T04:02:08.484" v="198" actId="692"/>
          <ac:cxnSpMkLst>
            <pc:docMk/>
            <pc:sldMk cId="875652023" sldId="302"/>
            <ac:cxnSpMk id="19" creationId="{1CE3E468-C3B0-4693-ABC1-AA1098CD2921}"/>
          </ac:cxnSpMkLst>
        </pc:cxnChg>
      </pc:sldChg>
      <pc:sldChg chg="modSp add">
        <pc:chgData name="Weisheng Zhu" userId="235d122c-3b57-4c5d-826a-7dbf2d1a59d1" providerId="ADAL" clId="{1AA52FBA-D758-4F5A-B752-F9DA8360EF13}" dt="2019-09-02T04:02:17.335" v="199" actId="692"/>
        <pc:sldMkLst>
          <pc:docMk/>
          <pc:sldMk cId="668780775" sldId="303"/>
        </pc:sldMkLst>
        <pc:cxnChg chg="mod">
          <ac:chgData name="Weisheng Zhu" userId="235d122c-3b57-4c5d-826a-7dbf2d1a59d1" providerId="ADAL" clId="{1AA52FBA-D758-4F5A-B752-F9DA8360EF13}" dt="2019-09-02T04:02:17.335" v="199" actId="692"/>
          <ac:cxnSpMkLst>
            <pc:docMk/>
            <pc:sldMk cId="668780775" sldId="303"/>
            <ac:cxnSpMk id="19" creationId="{BF4AFB37-F710-48B5-BDFA-30F381ADA580}"/>
          </ac:cxnSpMkLst>
        </pc:cxnChg>
        <pc:cxnChg chg="mod">
          <ac:chgData name="Weisheng Zhu" userId="235d122c-3b57-4c5d-826a-7dbf2d1a59d1" providerId="ADAL" clId="{1AA52FBA-D758-4F5A-B752-F9DA8360EF13}" dt="2019-09-02T04:02:17.335" v="199" actId="692"/>
          <ac:cxnSpMkLst>
            <pc:docMk/>
            <pc:sldMk cId="668780775" sldId="303"/>
            <ac:cxnSpMk id="20" creationId="{EF852573-3DE7-4049-A2B8-529B3E516441}"/>
          </ac:cxnSpMkLst>
        </pc:cxnChg>
        <pc:cxnChg chg="mod">
          <ac:chgData name="Weisheng Zhu" userId="235d122c-3b57-4c5d-826a-7dbf2d1a59d1" providerId="ADAL" clId="{1AA52FBA-D758-4F5A-B752-F9DA8360EF13}" dt="2019-09-02T04:02:17.335" v="199" actId="692"/>
          <ac:cxnSpMkLst>
            <pc:docMk/>
            <pc:sldMk cId="668780775" sldId="303"/>
            <ac:cxnSpMk id="21" creationId="{E94CA7A8-1990-4ABF-8E9D-C2EA7A00A26C}"/>
          </ac:cxnSpMkLst>
        </pc:cxnChg>
        <pc:cxnChg chg="mod">
          <ac:chgData name="Weisheng Zhu" userId="235d122c-3b57-4c5d-826a-7dbf2d1a59d1" providerId="ADAL" clId="{1AA52FBA-D758-4F5A-B752-F9DA8360EF13}" dt="2019-09-02T04:02:17.335" v="199" actId="692"/>
          <ac:cxnSpMkLst>
            <pc:docMk/>
            <pc:sldMk cId="668780775" sldId="303"/>
            <ac:cxnSpMk id="22" creationId="{10410FA4-4E47-4C31-927B-43CE4D4C40E9}"/>
          </ac:cxnSpMkLst>
        </pc:cxnChg>
      </pc:sldChg>
      <pc:sldChg chg="addSp delSp modSp add ord delAnim modAnim">
        <pc:chgData name="Weisheng Zhu" userId="235d122c-3b57-4c5d-826a-7dbf2d1a59d1" providerId="ADAL" clId="{1AA52FBA-D758-4F5A-B752-F9DA8360EF13}" dt="2019-09-05T03:47:21.076" v="1497"/>
        <pc:sldMkLst>
          <pc:docMk/>
          <pc:sldMk cId="2696178409" sldId="304"/>
        </pc:sldMkLst>
        <pc:spChg chg="mod">
          <ac:chgData name="Weisheng Zhu" userId="235d122c-3b57-4c5d-826a-7dbf2d1a59d1" providerId="ADAL" clId="{1AA52FBA-D758-4F5A-B752-F9DA8360EF13}" dt="2019-09-05T03:47:21.076" v="1497"/>
          <ac:spMkLst>
            <pc:docMk/>
            <pc:sldMk cId="2696178409" sldId="304"/>
            <ac:spMk id="2" creationId="{E7D2B67E-F079-4D84-A02C-5146411528BF}"/>
          </ac:spMkLst>
        </pc:spChg>
        <pc:spChg chg="mod">
          <ac:chgData name="Weisheng Zhu" userId="235d122c-3b57-4c5d-826a-7dbf2d1a59d1" providerId="ADAL" clId="{1AA52FBA-D758-4F5A-B752-F9DA8360EF13}" dt="2019-09-05T03:47:06.373" v="1481"/>
          <ac:spMkLst>
            <pc:docMk/>
            <pc:sldMk cId="2696178409" sldId="304"/>
            <ac:spMk id="3" creationId="{4E287D6D-D9BA-44BC-AFFE-7E0BD609CB96}"/>
          </ac:spMkLst>
        </pc:spChg>
        <pc:spChg chg="add del">
          <ac:chgData name="Weisheng Zhu" userId="235d122c-3b57-4c5d-826a-7dbf2d1a59d1" providerId="ADAL" clId="{1AA52FBA-D758-4F5A-B752-F9DA8360EF13}" dt="2019-09-05T02:11:31.260" v="217"/>
          <ac:spMkLst>
            <pc:docMk/>
            <pc:sldMk cId="2696178409" sldId="304"/>
            <ac:spMk id="4" creationId="{C105276A-C5E6-4195-8E6C-1DF5DCF15F56}"/>
          </ac:spMkLst>
        </pc:spChg>
        <pc:spChg chg="add del mod">
          <ac:chgData name="Weisheng Zhu" userId="235d122c-3b57-4c5d-826a-7dbf2d1a59d1" providerId="ADAL" clId="{1AA52FBA-D758-4F5A-B752-F9DA8360EF13}" dt="2019-09-05T02:12:15.601" v="514"/>
          <ac:spMkLst>
            <pc:docMk/>
            <pc:sldMk cId="2696178409" sldId="304"/>
            <ac:spMk id="5" creationId="{EC94B5BA-8EEF-4959-8CB8-33F3F787F94E}"/>
          </ac:spMkLst>
        </pc:spChg>
        <pc:spChg chg="add mod">
          <ac:chgData name="Weisheng Zhu" userId="235d122c-3b57-4c5d-826a-7dbf2d1a59d1" providerId="ADAL" clId="{1AA52FBA-D758-4F5A-B752-F9DA8360EF13}" dt="2019-09-05T02:17:30.407" v="721" actId="1076"/>
          <ac:spMkLst>
            <pc:docMk/>
            <pc:sldMk cId="2696178409" sldId="304"/>
            <ac:spMk id="6" creationId="{BEE0C41E-F2AD-4667-B695-5914B9760B12}"/>
          </ac:spMkLst>
        </pc:spChg>
        <pc:spChg chg="add mod">
          <ac:chgData name="Weisheng Zhu" userId="235d122c-3b57-4c5d-826a-7dbf2d1a59d1" providerId="ADAL" clId="{1AA52FBA-D758-4F5A-B752-F9DA8360EF13}" dt="2019-09-05T02:17:13.711" v="717" actId="113"/>
          <ac:spMkLst>
            <pc:docMk/>
            <pc:sldMk cId="2696178409" sldId="304"/>
            <ac:spMk id="7" creationId="{87E75494-DE3B-4BA7-9B23-79F398D551E9}"/>
          </ac:spMkLst>
        </pc:spChg>
        <pc:spChg chg="add mod">
          <ac:chgData name="Weisheng Zhu" userId="235d122c-3b57-4c5d-826a-7dbf2d1a59d1" providerId="ADAL" clId="{1AA52FBA-D758-4F5A-B752-F9DA8360EF13}" dt="2019-09-05T02:17:13.711" v="717" actId="113"/>
          <ac:spMkLst>
            <pc:docMk/>
            <pc:sldMk cId="2696178409" sldId="304"/>
            <ac:spMk id="8" creationId="{483D8E11-19D7-4C9A-9642-C04DC5AE68F8}"/>
          </ac:spMkLst>
        </pc:spChg>
        <pc:spChg chg="add mod">
          <ac:chgData name="Weisheng Zhu" userId="235d122c-3b57-4c5d-826a-7dbf2d1a59d1" providerId="ADAL" clId="{1AA52FBA-D758-4F5A-B752-F9DA8360EF13}" dt="2019-09-05T02:17:13.711" v="717" actId="113"/>
          <ac:spMkLst>
            <pc:docMk/>
            <pc:sldMk cId="2696178409" sldId="304"/>
            <ac:spMk id="9" creationId="{55875ECD-21DD-4B19-BE8D-35C7CE3F8590}"/>
          </ac:spMkLst>
        </pc:spChg>
        <pc:spChg chg="add mod">
          <ac:chgData name="Weisheng Zhu" userId="235d122c-3b57-4c5d-826a-7dbf2d1a59d1" providerId="ADAL" clId="{1AA52FBA-D758-4F5A-B752-F9DA8360EF13}" dt="2019-09-05T02:17:13.711" v="717" actId="113"/>
          <ac:spMkLst>
            <pc:docMk/>
            <pc:sldMk cId="2696178409" sldId="304"/>
            <ac:spMk id="10" creationId="{2CAC98B0-F997-48F1-ACD1-6D0B71B6BDB4}"/>
          </ac:spMkLst>
        </pc:spChg>
        <pc:spChg chg="add mod">
          <ac:chgData name="Weisheng Zhu" userId="235d122c-3b57-4c5d-826a-7dbf2d1a59d1" providerId="ADAL" clId="{1AA52FBA-D758-4F5A-B752-F9DA8360EF13}" dt="2019-09-05T02:17:32.857" v="722" actId="113"/>
          <ac:spMkLst>
            <pc:docMk/>
            <pc:sldMk cId="2696178409" sldId="304"/>
            <ac:spMk id="11" creationId="{62F9C534-5C07-45A0-A2C2-50CDD01F21CA}"/>
          </ac:spMkLst>
        </pc:spChg>
        <pc:spChg chg="add del mod">
          <ac:chgData name="Weisheng Zhu" userId="235d122c-3b57-4c5d-826a-7dbf2d1a59d1" providerId="ADAL" clId="{1AA52FBA-D758-4F5A-B752-F9DA8360EF13}" dt="2019-09-05T02:14:15.346" v="583"/>
          <ac:spMkLst>
            <pc:docMk/>
            <pc:sldMk cId="2696178409" sldId="304"/>
            <ac:spMk id="12" creationId="{0ACA657A-4BF7-4DA6-95C5-DA827AD1FF17}"/>
          </ac:spMkLst>
        </pc:spChg>
        <pc:spChg chg="add del mod">
          <ac:chgData name="Weisheng Zhu" userId="235d122c-3b57-4c5d-826a-7dbf2d1a59d1" providerId="ADAL" clId="{1AA52FBA-D758-4F5A-B752-F9DA8360EF13}" dt="2019-09-05T02:14:30.139" v="612"/>
          <ac:spMkLst>
            <pc:docMk/>
            <pc:sldMk cId="2696178409" sldId="304"/>
            <ac:spMk id="13" creationId="{B090434A-4656-4BCC-AAC3-214E69890742}"/>
          </ac:spMkLst>
        </pc:spChg>
        <pc:spChg chg="add mod">
          <ac:chgData name="Weisheng Zhu" userId="235d122c-3b57-4c5d-826a-7dbf2d1a59d1" providerId="ADAL" clId="{1AA52FBA-D758-4F5A-B752-F9DA8360EF13}" dt="2019-09-05T02:17:04.833" v="715" actId="207"/>
          <ac:spMkLst>
            <pc:docMk/>
            <pc:sldMk cId="2696178409" sldId="304"/>
            <ac:spMk id="14" creationId="{DD2EF9AB-15C5-466A-B398-E15020E677CA}"/>
          </ac:spMkLst>
        </pc:spChg>
        <pc:spChg chg="add mod">
          <ac:chgData name="Weisheng Zhu" userId="235d122c-3b57-4c5d-826a-7dbf2d1a59d1" providerId="ADAL" clId="{1AA52FBA-D758-4F5A-B752-F9DA8360EF13}" dt="2019-09-05T02:15:25.297" v="675" actId="1076"/>
          <ac:spMkLst>
            <pc:docMk/>
            <pc:sldMk cId="2696178409" sldId="304"/>
            <ac:spMk id="15" creationId="{273FEA2C-82D6-4CE9-A214-50D8744AACBA}"/>
          </ac:spMkLst>
        </pc:spChg>
        <pc:spChg chg="add mod">
          <ac:chgData name="Weisheng Zhu" userId="235d122c-3b57-4c5d-826a-7dbf2d1a59d1" providerId="ADAL" clId="{1AA52FBA-D758-4F5A-B752-F9DA8360EF13}" dt="2019-09-05T02:15:29.337" v="676" actId="1076"/>
          <ac:spMkLst>
            <pc:docMk/>
            <pc:sldMk cId="2696178409" sldId="304"/>
            <ac:spMk id="16" creationId="{2AC9F0CF-2542-4D3C-B882-CC21464E7CD3}"/>
          </ac:spMkLst>
        </pc:spChg>
        <pc:spChg chg="add del mod">
          <ac:chgData name="Weisheng Zhu" userId="235d122c-3b57-4c5d-826a-7dbf2d1a59d1" providerId="ADAL" clId="{1AA52FBA-D758-4F5A-B752-F9DA8360EF13}" dt="2019-09-05T02:14:35.992" v="653"/>
          <ac:spMkLst>
            <pc:docMk/>
            <pc:sldMk cId="2696178409" sldId="304"/>
            <ac:spMk id="17" creationId="{B6851436-E724-4ADC-BF3E-3CB5A5959089}"/>
          </ac:spMkLst>
        </pc:spChg>
        <pc:spChg chg="add del mod">
          <ac:chgData name="Weisheng Zhu" userId="235d122c-3b57-4c5d-826a-7dbf2d1a59d1" providerId="ADAL" clId="{1AA52FBA-D758-4F5A-B752-F9DA8360EF13}" dt="2019-09-05T02:15:11.270" v="671" actId="478"/>
          <ac:spMkLst>
            <pc:docMk/>
            <pc:sldMk cId="2696178409" sldId="304"/>
            <ac:spMk id="18" creationId="{DECEBCCA-AADE-4EB1-8C17-0BFA1925087A}"/>
          </ac:spMkLst>
        </pc:spChg>
        <pc:spChg chg="add mod">
          <ac:chgData name="Weisheng Zhu" userId="235d122c-3b57-4c5d-826a-7dbf2d1a59d1" providerId="ADAL" clId="{1AA52FBA-D758-4F5A-B752-F9DA8360EF13}" dt="2019-09-05T02:15:37.456" v="678" actId="1076"/>
          <ac:spMkLst>
            <pc:docMk/>
            <pc:sldMk cId="2696178409" sldId="304"/>
            <ac:spMk id="19" creationId="{8CC1C363-5425-4589-AB16-C168795D138B}"/>
          </ac:spMkLst>
        </pc:spChg>
        <pc:spChg chg="add del">
          <ac:chgData name="Weisheng Zhu" userId="235d122c-3b57-4c5d-826a-7dbf2d1a59d1" providerId="ADAL" clId="{1AA52FBA-D758-4F5A-B752-F9DA8360EF13}" dt="2019-09-05T02:15:03.411" v="665"/>
          <ac:spMkLst>
            <pc:docMk/>
            <pc:sldMk cId="2696178409" sldId="304"/>
            <ac:spMk id="20" creationId="{DEAEBD86-C3AD-43D8-8DE9-FE1C852E54A3}"/>
          </ac:spMkLst>
        </pc:spChg>
        <pc:spChg chg="add del">
          <ac:chgData name="Weisheng Zhu" userId="235d122c-3b57-4c5d-826a-7dbf2d1a59d1" providerId="ADAL" clId="{1AA52FBA-D758-4F5A-B752-F9DA8360EF13}" dt="2019-09-05T02:15:05.011" v="667"/>
          <ac:spMkLst>
            <pc:docMk/>
            <pc:sldMk cId="2696178409" sldId="304"/>
            <ac:spMk id="21" creationId="{7B5460A4-32AA-4B87-A2BC-631B2ADE6221}"/>
          </ac:spMkLst>
        </pc:spChg>
        <pc:spChg chg="add mod">
          <ac:chgData name="Weisheng Zhu" userId="235d122c-3b57-4c5d-826a-7dbf2d1a59d1" providerId="ADAL" clId="{1AA52FBA-D758-4F5A-B752-F9DA8360EF13}" dt="2019-09-05T02:15:32.753" v="677" actId="1076"/>
          <ac:spMkLst>
            <pc:docMk/>
            <pc:sldMk cId="2696178409" sldId="304"/>
            <ac:spMk id="22" creationId="{D3362961-80A8-4F01-8AAC-0C3AB5B767BA}"/>
          </ac:spMkLst>
        </pc:spChg>
        <pc:spChg chg="add mod">
          <ac:chgData name="Weisheng Zhu" userId="235d122c-3b57-4c5d-826a-7dbf2d1a59d1" providerId="ADAL" clId="{1AA52FBA-D758-4F5A-B752-F9DA8360EF13}" dt="2019-09-05T02:16:21.707" v="702"/>
          <ac:spMkLst>
            <pc:docMk/>
            <pc:sldMk cId="2696178409" sldId="304"/>
            <ac:spMk id="25" creationId="{2AA83A9D-B7A1-4B56-8D7F-D4C140AB022E}"/>
          </ac:spMkLst>
        </pc:spChg>
        <pc:spChg chg="add mod">
          <ac:chgData name="Weisheng Zhu" userId="235d122c-3b57-4c5d-826a-7dbf2d1a59d1" providerId="ADAL" clId="{1AA52FBA-D758-4F5A-B752-F9DA8360EF13}" dt="2019-09-05T02:16:42.645" v="708" actId="20577"/>
          <ac:spMkLst>
            <pc:docMk/>
            <pc:sldMk cId="2696178409" sldId="304"/>
            <ac:spMk id="26" creationId="{1BD7A604-9D52-4EEB-8EC2-D9BA1C14234E}"/>
          </ac:spMkLst>
        </pc:spChg>
        <pc:cxnChg chg="add mod">
          <ac:chgData name="Weisheng Zhu" userId="235d122c-3b57-4c5d-826a-7dbf2d1a59d1" providerId="ADAL" clId="{1AA52FBA-D758-4F5A-B752-F9DA8360EF13}" dt="2019-09-05T02:16:27.880" v="703" actId="1076"/>
          <ac:cxnSpMkLst>
            <pc:docMk/>
            <pc:sldMk cId="2696178409" sldId="304"/>
            <ac:cxnSpMk id="23" creationId="{C3B7080B-0294-4B4F-82BC-0686BCE905EE}"/>
          </ac:cxnSpMkLst>
        </pc:cxnChg>
        <pc:cxnChg chg="add mod">
          <ac:chgData name="Weisheng Zhu" userId="235d122c-3b57-4c5d-826a-7dbf2d1a59d1" providerId="ADAL" clId="{1AA52FBA-D758-4F5A-B752-F9DA8360EF13}" dt="2019-09-05T02:17:47.045" v="726" actId="1037"/>
          <ac:cxnSpMkLst>
            <pc:docMk/>
            <pc:sldMk cId="2696178409" sldId="304"/>
            <ac:cxnSpMk id="27" creationId="{378A6E2F-0408-426B-8C60-993960AA38EF}"/>
          </ac:cxnSpMkLst>
        </pc:cxnChg>
      </pc:sldChg>
      <pc:sldChg chg="delSp add del">
        <pc:chgData name="Weisheng Zhu" userId="235d122c-3b57-4c5d-826a-7dbf2d1a59d1" providerId="ADAL" clId="{1AA52FBA-D758-4F5A-B752-F9DA8360EF13}" dt="2019-09-03T07:34:09.841" v="203" actId="47"/>
        <pc:sldMkLst>
          <pc:docMk/>
          <pc:sldMk cId="3317824456" sldId="304"/>
        </pc:sldMkLst>
        <pc:spChg chg="del">
          <ac:chgData name="Weisheng Zhu" userId="235d122c-3b57-4c5d-826a-7dbf2d1a59d1" providerId="ADAL" clId="{1AA52FBA-D758-4F5A-B752-F9DA8360EF13}" dt="2019-09-03T07:25:37.141" v="202"/>
          <ac:spMkLst>
            <pc:docMk/>
            <pc:sldMk cId="3317824456" sldId="304"/>
            <ac:spMk id="2" creationId="{E4D11E07-E864-4BC1-B543-718662559AE8}"/>
          </ac:spMkLst>
        </pc:spChg>
        <pc:spChg chg="del">
          <ac:chgData name="Weisheng Zhu" userId="235d122c-3b57-4c5d-826a-7dbf2d1a59d1" providerId="ADAL" clId="{1AA52FBA-D758-4F5A-B752-F9DA8360EF13}" dt="2019-09-03T07:25:37.141" v="202"/>
          <ac:spMkLst>
            <pc:docMk/>
            <pc:sldMk cId="3317824456" sldId="304"/>
            <ac:spMk id="3" creationId="{9B4E7744-2111-4294-B28C-75A7BC3203EB}"/>
          </ac:spMkLst>
        </pc:spChg>
        <pc:spChg chg="del">
          <ac:chgData name="Weisheng Zhu" userId="235d122c-3b57-4c5d-826a-7dbf2d1a59d1" providerId="ADAL" clId="{1AA52FBA-D758-4F5A-B752-F9DA8360EF13}" dt="2019-09-03T07:25:37.141" v="202"/>
          <ac:spMkLst>
            <pc:docMk/>
            <pc:sldMk cId="3317824456" sldId="304"/>
            <ac:spMk id="4" creationId="{5CEA4216-C8E5-4A85-BCAC-3F63EB469C08}"/>
          </ac:spMkLst>
        </pc:spChg>
        <pc:spChg chg="del">
          <ac:chgData name="Weisheng Zhu" userId="235d122c-3b57-4c5d-826a-7dbf2d1a59d1" providerId="ADAL" clId="{1AA52FBA-D758-4F5A-B752-F9DA8360EF13}" dt="2019-09-03T07:25:37.141" v="202"/>
          <ac:spMkLst>
            <pc:docMk/>
            <pc:sldMk cId="3317824456" sldId="304"/>
            <ac:spMk id="5" creationId="{A51B3BDF-967F-48BB-B5EC-1BFC52801F81}"/>
          </ac:spMkLst>
        </pc:spChg>
      </pc:sldChg>
      <pc:sldChg chg="addSp delSp modSp add delAnim modAnim">
        <pc:chgData name="Weisheng Zhu" userId="235d122c-3b57-4c5d-826a-7dbf2d1a59d1" providerId="ADAL" clId="{1AA52FBA-D758-4F5A-B752-F9DA8360EF13}" dt="2019-09-05T02:35:28.765" v="1175"/>
        <pc:sldMkLst>
          <pc:docMk/>
          <pc:sldMk cId="4279611762" sldId="305"/>
        </pc:sldMkLst>
        <pc:spChg chg="del">
          <ac:chgData name="Weisheng Zhu" userId="235d122c-3b57-4c5d-826a-7dbf2d1a59d1" providerId="ADAL" clId="{1AA52FBA-D758-4F5A-B752-F9DA8360EF13}" dt="2019-09-05T02:18:39.006" v="728"/>
          <ac:spMkLst>
            <pc:docMk/>
            <pc:sldMk cId="4279611762" sldId="305"/>
            <ac:spMk id="2" creationId="{12D4E880-33CA-4706-906A-41BC72D52F59}"/>
          </ac:spMkLst>
        </pc:spChg>
        <pc:spChg chg="del">
          <ac:chgData name="Weisheng Zhu" userId="235d122c-3b57-4c5d-826a-7dbf2d1a59d1" providerId="ADAL" clId="{1AA52FBA-D758-4F5A-B752-F9DA8360EF13}" dt="2019-09-05T02:18:39.006" v="728"/>
          <ac:spMkLst>
            <pc:docMk/>
            <pc:sldMk cId="4279611762" sldId="305"/>
            <ac:spMk id="3" creationId="{C320735F-F6FE-42A5-9BC6-A4486B0B3BFC}"/>
          </ac:spMkLst>
        </pc:spChg>
        <pc:spChg chg="add mod">
          <ac:chgData name="Weisheng Zhu" userId="235d122c-3b57-4c5d-826a-7dbf2d1a59d1" providerId="ADAL" clId="{1AA52FBA-D758-4F5A-B752-F9DA8360EF13}" dt="2019-09-05T02:35:16.407" v="1133"/>
          <ac:spMkLst>
            <pc:docMk/>
            <pc:sldMk cId="4279611762" sldId="305"/>
            <ac:spMk id="4" creationId="{AEA4A46D-2F64-4BE2-92E5-0D5F31444221}"/>
          </ac:spMkLst>
        </pc:spChg>
        <pc:spChg chg="add mod">
          <ac:chgData name="Weisheng Zhu" userId="235d122c-3b57-4c5d-826a-7dbf2d1a59d1" providerId="ADAL" clId="{1AA52FBA-D758-4F5A-B752-F9DA8360EF13}" dt="2019-09-05T02:35:28.765" v="1175"/>
          <ac:spMkLst>
            <pc:docMk/>
            <pc:sldMk cId="4279611762" sldId="305"/>
            <ac:spMk id="5" creationId="{85EF158E-7E5D-4D58-BF76-379FA50E57B6}"/>
          </ac:spMkLst>
        </pc:spChg>
        <pc:spChg chg="add mod">
          <ac:chgData name="Weisheng Zhu" userId="235d122c-3b57-4c5d-826a-7dbf2d1a59d1" providerId="ADAL" clId="{1AA52FBA-D758-4F5A-B752-F9DA8360EF13}" dt="2019-09-05T02:32:15.744" v="1083" actId="164"/>
          <ac:spMkLst>
            <pc:docMk/>
            <pc:sldMk cId="4279611762" sldId="305"/>
            <ac:spMk id="8" creationId="{1847B0DA-6965-4229-9D98-06D3777A4524}"/>
          </ac:spMkLst>
        </pc:spChg>
        <pc:spChg chg="add del mod">
          <ac:chgData name="Weisheng Zhu" userId="235d122c-3b57-4c5d-826a-7dbf2d1a59d1" providerId="ADAL" clId="{1AA52FBA-D758-4F5A-B752-F9DA8360EF13}" dt="2019-09-05T02:30:45.264" v="1050" actId="478"/>
          <ac:spMkLst>
            <pc:docMk/>
            <pc:sldMk cId="4279611762" sldId="305"/>
            <ac:spMk id="9" creationId="{AE984C9A-0EFC-4F96-8283-E60408F6DE74}"/>
          </ac:spMkLst>
        </pc:spChg>
        <pc:spChg chg="add del mod">
          <ac:chgData name="Weisheng Zhu" userId="235d122c-3b57-4c5d-826a-7dbf2d1a59d1" providerId="ADAL" clId="{1AA52FBA-D758-4F5A-B752-F9DA8360EF13}" dt="2019-09-05T02:30:30.353" v="1046" actId="478"/>
          <ac:spMkLst>
            <pc:docMk/>
            <pc:sldMk cId="4279611762" sldId="305"/>
            <ac:spMk id="10" creationId="{7E94D861-A398-4362-9241-B7DDAB995929}"/>
          </ac:spMkLst>
        </pc:spChg>
        <pc:spChg chg="add del mod">
          <ac:chgData name="Weisheng Zhu" userId="235d122c-3b57-4c5d-826a-7dbf2d1a59d1" providerId="ADAL" clId="{1AA52FBA-D758-4F5A-B752-F9DA8360EF13}" dt="2019-09-05T02:32:08.222" v="1081" actId="478"/>
          <ac:spMkLst>
            <pc:docMk/>
            <pc:sldMk cId="4279611762" sldId="305"/>
            <ac:spMk id="11" creationId="{3D1EDC6F-9C43-4F87-B60C-226CAD4BDFDB}"/>
          </ac:spMkLst>
        </pc:spChg>
        <pc:spChg chg="add mod">
          <ac:chgData name="Weisheng Zhu" userId="235d122c-3b57-4c5d-826a-7dbf2d1a59d1" providerId="ADAL" clId="{1AA52FBA-D758-4F5A-B752-F9DA8360EF13}" dt="2019-09-05T02:34:58.939" v="1130" actId="108"/>
          <ac:spMkLst>
            <pc:docMk/>
            <pc:sldMk cId="4279611762" sldId="305"/>
            <ac:spMk id="12" creationId="{6854CA19-2EB9-4925-99F6-D1F0E792CE87}"/>
          </ac:spMkLst>
        </pc:spChg>
        <pc:spChg chg="add mod">
          <ac:chgData name="Weisheng Zhu" userId="235d122c-3b57-4c5d-826a-7dbf2d1a59d1" providerId="ADAL" clId="{1AA52FBA-D758-4F5A-B752-F9DA8360EF13}" dt="2019-09-05T02:34:54.755" v="1129" actId="207"/>
          <ac:spMkLst>
            <pc:docMk/>
            <pc:sldMk cId="4279611762" sldId="305"/>
            <ac:spMk id="13" creationId="{AD4BFD5F-9993-4426-8679-FCF7EAE85E0F}"/>
          </ac:spMkLst>
        </pc:spChg>
        <pc:spChg chg="add mod ord">
          <ac:chgData name="Weisheng Zhu" userId="235d122c-3b57-4c5d-826a-7dbf2d1a59d1" providerId="ADAL" clId="{1AA52FBA-D758-4F5A-B752-F9DA8360EF13}" dt="2019-09-05T02:34:43.324" v="1125" actId="113"/>
          <ac:spMkLst>
            <pc:docMk/>
            <pc:sldMk cId="4279611762" sldId="305"/>
            <ac:spMk id="14" creationId="{C02E3457-67E7-4FF9-A3F0-2A1EBF7F1325}"/>
          </ac:spMkLst>
        </pc:spChg>
        <pc:spChg chg="add del mod">
          <ac:chgData name="Weisheng Zhu" userId="235d122c-3b57-4c5d-826a-7dbf2d1a59d1" providerId="ADAL" clId="{1AA52FBA-D758-4F5A-B752-F9DA8360EF13}" dt="2019-09-05T02:25:50.975" v="939" actId="478"/>
          <ac:spMkLst>
            <pc:docMk/>
            <pc:sldMk cId="4279611762" sldId="305"/>
            <ac:spMk id="15" creationId="{5DD6BC87-1C6C-4F7A-A1C3-C2BD10CB2DB7}"/>
          </ac:spMkLst>
        </pc:spChg>
        <pc:spChg chg="add mod ord">
          <ac:chgData name="Weisheng Zhu" userId="235d122c-3b57-4c5d-826a-7dbf2d1a59d1" providerId="ADAL" clId="{1AA52FBA-D758-4F5A-B752-F9DA8360EF13}" dt="2019-09-05T02:34:35.092" v="1122" actId="207"/>
          <ac:spMkLst>
            <pc:docMk/>
            <pc:sldMk cId="4279611762" sldId="305"/>
            <ac:spMk id="16" creationId="{FD333CAD-0AA8-4008-907C-760791E3B124}"/>
          </ac:spMkLst>
        </pc:spChg>
        <pc:spChg chg="add mod">
          <ac:chgData name="Weisheng Zhu" userId="235d122c-3b57-4c5d-826a-7dbf2d1a59d1" providerId="ADAL" clId="{1AA52FBA-D758-4F5A-B752-F9DA8360EF13}" dt="2019-09-05T02:34:46.748" v="1126" actId="108"/>
          <ac:spMkLst>
            <pc:docMk/>
            <pc:sldMk cId="4279611762" sldId="305"/>
            <ac:spMk id="21" creationId="{24826103-7433-4AE0-B935-C233AEC7702D}"/>
          </ac:spMkLst>
        </pc:spChg>
        <pc:spChg chg="add mod ord">
          <ac:chgData name="Weisheng Zhu" userId="235d122c-3b57-4c5d-826a-7dbf2d1a59d1" providerId="ADAL" clId="{1AA52FBA-D758-4F5A-B752-F9DA8360EF13}" dt="2019-09-05T02:30:11.978" v="1039" actId="164"/>
          <ac:spMkLst>
            <pc:docMk/>
            <pc:sldMk cId="4279611762" sldId="305"/>
            <ac:spMk id="40" creationId="{897B12F5-3838-4975-B411-80A1664A5D5D}"/>
          </ac:spMkLst>
        </pc:spChg>
        <pc:spChg chg="add del mod">
          <ac:chgData name="Weisheng Zhu" userId="235d122c-3b57-4c5d-826a-7dbf2d1a59d1" providerId="ADAL" clId="{1AA52FBA-D758-4F5A-B752-F9DA8360EF13}" dt="2019-09-05T02:29:07.986" v="1023" actId="478"/>
          <ac:spMkLst>
            <pc:docMk/>
            <pc:sldMk cId="4279611762" sldId="305"/>
            <ac:spMk id="41" creationId="{D0FB5D92-A12C-450C-A1AD-CD583F91D2DA}"/>
          </ac:spMkLst>
        </pc:spChg>
        <pc:spChg chg="add mod ord">
          <ac:chgData name="Weisheng Zhu" userId="235d122c-3b57-4c5d-826a-7dbf2d1a59d1" providerId="ADAL" clId="{1AA52FBA-D758-4F5A-B752-F9DA8360EF13}" dt="2019-09-05T02:30:11.978" v="1039" actId="164"/>
          <ac:spMkLst>
            <pc:docMk/>
            <pc:sldMk cId="4279611762" sldId="305"/>
            <ac:spMk id="42" creationId="{509622BD-66BC-4ECD-A50C-6C7D9A4BDE20}"/>
          </ac:spMkLst>
        </pc:spChg>
        <pc:spChg chg="add mod">
          <ac:chgData name="Weisheng Zhu" userId="235d122c-3b57-4c5d-826a-7dbf2d1a59d1" providerId="ADAL" clId="{1AA52FBA-D758-4F5A-B752-F9DA8360EF13}" dt="2019-09-05T02:32:11.927" v="1082" actId="164"/>
          <ac:spMkLst>
            <pc:docMk/>
            <pc:sldMk cId="4279611762" sldId="305"/>
            <ac:spMk id="47" creationId="{1B673DC0-996B-4F81-8A0B-19565145D113}"/>
          </ac:spMkLst>
        </pc:spChg>
        <pc:spChg chg="add mod">
          <ac:chgData name="Weisheng Zhu" userId="235d122c-3b57-4c5d-826a-7dbf2d1a59d1" providerId="ADAL" clId="{1AA52FBA-D758-4F5A-B752-F9DA8360EF13}" dt="2019-09-05T02:32:19.448" v="1084" actId="164"/>
          <ac:spMkLst>
            <pc:docMk/>
            <pc:sldMk cId="4279611762" sldId="305"/>
            <ac:spMk id="51" creationId="{003F67FA-846D-492A-A8BA-42AD582E539A}"/>
          </ac:spMkLst>
        </pc:spChg>
        <pc:spChg chg="add mod">
          <ac:chgData name="Weisheng Zhu" userId="235d122c-3b57-4c5d-826a-7dbf2d1a59d1" providerId="ADAL" clId="{1AA52FBA-D758-4F5A-B752-F9DA8360EF13}" dt="2019-09-05T02:32:22.823" v="1085" actId="164"/>
          <ac:spMkLst>
            <pc:docMk/>
            <pc:sldMk cId="4279611762" sldId="305"/>
            <ac:spMk id="55" creationId="{289442FE-A9D5-4990-BDD4-BF1C63C32BFB}"/>
          </ac:spMkLst>
        </pc:spChg>
        <pc:grpChg chg="add mod">
          <ac:chgData name="Weisheng Zhu" userId="235d122c-3b57-4c5d-826a-7dbf2d1a59d1" providerId="ADAL" clId="{1AA52FBA-D758-4F5A-B752-F9DA8360EF13}" dt="2019-09-05T02:32:15.744" v="1083" actId="164"/>
          <ac:grpSpMkLst>
            <pc:docMk/>
            <pc:sldMk cId="4279611762" sldId="305"/>
            <ac:grpSpMk id="43" creationId="{734539C9-DB29-4C5F-A7BB-46AC9D903A09}"/>
          </ac:grpSpMkLst>
        </pc:grpChg>
        <pc:grpChg chg="add mod">
          <ac:chgData name="Weisheng Zhu" userId="235d122c-3b57-4c5d-826a-7dbf2d1a59d1" providerId="ADAL" clId="{1AA52FBA-D758-4F5A-B752-F9DA8360EF13}" dt="2019-09-05T02:32:11.927" v="1082" actId="164"/>
          <ac:grpSpMkLst>
            <pc:docMk/>
            <pc:sldMk cId="4279611762" sldId="305"/>
            <ac:grpSpMk id="44" creationId="{B0265842-BDCB-446C-9F46-B42E47EC03B2}"/>
          </ac:grpSpMkLst>
        </pc:grpChg>
        <pc:grpChg chg="add mod">
          <ac:chgData name="Weisheng Zhu" userId="235d122c-3b57-4c5d-826a-7dbf2d1a59d1" providerId="ADAL" clId="{1AA52FBA-D758-4F5A-B752-F9DA8360EF13}" dt="2019-09-05T02:32:19.448" v="1084" actId="164"/>
          <ac:grpSpMkLst>
            <pc:docMk/>
            <pc:sldMk cId="4279611762" sldId="305"/>
            <ac:grpSpMk id="48" creationId="{41196588-96B3-4527-A03A-ACC90A9627ED}"/>
          </ac:grpSpMkLst>
        </pc:grpChg>
        <pc:grpChg chg="add mod">
          <ac:chgData name="Weisheng Zhu" userId="235d122c-3b57-4c5d-826a-7dbf2d1a59d1" providerId="ADAL" clId="{1AA52FBA-D758-4F5A-B752-F9DA8360EF13}" dt="2019-09-05T02:32:22.823" v="1085" actId="164"/>
          <ac:grpSpMkLst>
            <pc:docMk/>
            <pc:sldMk cId="4279611762" sldId="305"/>
            <ac:grpSpMk id="52" creationId="{C6DA4336-45AD-43A1-B91C-A92C72C6C711}"/>
          </ac:grpSpMkLst>
        </pc:grpChg>
        <pc:grpChg chg="add mod">
          <ac:chgData name="Weisheng Zhu" userId="235d122c-3b57-4c5d-826a-7dbf2d1a59d1" providerId="ADAL" clId="{1AA52FBA-D758-4F5A-B752-F9DA8360EF13}" dt="2019-09-05T02:32:39.267" v="1090" actId="1076"/>
          <ac:grpSpMkLst>
            <pc:docMk/>
            <pc:sldMk cId="4279611762" sldId="305"/>
            <ac:grpSpMk id="56" creationId="{C58900BF-75C1-40B5-918B-DE1FEA38418F}"/>
          </ac:grpSpMkLst>
        </pc:grpChg>
        <pc:grpChg chg="add mod">
          <ac:chgData name="Weisheng Zhu" userId="235d122c-3b57-4c5d-826a-7dbf2d1a59d1" providerId="ADAL" clId="{1AA52FBA-D758-4F5A-B752-F9DA8360EF13}" dt="2019-09-05T02:32:36.099" v="1089" actId="1076"/>
          <ac:grpSpMkLst>
            <pc:docMk/>
            <pc:sldMk cId="4279611762" sldId="305"/>
            <ac:grpSpMk id="57" creationId="{F01BAFC7-F3DC-4F65-A2B4-E1A8E190DC4B}"/>
          </ac:grpSpMkLst>
        </pc:grpChg>
        <pc:grpChg chg="add mod">
          <ac:chgData name="Weisheng Zhu" userId="235d122c-3b57-4c5d-826a-7dbf2d1a59d1" providerId="ADAL" clId="{1AA52FBA-D758-4F5A-B752-F9DA8360EF13}" dt="2019-09-05T02:32:36.099" v="1089" actId="1076"/>
          <ac:grpSpMkLst>
            <pc:docMk/>
            <pc:sldMk cId="4279611762" sldId="305"/>
            <ac:grpSpMk id="58" creationId="{039A7F41-E9A7-4AFC-A828-BA5344E6FAE7}"/>
          </ac:grpSpMkLst>
        </pc:grpChg>
        <pc:grpChg chg="add mod">
          <ac:chgData name="Weisheng Zhu" userId="235d122c-3b57-4c5d-826a-7dbf2d1a59d1" providerId="ADAL" clId="{1AA52FBA-D758-4F5A-B752-F9DA8360EF13}" dt="2019-09-05T02:32:42.587" v="1091" actId="1076"/>
          <ac:grpSpMkLst>
            <pc:docMk/>
            <pc:sldMk cId="4279611762" sldId="305"/>
            <ac:grpSpMk id="59" creationId="{2177B7CD-E180-45B6-90C3-1F2CB1CA1EB1}"/>
          </ac:grpSpMkLst>
        </pc:grpChg>
        <pc:graphicFrameChg chg="add del mod">
          <ac:chgData name="Weisheng Zhu" userId="235d122c-3b57-4c5d-826a-7dbf2d1a59d1" providerId="ADAL" clId="{1AA52FBA-D758-4F5A-B752-F9DA8360EF13}" dt="2019-09-05T02:24:09.108" v="879" actId="478"/>
          <ac:graphicFrameMkLst>
            <pc:docMk/>
            <pc:sldMk cId="4279611762" sldId="305"/>
            <ac:graphicFrameMk id="6" creationId="{3FCE11AD-83E3-45D7-A687-F9E37BD4C39C}"/>
          </ac:graphicFrameMkLst>
        </pc:graphicFrameChg>
        <pc:graphicFrameChg chg="add del mod">
          <ac:chgData name="Weisheng Zhu" userId="235d122c-3b57-4c5d-826a-7dbf2d1a59d1" providerId="ADAL" clId="{1AA52FBA-D758-4F5A-B752-F9DA8360EF13}" dt="2019-09-05T02:24:09.108" v="879" actId="478"/>
          <ac:graphicFrameMkLst>
            <pc:docMk/>
            <pc:sldMk cId="4279611762" sldId="305"/>
            <ac:graphicFrameMk id="7" creationId="{2ADD9CDE-5E76-46EB-8116-3DC5375E565C}"/>
          </ac:graphicFrameMkLst>
        </pc:graphicFrameChg>
        <pc:cxnChg chg="add mod">
          <ac:chgData name="Weisheng Zhu" userId="235d122c-3b57-4c5d-826a-7dbf2d1a59d1" providerId="ADAL" clId="{1AA52FBA-D758-4F5A-B752-F9DA8360EF13}" dt="2019-09-05T02:32:46.235" v="1092" actId="1076"/>
          <ac:cxnSpMkLst>
            <pc:docMk/>
            <pc:sldMk cId="4279611762" sldId="305"/>
            <ac:cxnSpMk id="18" creationId="{AEAAA754-0A91-49B6-8F3F-D16FCC7A4DBA}"/>
          </ac:cxnSpMkLst>
        </pc:cxnChg>
        <pc:cxnChg chg="add mod">
          <ac:chgData name="Weisheng Zhu" userId="235d122c-3b57-4c5d-826a-7dbf2d1a59d1" providerId="ADAL" clId="{1AA52FBA-D758-4F5A-B752-F9DA8360EF13}" dt="2019-09-05T02:32:48.787" v="1093" actId="1076"/>
          <ac:cxnSpMkLst>
            <pc:docMk/>
            <pc:sldMk cId="4279611762" sldId="305"/>
            <ac:cxnSpMk id="19" creationId="{53505698-E45C-437D-A78A-F42CF01522B7}"/>
          </ac:cxnSpMkLst>
        </pc:cxnChg>
        <pc:cxnChg chg="add mod">
          <ac:chgData name="Weisheng Zhu" userId="235d122c-3b57-4c5d-826a-7dbf2d1a59d1" providerId="ADAL" clId="{1AA52FBA-D758-4F5A-B752-F9DA8360EF13}" dt="2019-09-05T02:33:01.587" v="1099" actId="14100"/>
          <ac:cxnSpMkLst>
            <pc:docMk/>
            <pc:sldMk cId="4279611762" sldId="305"/>
            <ac:cxnSpMk id="20" creationId="{4D4A4D5B-B6D6-4E46-AFFE-8B7441F36CD2}"/>
          </ac:cxnSpMkLst>
        </pc:cxnChg>
        <pc:cxnChg chg="add mod">
          <ac:chgData name="Weisheng Zhu" userId="235d122c-3b57-4c5d-826a-7dbf2d1a59d1" providerId="ADAL" clId="{1AA52FBA-D758-4F5A-B752-F9DA8360EF13}" dt="2019-09-05T02:26:06.594" v="945" actId="571"/>
          <ac:cxnSpMkLst>
            <pc:docMk/>
            <pc:sldMk cId="4279611762" sldId="305"/>
            <ac:cxnSpMk id="23" creationId="{9B0CB34D-F1D8-4786-A55F-2079B6E25F59}"/>
          </ac:cxnSpMkLst>
        </pc:cxnChg>
        <pc:cxnChg chg="add mod">
          <ac:chgData name="Weisheng Zhu" userId="235d122c-3b57-4c5d-826a-7dbf2d1a59d1" providerId="ADAL" clId="{1AA52FBA-D758-4F5A-B752-F9DA8360EF13}" dt="2019-09-05T02:32:55.457" v="1096" actId="14100"/>
          <ac:cxnSpMkLst>
            <pc:docMk/>
            <pc:sldMk cId="4279611762" sldId="305"/>
            <ac:cxnSpMk id="24" creationId="{A6D8B03D-D79E-4ADC-8A65-A8D00A0982F7}"/>
          </ac:cxnSpMkLst>
        </pc:cxnChg>
        <pc:cxnChg chg="add del mod">
          <ac:chgData name="Weisheng Zhu" userId="235d122c-3b57-4c5d-826a-7dbf2d1a59d1" providerId="ADAL" clId="{1AA52FBA-D758-4F5A-B752-F9DA8360EF13}" dt="2019-09-05T02:26:57.922" v="958" actId="478"/>
          <ac:cxnSpMkLst>
            <pc:docMk/>
            <pc:sldMk cId="4279611762" sldId="305"/>
            <ac:cxnSpMk id="25" creationId="{603BA04E-4FF9-45CA-B41E-88D7AA90266E}"/>
          </ac:cxnSpMkLst>
        </pc:cxnChg>
        <pc:cxnChg chg="add mod">
          <ac:chgData name="Weisheng Zhu" userId="235d122c-3b57-4c5d-826a-7dbf2d1a59d1" providerId="ADAL" clId="{1AA52FBA-D758-4F5A-B752-F9DA8360EF13}" dt="2019-09-05T02:33:59.642" v="1113" actId="14100"/>
          <ac:cxnSpMkLst>
            <pc:docMk/>
            <pc:sldMk cId="4279611762" sldId="305"/>
            <ac:cxnSpMk id="30" creationId="{C392611E-35D6-4C1D-986D-BA02A5147BE5}"/>
          </ac:cxnSpMkLst>
        </pc:cxnChg>
        <pc:cxnChg chg="add mod">
          <ac:chgData name="Weisheng Zhu" userId="235d122c-3b57-4c5d-826a-7dbf2d1a59d1" providerId="ADAL" clId="{1AA52FBA-D758-4F5A-B752-F9DA8360EF13}" dt="2019-09-05T02:33:54.170" v="1111" actId="14100"/>
          <ac:cxnSpMkLst>
            <pc:docMk/>
            <pc:sldMk cId="4279611762" sldId="305"/>
            <ac:cxnSpMk id="36" creationId="{6719604E-CB3C-494B-B5EE-A0763920ED0B}"/>
          </ac:cxnSpMkLst>
        </pc:cxnChg>
      </pc:sldChg>
      <pc:sldChg chg="addSp delSp modSp add modAnim">
        <pc:chgData name="Weisheng Zhu" userId="235d122c-3b57-4c5d-826a-7dbf2d1a59d1" providerId="ADAL" clId="{1AA52FBA-D758-4F5A-B752-F9DA8360EF13}" dt="2019-09-05T03:23:04.760" v="1430"/>
        <pc:sldMkLst>
          <pc:docMk/>
          <pc:sldMk cId="2850551506" sldId="306"/>
        </pc:sldMkLst>
        <pc:spChg chg="mod">
          <ac:chgData name="Weisheng Zhu" userId="235d122c-3b57-4c5d-826a-7dbf2d1a59d1" providerId="ADAL" clId="{1AA52FBA-D758-4F5A-B752-F9DA8360EF13}" dt="2019-09-05T03:23:04.760" v="1430"/>
          <ac:spMkLst>
            <pc:docMk/>
            <pc:sldMk cId="2850551506" sldId="306"/>
            <ac:spMk id="2" creationId="{40A2F27E-4539-4D11-881F-8A76A25C645D}"/>
          </ac:spMkLst>
        </pc:spChg>
        <pc:spChg chg="mod">
          <ac:chgData name="Weisheng Zhu" userId="235d122c-3b57-4c5d-826a-7dbf2d1a59d1" providerId="ADAL" clId="{1AA52FBA-D758-4F5A-B752-F9DA8360EF13}" dt="2019-09-05T03:22:59.897" v="1414" actId="20577"/>
          <ac:spMkLst>
            <pc:docMk/>
            <pc:sldMk cId="2850551506" sldId="306"/>
            <ac:spMk id="3" creationId="{367EF368-21D8-441C-80F9-26B4A1D57519}"/>
          </ac:spMkLst>
        </pc:spChg>
        <pc:spChg chg="mod topLvl">
          <ac:chgData name="Weisheng Zhu" userId="235d122c-3b57-4c5d-826a-7dbf2d1a59d1" providerId="ADAL" clId="{1AA52FBA-D758-4F5A-B752-F9DA8360EF13}" dt="2019-09-05T03:08:15.058" v="1340" actId="1076"/>
          <ac:spMkLst>
            <pc:docMk/>
            <pc:sldMk cId="2850551506" sldId="306"/>
            <ac:spMk id="6" creationId="{58606761-510C-4937-918E-652F968C555D}"/>
          </ac:spMkLst>
        </pc:spChg>
        <pc:spChg chg="mod topLvl">
          <ac:chgData name="Weisheng Zhu" userId="235d122c-3b57-4c5d-826a-7dbf2d1a59d1" providerId="ADAL" clId="{1AA52FBA-D758-4F5A-B752-F9DA8360EF13}" dt="2019-09-05T03:07:43.792" v="1332" actId="164"/>
          <ac:spMkLst>
            <pc:docMk/>
            <pc:sldMk cId="2850551506" sldId="306"/>
            <ac:spMk id="8" creationId="{384A6420-D3B0-4EC1-8FB4-92ED04E765DA}"/>
          </ac:spMkLst>
        </pc:spChg>
        <pc:spChg chg="mod topLvl">
          <ac:chgData name="Weisheng Zhu" userId="235d122c-3b57-4c5d-826a-7dbf2d1a59d1" providerId="ADAL" clId="{1AA52FBA-D758-4F5A-B752-F9DA8360EF13}" dt="2019-09-05T03:07:43.792" v="1332" actId="164"/>
          <ac:spMkLst>
            <pc:docMk/>
            <pc:sldMk cId="2850551506" sldId="306"/>
            <ac:spMk id="10" creationId="{C82229B0-C840-4CAC-9046-EF0E54710E57}"/>
          </ac:spMkLst>
        </pc:spChg>
        <pc:spChg chg="mod topLvl">
          <ac:chgData name="Weisheng Zhu" userId="235d122c-3b57-4c5d-826a-7dbf2d1a59d1" providerId="ADAL" clId="{1AA52FBA-D758-4F5A-B752-F9DA8360EF13}" dt="2019-09-05T03:07:43.792" v="1332" actId="164"/>
          <ac:spMkLst>
            <pc:docMk/>
            <pc:sldMk cId="2850551506" sldId="306"/>
            <ac:spMk id="13" creationId="{055A11BE-FBF0-4809-A2B7-017C43644A17}"/>
          </ac:spMkLst>
        </pc:spChg>
        <pc:spChg chg="mod topLvl">
          <ac:chgData name="Weisheng Zhu" userId="235d122c-3b57-4c5d-826a-7dbf2d1a59d1" providerId="ADAL" clId="{1AA52FBA-D758-4F5A-B752-F9DA8360EF13}" dt="2019-09-05T03:07:43.792" v="1332" actId="164"/>
          <ac:spMkLst>
            <pc:docMk/>
            <pc:sldMk cId="2850551506" sldId="306"/>
            <ac:spMk id="14" creationId="{E9038B4A-1516-451A-B605-1212E950E015}"/>
          </ac:spMkLst>
        </pc:spChg>
        <pc:spChg chg="mod topLvl">
          <ac:chgData name="Weisheng Zhu" userId="235d122c-3b57-4c5d-826a-7dbf2d1a59d1" providerId="ADAL" clId="{1AA52FBA-D758-4F5A-B752-F9DA8360EF13}" dt="2019-09-05T03:07:43.792" v="1332" actId="164"/>
          <ac:spMkLst>
            <pc:docMk/>
            <pc:sldMk cId="2850551506" sldId="306"/>
            <ac:spMk id="16" creationId="{D96C0B43-7174-40B1-85A1-64299EE57E7D}"/>
          </ac:spMkLst>
        </pc:spChg>
        <pc:spChg chg="mod topLvl">
          <ac:chgData name="Weisheng Zhu" userId="235d122c-3b57-4c5d-826a-7dbf2d1a59d1" providerId="ADAL" clId="{1AA52FBA-D758-4F5A-B752-F9DA8360EF13}" dt="2019-09-05T03:07:43.792" v="1332" actId="164"/>
          <ac:spMkLst>
            <pc:docMk/>
            <pc:sldMk cId="2850551506" sldId="306"/>
            <ac:spMk id="18" creationId="{0A38D8D0-B021-4FC5-AC08-FBB6C242CF1C}"/>
          </ac:spMkLst>
        </pc:spChg>
        <pc:spChg chg="mod topLvl">
          <ac:chgData name="Weisheng Zhu" userId="235d122c-3b57-4c5d-826a-7dbf2d1a59d1" providerId="ADAL" clId="{1AA52FBA-D758-4F5A-B752-F9DA8360EF13}" dt="2019-09-05T03:07:43.792" v="1332" actId="164"/>
          <ac:spMkLst>
            <pc:docMk/>
            <pc:sldMk cId="2850551506" sldId="306"/>
            <ac:spMk id="19" creationId="{1BAA5986-2A3F-4752-A442-80FFC38F85F7}"/>
          </ac:spMkLst>
        </pc:spChg>
        <pc:spChg chg="mod">
          <ac:chgData name="Weisheng Zhu" userId="235d122c-3b57-4c5d-826a-7dbf2d1a59d1" providerId="ADAL" clId="{1AA52FBA-D758-4F5A-B752-F9DA8360EF13}" dt="2019-09-05T03:10:00.254" v="1367" actId="208"/>
          <ac:spMkLst>
            <pc:docMk/>
            <pc:sldMk cId="2850551506" sldId="306"/>
            <ac:spMk id="20" creationId="{05DD4136-56E8-438B-9060-A32672D6D85E}"/>
          </ac:spMkLst>
        </pc:spChg>
        <pc:spChg chg="mod">
          <ac:chgData name="Weisheng Zhu" userId="235d122c-3b57-4c5d-826a-7dbf2d1a59d1" providerId="ADAL" clId="{1AA52FBA-D758-4F5A-B752-F9DA8360EF13}" dt="2019-09-05T03:10:00.254" v="1367" actId="208"/>
          <ac:spMkLst>
            <pc:docMk/>
            <pc:sldMk cId="2850551506" sldId="306"/>
            <ac:spMk id="21" creationId="{10EA2EBB-5456-4DCD-897F-EB756006B090}"/>
          </ac:spMkLst>
        </pc:spChg>
        <pc:spChg chg="mod">
          <ac:chgData name="Weisheng Zhu" userId="235d122c-3b57-4c5d-826a-7dbf2d1a59d1" providerId="ADAL" clId="{1AA52FBA-D758-4F5A-B752-F9DA8360EF13}" dt="2019-09-05T03:09:57.141" v="1366" actId="208"/>
          <ac:spMkLst>
            <pc:docMk/>
            <pc:sldMk cId="2850551506" sldId="306"/>
            <ac:spMk id="22" creationId="{3DA6B18C-227F-4BBD-9C24-A0E7D2D53F6D}"/>
          </ac:spMkLst>
        </pc:spChg>
        <pc:spChg chg="mod">
          <ac:chgData name="Weisheng Zhu" userId="235d122c-3b57-4c5d-826a-7dbf2d1a59d1" providerId="ADAL" clId="{1AA52FBA-D758-4F5A-B752-F9DA8360EF13}" dt="2019-09-05T03:09:57.141" v="1366" actId="208"/>
          <ac:spMkLst>
            <pc:docMk/>
            <pc:sldMk cId="2850551506" sldId="306"/>
            <ac:spMk id="23" creationId="{77A1AF60-9DBA-437F-8943-884004FF7803}"/>
          </ac:spMkLst>
        </pc:spChg>
        <pc:spChg chg="mod">
          <ac:chgData name="Weisheng Zhu" userId="235d122c-3b57-4c5d-826a-7dbf2d1a59d1" providerId="ADAL" clId="{1AA52FBA-D758-4F5A-B752-F9DA8360EF13}" dt="2019-09-05T03:02:19.880" v="1269" actId="2085"/>
          <ac:spMkLst>
            <pc:docMk/>
            <pc:sldMk cId="2850551506" sldId="306"/>
            <ac:spMk id="27" creationId="{43568E8F-1DA9-4BE2-86A1-4A7A77A8D833}"/>
          </ac:spMkLst>
        </pc:spChg>
        <pc:spChg chg="mod">
          <ac:chgData name="Weisheng Zhu" userId="235d122c-3b57-4c5d-826a-7dbf2d1a59d1" providerId="ADAL" clId="{1AA52FBA-D758-4F5A-B752-F9DA8360EF13}" dt="2019-09-05T03:02:22.905" v="1270" actId="2085"/>
          <ac:spMkLst>
            <pc:docMk/>
            <pc:sldMk cId="2850551506" sldId="306"/>
            <ac:spMk id="28" creationId="{322A9E06-4F71-4753-BA01-5A81655D4A87}"/>
          </ac:spMkLst>
        </pc:spChg>
        <pc:spChg chg="mod">
          <ac:chgData name="Weisheng Zhu" userId="235d122c-3b57-4c5d-826a-7dbf2d1a59d1" providerId="ADAL" clId="{1AA52FBA-D758-4F5A-B752-F9DA8360EF13}" dt="2019-09-05T03:02:16.665" v="1268" actId="2085"/>
          <ac:spMkLst>
            <pc:docMk/>
            <pc:sldMk cId="2850551506" sldId="306"/>
            <ac:spMk id="29" creationId="{251263A8-EF69-4BD6-861A-A50CB4F55D0F}"/>
          </ac:spMkLst>
        </pc:spChg>
        <pc:spChg chg="add">
          <ac:chgData name="Weisheng Zhu" userId="235d122c-3b57-4c5d-826a-7dbf2d1a59d1" providerId="ADAL" clId="{1AA52FBA-D758-4F5A-B752-F9DA8360EF13}" dt="2019-09-05T02:45:22.616" v="1177"/>
          <ac:spMkLst>
            <pc:docMk/>
            <pc:sldMk cId="2850551506" sldId="306"/>
            <ac:spMk id="30" creationId="{5B058FEC-3290-4882-90C8-C210FBEF33CE}"/>
          </ac:spMkLst>
        </pc:spChg>
        <pc:spChg chg="add">
          <ac:chgData name="Weisheng Zhu" userId="235d122c-3b57-4c5d-826a-7dbf2d1a59d1" providerId="ADAL" clId="{1AA52FBA-D758-4F5A-B752-F9DA8360EF13}" dt="2019-09-05T02:45:22.616" v="1177"/>
          <ac:spMkLst>
            <pc:docMk/>
            <pc:sldMk cId="2850551506" sldId="306"/>
            <ac:spMk id="31" creationId="{2BE5D597-5836-4E85-BBCB-56A73CA2B091}"/>
          </ac:spMkLst>
        </pc:spChg>
        <pc:spChg chg="mod topLvl">
          <ac:chgData name="Weisheng Zhu" userId="235d122c-3b57-4c5d-826a-7dbf2d1a59d1" providerId="ADAL" clId="{1AA52FBA-D758-4F5A-B752-F9DA8360EF13}" dt="2019-09-05T03:10:11.568" v="1369" actId="207"/>
          <ac:spMkLst>
            <pc:docMk/>
            <pc:sldMk cId="2850551506" sldId="306"/>
            <ac:spMk id="33" creationId="{7EDEEE30-AE5B-41AA-8804-87C621DB323F}"/>
          </ac:spMkLst>
        </pc:spChg>
        <pc:spChg chg="mod">
          <ac:chgData name="Weisheng Zhu" userId="235d122c-3b57-4c5d-826a-7dbf2d1a59d1" providerId="ADAL" clId="{1AA52FBA-D758-4F5A-B752-F9DA8360EF13}" dt="2019-09-05T03:03:54.020" v="1290" actId="1582"/>
          <ac:spMkLst>
            <pc:docMk/>
            <pc:sldMk cId="2850551506" sldId="306"/>
            <ac:spMk id="39" creationId="{A62D13DA-6B69-4C8D-88FD-BD2E5C292B0F}"/>
          </ac:spMkLst>
        </pc:spChg>
        <pc:spChg chg="mod">
          <ac:chgData name="Weisheng Zhu" userId="235d122c-3b57-4c5d-826a-7dbf2d1a59d1" providerId="ADAL" clId="{1AA52FBA-D758-4F5A-B752-F9DA8360EF13}" dt="2019-09-05T03:03:54.020" v="1290" actId="1582"/>
          <ac:spMkLst>
            <pc:docMk/>
            <pc:sldMk cId="2850551506" sldId="306"/>
            <ac:spMk id="40" creationId="{E0E67EE0-C612-4BE5-A3E8-824908A960DC}"/>
          </ac:spMkLst>
        </pc:spChg>
        <pc:spChg chg="mod">
          <ac:chgData name="Weisheng Zhu" userId="235d122c-3b57-4c5d-826a-7dbf2d1a59d1" providerId="ADAL" clId="{1AA52FBA-D758-4F5A-B752-F9DA8360EF13}" dt="2019-09-05T02:48:06.041" v="1204" actId="404"/>
          <ac:spMkLst>
            <pc:docMk/>
            <pc:sldMk cId="2850551506" sldId="306"/>
            <ac:spMk id="41" creationId="{4A09518E-A646-4882-8293-3A168A6D7800}"/>
          </ac:spMkLst>
        </pc:spChg>
        <pc:spChg chg="mod">
          <ac:chgData name="Weisheng Zhu" userId="235d122c-3b57-4c5d-826a-7dbf2d1a59d1" providerId="ADAL" clId="{1AA52FBA-D758-4F5A-B752-F9DA8360EF13}" dt="2019-09-05T02:48:06.041" v="1204" actId="404"/>
          <ac:spMkLst>
            <pc:docMk/>
            <pc:sldMk cId="2850551506" sldId="306"/>
            <ac:spMk id="43" creationId="{59C2A760-AB6F-45C1-945C-B35153FC3C77}"/>
          </ac:spMkLst>
        </pc:spChg>
        <pc:spChg chg="mod">
          <ac:chgData name="Weisheng Zhu" userId="235d122c-3b57-4c5d-826a-7dbf2d1a59d1" providerId="ADAL" clId="{1AA52FBA-D758-4F5A-B752-F9DA8360EF13}" dt="2019-09-05T02:48:06.041" v="1204" actId="404"/>
          <ac:spMkLst>
            <pc:docMk/>
            <pc:sldMk cId="2850551506" sldId="306"/>
            <ac:spMk id="44" creationId="{58F95080-4886-49C8-89B6-5C22D9DD81BD}"/>
          </ac:spMkLst>
        </pc:spChg>
        <pc:spChg chg="mod">
          <ac:chgData name="Weisheng Zhu" userId="235d122c-3b57-4c5d-826a-7dbf2d1a59d1" providerId="ADAL" clId="{1AA52FBA-D758-4F5A-B752-F9DA8360EF13}" dt="2019-09-05T03:03:54.020" v="1290" actId="1582"/>
          <ac:spMkLst>
            <pc:docMk/>
            <pc:sldMk cId="2850551506" sldId="306"/>
            <ac:spMk id="45" creationId="{70C9D0AB-9573-4B87-A315-198E957767AF}"/>
          </ac:spMkLst>
        </pc:spChg>
        <pc:spChg chg="mod">
          <ac:chgData name="Weisheng Zhu" userId="235d122c-3b57-4c5d-826a-7dbf2d1a59d1" providerId="ADAL" clId="{1AA52FBA-D758-4F5A-B752-F9DA8360EF13}" dt="2019-09-05T02:48:06.041" v="1204" actId="404"/>
          <ac:spMkLst>
            <pc:docMk/>
            <pc:sldMk cId="2850551506" sldId="306"/>
            <ac:spMk id="46" creationId="{DEB1B99E-2E78-4EDC-9E6D-6249A98E74FA}"/>
          </ac:spMkLst>
        </pc:spChg>
        <pc:spChg chg="mod">
          <ac:chgData name="Weisheng Zhu" userId="235d122c-3b57-4c5d-826a-7dbf2d1a59d1" providerId="ADAL" clId="{1AA52FBA-D758-4F5A-B752-F9DA8360EF13}" dt="2019-09-05T03:03:58.803" v="1291" actId="1582"/>
          <ac:spMkLst>
            <pc:docMk/>
            <pc:sldMk cId="2850551506" sldId="306"/>
            <ac:spMk id="47" creationId="{04DA593E-6086-4B0C-BEE2-1AA85A870A5B}"/>
          </ac:spMkLst>
        </pc:spChg>
        <pc:spChg chg="mod">
          <ac:chgData name="Weisheng Zhu" userId="235d122c-3b57-4c5d-826a-7dbf2d1a59d1" providerId="ADAL" clId="{1AA52FBA-D758-4F5A-B752-F9DA8360EF13}" dt="2019-09-05T02:48:06.041" v="1204" actId="404"/>
          <ac:spMkLst>
            <pc:docMk/>
            <pc:sldMk cId="2850551506" sldId="306"/>
            <ac:spMk id="48" creationId="{64222A18-E842-4162-9F77-B7034DD907C9}"/>
          </ac:spMkLst>
        </pc:spChg>
        <pc:spChg chg="mod">
          <ac:chgData name="Weisheng Zhu" userId="235d122c-3b57-4c5d-826a-7dbf2d1a59d1" providerId="ADAL" clId="{1AA52FBA-D758-4F5A-B752-F9DA8360EF13}" dt="2019-09-05T02:48:06.041" v="1204" actId="404"/>
          <ac:spMkLst>
            <pc:docMk/>
            <pc:sldMk cId="2850551506" sldId="306"/>
            <ac:spMk id="49" creationId="{AD6C2E12-23EF-4E7F-BC18-E65134E8502B}"/>
          </ac:spMkLst>
        </pc:spChg>
        <pc:spChg chg="mod">
          <ac:chgData name="Weisheng Zhu" userId="235d122c-3b57-4c5d-826a-7dbf2d1a59d1" providerId="ADAL" clId="{1AA52FBA-D758-4F5A-B752-F9DA8360EF13}" dt="2019-09-05T03:10:25.380" v="1371" actId="208"/>
          <ac:spMkLst>
            <pc:docMk/>
            <pc:sldMk cId="2850551506" sldId="306"/>
            <ac:spMk id="50" creationId="{0A303AFE-65A9-4AF7-BAC2-FF11299EAA8B}"/>
          </ac:spMkLst>
        </pc:spChg>
        <pc:spChg chg="mod">
          <ac:chgData name="Weisheng Zhu" userId="235d122c-3b57-4c5d-826a-7dbf2d1a59d1" providerId="ADAL" clId="{1AA52FBA-D758-4F5A-B752-F9DA8360EF13}" dt="2019-09-05T03:10:25.380" v="1371" actId="208"/>
          <ac:spMkLst>
            <pc:docMk/>
            <pc:sldMk cId="2850551506" sldId="306"/>
            <ac:spMk id="51" creationId="{FD4599E6-FADA-4080-9788-1F88930608BB}"/>
          </ac:spMkLst>
        </pc:spChg>
        <pc:spChg chg="mod">
          <ac:chgData name="Weisheng Zhu" userId="235d122c-3b57-4c5d-826a-7dbf2d1a59d1" providerId="ADAL" clId="{1AA52FBA-D758-4F5A-B752-F9DA8360EF13}" dt="2019-09-05T03:10:25.380" v="1371" actId="208"/>
          <ac:spMkLst>
            <pc:docMk/>
            <pc:sldMk cId="2850551506" sldId="306"/>
            <ac:spMk id="52" creationId="{3C6309A6-0618-42C3-BB28-D4FDCEE0B60A}"/>
          </ac:spMkLst>
        </pc:spChg>
        <pc:spChg chg="mod">
          <ac:chgData name="Weisheng Zhu" userId="235d122c-3b57-4c5d-826a-7dbf2d1a59d1" providerId="ADAL" clId="{1AA52FBA-D758-4F5A-B752-F9DA8360EF13}" dt="2019-09-05T03:10:25.380" v="1371" actId="208"/>
          <ac:spMkLst>
            <pc:docMk/>
            <pc:sldMk cId="2850551506" sldId="306"/>
            <ac:spMk id="53" creationId="{21FEF48D-EB52-4FE6-ACE9-D704A4578EDD}"/>
          </ac:spMkLst>
        </pc:spChg>
        <pc:spChg chg="mod">
          <ac:chgData name="Weisheng Zhu" userId="235d122c-3b57-4c5d-826a-7dbf2d1a59d1" providerId="ADAL" clId="{1AA52FBA-D758-4F5A-B752-F9DA8360EF13}" dt="2019-09-05T03:22:22.054" v="1409" actId="1076"/>
          <ac:spMkLst>
            <pc:docMk/>
            <pc:sldMk cId="2850551506" sldId="306"/>
            <ac:spMk id="56" creationId="{39C2AC19-B8A8-4D87-B50E-D1D878AAD31F}"/>
          </ac:spMkLst>
        </pc:spChg>
        <pc:spChg chg="add del">
          <ac:chgData name="Weisheng Zhu" userId="235d122c-3b57-4c5d-826a-7dbf2d1a59d1" providerId="ADAL" clId="{1AA52FBA-D758-4F5A-B752-F9DA8360EF13}" dt="2019-09-05T03:06:15.699" v="1309" actId="478"/>
          <ac:spMkLst>
            <pc:docMk/>
            <pc:sldMk cId="2850551506" sldId="306"/>
            <ac:spMk id="57" creationId="{AE66EA40-8073-40BD-B875-FFDC17735562}"/>
          </ac:spMkLst>
        </pc:spChg>
        <pc:spChg chg="mod">
          <ac:chgData name="Weisheng Zhu" userId="235d122c-3b57-4c5d-826a-7dbf2d1a59d1" providerId="ADAL" clId="{1AA52FBA-D758-4F5A-B752-F9DA8360EF13}" dt="2019-09-05T03:08:50.375" v="1351" actId="1076"/>
          <ac:spMkLst>
            <pc:docMk/>
            <pc:sldMk cId="2850551506" sldId="306"/>
            <ac:spMk id="60" creationId="{1C57DC33-5ED2-4809-B05D-E4241462A2B0}"/>
          </ac:spMkLst>
        </pc:spChg>
        <pc:spChg chg="mod">
          <ac:chgData name="Weisheng Zhu" userId="235d122c-3b57-4c5d-826a-7dbf2d1a59d1" providerId="ADAL" clId="{1AA52FBA-D758-4F5A-B752-F9DA8360EF13}" dt="2019-09-05T03:22:22.054" v="1409" actId="1076"/>
          <ac:spMkLst>
            <pc:docMk/>
            <pc:sldMk cId="2850551506" sldId="306"/>
            <ac:spMk id="90" creationId="{535425C6-F493-4E52-8F9A-FEA43A7534C0}"/>
          </ac:spMkLst>
        </pc:spChg>
        <pc:spChg chg="mod">
          <ac:chgData name="Weisheng Zhu" userId="235d122c-3b57-4c5d-826a-7dbf2d1a59d1" providerId="ADAL" clId="{1AA52FBA-D758-4F5A-B752-F9DA8360EF13}" dt="2019-09-05T03:22:26.828" v="1410" actId="1076"/>
          <ac:spMkLst>
            <pc:docMk/>
            <pc:sldMk cId="2850551506" sldId="306"/>
            <ac:spMk id="91" creationId="{7DD0065B-D1ED-4793-A947-68D0DF1807AF}"/>
          </ac:spMkLst>
        </pc:spChg>
        <pc:spChg chg="add del mod ord">
          <ac:chgData name="Weisheng Zhu" userId="235d122c-3b57-4c5d-826a-7dbf2d1a59d1" providerId="ADAL" clId="{1AA52FBA-D758-4F5A-B752-F9DA8360EF13}" dt="2019-09-05T03:11:44.074" v="1395" actId="207"/>
          <ac:spMkLst>
            <pc:docMk/>
            <pc:sldMk cId="2850551506" sldId="306"/>
            <ac:spMk id="92" creationId="{E7EF7FB8-ED89-4938-9753-C28E21C42E0B}"/>
          </ac:spMkLst>
        </pc:spChg>
        <pc:spChg chg="add del mod ord">
          <ac:chgData name="Weisheng Zhu" userId="235d122c-3b57-4c5d-826a-7dbf2d1a59d1" providerId="ADAL" clId="{1AA52FBA-D758-4F5A-B752-F9DA8360EF13}" dt="2019-09-05T03:11:44.074" v="1395" actId="207"/>
          <ac:spMkLst>
            <pc:docMk/>
            <pc:sldMk cId="2850551506" sldId="306"/>
            <ac:spMk id="94" creationId="{46336816-36FD-4E3E-80A0-05513E892ED4}"/>
          </ac:spMkLst>
        </pc:spChg>
        <pc:spChg chg="add mod ord">
          <ac:chgData name="Weisheng Zhu" userId="235d122c-3b57-4c5d-826a-7dbf2d1a59d1" providerId="ADAL" clId="{1AA52FBA-D758-4F5A-B752-F9DA8360EF13}" dt="2019-09-05T03:22:17.773" v="1408" actId="14100"/>
          <ac:spMkLst>
            <pc:docMk/>
            <pc:sldMk cId="2850551506" sldId="306"/>
            <ac:spMk id="102" creationId="{EC46B8EB-7B76-4DD7-AE2D-0EF404B62F60}"/>
          </ac:spMkLst>
        </pc:spChg>
        <pc:spChg chg="add mod ord">
          <ac:chgData name="Weisheng Zhu" userId="235d122c-3b57-4c5d-826a-7dbf2d1a59d1" providerId="ADAL" clId="{1AA52FBA-D758-4F5A-B752-F9DA8360EF13}" dt="2019-09-05T03:22:10.638" v="1406" actId="14100"/>
          <ac:spMkLst>
            <pc:docMk/>
            <pc:sldMk cId="2850551506" sldId="306"/>
            <ac:spMk id="103" creationId="{837662AA-C3D6-444A-A14D-57194751665E}"/>
          </ac:spMkLst>
        </pc:spChg>
        <pc:grpChg chg="add del mod">
          <ac:chgData name="Weisheng Zhu" userId="235d122c-3b57-4c5d-826a-7dbf2d1a59d1" providerId="ADAL" clId="{1AA52FBA-D758-4F5A-B752-F9DA8360EF13}" dt="2019-09-05T02:45:54.106" v="1189" actId="165"/>
          <ac:grpSpMkLst>
            <pc:docMk/>
            <pc:sldMk cId="2850551506" sldId="306"/>
            <ac:grpSpMk id="4" creationId="{BA5A1DE3-C39B-45D6-AF13-C6CEC8DEA380}"/>
          </ac:grpSpMkLst>
        </pc:grpChg>
        <pc:grpChg chg="del mod topLvl">
          <ac:chgData name="Weisheng Zhu" userId="235d122c-3b57-4c5d-826a-7dbf2d1a59d1" providerId="ADAL" clId="{1AA52FBA-D758-4F5A-B752-F9DA8360EF13}" dt="2019-09-05T03:01:37.886" v="1261" actId="165"/>
          <ac:grpSpMkLst>
            <pc:docMk/>
            <pc:sldMk cId="2850551506" sldId="306"/>
            <ac:grpSpMk id="5" creationId="{D0061280-9440-40FB-B093-ED900B485E60}"/>
          </ac:grpSpMkLst>
        </pc:grpChg>
        <pc:grpChg chg="del mod topLvl">
          <ac:chgData name="Weisheng Zhu" userId="235d122c-3b57-4c5d-826a-7dbf2d1a59d1" providerId="ADAL" clId="{1AA52FBA-D758-4F5A-B752-F9DA8360EF13}" dt="2019-09-05T03:01:40.566" v="1262" actId="165"/>
          <ac:grpSpMkLst>
            <pc:docMk/>
            <pc:sldMk cId="2850551506" sldId="306"/>
            <ac:grpSpMk id="7" creationId="{23FE27B4-454A-4A0D-96F4-4EC04785DD0A}"/>
          </ac:grpSpMkLst>
        </pc:grpChg>
        <pc:grpChg chg="del mod topLvl">
          <ac:chgData name="Weisheng Zhu" userId="235d122c-3b57-4c5d-826a-7dbf2d1a59d1" providerId="ADAL" clId="{1AA52FBA-D758-4F5A-B752-F9DA8360EF13}" dt="2019-09-05T03:01:43.387" v="1263" actId="165"/>
          <ac:grpSpMkLst>
            <pc:docMk/>
            <pc:sldMk cId="2850551506" sldId="306"/>
            <ac:grpSpMk id="9" creationId="{C53B954B-DB19-4288-9480-1A00468C9C54}"/>
          </ac:grpSpMkLst>
        </pc:grpChg>
        <pc:grpChg chg="mod topLvl">
          <ac:chgData name="Weisheng Zhu" userId="235d122c-3b57-4c5d-826a-7dbf2d1a59d1" providerId="ADAL" clId="{1AA52FBA-D758-4F5A-B752-F9DA8360EF13}" dt="2019-09-05T03:09:21.091" v="1361" actId="1035"/>
          <ac:grpSpMkLst>
            <pc:docMk/>
            <pc:sldMk cId="2850551506" sldId="306"/>
            <ac:grpSpMk id="11" creationId="{DC3D5608-2ADC-4DAD-B90F-3D6B3DB5EBCC}"/>
          </ac:grpSpMkLst>
        </pc:grpChg>
        <pc:grpChg chg="del mod topLvl">
          <ac:chgData name="Weisheng Zhu" userId="235d122c-3b57-4c5d-826a-7dbf2d1a59d1" providerId="ADAL" clId="{1AA52FBA-D758-4F5A-B752-F9DA8360EF13}" dt="2019-09-05T03:01:50.817" v="1266" actId="165"/>
          <ac:grpSpMkLst>
            <pc:docMk/>
            <pc:sldMk cId="2850551506" sldId="306"/>
            <ac:grpSpMk id="12" creationId="{F50DD25B-7378-4C66-A052-49405EFFC3C5}"/>
          </ac:grpSpMkLst>
        </pc:grpChg>
        <pc:grpChg chg="mod topLvl">
          <ac:chgData name="Weisheng Zhu" userId="235d122c-3b57-4c5d-826a-7dbf2d1a59d1" providerId="ADAL" clId="{1AA52FBA-D758-4F5A-B752-F9DA8360EF13}" dt="2019-09-05T03:09:21.091" v="1361" actId="1035"/>
          <ac:grpSpMkLst>
            <pc:docMk/>
            <pc:sldMk cId="2850551506" sldId="306"/>
            <ac:grpSpMk id="15" creationId="{6662DCDA-99D6-4B2A-8C0E-C2A90A6B8721}"/>
          </ac:grpSpMkLst>
        </pc:grpChg>
        <pc:grpChg chg="mod topLvl">
          <ac:chgData name="Weisheng Zhu" userId="235d122c-3b57-4c5d-826a-7dbf2d1a59d1" providerId="ADAL" clId="{1AA52FBA-D758-4F5A-B752-F9DA8360EF13}" dt="2019-09-05T03:09:21.091" v="1361" actId="1035"/>
          <ac:grpSpMkLst>
            <pc:docMk/>
            <pc:sldMk cId="2850551506" sldId="306"/>
            <ac:grpSpMk id="17" creationId="{80A8C715-77A0-4B21-BC27-2A40AB5278DD}"/>
          </ac:grpSpMkLst>
        </pc:grpChg>
        <pc:grpChg chg="mod">
          <ac:chgData name="Weisheng Zhu" userId="235d122c-3b57-4c5d-826a-7dbf2d1a59d1" providerId="ADAL" clId="{1AA52FBA-D758-4F5A-B752-F9DA8360EF13}" dt="2019-09-05T03:09:21.091" v="1361" actId="1035"/>
          <ac:grpSpMkLst>
            <pc:docMk/>
            <pc:sldMk cId="2850551506" sldId="306"/>
            <ac:grpSpMk id="25" creationId="{ECE09C2B-291A-41DF-8879-0F9181DA9155}"/>
          </ac:grpSpMkLst>
        </pc:grpChg>
        <pc:grpChg chg="add del mod">
          <ac:chgData name="Weisheng Zhu" userId="235d122c-3b57-4c5d-826a-7dbf2d1a59d1" providerId="ADAL" clId="{1AA52FBA-D758-4F5A-B752-F9DA8360EF13}" dt="2019-09-05T02:45:59.069" v="1190" actId="165"/>
          <ac:grpSpMkLst>
            <pc:docMk/>
            <pc:sldMk cId="2850551506" sldId="306"/>
            <ac:grpSpMk id="32" creationId="{518614EB-A1CA-4D26-9C84-C4E5D9DC5A28}"/>
          </ac:grpSpMkLst>
        </pc:grpChg>
        <pc:grpChg chg="mod topLvl">
          <ac:chgData name="Weisheng Zhu" userId="235d122c-3b57-4c5d-826a-7dbf2d1a59d1" providerId="ADAL" clId="{1AA52FBA-D758-4F5A-B752-F9DA8360EF13}" dt="2019-09-05T03:09:21.091" v="1361" actId="1035"/>
          <ac:grpSpMkLst>
            <pc:docMk/>
            <pc:sldMk cId="2850551506" sldId="306"/>
            <ac:grpSpMk id="34" creationId="{984747D9-F652-4949-836A-3C4F7F941929}"/>
          </ac:grpSpMkLst>
        </pc:grpChg>
        <pc:grpChg chg="mod">
          <ac:chgData name="Weisheng Zhu" userId="235d122c-3b57-4c5d-826a-7dbf2d1a59d1" providerId="ADAL" clId="{1AA52FBA-D758-4F5A-B752-F9DA8360EF13}" dt="2019-09-05T03:09:21.091" v="1361" actId="1035"/>
          <ac:grpSpMkLst>
            <pc:docMk/>
            <pc:sldMk cId="2850551506" sldId="306"/>
            <ac:grpSpMk id="35" creationId="{C5796A0E-C702-419F-81DA-A5BF516257F1}"/>
          </ac:grpSpMkLst>
        </pc:grpChg>
        <pc:grpChg chg="mod">
          <ac:chgData name="Weisheng Zhu" userId="235d122c-3b57-4c5d-826a-7dbf2d1a59d1" providerId="ADAL" clId="{1AA52FBA-D758-4F5A-B752-F9DA8360EF13}" dt="2019-09-05T03:09:21.091" v="1361" actId="1035"/>
          <ac:grpSpMkLst>
            <pc:docMk/>
            <pc:sldMk cId="2850551506" sldId="306"/>
            <ac:grpSpMk id="36" creationId="{7111A7BB-EDF6-447A-A38F-BE73560D2BD2}"/>
          </ac:grpSpMkLst>
        </pc:grpChg>
        <pc:grpChg chg="mod">
          <ac:chgData name="Weisheng Zhu" userId="235d122c-3b57-4c5d-826a-7dbf2d1a59d1" providerId="ADAL" clId="{1AA52FBA-D758-4F5A-B752-F9DA8360EF13}" dt="2019-09-05T03:09:21.091" v="1361" actId="1035"/>
          <ac:grpSpMkLst>
            <pc:docMk/>
            <pc:sldMk cId="2850551506" sldId="306"/>
            <ac:grpSpMk id="37" creationId="{5E9D8F88-83EC-4839-B5DE-0FCBBE0E0E40}"/>
          </ac:grpSpMkLst>
        </pc:grpChg>
        <pc:grpChg chg="add del mod">
          <ac:chgData name="Weisheng Zhu" userId="235d122c-3b57-4c5d-826a-7dbf2d1a59d1" providerId="ADAL" clId="{1AA52FBA-D758-4F5A-B752-F9DA8360EF13}" dt="2019-09-05T03:04:57.780" v="1298" actId="478"/>
          <ac:grpSpMkLst>
            <pc:docMk/>
            <pc:sldMk cId="2850551506" sldId="306"/>
            <ac:grpSpMk id="54" creationId="{94258881-0ACA-4364-8B0E-602548F2C8DF}"/>
          </ac:grpSpMkLst>
        </pc:grpChg>
        <pc:grpChg chg="add del mod">
          <ac:chgData name="Weisheng Zhu" userId="235d122c-3b57-4c5d-826a-7dbf2d1a59d1" providerId="ADAL" clId="{1AA52FBA-D758-4F5A-B752-F9DA8360EF13}" dt="2019-09-05T03:06:43.682" v="1311" actId="478"/>
          <ac:grpSpMkLst>
            <pc:docMk/>
            <pc:sldMk cId="2850551506" sldId="306"/>
            <ac:grpSpMk id="58" creationId="{17E94957-FA2C-4937-A98E-09EE929C57BD}"/>
          </ac:grpSpMkLst>
        </pc:grpChg>
        <pc:grpChg chg="add mod">
          <ac:chgData name="Weisheng Zhu" userId="235d122c-3b57-4c5d-826a-7dbf2d1a59d1" providerId="ADAL" clId="{1AA52FBA-D758-4F5A-B752-F9DA8360EF13}" dt="2019-09-05T02:45:35.712" v="1183" actId="571"/>
          <ac:grpSpMkLst>
            <pc:docMk/>
            <pc:sldMk cId="2850551506" sldId="306"/>
            <ac:grpSpMk id="61" creationId="{9051C908-7F63-4563-886F-3881735EB664}"/>
          </ac:grpSpMkLst>
        </pc:grpChg>
        <pc:grpChg chg="mod">
          <ac:chgData name="Weisheng Zhu" userId="235d122c-3b57-4c5d-826a-7dbf2d1a59d1" providerId="ADAL" clId="{1AA52FBA-D758-4F5A-B752-F9DA8360EF13}" dt="2019-09-05T02:45:35.712" v="1183" actId="571"/>
          <ac:grpSpMkLst>
            <pc:docMk/>
            <pc:sldMk cId="2850551506" sldId="306"/>
            <ac:grpSpMk id="62" creationId="{B6C3C265-DDB6-4447-B73F-A92F6C301542}"/>
          </ac:grpSpMkLst>
        </pc:grpChg>
        <pc:grpChg chg="mod">
          <ac:chgData name="Weisheng Zhu" userId="235d122c-3b57-4c5d-826a-7dbf2d1a59d1" providerId="ADAL" clId="{1AA52FBA-D758-4F5A-B752-F9DA8360EF13}" dt="2019-09-05T02:45:35.712" v="1183" actId="571"/>
          <ac:grpSpMkLst>
            <pc:docMk/>
            <pc:sldMk cId="2850551506" sldId="306"/>
            <ac:grpSpMk id="64" creationId="{F80A88E5-060D-4C5A-887C-97D6232A478F}"/>
          </ac:grpSpMkLst>
        </pc:grpChg>
        <pc:grpChg chg="mod">
          <ac:chgData name="Weisheng Zhu" userId="235d122c-3b57-4c5d-826a-7dbf2d1a59d1" providerId="ADAL" clId="{1AA52FBA-D758-4F5A-B752-F9DA8360EF13}" dt="2019-09-05T02:45:35.712" v="1183" actId="571"/>
          <ac:grpSpMkLst>
            <pc:docMk/>
            <pc:sldMk cId="2850551506" sldId="306"/>
            <ac:grpSpMk id="66" creationId="{E074C8F4-EF08-484F-B7BD-A346F0B6D91D}"/>
          </ac:grpSpMkLst>
        </pc:grpChg>
        <pc:grpChg chg="mod">
          <ac:chgData name="Weisheng Zhu" userId="235d122c-3b57-4c5d-826a-7dbf2d1a59d1" providerId="ADAL" clId="{1AA52FBA-D758-4F5A-B752-F9DA8360EF13}" dt="2019-09-05T02:45:35.712" v="1183" actId="571"/>
          <ac:grpSpMkLst>
            <pc:docMk/>
            <pc:sldMk cId="2850551506" sldId="306"/>
            <ac:grpSpMk id="68" creationId="{9FA718A3-CEED-4065-8796-673BC5309C78}"/>
          </ac:grpSpMkLst>
        </pc:grpChg>
        <pc:grpChg chg="mod">
          <ac:chgData name="Weisheng Zhu" userId="235d122c-3b57-4c5d-826a-7dbf2d1a59d1" providerId="ADAL" clId="{1AA52FBA-D758-4F5A-B752-F9DA8360EF13}" dt="2019-09-05T02:45:35.712" v="1183" actId="571"/>
          <ac:grpSpMkLst>
            <pc:docMk/>
            <pc:sldMk cId="2850551506" sldId="306"/>
            <ac:grpSpMk id="69" creationId="{0A48065C-4A6E-4DC8-9F8C-B2339A6068D8}"/>
          </ac:grpSpMkLst>
        </pc:grpChg>
        <pc:grpChg chg="mod">
          <ac:chgData name="Weisheng Zhu" userId="235d122c-3b57-4c5d-826a-7dbf2d1a59d1" providerId="ADAL" clId="{1AA52FBA-D758-4F5A-B752-F9DA8360EF13}" dt="2019-09-05T02:45:35.712" v="1183" actId="571"/>
          <ac:grpSpMkLst>
            <pc:docMk/>
            <pc:sldMk cId="2850551506" sldId="306"/>
            <ac:grpSpMk id="72" creationId="{77EAE367-DB21-44B4-8C76-D96EE9D1147B}"/>
          </ac:grpSpMkLst>
        </pc:grpChg>
        <pc:grpChg chg="mod">
          <ac:chgData name="Weisheng Zhu" userId="235d122c-3b57-4c5d-826a-7dbf2d1a59d1" providerId="ADAL" clId="{1AA52FBA-D758-4F5A-B752-F9DA8360EF13}" dt="2019-09-05T02:45:35.712" v="1183" actId="571"/>
          <ac:grpSpMkLst>
            <pc:docMk/>
            <pc:sldMk cId="2850551506" sldId="306"/>
            <ac:grpSpMk id="74" creationId="{927B8EFE-8F40-43AA-A4DE-6C892FC465BD}"/>
          </ac:grpSpMkLst>
        </pc:grpChg>
        <pc:grpChg chg="mod">
          <ac:chgData name="Weisheng Zhu" userId="235d122c-3b57-4c5d-826a-7dbf2d1a59d1" providerId="ADAL" clId="{1AA52FBA-D758-4F5A-B752-F9DA8360EF13}" dt="2019-09-05T02:45:35.712" v="1183" actId="571"/>
          <ac:grpSpMkLst>
            <pc:docMk/>
            <pc:sldMk cId="2850551506" sldId="306"/>
            <ac:grpSpMk id="82" creationId="{56853E2B-543E-44E6-B96F-B3191B3D11E5}"/>
          </ac:grpSpMkLst>
        </pc:grpChg>
        <pc:grpChg chg="add mod">
          <ac:chgData name="Weisheng Zhu" userId="235d122c-3b57-4c5d-826a-7dbf2d1a59d1" providerId="ADAL" clId="{1AA52FBA-D758-4F5A-B752-F9DA8360EF13}" dt="2019-09-05T02:45:35.712" v="1183" actId="571"/>
          <ac:grpSpMkLst>
            <pc:docMk/>
            <pc:sldMk cId="2850551506" sldId="306"/>
            <ac:grpSpMk id="87" creationId="{782512B5-9EBB-4121-BE64-DA2F3BBC0DA1}"/>
          </ac:grpSpMkLst>
        </pc:grpChg>
        <pc:grpChg chg="add mod">
          <ac:chgData name="Weisheng Zhu" userId="235d122c-3b57-4c5d-826a-7dbf2d1a59d1" providerId="ADAL" clId="{1AA52FBA-D758-4F5A-B752-F9DA8360EF13}" dt="2019-09-05T03:09:21.091" v="1361" actId="1035"/>
          <ac:grpSpMkLst>
            <pc:docMk/>
            <pc:sldMk cId="2850551506" sldId="306"/>
            <ac:grpSpMk id="93" creationId="{9162DA47-DA4D-4D42-B107-A9EF6599DB2F}"/>
          </ac:grpSpMkLst>
        </pc:grpChg>
        <pc:picChg chg="del mod">
          <ac:chgData name="Weisheng Zhu" userId="235d122c-3b57-4c5d-826a-7dbf2d1a59d1" providerId="ADAL" clId="{1AA52FBA-D758-4F5A-B752-F9DA8360EF13}" dt="2019-09-05T03:04:57.780" v="1298" actId="478"/>
          <ac:picMkLst>
            <pc:docMk/>
            <pc:sldMk cId="2850551506" sldId="306"/>
            <ac:picMk id="55" creationId="{45CD7901-A683-4D88-96D2-9316F0EBE506}"/>
          </ac:picMkLst>
        </pc:picChg>
        <pc:picChg chg="add del">
          <ac:chgData name="Weisheng Zhu" userId="235d122c-3b57-4c5d-826a-7dbf2d1a59d1" providerId="ADAL" clId="{1AA52FBA-D758-4F5A-B752-F9DA8360EF13}" dt="2019-09-05T03:06:43.682" v="1311" actId="478"/>
          <ac:picMkLst>
            <pc:docMk/>
            <pc:sldMk cId="2850551506" sldId="306"/>
            <ac:picMk id="59" creationId="{A99F39F5-B601-4814-90FE-56339D228716}"/>
          </ac:picMkLst>
        </pc:picChg>
        <pc:cxnChg chg="add mod">
          <ac:chgData name="Weisheng Zhu" userId="235d122c-3b57-4c5d-826a-7dbf2d1a59d1" providerId="ADAL" clId="{1AA52FBA-D758-4F5A-B752-F9DA8360EF13}" dt="2019-09-05T03:09:45.960" v="1365" actId="14100"/>
          <ac:cxnSpMkLst>
            <pc:docMk/>
            <pc:sldMk cId="2850551506" sldId="306"/>
            <ac:cxnSpMk id="95" creationId="{71372A3C-1431-4EB8-8C0E-52243228BB6A}"/>
          </ac:cxnSpMkLst>
        </pc:cxnChg>
        <pc:cxnChg chg="add mod">
          <ac:chgData name="Weisheng Zhu" userId="235d122c-3b57-4c5d-826a-7dbf2d1a59d1" providerId="ADAL" clId="{1AA52FBA-D758-4F5A-B752-F9DA8360EF13}" dt="2019-09-05T03:11:24.867" v="1390" actId="571"/>
          <ac:cxnSpMkLst>
            <pc:docMk/>
            <pc:sldMk cId="2850551506" sldId="306"/>
            <ac:cxnSpMk id="98" creationId="{6F9A727F-9E0E-4850-8FD7-B17EE4FFB6D3}"/>
          </ac:cxnSpMkLst>
        </pc:cxnChg>
        <pc:cxnChg chg="add del mod">
          <ac:chgData name="Weisheng Zhu" userId="235d122c-3b57-4c5d-826a-7dbf2d1a59d1" providerId="ADAL" clId="{1AA52FBA-D758-4F5A-B752-F9DA8360EF13}" dt="2019-09-05T03:11:23.530" v="1386" actId="571"/>
          <ac:cxnSpMkLst>
            <pc:docMk/>
            <pc:sldMk cId="2850551506" sldId="306"/>
            <ac:cxnSpMk id="101" creationId="{88711972-19CC-4138-B257-7A71463A0D45}"/>
          </ac:cxnSpMkLst>
        </pc:cxnChg>
      </pc:sldChg>
      <pc:sldChg chg="add">
        <pc:chgData name="Weisheng Zhu" userId="235d122c-3b57-4c5d-826a-7dbf2d1a59d1" providerId="ADAL" clId="{1AA52FBA-D758-4F5A-B752-F9DA8360EF13}" dt="2019-09-05T07:48:31.915" v="1521"/>
        <pc:sldMkLst>
          <pc:docMk/>
          <pc:sldMk cId="550569727" sldId="307"/>
        </pc:sldMkLst>
      </pc:sldChg>
      <pc:sldChg chg="addSp delSp modSp add del modAnim">
        <pc:chgData name="Weisheng Zhu" userId="235d122c-3b57-4c5d-826a-7dbf2d1a59d1" providerId="ADAL" clId="{1AA52FBA-D758-4F5A-B752-F9DA8360EF13}" dt="2019-09-05T03:46:51.109" v="1470" actId="47"/>
        <pc:sldMkLst>
          <pc:docMk/>
          <pc:sldMk cId="669470921" sldId="307"/>
        </pc:sldMkLst>
        <pc:spChg chg="mod">
          <ac:chgData name="Weisheng Zhu" userId="235d122c-3b57-4c5d-826a-7dbf2d1a59d1" providerId="ADAL" clId="{1AA52FBA-D758-4F5A-B752-F9DA8360EF13}" dt="2019-09-05T03:46:19.807" v="1463" actId="255"/>
          <ac:spMkLst>
            <pc:docMk/>
            <pc:sldMk cId="669470921" sldId="307"/>
            <ac:spMk id="43" creationId="{4B8596D3-B0C0-4BE6-AD5A-6A69F5767BB7}"/>
          </ac:spMkLst>
        </pc:spChg>
        <pc:spChg chg="mod">
          <ac:chgData name="Weisheng Zhu" userId="235d122c-3b57-4c5d-826a-7dbf2d1a59d1" providerId="ADAL" clId="{1AA52FBA-D758-4F5A-B752-F9DA8360EF13}" dt="2019-09-05T03:46:19.807" v="1463" actId="255"/>
          <ac:spMkLst>
            <pc:docMk/>
            <pc:sldMk cId="669470921" sldId="307"/>
            <ac:spMk id="48" creationId="{5DDDC568-90DF-4F7C-8C03-3F797CF55E33}"/>
          </ac:spMkLst>
        </pc:spChg>
        <pc:grpChg chg="add del">
          <ac:chgData name="Weisheng Zhu" userId="235d122c-3b57-4c5d-826a-7dbf2d1a59d1" providerId="ADAL" clId="{1AA52FBA-D758-4F5A-B752-F9DA8360EF13}" dt="2019-09-05T03:46:08.972" v="1459"/>
          <ac:grpSpMkLst>
            <pc:docMk/>
            <pc:sldMk cId="669470921" sldId="307"/>
            <ac:grpSpMk id="4" creationId="{896267A2-138A-4EA9-B903-E3BE01A8141D}"/>
          </ac:grpSpMkLst>
        </pc:grpChg>
        <pc:grpChg chg="add del">
          <ac:chgData name="Weisheng Zhu" userId="235d122c-3b57-4c5d-826a-7dbf2d1a59d1" providerId="ADAL" clId="{1AA52FBA-D758-4F5A-B752-F9DA8360EF13}" dt="2019-09-05T03:46:08.972" v="1459"/>
          <ac:grpSpMkLst>
            <pc:docMk/>
            <pc:sldMk cId="669470921" sldId="307"/>
            <ac:grpSpMk id="9" creationId="{E51A0448-EB05-4981-A6F0-F339FBCA53BA}"/>
          </ac:grpSpMkLst>
        </pc:grpChg>
        <pc:grpChg chg="add del">
          <ac:chgData name="Weisheng Zhu" userId="235d122c-3b57-4c5d-826a-7dbf2d1a59d1" providerId="ADAL" clId="{1AA52FBA-D758-4F5A-B752-F9DA8360EF13}" dt="2019-09-05T03:46:08.972" v="1459"/>
          <ac:grpSpMkLst>
            <pc:docMk/>
            <pc:sldMk cId="669470921" sldId="307"/>
            <ac:grpSpMk id="12" creationId="{CB65E026-F55B-4DF0-8C97-0D4DAED898CE}"/>
          </ac:grpSpMkLst>
        </pc:grpChg>
        <pc:grpChg chg="add del mod">
          <ac:chgData name="Weisheng Zhu" userId="235d122c-3b57-4c5d-826a-7dbf2d1a59d1" providerId="ADAL" clId="{1AA52FBA-D758-4F5A-B752-F9DA8360EF13}" dt="2019-09-05T03:46:30.766" v="1468" actId="478"/>
          <ac:grpSpMkLst>
            <pc:docMk/>
            <pc:sldMk cId="669470921" sldId="307"/>
            <ac:grpSpMk id="42" creationId="{F2300BBF-4A90-43E3-848D-EED2B59A49C4}"/>
          </ac:grpSpMkLst>
        </pc:grpChg>
        <pc:grpChg chg="add del mod">
          <ac:chgData name="Weisheng Zhu" userId="235d122c-3b57-4c5d-826a-7dbf2d1a59d1" providerId="ADAL" clId="{1AA52FBA-D758-4F5A-B752-F9DA8360EF13}" dt="2019-09-05T03:46:34.544" v="1469" actId="478"/>
          <ac:grpSpMkLst>
            <pc:docMk/>
            <pc:sldMk cId="669470921" sldId="307"/>
            <ac:grpSpMk id="47" creationId="{2D3A4356-C8DD-4513-93E2-F6BB6BF5BCAA}"/>
          </ac:grpSpMkLst>
        </pc:grpChg>
        <pc:grpChg chg="add del mod">
          <ac:chgData name="Weisheng Zhu" userId="235d122c-3b57-4c5d-826a-7dbf2d1a59d1" providerId="ADAL" clId="{1AA52FBA-D758-4F5A-B752-F9DA8360EF13}" dt="2019-09-05T03:46:30.766" v="1468" actId="478"/>
          <ac:grpSpMkLst>
            <pc:docMk/>
            <pc:sldMk cId="669470921" sldId="307"/>
            <ac:grpSpMk id="50" creationId="{2C0E813D-68F6-4841-B4E0-89BD61E75153}"/>
          </ac:grpSpMkLst>
        </pc:grpChg>
        <pc:picChg chg="mod">
          <ac:chgData name="Weisheng Zhu" userId="235d122c-3b57-4c5d-826a-7dbf2d1a59d1" providerId="ADAL" clId="{1AA52FBA-D758-4F5A-B752-F9DA8360EF13}" dt="2019-09-05T03:46:25.487" v="1466" actId="14100"/>
          <ac:picMkLst>
            <pc:docMk/>
            <pc:sldMk cId="669470921" sldId="307"/>
            <ac:picMk id="45" creationId="{7B37ABCB-820D-4BFF-A123-804815227BE1}"/>
          </ac:picMkLst>
        </pc:picChg>
      </pc:sldChg>
      <pc:sldMasterChg chg="delSldLayout modSldLayout">
        <pc:chgData name="Weisheng Zhu" userId="235d122c-3b57-4c5d-826a-7dbf2d1a59d1" providerId="ADAL" clId="{1AA52FBA-D758-4F5A-B752-F9DA8360EF13}" dt="2019-09-05T07:48:26.746" v="1520" actId="2696"/>
        <pc:sldMasterMkLst>
          <pc:docMk/>
          <pc:sldMasterMk cId="2104976611" sldId="2147483660"/>
        </pc:sldMasterMkLst>
        <pc:sldLayoutChg chg="addSp delSp modSp">
          <pc:chgData name="Weisheng Zhu" userId="235d122c-3b57-4c5d-826a-7dbf2d1a59d1" providerId="ADAL" clId="{1AA52FBA-D758-4F5A-B752-F9DA8360EF13}" dt="2019-09-02T02:49:27.116" v="149" actId="1076"/>
          <pc:sldLayoutMkLst>
            <pc:docMk/>
            <pc:sldMasterMk cId="2104976611" sldId="2147483660"/>
            <pc:sldLayoutMk cId="2835528431" sldId="2147483661"/>
          </pc:sldLayoutMkLst>
          <pc:spChg chg="add mod">
            <ac:chgData name="Weisheng Zhu" userId="235d122c-3b57-4c5d-826a-7dbf2d1a59d1" providerId="ADAL" clId="{1AA52FBA-D758-4F5A-B752-F9DA8360EF13}" dt="2019-09-02T02:47:31.575" v="147" actId="122"/>
            <ac:spMkLst>
              <pc:docMk/>
              <pc:sldMasterMk cId="2104976611" sldId="2147483660"/>
              <pc:sldLayoutMk cId="2835528431" sldId="2147483661"/>
              <ac:spMk id="14" creationId="{7BD7E013-EB32-4E5B-811F-FEE20F9D8EFE}"/>
            </ac:spMkLst>
          </pc:spChg>
          <pc:spChg chg="mod">
            <ac:chgData name="Weisheng Zhu" userId="235d122c-3b57-4c5d-826a-7dbf2d1a59d1" providerId="ADAL" clId="{1AA52FBA-D758-4F5A-B752-F9DA8360EF13}" dt="2019-09-02T02:49:27.116" v="149" actId="1076"/>
            <ac:spMkLst>
              <pc:docMk/>
              <pc:sldMasterMk cId="2104976611" sldId="2147483660"/>
              <pc:sldLayoutMk cId="2835528431" sldId="2147483661"/>
              <ac:spMk id="45" creationId="{2C8121C7-D416-47B1-A8B7-A14537155E2F}"/>
            </ac:spMkLst>
          </pc:spChg>
          <pc:spChg chg="del mod">
            <ac:chgData name="Weisheng Zhu" userId="235d122c-3b57-4c5d-826a-7dbf2d1a59d1" providerId="ADAL" clId="{1AA52FBA-D758-4F5A-B752-F9DA8360EF13}" dt="2019-09-02T02:46:53.183" v="126" actId="478"/>
            <ac:spMkLst>
              <pc:docMk/>
              <pc:sldMasterMk cId="2104976611" sldId="2147483660"/>
              <pc:sldLayoutMk cId="2835528431" sldId="2147483661"/>
              <ac:spMk id="57" creationId="{169F1CB8-99CE-4564-A5AF-735E7A488059}"/>
            </ac:spMkLst>
          </pc:spChg>
        </pc:sldLayoutChg>
        <pc:sldLayoutChg chg="modSp">
          <pc:chgData name="Weisheng Zhu" userId="235d122c-3b57-4c5d-826a-7dbf2d1a59d1" providerId="ADAL" clId="{1AA52FBA-D758-4F5A-B752-F9DA8360EF13}" dt="2019-09-05T03:23:12.791" v="1447"/>
          <pc:sldLayoutMkLst>
            <pc:docMk/>
            <pc:sldMasterMk cId="2104976611" sldId="2147483660"/>
            <pc:sldLayoutMk cId="524744956" sldId="2147483663"/>
          </pc:sldLayoutMkLst>
          <pc:spChg chg="mod">
            <ac:chgData name="Weisheng Zhu" userId="235d122c-3b57-4c5d-826a-7dbf2d1a59d1" providerId="ADAL" clId="{1AA52FBA-D758-4F5A-B752-F9DA8360EF13}" dt="2019-09-05T03:23:12.791" v="1447"/>
            <ac:spMkLst>
              <pc:docMk/>
              <pc:sldMasterMk cId="2104976611" sldId="2147483660"/>
              <pc:sldLayoutMk cId="524744956" sldId="2147483663"/>
              <ac:spMk id="88" creationId="{55DAFAD6-A271-471E-A8FA-336E2CB590DB}"/>
            </ac:spMkLst>
          </pc:spChg>
        </pc:sldLayoutChg>
        <pc:sldLayoutChg chg="addSp delSp modSp del">
          <pc:chgData name="Weisheng Zhu" userId="235d122c-3b57-4c5d-826a-7dbf2d1a59d1" providerId="ADAL" clId="{1AA52FBA-D758-4F5A-B752-F9DA8360EF13}" dt="2019-09-05T07:48:26.746" v="1520" actId="2696"/>
          <pc:sldLayoutMkLst>
            <pc:docMk/>
            <pc:sldMasterMk cId="2104976611" sldId="2147483660"/>
            <pc:sldLayoutMk cId="740095167" sldId="2147483689"/>
          </pc:sldLayoutMkLst>
          <pc:spChg chg="del">
            <ac:chgData name="Weisheng Zhu" userId="235d122c-3b57-4c5d-826a-7dbf2d1a59d1" providerId="ADAL" clId="{1AA52FBA-D758-4F5A-B752-F9DA8360EF13}" dt="2019-09-05T07:48:01.373" v="1512" actId="478"/>
            <ac:spMkLst>
              <pc:docMk/>
              <pc:sldMasterMk cId="2104976611" sldId="2147483660"/>
              <pc:sldLayoutMk cId="740095167" sldId="2147483689"/>
              <ac:spMk id="2" creationId="{9E54742A-928D-413F-95AF-5255EE230BA1}"/>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3" creationId="{8CA52369-6FE8-43AD-AC75-9462AD635D5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4" creationId="{08464A45-7102-45F4-B604-66BDAA09C54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5" creationId="{9F9A5DF8-CFAC-446B-8D65-86CD49A45A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6" creationId="{0EA9482B-4795-41CE-9727-2CE42876E2BC}"/>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7" creationId="{D225CCD1-3FDB-45E7-ACCE-C38462DC4D3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8" creationId="{A5936B27-4D3F-4C6E-A28A-03943CDEDB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9" creationId="{CB22DB7D-2AA5-4C15-A08E-ABDFA0E59F0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2" creationId="{7EE13895-8467-4E5A-877D-0D4472B009D2}"/>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3" creationId="{33004B93-04CA-480D-880B-A56EFDA160FD}"/>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4" creationId="{20CB642A-3108-4B56-BEEE-CCDBA41BBEE7}"/>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5" creationId="{CD9908DA-E317-48D6-A90B-1085B5989BEE}"/>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6" creationId="{4699D93A-9EEF-40C5-8569-A7E813F6569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7" creationId="{E59BD9AE-9039-4ADA-995A-C31877A8DA01}"/>
            </ac:spMkLst>
          </pc:spChg>
          <pc:spChg chg="add mod">
            <ac:chgData name="Weisheng Zhu" userId="235d122c-3b57-4c5d-826a-7dbf2d1a59d1" providerId="ADAL" clId="{1AA52FBA-D758-4F5A-B752-F9DA8360EF13}" dt="2019-09-05T07:48:10.072" v="1514" actId="207"/>
            <ac:spMkLst>
              <pc:docMk/>
              <pc:sldMasterMk cId="2104976611" sldId="2147483660"/>
              <pc:sldLayoutMk cId="740095167" sldId="2147483689"/>
              <ac:spMk id="19" creationId="{6E980AEB-3E43-4C2D-BE95-BA6423C3B407}"/>
            </ac:spMkLst>
          </pc:spChg>
          <pc:spChg chg="add mod">
            <ac:chgData name="Weisheng Zhu" userId="235d122c-3b57-4c5d-826a-7dbf2d1a59d1" providerId="ADAL" clId="{1AA52FBA-D758-4F5A-B752-F9DA8360EF13}" dt="2019-09-05T07:48:13.423" v="1515" actId="207"/>
            <ac:spMkLst>
              <pc:docMk/>
              <pc:sldMasterMk cId="2104976611" sldId="2147483660"/>
              <pc:sldLayoutMk cId="740095167" sldId="2147483689"/>
              <ac:spMk id="20" creationId="{3288919A-EB1D-4290-8733-FC16EFCFC250}"/>
            </ac:spMkLst>
          </pc:spChg>
          <pc:picChg chg="add">
            <ac:chgData name="Weisheng Zhu" userId="235d122c-3b57-4c5d-826a-7dbf2d1a59d1" providerId="ADAL" clId="{1AA52FBA-D758-4F5A-B752-F9DA8360EF13}" dt="2019-09-05T07:48:01.823" v="1513"/>
            <ac:picMkLst>
              <pc:docMk/>
              <pc:sldMasterMk cId="2104976611" sldId="2147483660"/>
              <pc:sldLayoutMk cId="740095167" sldId="2147483689"/>
              <ac:picMk id="10" creationId="{C83902F6-9EA3-4F75-A6E8-B730F0EB02E8}"/>
            </ac:picMkLst>
          </pc:pic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1" creationId="{8484B05B-4FB7-4F24-9BC7-C1CAE4A741CC}"/>
            </ac:cxnSpMkLst>
          </pc:cxn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8" creationId="{CD2AFA6B-C268-4346-A8A5-F5F090D1B2DE}"/>
            </ac:cxnSpMkLst>
          </pc:cxnChg>
        </pc:sldLayoutChg>
      </pc:sldMasterChg>
      <pc:sldMasterChg chg="delSldLayout modSldLayout">
        <pc:chgData name="Weisheng Zhu" userId="235d122c-3b57-4c5d-826a-7dbf2d1a59d1" providerId="ADAL" clId="{1AA52FBA-D758-4F5A-B752-F9DA8360EF13}" dt="2019-09-05T07:50:45.749" v="1528"/>
        <pc:sldMasterMkLst>
          <pc:docMk/>
          <pc:sldMasterMk cId="1121830013" sldId="2147483671"/>
        </pc:sldMasterMkLst>
        <pc:sldLayoutChg chg="del">
          <pc:chgData name="Weisheng Zhu" userId="235d122c-3b57-4c5d-826a-7dbf2d1a59d1" providerId="ADAL" clId="{1AA52FBA-D758-4F5A-B752-F9DA8360EF13}" dt="2019-09-05T03:23:28.007" v="1451" actId="2696"/>
          <pc:sldLayoutMkLst>
            <pc:docMk/>
            <pc:sldMasterMk cId="1121830013" sldId="2147483671"/>
            <pc:sldLayoutMk cId="143627147" sldId="2147483686"/>
          </pc:sldLayoutMkLst>
        </pc:sldLayoutChg>
        <pc:sldLayoutChg chg="del">
          <pc:chgData name="Weisheng Zhu" userId="235d122c-3b57-4c5d-826a-7dbf2d1a59d1" providerId="ADAL" clId="{1AA52FBA-D758-4F5A-B752-F9DA8360EF13}" dt="2019-09-05T03:23:27.497" v="1450" actId="2696"/>
          <pc:sldLayoutMkLst>
            <pc:docMk/>
            <pc:sldMasterMk cId="1121830013" sldId="2147483671"/>
            <pc:sldLayoutMk cId="3435400247" sldId="2147483687"/>
          </pc:sldLayoutMkLst>
        </pc:sldLayoutChg>
        <pc:sldLayoutChg chg="addSp delSp modSp">
          <pc:chgData name="Weisheng Zhu" userId="235d122c-3b57-4c5d-826a-7dbf2d1a59d1" providerId="ADAL" clId="{1AA52FBA-D758-4F5A-B752-F9DA8360EF13}" dt="2019-09-05T03:25:03.271" v="1455"/>
          <pc:sldLayoutMkLst>
            <pc:docMk/>
            <pc:sldMasterMk cId="1121830013" sldId="2147483671"/>
            <pc:sldLayoutMk cId="731291395" sldId="2147483688"/>
          </pc:sldLayoutMkLst>
          <pc:spChg chg="add del mod">
            <ac:chgData name="Weisheng Zhu" userId="235d122c-3b57-4c5d-826a-7dbf2d1a59d1" providerId="ADAL" clId="{1AA52FBA-D758-4F5A-B752-F9DA8360EF13}" dt="2019-09-05T03:25:03.271" v="1455"/>
            <ac:spMkLst>
              <pc:docMk/>
              <pc:sldMasterMk cId="1121830013" sldId="2147483671"/>
              <pc:sldLayoutMk cId="731291395" sldId="2147483688"/>
              <ac:spMk id="2" creationId="{4C32A6C3-BCD7-40F8-BEF0-117B1AD66588}"/>
            </ac:spMkLst>
          </pc:spChg>
          <pc:spChg chg="mod">
            <ac:chgData name="Weisheng Zhu" userId="235d122c-3b57-4c5d-826a-7dbf2d1a59d1" providerId="ADAL" clId="{1AA52FBA-D758-4F5A-B752-F9DA8360EF13}" dt="2019-09-03T07:34:54.558" v="214" actId="1076"/>
            <ac:spMkLst>
              <pc:docMk/>
              <pc:sldMasterMk cId="1121830013" sldId="2147483671"/>
              <pc:sldLayoutMk cId="731291395" sldId="2147483688"/>
              <ac:spMk id="12" creationId="{4E0DF638-8907-45F3-92EC-8352F8E248A7}"/>
            </ac:spMkLst>
          </pc:spChg>
          <pc:picChg chg="add del mod">
            <ac:chgData name="Weisheng Zhu" userId="235d122c-3b57-4c5d-826a-7dbf2d1a59d1" providerId="ADAL" clId="{1AA52FBA-D758-4F5A-B752-F9DA8360EF13}" dt="2019-09-05T03:25:03.271" v="1455"/>
            <ac:picMkLst>
              <pc:docMk/>
              <pc:sldMasterMk cId="1121830013" sldId="2147483671"/>
              <pc:sldLayoutMk cId="731291395" sldId="2147483688"/>
              <ac:picMk id="6" creationId="{1132DFEC-2E3E-4BB6-910B-8FDAC211295D}"/>
            </ac:picMkLst>
          </pc:picChg>
          <pc:picChg chg="del">
            <ac:chgData name="Weisheng Zhu" userId="235d122c-3b57-4c5d-826a-7dbf2d1a59d1" providerId="ADAL" clId="{1AA52FBA-D758-4F5A-B752-F9DA8360EF13}" dt="2019-09-03T07:25:24.818" v="200" actId="478"/>
            <ac:picMkLst>
              <pc:docMk/>
              <pc:sldMasterMk cId="1121830013" sldId="2147483671"/>
              <pc:sldLayoutMk cId="731291395" sldId="2147483688"/>
              <ac:picMk id="6" creationId="{74D8A18A-9F81-4BC3-8FD0-079D0190FA7C}"/>
            </ac:picMkLst>
          </pc:picChg>
          <pc:picChg chg="add del">
            <ac:chgData name="Weisheng Zhu" userId="235d122c-3b57-4c5d-826a-7dbf2d1a59d1" providerId="ADAL" clId="{1AA52FBA-D758-4F5A-B752-F9DA8360EF13}" dt="2019-09-03T07:34:32.152" v="213" actId="478"/>
            <ac:picMkLst>
              <pc:docMk/>
              <pc:sldMasterMk cId="1121830013" sldId="2147483671"/>
              <pc:sldLayoutMk cId="731291395" sldId="2147483688"/>
              <ac:picMk id="10" creationId="{26191C95-2B79-4B91-90F8-51134E1DD99B}"/>
            </ac:picMkLst>
          </pc:picChg>
          <pc:picChg chg="mod">
            <ac:chgData name="Weisheng Zhu" userId="235d122c-3b57-4c5d-826a-7dbf2d1a59d1" providerId="ADAL" clId="{1AA52FBA-D758-4F5A-B752-F9DA8360EF13}" dt="2019-09-05T03:25:03.271" v="1455"/>
            <ac:picMkLst>
              <pc:docMk/>
              <pc:sldMasterMk cId="1121830013" sldId="2147483671"/>
              <pc:sldLayoutMk cId="731291395" sldId="2147483688"/>
              <ac:picMk id="10" creationId="{8F61CA8C-70D8-4F82-BC62-E267C0A4CDDD}"/>
            </ac:picMkLst>
          </pc:picChg>
        </pc:sldLayoutChg>
        <pc:sldLayoutChg chg="addSp delSp modSp">
          <pc:chgData name="Weisheng Zhu" userId="235d122c-3b57-4c5d-826a-7dbf2d1a59d1" providerId="ADAL" clId="{1AA52FBA-D758-4F5A-B752-F9DA8360EF13}" dt="2019-09-05T07:50:45.749" v="1528"/>
          <pc:sldLayoutMkLst>
            <pc:docMk/>
            <pc:sldMasterMk cId="1121830013" sldId="2147483671"/>
            <pc:sldLayoutMk cId="2966516276" sldId="2147483690"/>
          </pc:sldLayoutMkLst>
          <pc:spChg chg="del">
            <ac:chgData name="Weisheng Zhu" userId="235d122c-3b57-4c5d-826a-7dbf2d1a59d1" providerId="ADAL" clId="{1AA52FBA-D758-4F5A-B752-F9DA8360EF13}" dt="2019-09-05T07:48:21.857" v="1516" actId="478"/>
            <ac:spMkLst>
              <pc:docMk/>
              <pc:sldMasterMk cId="1121830013" sldId="2147483671"/>
              <pc:sldLayoutMk cId="2966516276" sldId="2147483690"/>
              <ac:spMk id="2" creationId="{0AA5DA0C-99A3-4454-BCC7-BAF7E48D8146}"/>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3" creationId="{75F2D22D-18DE-4FEF-B827-E2278E845D81}"/>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4" creationId="{6037FC09-22D6-4B4C-AC13-28B15D1E4183}"/>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5" creationId="{73949057-0A9A-46CF-B8B3-C300B4B934B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6" creationId="{284FA303-54F6-453C-AC20-EA8E3AA4B0ED}"/>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7" creationId="{9BBF800B-ECBF-47EE-A3DA-2C1DFEB050A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8" creationId="{5C508154-FE30-4F81-AEA9-16A7F985A2D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9" creationId="{FFBAB4CE-4311-424D-9E07-604FE6C0FD5C}"/>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2" creationId="{538D8421-E6D2-4016-A319-5B203509A40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3" creationId="{EEF03278-1739-4D85-B5AA-99D893F419A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4" creationId="{E5D15FC1-5CF7-489E-A783-A5964C7B35E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5" creationId="{FCAF9D54-52A3-4D41-AF7D-5BB86438BC6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6" creationId="{E5F4FFB4-5DEA-4572-9AED-0F92A629C6CA}"/>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7" creationId="{CC867A95-B410-43F1-9DAC-BF7E5803ECF9}"/>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9" creationId="{72BAF06B-66F0-4107-B176-5F029C22E6D8}"/>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20" creationId="{56CFA92B-15DD-462A-AD38-3C70CB1A304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1" creationId="{A0A5C785-0B4D-4701-8B19-B2A3C25FCC1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2" creationId="{5AC89CE7-0C5C-42D4-AE5E-617FBFD9C45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3" creationId="{B62D1561-9EFE-4231-B743-7DC29EFA339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4" creationId="{3EA627A3-836F-4700-8F1A-A4CCA0A60DF9}"/>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5" creationId="{408E81C5-D088-430B-A4E4-8F19229991F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6" creationId="{1E4E4BD3-172A-4236-82BB-B78AF2D2216D}"/>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7" creationId="{9E88EEC7-3733-4804-83AB-533F921F6508}"/>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0" creationId="{D3A2EAF0-803F-4A52-8C31-C94B3D72BFA6}"/>
            </ac:spMkLst>
          </pc:spChg>
          <pc:spChg chg="add mod">
            <ac:chgData name="Weisheng Zhu" userId="235d122c-3b57-4c5d-826a-7dbf2d1a59d1" providerId="ADAL" clId="{1AA52FBA-D758-4F5A-B752-F9DA8360EF13}" dt="2019-09-05T07:50:45.749" v="1528"/>
            <ac:spMkLst>
              <pc:docMk/>
              <pc:sldMasterMk cId="1121830013" sldId="2147483671"/>
              <pc:sldLayoutMk cId="2966516276" sldId="2147483690"/>
              <ac:spMk id="31" creationId="{A1FAB58E-7A91-487C-83A3-A66B291DE477}"/>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2" creationId="{7694F677-9C24-411D-8380-C672217050E3}"/>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3" creationId="{9A2858AE-5572-4FBF-8477-6C5B772693C6}"/>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4" creationId="{6C397A16-1430-41FE-BC84-1366D0A0CC2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5" creationId="{4B027B10-4017-4561-980E-0BEA6E4B9A7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7" creationId="{424BFA55-D090-442C-B1D9-1FC0C862D8B2}"/>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8" creationId="{849D9219-75B4-4561-A2A4-56036C63485A}"/>
            </ac:spMkLst>
          </pc:spChg>
          <pc:picChg chg="add del">
            <ac:chgData name="Weisheng Zhu" userId="235d122c-3b57-4c5d-826a-7dbf2d1a59d1" providerId="ADAL" clId="{1AA52FBA-D758-4F5A-B752-F9DA8360EF13}" dt="2019-09-05T07:48:23.567" v="1518"/>
            <ac:picMkLst>
              <pc:docMk/>
              <pc:sldMasterMk cId="1121830013" sldId="2147483671"/>
              <pc:sldLayoutMk cId="2966516276" sldId="2147483690"/>
              <ac:picMk id="10" creationId="{FBE33421-F0A6-46FB-8C27-35A6FCF3CA4C}"/>
            </ac:picMkLst>
          </pc:picChg>
          <pc:picChg chg="add del">
            <ac:chgData name="Weisheng Zhu" userId="235d122c-3b57-4c5d-826a-7dbf2d1a59d1" providerId="ADAL" clId="{1AA52FBA-D758-4F5A-B752-F9DA8360EF13}" dt="2019-09-05T07:49:07.041" v="1524" actId="478"/>
            <ac:picMkLst>
              <pc:docMk/>
              <pc:sldMasterMk cId="1121830013" sldId="2147483671"/>
              <pc:sldLayoutMk cId="2966516276" sldId="2147483690"/>
              <ac:picMk id="28" creationId="{396BA54B-DA85-4827-AB2A-5A37627B9F98}"/>
            </ac:picMkLst>
          </pc:pic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1" creationId="{8D4D2055-20EE-4CCA-A01F-14D86630FC36}"/>
            </ac:cxnSpMkLst>
          </pc:cxn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8" creationId="{5A3FD122-882F-4433-ACA0-97F9AA7C8910}"/>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29" creationId="{13977316-8B3F-453F-9BE6-40B4E6C72CBA}"/>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36" creationId="{A356C670-D571-4311-BFF2-1D1819E029C2}"/>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8B8AF-B0E6-44E4-BA59-035E030CBB19}"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951FB-FC33-454D-96F9-3C4F9B466184}" type="slidenum">
              <a:rPr lang="zh-CN" altLang="en-US" smtClean="0"/>
              <a:t>‹#›</a:t>
            </a:fld>
            <a:endParaRPr lang="zh-CN" altLang="en-US"/>
          </a:p>
        </p:txBody>
      </p:sp>
    </p:spTree>
    <p:extLst>
      <p:ext uri="{BB962C8B-B14F-4D97-AF65-F5344CB8AC3E}">
        <p14:creationId xmlns:p14="http://schemas.microsoft.com/office/powerpoint/2010/main" val="4251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3951FB-FC33-454D-96F9-3C4F9B466184}" type="slidenum">
              <a:rPr lang="zh-CN" altLang="en-US" smtClean="0"/>
              <a:t>5</a:t>
            </a:fld>
            <a:endParaRPr lang="zh-CN" altLang="en-US"/>
          </a:p>
        </p:txBody>
      </p:sp>
    </p:spTree>
    <p:extLst>
      <p:ext uri="{BB962C8B-B14F-4D97-AF65-F5344CB8AC3E}">
        <p14:creationId xmlns:p14="http://schemas.microsoft.com/office/powerpoint/2010/main" val="279010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3951FB-FC33-454D-96F9-3C4F9B466184}" type="slidenum">
              <a:rPr lang="zh-CN" altLang="en-US" smtClean="0"/>
              <a:t>8</a:t>
            </a:fld>
            <a:endParaRPr lang="zh-CN" altLang="en-US"/>
          </a:p>
        </p:txBody>
      </p:sp>
    </p:spTree>
    <p:extLst>
      <p:ext uri="{BB962C8B-B14F-4D97-AF65-F5344CB8AC3E}">
        <p14:creationId xmlns:p14="http://schemas.microsoft.com/office/powerpoint/2010/main" val="112865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07964142-33B7-467E-AEFF-3AB745848130}"/>
              </a:ext>
            </a:extLst>
          </p:cNvPr>
          <p:cNvSpPr/>
          <p:nvPr userDrawn="1"/>
        </p:nvSpPr>
        <p:spPr>
          <a:xfrm>
            <a:off x="0" y="1447025"/>
            <a:ext cx="12192000" cy="35067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C8121C7-D416-47B1-A8B7-A14537155E2F}"/>
              </a:ext>
            </a:extLst>
          </p:cNvPr>
          <p:cNvSpPr/>
          <p:nvPr userDrawn="1"/>
        </p:nvSpPr>
        <p:spPr>
          <a:xfrm>
            <a:off x="1102354" y="1184038"/>
            <a:ext cx="9987292" cy="4107884"/>
          </a:xfrm>
          <a:prstGeom prst="rect">
            <a:avLst/>
          </a:prstGeom>
          <a:pattFill prst="lgGrid">
            <a:fgClr>
              <a:schemeClr val="bg1">
                <a:lumMod val="95000"/>
              </a:schemeClr>
            </a:fgClr>
            <a:bgClr>
              <a:schemeClr val="bg1"/>
            </a:bgClr>
          </a:patt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5182D34D-06FB-4F4E-B7EA-3A1DAF5A792C}"/>
              </a:ext>
            </a:extLst>
          </p:cNvPr>
          <p:cNvGrpSpPr/>
          <p:nvPr userDrawn="1"/>
        </p:nvGrpSpPr>
        <p:grpSpPr>
          <a:xfrm>
            <a:off x="695326" y="939802"/>
            <a:ext cx="10671175" cy="4797041"/>
            <a:chOff x="2929531" y="3086100"/>
            <a:chExt cx="2205606" cy="1861778"/>
          </a:xfrm>
        </p:grpSpPr>
        <p:cxnSp>
          <p:nvCxnSpPr>
            <p:cNvPr id="48" name="直接箭头连接符 47">
              <a:extLst>
                <a:ext uri="{FF2B5EF4-FFF2-40B4-BE49-F238E27FC236}">
                  <a16:creationId xmlns:a16="http://schemas.microsoft.com/office/drawing/2014/main" id="{E377ECFB-6F76-426A-AADD-CB2537372F55}"/>
                </a:ext>
              </a:extLst>
            </p:cNvPr>
            <p:cNvCxnSpPr>
              <a:cxnSpLocks/>
            </p:cNvCxnSpPr>
            <p:nvPr/>
          </p:nvCxnSpPr>
          <p:spPr>
            <a:xfrm flipV="1">
              <a:off x="2929531" y="4775200"/>
              <a:ext cx="2205606" cy="202"/>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EC28384-04A8-4C39-AF8E-297519CFC1A4}"/>
                </a:ext>
              </a:extLst>
            </p:cNvPr>
            <p:cNvCxnSpPr>
              <a:cxnSpLocks/>
            </p:cNvCxnSpPr>
            <p:nvPr/>
          </p:nvCxnSpPr>
          <p:spPr>
            <a:xfrm flipV="1">
              <a:off x="3013659" y="3086100"/>
              <a:ext cx="0" cy="1861778"/>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grpSp>
      <p:sp>
        <p:nvSpPr>
          <p:cNvPr id="50" name="椭圆 49">
            <a:extLst>
              <a:ext uri="{FF2B5EF4-FFF2-40B4-BE49-F238E27FC236}">
                <a16:creationId xmlns:a16="http://schemas.microsoft.com/office/drawing/2014/main" id="{E1F9C981-489B-4A01-8653-6B8BC7B26660}"/>
              </a:ext>
            </a:extLst>
          </p:cNvPr>
          <p:cNvSpPr/>
          <p:nvPr userDrawn="1"/>
        </p:nvSpPr>
        <p:spPr>
          <a:xfrm>
            <a:off x="10110788" y="4300100"/>
            <a:ext cx="976312" cy="97631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BFCE53FB-BD09-409C-B40F-19B7593A2E29}"/>
              </a:ext>
            </a:extLst>
          </p:cNvPr>
          <p:cNvSpPr/>
          <p:nvPr userDrawn="1"/>
        </p:nvSpPr>
        <p:spPr>
          <a:xfrm>
            <a:off x="1590546" y="1213596"/>
            <a:ext cx="2124691" cy="4056465"/>
          </a:xfrm>
          <a:custGeom>
            <a:avLst/>
            <a:gdLst/>
            <a:ahLst/>
            <a:cxnLst/>
            <a:rect l="l" t="t" r="r" b="b"/>
            <a:pathLst>
              <a:path w="2154546" h="4107884">
                <a:moveTo>
                  <a:pt x="0" y="3429723"/>
                </a:moveTo>
                <a:lnTo>
                  <a:pt x="2154546" y="3429723"/>
                </a:lnTo>
                <a:lnTo>
                  <a:pt x="2154546" y="3846623"/>
                </a:lnTo>
                <a:lnTo>
                  <a:pt x="612740" y="3846623"/>
                </a:lnTo>
                <a:cubicBezTo>
                  <a:pt x="683954" y="3922783"/>
                  <a:pt x="745896" y="4005742"/>
                  <a:pt x="798564" y="4095502"/>
                </a:cubicBezTo>
                <a:lnTo>
                  <a:pt x="804948" y="4107884"/>
                </a:lnTo>
                <a:lnTo>
                  <a:pt x="400398" y="4107884"/>
                </a:lnTo>
                <a:lnTo>
                  <a:pt x="347912" y="4030593"/>
                </a:lnTo>
                <a:cubicBezTo>
                  <a:pt x="248508" y="3903001"/>
                  <a:pt x="132538" y="3815467"/>
                  <a:pt x="0" y="3767991"/>
                </a:cubicBezTo>
                <a:close/>
                <a:moveTo>
                  <a:pt x="915400" y="1292774"/>
                </a:moveTo>
                <a:lnTo>
                  <a:pt x="1305595" y="1292774"/>
                </a:lnTo>
                <a:lnTo>
                  <a:pt x="1305595" y="1863972"/>
                </a:lnTo>
                <a:lnTo>
                  <a:pt x="1870858" y="1863972"/>
                </a:lnTo>
                <a:lnTo>
                  <a:pt x="1870858" y="2243781"/>
                </a:lnTo>
                <a:lnTo>
                  <a:pt x="1305595" y="2243781"/>
                </a:lnTo>
                <a:lnTo>
                  <a:pt x="1305595" y="2813496"/>
                </a:lnTo>
                <a:lnTo>
                  <a:pt x="915400" y="2813496"/>
                </a:lnTo>
                <a:lnTo>
                  <a:pt x="915400" y="2243781"/>
                </a:lnTo>
                <a:lnTo>
                  <a:pt x="350137" y="2243781"/>
                </a:lnTo>
                <a:lnTo>
                  <a:pt x="350137" y="1863972"/>
                </a:lnTo>
                <a:lnTo>
                  <a:pt x="915400" y="1863972"/>
                </a:lnTo>
                <a:close/>
                <a:moveTo>
                  <a:pt x="0" y="0"/>
                </a:moveTo>
                <a:lnTo>
                  <a:pt x="2154546" y="0"/>
                </a:lnTo>
                <a:lnTo>
                  <a:pt x="2154546" y="389048"/>
                </a:lnTo>
                <a:lnTo>
                  <a:pt x="612740" y="389048"/>
                </a:lnTo>
                <a:cubicBezTo>
                  <a:pt x="755168" y="541367"/>
                  <a:pt x="860506" y="720887"/>
                  <a:pt x="928753" y="927606"/>
                </a:cubicBezTo>
                <a:lnTo>
                  <a:pt x="550427" y="927606"/>
                </a:lnTo>
                <a:cubicBezTo>
                  <a:pt x="514820" y="818806"/>
                  <a:pt x="447315" y="700610"/>
                  <a:pt x="347912" y="573018"/>
                </a:cubicBezTo>
                <a:cubicBezTo>
                  <a:pt x="248508" y="445426"/>
                  <a:pt x="132538" y="357892"/>
                  <a:pt x="0" y="310416"/>
                </a:cubicBezTo>
                <a:close/>
              </a:path>
            </a:pathLst>
          </a:custGeom>
          <a:solidFill>
            <a:schemeClr val="bg1">
              <a:lumMod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49C537B8-CD35-4A25-80E6-DCA30843BC4D}"/>
              </a:ext>
            </a:extLst>
          </p:cNvPr>
          <p:cNvSpPr/>
          <p:nvPr userDrawn="1"/>
        </p:nvSpPr>
        <p:spPr>
          <a:xfrm>
            <a:off x="1104899" y="1219947"/>
            <a:ext cx="9771643" cy="3960904"/>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80AA47DB-97C9-4F97-A4A7-ECCCE6D820A1}"/>
              </a:ext>
            </a:extLst>
          </p:cNvPr>
          <p:cNvSpPr/>
          <p:nvPr userDrawn="1"/>
        </p:nvSpPr>
        <p:spPr>
          <a:xfrm>
            <a:off x="3013659" y="3693712"/>
            <a:ext cx="6164684" cy="2993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占位符 56">
            <a:extLst>
              <a:ext uri="{FF2B5EF4-FFF2-40B4-BE49-F238E27FC236}">
                <a16:creationId xmlns:a16="http://schemas.microsoft.com/office/drawing/2014/main" id="{178A48F4-B2F8-439F-BA0C-4EF5636D7B7D}"/>
              </a:ext>
            </a:extLst>
          </p:cNvPr>
          <p:cNvSpPr>
            <a:spLocks noGrp="1"/>
          </p:cNvSpPr>
          <p:nvPr>
            <p:ph type="body" sz="quarter" idx="11" hasCustomPrompt="1"/>
          </p:nvPr>
        </p:nvSpPr>
        <p:spPr>
          <a:xfrm>
            <a:off x="1904304" y="1988956"/>
            <a:ext cx="8510663" cy="1089529"/>
          </a:xfrm>
          <a:prstGeom prst="rect">
            <a:avLst/>
          </a:prstGeom>
          <a:noFill/>
        </p:spPr>
        <p:txBody>
          <a:bodyPr wrap="none" rtlCol="0">
            <a:spAutoFit/>
          </a:bodyPr>
          <a:lstStyle>
            <a:lvl1pPr marL="0" indent="0" algn="ctr">
              <a:buNone/>
              <a:defRPr lang="zh-CN" altLang="en-US" sz="7200" b="1" spc="600" dirty="0">
                <a:gradFill>
                  <a:gsLst>
                    <a:gs pos="0">
                      <a:schemeClr val="accent1">
                        <a:lumMod val="30000"/>
                      </a:schemeClr>
                    </a:gs>
                    <a:gs pos="100000">
                      <a:schemeClr val="accent1">
                        <a:lumMod val="30000"/>
                      </a:schemeClr>
                    </a:gs>
                  </a:gsLst>
                  <a:lin ang="5400000" scaled="1"/>
                </a:gradFill>
                <a:effectLst/>
              </a:defRPr>
            </a:lvl1pPr>
          </a:lstStyle>
          <a:p>
            <a:r>
              <a:rPr lang="en-US" altLang="zh-CN">
                <a:gradFill>
                  <a:gsLst>
                    <a:gs pos="0">
                      <a:schemeClr val="accent1">
                        <a:lumMod val="30000"/>
                      </a:schemeClr>
                    </a:gs>
                    <a:gs pos="100000">
                      <a:schemeClr val="accent1">
                        <a:lumMod val="30000"/>
                      </a:schemeClr>
                    </a:gs>
                  </a:gsLst>
                  <a:lin ang="5400000" scaled="1"/>
                </a:gradFill>
                <a:effectLst/>
              </a:rPr>
              <a:t>《</a:t>
            </a:r>
            <a:r>
              <a:rPr lang="zh-CN" altLang="en-US">
                <a:gradFill>
                  <a:gsLst>
                    <a:gs pos="0">
                      <a:schemeClr val="accent1">
                        <a:lumMod val="30000"/>
                      </a:schemeClr>
                    </a:gs>
                    <a:gs pos="100000">
                      <a:schemeClr val="accent1">
                        <a:lumMod val="30000"/>
                      </a:schemeClr>
                    </a:gs>
                  </a:gsLst>
                  <a:lin ang="5400000" scaled="1"/>
                </a:gradFill>
                <a:effectLst/>
              </a:rPr>
              <a:t>数学课件模板</a:t>
            </a:r>
            <a:r>
              <a:rPr lang="en-US" altLang="zh-CN">
                <a:gradFill>
                  <a:gsLst>
                    <a:gs pos="0">
                      <a:schemeClr val="accent1">
                        <a:lumMod val="30000"/>
                      </a:schemeClr>
                    </a:gs>
                    <a:gs pos="100000">
                      <a:schemeClr val="accent1">
                        <a:lumMod val="30000"/>
                      </a:schemeClr>
                    </a:gs>
                  </a:gsLst>
                  <a:lin ang="5400000" scaled="1"/>
                </a:gradFill>
                <a:effectLst/>
              </a:rPr>
              <a:t>》</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59" name="文本占位符 56">
            <a:extLst>
              <a:ext uri="{FF2B5EF4-FFF2-40B4-BE49-F238E27FC236}">
                <a16:creationId xmlns:a16="http://schemas.microsoft.com/office/drawing/2014/main" id="{BBCBC643-8B2C-4BB0-B717-CF17EBBD6ACA}"/>
              </a:ext>
            </a:extLst>
          </p:cNvPr>
          <p:cNvSpPr>
            <a:spLocks noGrp="1"/>
          </p:cNvSpPr>
          <p:nvPr>
            <p:ph type="body" sz="quarter" idx="13" hasCustomPrompt="1"/>
          </p:nvPr>
        </p:nvSpPr>
        <p:spPr>
          <a:xfrm>
            <a:off x="5402474" y="4315691"/>
            <a:ext cx="1385957" cy="341632"/>
          </a:xfrm>
          <a:prstGeom prst="rect">
            <a:avLst/>
          </a:prstGeom>
          <a:noFill/>
        </p:spPr>
        <p:txBody>
          <a:bodyPr wrap="none" rtlCol="0">
            <a:spAutoFit/>
          </a:bodyPr>
          <a:lstStyle>
            <a:lvl1pPr marL="0" indent="0">
              <a:buNone/>
              <a:defRPr lang="zh-CN" altLang="en-US" sz="1800" dirty="0">
                <a:solidFill>
                  <a:schemeClr val="tx1">
                    <a:lumMod val="75000"/>
                    <a:lumOff val="25000"/>
                  </a:schemeClr>
                </a:solidFill>
              </a:defRPr>
            </a:lvl1pPr>
          </a:lstStyle>
          <a:p>
            <a:pPr marL="228600" lvl="0" indent="-228600" algn="ctr"/>
            <a:r>
              <a:rPr lang="en-US" altLang="zh-CN" err="1">
                <a:gradFill>
                  <a:gsLst>
                    <a:gs pos="0">
                      <a:schemeClr val="accent1">
                        <a:lumMod val="30000"/>
                      </a:schemeClr>
                    </a:gs>
                    <a:gs pos="100000">
                      <a:schemeClr val="accent1">
                        <a:lumMod val="30000"/>
                      </a:schemeClr>
                    </a:gs>
                  </a:gsLst>
                  <a:lin ang="5400000" scaled="1"/>
                </a:gradFill>
                <a:effectLst/>
              </a:rPr>
              <a:t>OfficePLUS</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14" name="文本占位符 56">
            <a:extLst>
              <a:ext uri="{FF2B5EF4-FFF2-40B4-BE49-F238E27FC236}">
                <a16:creationId xmlns:a16="http://schemas.microsoft.com/office/drawing/2014/main" id="{7BD7E013-EB32-4E5B-811F-FEE20F9D8EFE}"/>
              </a:ext>
            </a:extLst>
          </p:cNvPr>
          <p:cNvSpPr>
            <a:spLocks noGrp="1"/>
          </p:cNvSpPr>
          <p:nvPr>
            <p:ph type="body" sz="quarter" idx="14" hasCustomPrompt="1"/>
          </p:nvPr>
        </p:nvSpPr>
        <p:spPr>
          <a:xfrm>
            <a:off x="5131633" y="1990751"/>
            <a:ext cx="1928733" cy="480131"/>
          </a:xfrm>
          <a:prstGeom prst="rect">
            <a:avLst/>
          </a:prstGeom>
          <a:noFill/>
        </p:spPr>
        <p:txBody>
          <a:bodyPr wrap="none" rtlCol="0">
            <a:spAutoFit/>
          </a:bodyPr>
          <a:lstStyle>
            <a:lvl1pPr marL="0" indent="0" algn="ctr">
              <a:buFont typeface="Arial" panose="020B0604020202020204" pitchFamily="34" charset="0"/>
              <a:buNone/>
              <a:defRPr lang="zh-CN" altLang="en-US" sz="2800" b="1" spc="600" dirty="0">
                <a:solidFill>
                  <a:schemeClr val="tx1">
                    <a:lumMod val="75000"/>
                    <a:lumOff val="25000"/>
                  </a:schemeClr>
                </a:solidFill>
                <a:effectLst/>
              </a:defRPr>
            </a:lvl1pPr>
          </a:lstStyle>
          <a:p>
            <a:r>
              <a:rPr lang="zh-CN" altLang="en-US">
                <a:gradFill>
                  <a:gsLst>
                    <a:gs pos="0">
                      <a:schemeClr val="accent1">
                        <a:lumMod val="30000"/>
                      </a:schemeClr>
                    </a:gs>
                    <a:gs pos="100000">
                      <a:schemeClr val="accent1">
                        <a:lumMod val="30000"/>
                      </a:schemeClr>
                    </a:gs>
                  </a:gsLst>
                  <a:lin ang="5400000" scaled="1"/>
                </a:gradFill>
                <a:effectLst/>
              </a:rPr>
              <a:t>第一单元</a:t>
            </a:r>
          </a:p>
        </p:txBody>
      </p:sp>
    </p:spTree>
    <p:extLst>
      <p:ext uri="{BB962C8B-B14F-4D97-AF65-F5344CB8AC3E}">
        <p14:creationId xmlns:p14="http://schemas.microsoft.com/office/powerpoint/2010/main" val="28355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A0A5C785-0B4D-4701-8B19-B2A3C25FCC1E}"/>
              </a:ext>
            </a:extLst>
          </p:cNvPr>
          <p:cNvSpPr/>
          <p:nvPr userDrawn="1"/>
        </p:nvSpPr>
        <p:spPr>
          <a:xfrm>
            <a:off x="440603" y="759873"/>
            <a:ext cx="1750800" cy="369332"/>
          </a:xfrm>
          <a:prstGeom prst="rect">
            <a:avLst/>
          </a:prstGeom>
        </p:spPr>
        <p:txBody>
          <a:bodyPr wrap="none">
            <a:spAutoFit/>
          </a:bodyPr>
          <a:lstStyle/>
          <a:p>
            <a:pPr defTabSz="609585">
              <a:defRPr/>
            </a:pPr>
            <a:r>
              <a:rPr lang="zh-CN" altLang="en-US">
                <a:solidFill>
                  <a:prstClr val="black">
                    <a:lumMod val="75000"/>
                    <a:lumOff val="25000"/>
                  </a:prstClr>
                </a:solidFill>
                <a:latin typeface="Segoe UI Light"/>
                <a:ea typeface="微软雅黑"/>
                <a:cs typeface="Segoe UI Light"/>
              </a:rPr>
              <a:t>模板使用技巧</a:t>
            </a:r>
            <a:r>
              <a:rPr lang="en-US" altLang="zh-CN">
                <a:solidFill>
                  <a:prstClr val="black">
                    <a:lumMod val="75000"/>
                    <a:lumOff val="25000"/>
                  </a:prstClr>
                </a:solidFill>
                <a:latin typeface="Segoe UI Light"/>
                <a:ea typeface="微软雅黑"/>
                <a:cs typeface="Segoe UI Light"/>
              </a:rPr>
              <a:t> 3</a:t>
            </a:r>
            <a:endParaRPr lang="zh-CN" altLang="en-US" dirty="0">
              <a:solidFill>
                <a:prstClr val="black">
                  <a:lumMod val="75000"/>
                  <a:lumOff val="25000"/>
                </a:prstClr>
              </a:solidFill>
              <a:latin typeface="Segoe UI Light"/>
              <a:ea typeface="微软雅黑"/>
              <a:cs typeface="Segoe UI Light"/>
            </a:endParaRPr>
          </a:p>
        </p:txBody>
      </p:sp>
      <p:sp>
        <p:nvSpPr>
          <p:cNvPr id="22" name="矩形 21">
            <a:extLst>
              <a:ext uri="{FF2B5EF4-FFF2-40B4-BE49-F238E27FC236}">
                <a16:creationId xmlns:a16="http://schemas.microsoft.com/office/drawing/2014/main" id="{5AC89CE7-0C5C-42D4-AE5E-617FBFD9C454}"/>
              </a:ext>
            </a:extLst>
          </p:cNvPr>
          <p:cNvSpPr/>
          <p:nvPr userDrawn="1"/>
        </p:nvSpPr>
        <p:spPr>
          <a:xfrm>
            <a:off x="440603" y="182445"/>
            <a:ext cx="777777" cy="246221"/>
          </a:xfrm>
          <a:prstGeom prst="rect">
            <a:avLst/>
          </a:prstGeom>
        </p:spPr>
        <p:txBody>
          <a:bodyPr wrap="none">
            <a:spAutoFit/>
          </a:bodyPr>
          <a:lstStyle/>
          <a:p>
            <a:pPr defTabSz="609585">
              <a:defRPr/>
            </a:pPr>
            <a:r>
              <a:rPr kumimoji="1" lang="en-US" altLang="zh-CN" sz="1000" dirty="0">
                <a:solidFill>
                  <a:prstClr val="black">
                    <a:lumMod val="75000"/>
                    <a:lumOff val="25000"/>
                  </a:prstClr>
                </a:solidFill>
                <a:latin typeface="Segoe UI Light"/>
                <a:ea typeface="微软雅黑" charset="0"/>
                <a:cs typeface="Segoe UI Light"/>
              </a:rPr>
              <a:t>OfficePLUS</a:t>
            </a:r>
            <a:endParaRPr lang="zh-CN" altLang="en-US" sz="1000" dirty="0">
              <a:solidFill>
                <a:prstClr val="black">
                  <a:lumMod val="75000"/>
                  <a:lumOff val="25000"/>
                </a:prstClr>
              </a:solidFill>
              <a:latin typeface="Segoe UI Light"/>
              <a:ea typeface="微软雅黑" charset="0"/>
              <a:cs typeface="Segoe UI Light"/>
            </a:endParaRPr>
          </a:p>
        </p:txBody>
      </p:sp>
      <p:sp>
        <p:nvSpPr>
          <p:cNvPr id="23" name="文本框 22">
            <a:extLst>
              <a:ext uri="{FF2B5EF4-FFF2-40B4-BE49-F238E27FC236}">
                <a16:creationId xmlns:a16="http://schemas.microsoft.com/office/drawing/2014/main" id="{B62D1561-9EFE-4231-B743-7DC29EFA339E}"/>
              </a:ext>
            </a:extLst>
          </p:cNvPr>
          <p:cNvSpPr txBox="1"/>
          <p:nvPr userDrawn="1"/>
        </p:nvSpPr>
        <p:spPr>
          <a:xfrm>
            <a:off x="431800" y="1174234"/>
            <a:ext cx="1826141" cy="584775"/>
          </a:xfrm>
          <a:prstGeom prst="rect">
            <a:avLst/>
          </a:prstGeom>
          <a:noFill/>
        </p:spPr>
        <p:txBody>
          <a:bodyPr wrap="none" rtlCol="0">
            <a:spAutoFit/>
          </a:bodyPr>
          <a:lstStyle/>
          <a:p>
            <a:pPr>
              <a:defRPr/>
            </a:pPr>
            <a:r>
              <a:rPr lang="zh-CN" altLang="en-US" sz="3200" b="1">
                <a:solidFill>
                  <a:prstClr val="black">
                    <a:lumMod val="85000"/>
                    <a:lumOff val="15000"/>
                  </a:prstClr>
                </a:solidFill>
                <a:latin typeface="微软雅黑" panose="020B0503020204020204" pitchFamily="34" charset="-122"/>
                <a:ea typeface="微软雅黑" panose="020B0503020204020204" pitchFamily="34" charset="-122"/>
              </a:rPr>
              <a:t>设计规范</a:t>
            </a:r>
            <a:endParaRPr lang="en-US" sz="3200" b="1">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EA627A3-836F-4700-8F1A-A4CCA0A60DF9}"/>
              </a:ext>
            </a:extLst>
          </p:cNvPr>
          <p:cNvSpPr txBox="1"/>
          <p:nvPr userDrawn="1"/>
        </p:nvSpPr>
        <p:spPr>
          <a:xfrm>
            <a:off x="432118" y="2593304"/>
            <a:ext cx="4519186"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正文字体：   </a:t>
            </a:r>
            <a:r>
              <a:rPr lang="en-US" altLang="zh-CN" dirty="0">
                <a:solidFill>
                  <a:srgbClr val="000000">
                    <a:lumMod val="75000"/>
                    <a:lumOff val="25000"/>
                  </a:srgbClr>
                </a:solidFill>
                <a:latin typeface="Arial"/>
                <a:ea typeface="微软雅黑"/>
              </a:rPr>
              <a:t>18</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5" name="文本框 24">
            <a:extLst>
              <a:ext uri="{FF2B5EF4-FFF2-40B4-BE49-F238E27FC236}">
                <a16:creationId xmlns:a16="http://schemas.microsoft.com/office/drawing/2014/main" id="{408E81C5-D088-430B-A4E4-8F19229991FF}"/>
              </a:ext>
            </a:extLst>
          </p:cNvPr>
          <p:cNvSpPr txBox="1"/>
          <p:nvPr userDrawn="1"/>
        </p:nvSpPr>
        <p:spPr>
          <a:xfrm>
            <a:off x="432118" y="3440104"/>
            <a:ext cx="4493538"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小标题字体：</a:t>
            </a:r>
            <a:r>
              <a:rPr lang="en-US" altLang="zh-CN" dirty="0">
                <a:solidFill>
                  <a:srgbClr val="000000">
                    <a:lumMod val="75000"/>
                    <a:lumOff val="25000"/>
                  </a:srgbClr>
                </a:solidFill>
                <a:latin typeface="Arial"/>
                <a:ea typeface="微软雅黑"/>
              </a:rPr>
              <a:t>24</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6" name="文本框 25">
            <a:extLst>
              <a:ext uri="{FF2B5EF4-FFF2-40B4-BE49-F238E27FC236}">
                <a16:creationId xmlns:a16="http://schemas.microsoft.com/office/drawing/2014/main" id="{1E4E4BD3-172A-4236-82BB-B78AF2D2216D}"/>
              </a:ext>
            </a:extLst>
          </p:cNvPr>
          <p:cNvSpPr txBox="1"/>
          <p:nvPr userDrawn="1"/>
        </p:nvSpPr>
        <p:spPr>
          <a:xfrm>
            <a:off x="432118" y="3016704"/>
            <a:ext cx="4493538"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大标题字体：</a:t>
            </a:r>
            <a:r>
              <a:rPr lang="en-US" altLang="zh-CN" dirty="0">
                <a:solidFill>
                  <a:srgbClr val="000000">
                    <a:lumMod val="75000"/>
                    <a:lumOff val="25000"/>
                  </a:srgbClr>
                </a:solidFill>
                <a:latin typeface="Arial"/>
                <a:ea typeface="微软雅黑"/>
              </a:rPr>
              <a:t>28</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7" name="文本框 26">
            <a:extLst>
              <a:ext uri="{FF2B5EF4-FFF2-40B4-BE49-F238E27FC236}">
                <a16:creationId xmlns:a16="http://schemas.microsoft.com/office/drawing/2014/main" id="{9E88EEC7-3733-4804-83AB-533F921F6508}"/>
              </a:ext>
            </a:extLst>
          </p:cNvPr>
          <p:cNvSpPr txBox="1"/>
          <p:nvPr userDrawn="1"/>
        </p:nvSpPr>
        <p:spPr>
          <a:xfrm>
            <a:off x="432118" y="3863505"/>
            <a:ext cx="1197764"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间距：</a:t>
            </a:r>
            <a:r>
              <a:rPr lang="en-US" altLang="zh-CN" dirty="0">
                <a:solidFill>
                  <a:srgbClr val="000000">
                    <a:lumMod val="75000"/>
                    <a:lumOff val="25000"/>
                  </a:srgbClr>
                </a:solidFill>
                <a:latin typeface="Arial"/>
                <a:ea typeface="微软雅黑"/>
              </a:rPr>
              <a:t>1.3</a:t>
            </a:r>
            <a:endParaRPr lang="zh-CN" altLang="en-US" dirty="0">
              <a:solidFill>
                <a:srgbClr val="000000">
                  <a:lumMod val="75000"/>
                  <a:lumOff val="25000"/>
                </a:srgbClr>
              </a:solidFill>
              <a:latin typeface="Arial"/>
              <a:ea typeface="微软雅黑"/>
            </a:endParaRPr>
          </a:p>
        </p:txBody>
      </p:sp>
      <p:cxnSp>
        <p:nvCxnSpPr>
          <p:cNvPr id="29" name="直接连接符 28">
            <a:extLst>
              <a:ext uri="{FF2B5EF4-FFF2-40B4-BE49-F238E27FC236}">
                <a16:creationId xmlns:a16="http://schemas.microsoft.com/office/drawing/2014/main" id="{13977316-8B3F-453F-9BE6-40B4E6C72CBA}"/>
              </a:ext>
            </a:extLst>
          </p:cNvPr>
          <p:cNvCxnSpPr>
            <a:cxnSpLocks/>
          </p:cNvCxnSpPr>
          <p:nvPr userDrawn="1"/>
        </p:nvCxnSpPr>
        <p:spPr>
          <a:xfrm flipH="1">
            <a:off x="9310390" y="3615795"/>
            <a:ext cx="1929130" cy="1"/>
          </a:xfrm>
          <a:prstGeom prst="line">
            <a:avLst/>
          </a:prstGeom>
          <a:noFill/>
          <a:ln w="12700" cap="flat" cmpd="sng" algn="ctr">
            <a:solidFill>
              <a:sysClr val="window" lastClr="FFFFFF">
                <a:lumMod val="75000"/>
              </a:sysClr>
            </a:solidFill>
            <a:prstDash val="dash"/>
            <a:miter lim="800000"/>
          </a:ln>
          <a:effectLst/>
        </p:spPr>
      </p:cxnSp>
      <p:sp>
        <p:nvSpPr>
          <p:cNvPr id="30" name="文本框 29">
            <a:extLst>
              <a:ext uri="{FF2B5EF4-FFF2-40B4-BE49-F238E27FC236}">
                <a16:creationId xmlns:a16="http://schemas.microsoft.com/office/drawing/2014/main" id="{D3A2EAF0-803F-4A52-8C31-C94B3D72BFA6}"/>
              </a:ext>
            </a:extLst>
          </p:cNvPr>
          <p:cNvSpPr txBox="1"/>
          <p:nvPr userDrawn="1"/>
        </p:nvSpPr>
        <p:spPr>
          <a:xfrm>
            <a:off x="6800853" y="1996509"/>
            <a:ext cx="1338828" cy="416909"/>
          </a:xfrm>
          <a:prstGeom prst="rect">
            <a:avLst/>
          </a:prstGeom>
          <a:noFill/>
        </p:spPr>
        <p:txBody>
          <a:bodyPr wrap="none" rtlCol="0">
            <a:spAutoFit/>
          </a:bodyPr>
          <a:lstStyle/>
          <a:p>
            <a:pPr>
              <a:lnSpc>
                <a:spcPct val="130000"/>
              </a:lnSpc>
              <a:defRPr/>
            </a:pPr>
            <a:r>
              <a:rPr lang="zh-CN" altLang="en-US" b="1">
                <a:solidFill>
                  <a:srgbClr val="000000">
                    <a:lumMod val="75000"/>
                    <a:lumOff val="25000"/>
                  </a:srgbClr>
                </a:solidFill>
                <a:latin typeface="Arial"/>
                <a:ea typeface="微软雅黑"/>
              </a:rPr>
              <a:t>统一</a:t>
            </a:r>
            <a:r>
              <a:rPr lang="zh-CN" altLang="en-US" b="1" dirty="0">
                <a:solidFill>
                  <a:srgbClr val="000000">
                    <a:lumMod val="75000"/>
                    <a:lumOff val="25000"/>
                  </a:srgbClr>
                </a:solidFill>
                <a:latin typeface="Arial"/>
                <a:ea typeface="微软雅黑"/>
              </a:rPr>
              <a:t>规范：</a:t>
            </a:r>
          </a:p>
        </p:txBody>
      </p:sp>
      <p:sp>
        <p:nvSpPr>
          <p:cNvPr id="31" name="文本框 30">
            <a:extLst>
              <a:ext uri="{FF2B5EF4-FFF2-40B4-BE49-F238E27FC236}">
                <a16:creationId xmlns:a16="http://schemas.microsoft.com/office/drawing/2014/main" id="{A1FAB58E-7A91-487C-83A3-A66B291DE477}"/>
              </a:ext>
            </a:extLst>
          </p:cNvPr>
          <p:cNvSpPr txBox="1"/>
          <p:nvPr userDrawn="1"/>
        </p:nvSpPr>
        <p:spPr>
          <a:xfrm>
            <a:off x="6800853" y="2506328"/>
            <a:ext cx="3544560"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1</a:t>
            </a:r>
            <a:r>
              <a:rPr lang="zh-CN" altLang="en-US" dirty="0">
                <a:solidFill>
                  <a:srgbClr val="000000">
                    <a:lumMod val="75000"/>
                    <a:lumOff val="25000"/>
                  </a:srgbClr>
                </a:solidFill>
                <a:latin typeface="Arial"/>
                <a:ea typeface="微软雅黑"/>
              </a:rPr>
              <a:t>、序号之后的点，配色为主色。</a:t>
            </a:r>
          </a:p>
        </p:txBody>
      </p:sp>
      <p:sp>
        <p:nvSpPr>
          <p:cNvPr id="32" name="文本框 31">
            <a:extLst>
              <a:ext uri="{FF2B5EF4-FFF2-40B4-BE49-F238E27FC236}">
                <a16:creationId xmlns:a16="http://schemas.microsoft.com/office/drawing/2014/main" id="{7694F677-9C24-411D-8380-C672217050E3}"/>
              </a:ext>
            </a:extLst>
          </p:cNvPr>
          <p:cNvSpPr txBox="1"/>
          <p:nvPr userDrawn="1"/>
        </p:nvSpPr>
        <p:spPr>
          <a:xfrm>
            <a:off x="6804660" y="2972992"/>
            <a:ext cx="3313728"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2</a:t>
            </a:r>
            <a:r>
              <a:rPr lang="zh-CN" altLang="en-US" dirty="0">
                <a:solidFill>
                  <a:srgbClr val="000000">
                    <a:lumMod val="75000"/>
                    <a:lumOff val="25000"/>
                  </a:srgbClr>
                </a:solidFill>
                <a:latin typeface="Arial"/>
                <a:ea typeface="微软雅黑"/>
              </a:rPr>
              <a:t>、强调色红色，透明度</a:t>
            </a:r>
            <a:r>
              <a:rPr lang="en-US" altLang="zh-CN" dirty="0">
                <a:solidFill>
                  <a:srgbClr val="000000">
                    <a:lumMod val="75000"/>
                    <a:lumOff val="25000"/>
                  </a:srgbClr>
                </a:solidFill>
                <a:latin typeface="Arial"/>
                <a:ea typeface="微软雅黑"/>
              </a:rPr>
              <a:t>50%</a:t>
            </a:r>
            <a:r>
              <a:rPr lang="zh-CN" altLang="en-US" dirty="0">
                <a:solidFill>
                  <a:srgbClr val="000000">
                    <a:lumMod val="75000"/>
                    <a:lumOff val="25000"/>
                  </a:srgbClr>
                </a:solidFill>
                <a:latin typeface="Arial"/>
                <a:ea typeface="微软雅黑"/>
              </a:rPr>
              <a:t>。</a:t>
            </a:r>
          </a:p>
        </p:txBody>
      </p:sp>
      <p:sp>
        <p:nvSpPr>
          <p:cNvPr id="33" name="文本框 32">
            <a:extLst>
              <a:ext uri="{FF2B5EF4-FFF2-40B4-BE49-F238E27FC236}">
                <a16:creationId xmlns:a16="http://schemas.microsoft.com/office/drawing/2014/main" id="{9A2858AE-5572-4FBF-8477-6C5B772693C6}"/>
              </a:ext>
            </a:extLst>
          </p:cNvPr>
          <p:cNvSpPr txBox="1"/>
          <p:nvPr userDrawn="1"/>
        </p:nvSpPr>
        <p:spPr>
          <a:xfrm>
            <a:off x="6800853" y="3383883"/>
            <a:ext cx="2621230"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3</a:t>
            </a:r>
            <a:r>
              <a:rPr lang="zh-CN" altLang="en-US" dirty="0">
                <a:solidFill>
                  <a:srgbClr val="000000">
                    <a:lumMod val="75000"/>
                    <a:lumOff val="25000"/>
                  </a:srgbClr>
                </a:solidFill>
                <a:latin typeface="Arial"/>
                <a:ea typeface="微软雅黑"/>
              </a:rPr>
              <a:t>、使用虚线分割页面：</a:t>
            </a:r>
          </a:p>
        </p:txBody>
      </p:sp>
      <p:sp>
        <p:nvSpPr>
          <p:cNvPr id="34" name="文本框 33">
            <a:extLst>
              <a:ext uri="{FF2B5EF4-FFF2-40B4-BE49-F238E27FC236}">
                <a16:creationId xmlns:a16="http://schemas.microsoft.com/office/drawing/2014/main" id="{6C397A16-1430-41FE-BC84-1366D0A0CC24}"/>
              </a:ext>
            </a:extLst>
          </p:cNvPr>
          <p:cNvSpPr txBox="1"/>
          <p:nvPr userDrawn="1"/>
        </p:nvSpPr>
        <p:spPr>
          <a:xfrm>
            <a:off x="432118" y="1996509"/>
            <a:ext cx="877163" cy="416909"/>
          </a:xfrm>
          <a:prstGeom prst="rect">
            <a:avLst/>
          </a:prstGeom>
          <a:noFill/>
        </p:spPr>
        <p:txBody>
          <a:bodyPr wrap="none" rtlCol="0">
            <a:spAutoFit/>
          </a:bodyPr>
          <a:lstStyle/>
          <a:p>
            <a:pPr>
              <a:lnSpc>
                <a:spcPct val="130000"/>
              </a:lnSpc>
              <a:defRPr/>
            </a:pPr>
            <a:r>
              <a:rPr lang="zh-CN" altLang="en-US" b="1" dirty="0">
                <a:solidFill>
                  <a:srgbClr val="000000">
                    <a:lumMod val="75000"/>
                    <a:lumOff val="25000"/>
                  </a:srgbClr>
                </a:solidFill>
                <a:latin typeface="Arial"/>
                <a:ea typeface="微软雅黑"/>
              </a:rPr>
              <a:t>字体：</a:t>
            </a:r>
          </a:p>
        </p:txBody>
      </p:sp>
      <p:sp>
        <p:nvSpPr>
          <p:cNvPr id="35" name="文本框 34">
            <a:extLst>
              <a:ext uri="{FF2B5EF4-FFF2-40B4-BE49-F238E27FC236}">
                <a16:creationId xmlns:a16="http://schemas.microsoft.com/office/drawing/2014/main" id="{4B027B10-4017-4561-980E-0BEA6E4B9A74}"/>
              </a:ext>
            </a:extLst>
          </p:cNvPr>
          <p:cNvSpPr txBox="1"/>
          <p:nvPr userDrawn="1"/>
        </p:nvSpPr>
        <p:spPr>
          <a:xfrm>
            <a:off x="432118" y="4560339"/>
            <a:ext cx="877163" cy="416909"/>
          </a:xfrm>
          <a:prstGeom prst="rect">
            <a:avLst/>
          </a:prstGeom>
          <a:noFill/>
        </p:spPr>
        <p:txBody>
          <a:bodyPr wrap="none" rtlCol="0">
            <a:spAutoFit/>
          </a:bodyPr>
          <a:lstStyle/>
          <a:p>
            <a:pPr>
              <a:lnSpc>
                <a:spcPct val="130000"/>
              </a:lnSpc>
              <a:defRPr/>
            </a:pPr>
            <a:r>
              <a:rPr lang="zh-CN" altLang="en-US" b="1" dirty="0">
                <a:solidFill>
                  <a:srgbClr val="000000">
                    <a:lumMod val="75000"/>
                    <a:lumOff val="25000"/>
                  </a:srgbClr>
                </a:solidFill>
                <a:latin typeface="Arial"/>
                <a:ea typeface="微软雅黑"/>
              </a:rPr>
              <a:t>配色：</a:t>
            </a:r>
          </a:p>
        </p:txBody>
      </p:sp>
      <p:cxnSp>
        <p:nvCxnSpPr>
          <p:cNvPr id="36" name="直接连接符 35">
            <a:extLst>
              <a:ext uri="{FF2B5EF4-FFF2-40B4-BE49-F238E27FC236}">
                <a16:creationId xmlns:a16="http://schemas.microsoft.com/office/drawing/2014/main" id="{A356C670-D571-4311-BFF2-1D1819E029C2}"/>
              </a:ext>
            </a:extLst>
          </p:cNvPr>
          <p:cNvCxnSpPr>
            <a:cxnSpLocks/>
          </p:cNvCxnSpPr>
          <p:nvPr userDrawn="1"/>
        </p:nvCxnSpPr>
        <p:spPr>
          <a:xfrm>
            <a:off x="9931677" y="3207868"/>
            <a:ext cx="373421" cy="0"/>
          </a:xfrm>
          <a:prstGeom prst="line">
            <a:avLst/>
          </a:prstGeom>
          <a:noFill/>
          <a:ln w="127000" cap="flat" cmpd="sng" algn="ctr">
            <a:solidFill>
              <a:srgbClr val="FF9999">
                <a:alpha val="50000"/>
              </a:srgbClr>
            </a:solidFill>
            <a:prstDash val="solid"/>
            <a:miter lim="800000"/>
          </a:ln>
          <a:effectLst/>
        </p:spPr>
      </p:cxnSp>
      <p:sp>
        <p:nvSpPr>
          <p:cNvPr id="37" name="矩形 36">
            <a:extLst>
              <a:ext uri="{FF2B5EF4-FFF2-40B4-BE49-F238E27FC236}">
                <a16:creationId xmlns:a16="http://schemas.microsoft.com/office/drawing/2014/main" id="{424BFA55-D090-442C-B1D9-1FC0C862D8B2}"/>
              </a:ext>
            </a:extLst>
          </p:cNvPr>
          <p:cNvSpPr/>
          <p:nvPr userDrawn="1"/>
        </p:nvSpPr>
        <p:spPr>
          <a:xfrm>
            <a:off x="533420" y="5155446"/>
            <a:ext cx="1316362" cy="528320"/>
          </a:xfrm>
          <a:prstGeom prst="rect">
            <a:avLst/>
          </a:prstGeom>
          <a:solidFill>
            <a:srgbClr val="317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
        <p:nvSpPr>
          <p:cNvPr id="38" name="矩形 37">
            <a:extLst>
              <a:ext uri="{FF2B5EF4-FFF2-40B4-BE49-F238E27FC236}">
                <a16:creationId xmlns:a16="http://schemas.microsoft.com/office/drawing/2014/main" id="{849D9219-75B4-4561-A2A4-56036C63485A}"/>
              </a:ext>
            </a:extLst>
          </p:cNvPr>
          <p:cNvSpPr/>
          <p:nvPr userDrawn="1"/>
        </p:nvSpPr>
        <p:spPr>
          <a:xfrm>
            <a:off x="1849782" y="5155446"/>
            <a:ext cx="644518" cy="528320"/>
          </a:xfrm>
          <a:prstGeom prst="rect">
            <a:avLst/>
          </a:prstGeom>
          <a:solidFill>
            <a:srgbClr val="F8CA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Tree>
    <p:extLst>
      <p:ext uri="{BB962C8B-B14F-4D97-AF65-F5344CB8AC3E}">
        <p14:creationId xmlns:p14="http://schemas.microsoft.com/office/powerpoint/2010/main" val="296651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41F7C1BD-D214-4CA0-9FB3-E8AA58CF4AE1}"/>
              </a:ext>
            </a:extLst>
          </p:cNvPr>
          <p:cNvSpPr/>
          <p:nvPr userDrawn="1"/>
        </p:nvSpPr>
        <p:spPr>
          <a:xfrm>
            <a:off x="0" y="1439776"/>
            <a:ext cx="12192000" cy="39784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65C5FAF-E8A2-42B3-88AE-B239D8A52549}"/>
              </a:ext>
            </a:extLst>
          </p:cNvPr>
          <p:cNvSpPr txBox="1"/>
          <p:nvPr userDrawn="1"/>
        </p:nvSpPr>
        <p:spPr>
          <a:xfrm>
            <a:off x="5243006" y="1853711"/>
            <a:ext cx="1877438" cy="1015663"/>
          </a:xfrm>
          <a:prstGeom prst="rect">
            <a:avLst/>
          </a:prstGeom>
          <a:noFill/>
        </p:spPr>
        <p:txBody>
          <a:bodyPr wrap="none" rtlCol="0">
            <a:spAutoFit/>
          </a:bodyPr>
          <a:lstStyle/>
          <a:p>
            <a:pPr algn="ctr"/>
            <a:r>
              <a:rPr lang="zh-CN" altLang="en-US" sz="6000" b="1" spc="600">
                <a:solidFill>
                  <a:schemeClr val="tx1">
                    <a:lumMod val="75000"/>
                    <a:lumOff val="25000"/>
                  </a:schemeClr>
                </a:solidFill>
              </a:rPr>
              <a:t>目录</a:t>
            </a:r>
          </a:p>
        </p:txBody>
      </p:sp>
      <p:sp useBgFill="1">
        <p:nvSpPr>
          <p:cNvPr id="17" name="矩形 16">
            <a:extLst>
              <a:ext uri="{FF2B5EF4-FFF2-40B4-BE49-F238E27FC236}">
                <a16:creationId xmlns:a16="http://schemas.microsoft.com/office/drawing/2014/main" id="{C9628C7F-9111-4900-B0D0-236C708F0483}"/>
              </a:ext>
            </a:extLst>
          </p:cNvPr>
          <p:cNvSpPr/>
          <p:nvPr userDrawn="1"/>
        </p:nvSpPr>
        <p:spPr>
          <a:xfrm>
            <a:off x="1276250"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6DA8EE9-9DFC-4BE9-A29F-9AA64E75BD40}"/>
              </a:ext>
            </a:extLst>
          </p:cNvPr>
          <p:cNvSpPr/>
          <p:nvPr userDrawn="1"/>
        </p:nvSpPr>
        <p:spPr>
          <a:xfrm>
            <a:off x="1446581"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3A3A25CA-7D23-4286-8A50-397A70487398}"/>
              </a:ext>
            </a:extLst>
          </p:cNvPr>
          <p:cNvSpPr/>
          <p:nvPr userDrawn="1"/>
        </p:nvSpPr>
        <p:spPr>
          <a:xfrm>
            <a:off x="2037120"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 name="矩形 24">
            <a:extLst>
              <a:ext uri="{FF2B5EF4-FFF2-40B4-BE49-F238E27FC236}">
                <a16:creationId xmlns:a16="http://schemas.microsoft.com/office/drawing/2014/main" id="{F01F0599-0F46-4326-BEFE-6C4771EFA808}"/>
              </a:ext>
            </a:extLst>
          </p:cNvPr>
          <p:cNvSpPr/>
          <p:nvPr userDrawn="1"/>
        </p:nvSpPr>
        <p:spPr>
          <a:xfrm>
            <a:off x="3889275"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3EEE67A-3F8C-4D3C-A561-08DC84ED66F1}"/>
              </a:ext>
            </a:extLst>
          </p:cNvPr>
          <p:cNvSpPr/>
          <p:nvPr userDrawn="1"/>
        </p:nvSpPr>
        <p:spPr>
          <a:xfrm>
            <a:off x="4059606"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639D4FC6-3E53-436D-9167-80E321118B25}"/>
              </a:ext>
            </a:extLst>
          </p:cNvPr>
          <p:cNvSpPr/>
          <p:nvPr userDrawn="1"/>
        </p:nvSpPr>
        <p:spPr>
          <a:xfrm>
            <a:off x="4650145"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9" name="矩形 28">
            <a:extLst>
              <a:ext uri="{FF2B5EF4-FFF2-40B4-BE49-F238E27FC236}">
                <a16:creationId xmlns:a16="http://schemas.microsoft.com/office/drawing/2014/main" id="{422D0575-BF36-4D4C-BC6F-79FEADE96870}"/>
              </a:ext>
            </a:extLst>
          </p:cNvPr>
          <p:cNvSpPr/>
          <p:nvPr userDrawn="1"/>
        </p:nvSpPr>
        <p:spPr>
          <a:xfrm>
            <a:off x="6502300"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050F1DE-3140-4020-81EC-A49D0C31EA36}"/>
              </a:ext>
            </a:extLst>
          </p:cNvPr>
          <p:cNvSpPr/>
          <p:nvPr userDrawn="1"/>
        </p:nvSpPr>
        <p:spPr>
          <a:xfrm>
            <a:off x="6672631"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3FBAE872-0D1C-4DA9-8738-F3AD01B3B8F9}"/>
              </a:ext>
            </a:extLst>
          </p:cNvPr>
          <p:cNvSpPr/>
          <p:nvPr userDrawn="1"/>
        </p:nvSpPr>
        <p:spPr>
          <a:xfrm>
            <a:off x="7263170"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3" name="矩形 32">
            <a:extLst>
              <a:ext uri="{FF2B5EF4-FFF2-40B4-BE49-F238E27FC236}">
                <a16:creationId xmlns:a16="http://schemas.microsoft.com/office/drawing/2014/main" id="{7D976387-D273-4353-A3AA-8404919035A2}"/>
              </a:ext>
            </a:extLst>
          </p:cNvPr>
          <p:cNvSpPr/>
          <p:nvPr userDrawn="1"/>
        </p:nvSpPr>
        <p:spPr>
          <a:xfrm>
            <a:off x="9115325"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28595E2-5D29-4291-AF67-0303E760D054}"/>
              </a:ext>
            </a:extLst>
          </p:cNvPr>
          <p:cNvSpPr/>
          <p:nvPr userDrawn="1"/>
        </p:nvSpPr>
        <p:spPr>
          <a:xfrm>
            <a:off x="9285656"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F5F829C4-E745-4389-A2BF-BE4A9C56A716}"/>
              </a:ext>
            </a:extLst>
          </p:cNvPr>
          <p:cNvSpPr/>
          <p:nvPr userDrawn="1"/>
        </p:nvSpPr>
        <p:spPr>
          <a:xfrm>
            <a:off x="9876195"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04CEFFF2-E41B-4B4F-A4D9-330986AA4AEA}"/>
              </a:ext>
            </a:extLst>
          </p:cNvPr>
          <p:cNvGrpSpPr/>
          <p:nvPr userDrawn="1"/>
        </p:nvGrpSpPr>
        <p:grpSpPr>
          <a:xfrm rot="1312566">
            <a:off x="4701061" y="3564774"/>
            <a:ext cx="243146" cy="246954"/>
            <a:chOff x="844463" y="5624427"/>
            <a:chExt cx="566220" cy="575088"/>
          </a:xfrm>
        </p:grpSpPr>
        <p:sp>
          <p:nvSpPr>
            <p:cNvPr id="38" name="任意多边形: 形状 37">
              <a:extLst>
                <a:ext uri="{FF2B5EF4-FFF2-40B4-BE49-F238E27FC236}">
                  <a16:creationId xmlns:a16="http://schemas.microsoft.com/office/drawing/2014/main" id="{02201451-1B55-403D-918D-6C78DE6E22A7}"/>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3BF4481-424E-4264-A12A-96113CE01741}"/>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F3410003-39A8-4671-B771-45FF22D8C6B9}"/>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ED5BB68C-A89C-4022-A2F7-5222D58EAE26}"/>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F36C8A7-4B7F-4CA3-9BA0-8A28ABA509F4}"/>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14DC459F-6DE4-4304-AE23-68833A40D0C5}"/>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C366388-6A79-4483-B76E-11F2867EA56B}"/>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6B86481-626C-4CC4-A4D6-D915A05C2E30}"/>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46" name="图形 15" descr="绘图圆规">
              <a:extLst>
                <a:ext uri="{FF2B5EF4-FFF2-40B4-BE49-F238E27FC236}">
                  <a16:creationId xmlns:a16="http://schemas.microsoft.com/office/drawing/2014/main" id="{934509B3-FAF3-4840-8C60-A0CB1BC403E2}"/>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47" name="组合 46">
            <a:extLst>
              <a:ext uri="{FF2B5EF4-FFF2-40B4-BE49-F238E27FC236}">
                <a16:creationId xmlns:a16="http://schemas.microsoft.com/office/drawing/2014/main" id="{E95F93E7-8A81-411F-A200-D2BD8B464BF2}"/>
              </a:ext>
            </a:extLst>
          </p:cNvPr>
          <p:cNvGrpSpPr/>
          <p:nvPr userDrawn="1"/>
        </p:nvGrpSpPr>
        <p:grpSpPr>
          <a:xfrm rot="1312566">
            <a:off x="2096149" y="3564774"/>
            <a:ext cx="243146" cy="246954"/>
            <a:chOff x="844463" y="5624427"/>
            <a:chExt cx="566220" cy="575088"/>
          </a:xfrm>
        </p:grpSpPr>
        <p:sp>
          <p:nvSpPr>
            <p:cNvPr id="48" name="任意多边形: 形状 47">
              <a:extLst>
                <a:ext uri="{FF2B5EF4-FFF2-40B4-BE49-F238E27FC236}">
                  <a16:creationId xmlns:a16="http://schemas.microsoft.com/office/drawing/2014/main" id="{B8F8783A-3944-4B3A-8E32-7BB82AA2890A}"/>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26B6EA31-37B4-48A1-B92A-0CDA1C73A842}"/>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59B44149-614A-4EB0-A643-2C0B5B389D87}"/>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56B56011-1627-4F22-B409-A6A72F58AD2A}"/>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9449CE07-92F4-438C-9391-2F90AD5026A3}"/>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D4E4DAD-2226-47F3-8DCD-3020C853312E}"/>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29EBD34B-3FF9-42B1-B5A7-92EB61932037}"/>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F518883-B547-4F62-A20A-8088E6B52666}"/>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56" name="图形 15" descr="绘图圆规">
              <a:extLst>
                <a:ext uri="{FF2B5EF4-FFF2-40B4-BE49-F238E27FC236}">
                  <a16:creationId xmlns:a16="http://schemas.microsoft.com/office/drawing/2014/main" id="{0A11EA5A-E021-4285-AF46-B065D9A4C63F}"/>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57" name="组合 56">
            <a:extLst>
              <a:ext uri="{FF2B5EF4-FFF2-40B4-BE49-F238E27FC236}">
                <a16:creationId xmlns:a16="http://schemas.microsoft.com/office/drawing/2014/main" id="{1533DA88-3122-46F5-93BD-11CE8AD63CA2}"/>
              </a:ext>
            </a:extLst>
          </p:cNvPr>
          <p:cNvGrpSpPr/>
          <p:nvPr userDrawn="1"/>
        </p:nvGrpSpPr>
        <p:grpSpPr>
          <a:xfrm rot="1312566">
            <a:off x="7326296" y="3564773"/>
            <a:ext cx="243146" cy="246954"/>
            <a:chOff x="844463" y="5624427"/>
            <a:chExt cx="566220" cy="575088"/>
          </a:xfrm>
        </p:grpSpPr>
        <p:sp>
          <p:nvSpPr>
            <p:cNvPr id="58" name="任意多边形: 形状 57">
              <a:extLst>
                <a:ext uri="{FF2B5EF4-FFF2-40B4-BE49-F238E27FC236}">
                  <a16:creationId xmlns:a16="http://schemas.microsoft.com/office/drawing/2014/main" id="{224ABBCA-4EF8-4E4D-B372-08D02CF37E23}"/>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133A55B-44C2-44D6-A9CB-FAA051C5D33C}"/>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7B29386-C473-4761-A25B-7B3745FE4B07}"/>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4FE2925-4189-49AC-95D9-CD621A4727FF}"/>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E4C1DDD9-7BA2-41B7-B6A9-648DF36D529D}"/>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AB245726-66EA-401A-A799-9C5B8F753231}"/>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119873DF-E975-4F97-B244-948C1EEE4E8F}"/>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2F1BCDB-250D-4268-A02D-73FA0E7875A9}"/>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66" name="图形 15" descr="绘图圆规">
              <a:extLst>
                <a:ext uri="{FF2B5EF4-FFF2-40B4-BE49-F238E27FC236}">
                  <a16:creationId xmlns:a16="http://schemas.microsoft.com/office/drawing/2014/main" id="{8B8D5BFD-57CE-4976-9322-9C75F498AF2D}"/>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67" name="组合 66">
            <a:extLst>
              <a:ext uri="{FF2B5EF4-FFF2-40B4-BE49-F238E27FC236}">
                <a16:creationId xmlns:a16="http://schemas.microsoft.com/office/drawing/2014/main" id="{3A81C092-10AE-457A-BDC2-DCC88990897B}"/>
              </a:ext>
            </a:extLst>
          </p:cNvPr>
          <p:cNvGrpSpPr/>
          <p:nvPr userDrawn="1"/>
        </p:nvGrpSpPr>
        <p:grpSpPr>
          <a:xfrm rot="1312566">
            <a:off x="9928242" y="3564773"/>
            <a:ext cx="243146" cy="246954"/>
            <a:chOff x="844463" y="5624427"/>
            <a:chExt cx="566220" cy="575088"/>
          </a:xfrm>
        </p:grpSpPr>
        <p:sp>
          <p:nvSpPr>
            <p:cNvPr id="68" name="任意多边形: 形状 67">
              <a:extLst>
                <a:ext uri="{FF2B5EF4-FFF2-40B4-BE49-F238E27FC236}">
                  <a16:creationId xmlns:a16="http://schemas.microsoft.com/office/drawing/2014/main" id="{EEED15E8-BEB7-468D-ABA8-515B26B61674}"/>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638AE696-8EF6-4A79-A043-76662C2FC914}"/>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3BED7189-139B-4703-8EAD-5F6CAEDFE1A4}"/>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0238EA8C-DE3F-44BD-8CBD-FEAA10672648}"/>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107C5D3-C9DC-4CB1-8B75-B48AF3B359F2}"/>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BC30FDC9-08D7-4E74-9654-65218392188A}"/>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62E35510-B997-4680-B039-9159F948CBEA}"/>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25BE609E-6DF9-4246-8247-2A59AAC2DC9A}"/>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76" name="图形 15" descr="绘图圆规">
              <a:extLst>
                <a:ext uri="{FF2B5EF4-FFF2-40B4-BE49-F238E27FC236}">
                  <a16:creationId xmlns:a16="http://schemas.microsoft.com/office/drawing/2014/main" id="{83F20319-934F-44CF-8C6F-E11E0A26E124}"/>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sp>
        <p:nvSpPr>
          <p:cNvPr id="77" name="文本占位符 56">
            <a:extLst>
              <a:ext uri="{FF2B5EF4-FFF2-40B4-BE49-F238E27FC236}">
                <a16:creationId xmlns:a16="http://schemas.microsoft.com/office/drawing/2014/main" id="{EE9F991D-75DA-456C-8DB6-2BBBA17A6439}"/>
              </a:ext>
            </a:extLst>
          </p:cNvPr>
          <p:cNvSpPr>
            <a:spLocks noGrp="1"/>
          </p:cNvSpPr>
          <p:nvPr>
            <p:ph type="body" sz="quarter" idx="13" hasCustomPrompt="1"/>
          </p:nvPr>
        </p:nvSpPr>
        <p:spPr>
          <a:xfrm>
            <a:off x="1565333"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78" name="文本占位符 56">
            <a:extLst>
              <a:ext uri="{FF2B5EF4-FFF2-40B4-BE49-F238E27FC236}">
                <a16:creationId xmlns:a16="http://schemas.microsoft.com/office/drawing/2014/main" id="{60BA87B0-3E50-42D9-AB25-63702CA75705}"/>
              </a:ext>
            </a:extLst>
          </p:cNvPr>
          <p:cNvSpPr>
            <a:spLocks noGrp="1"/>
          </p:cNvSpPr>
          <p:nvPr>
            <p:ph type="body" sz="quarter" idx="14" hasCustomPrompt="1"/>
          </p:nvPr>
        </p:nvSpPr>
        <p:spPr>
          <a:xfrm>
            <a:off x="4188909"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79" name="文本占位符 56">
            <a:extLst>
              <a:ext uri="{FF2B5EF4-FFF2-40B4-BE49-F238E27FC236}">
                <a16:creationId xmlns:a16="http://schemas.microsoft.com/office/drawing/2014/main" id="{6B76A805-FA1D-4F44-B176-C6436E57CB46}"/>
              </a:ext>
            </a:extLst>
          </p:cNvPr>
          <p:cNvSpPr>
            <a:spLocks noGrp="1"/>
          </p:cNvSpPr>
          <p:nvPr>
            <p:ph type="body" sz="quarter" idx="15" hasCustomPrompt="1"/>
          </p:nvPr>
        </p:nvSpPr>
        <p:spPr>
          <a:xfrm>
            <a:off x="6795480"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80" name="文本占位符 56">
            <a:extLst>
              <a:ext uri="{FF2B5EF4-FFF2-40B4-BE49-F238E27FC236}">
                <a16:creationId xmlns:a16="http://schemas.microsoft.com/office/drawing/2014/main" id="{33120918-792A-4B3A-92C6-D642850F2417}"/>
              </a:ext>
            </a:extLst>
          </p:cNvPr>
          <p:cNvSpPr>
            <a:spLocks noGrp="1"/>
          </p:cNvSpPr>
          <p:nvPr>
            <p:ph type="body" sz="quarter" idx="16" hasCustomPrompt="1"/>
          </p:nvPr>
        </p:nvSpPr>
        <p:spPr>
          <a:xfrm>
            <a:off x="9416090"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Tree>
    <p:extLst>
      <p:ext uri="{BB962C8B-B14F-4D97-AF65-F5344CB8AC3E}">
        <p14:creationId xmlns:p14="http://schemas.microsoft.com/office/powerpoint/2010/main" val="99489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3DCE73-DD3D-4CDB-A430-FF756B256934}"/>
              </a:ext>
            </a:extLst>
          </p:cNvPr>
          <p:cNvSpPr/>
          <p:nvPr userDrawn="1"/>
        </p:nvSpPr>
        <p:spPr>
          <a:xfrm>
            <a:off x="4656138" y="549276"/>
            <a:ext cx="2878138" cy="57594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 name="矩形 2">
            <a:extLst>
              <a:ext uri="{FF2B5EF4-FFF2-40B4-BE49-F238E27FC236}">
                <a16:creationId xmlns:a16="http://schemas.microsoft.com/office/drawing/2014/main" id="{E61622D4-5733-4AAC-98D3-FA7E74F06005}"/>
              </a:ext>
            </a:extLst>
          </p:cNvPr>
          <p:cNvSpPr/>
          <p:nvPr userDrawn="1"/>
        </p:nvSpPr>
        <p:spPr>
          <a:xfrm>
            <a:off x="4962654" y="2552621"/>
            <a:ext cx="4629022" cy="1289553"/>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219D67D1-FB18-4194-B816-24D7E8C8F121}"/>
              </a:ext>
            </a:extLst>
          </p:cNvPr>
          <p:cNvSpPr/>
          <p:nvPr userDrawn="1"/>
        </p:nvSpPr>
        <p:spPr>
          <a:xfrm>
            <a:off x="5712642" y="3162473"/>
            <a:ext cx="450034"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椭圆 6">
            <a:extLst>
              <a:ext uri="{FF2B5EF4-FFF2-40B4-BE49-F238E27FC236}">
                <a16:creationId xmlns:a16="http://schemas.microsoft.com/office/drawing/2014/main" id="{4EE51D6B-A883-46FA-B1A0-75A5434DBE5F}"/>
              </a:ext>
            </a:extLst>
          </p:cNvPr>
          <p:cNvSpPr/>
          <p:nvPr userDrawn="1"/>
        </p:nvSpPr>
        <p:spPr>
          <a:xfrm>
            <a:off x="9216602" y="3467100"/>
            <a:ext cx="375074" cy="375074"/>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795BAC29-06E0-4268-8AC1-F9DD5C592A72}"/>
              </a:ext>
            </a:extLst>
          </p:cNvPr>
          <p:cNvSpPr/>
          <p:nvPr userDrawn="1"/>
        </p:nvSpPr>
        <p:spPr>
          <a:xfrm>
            <a:off x="4962654" y="2552621"/>
            <a:ext cx="4562346" cy="1219279"/>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56">
            <a:extLst>
              <a:ext uri="{FF2B5EF4-FFF2-40B4-BE49-F238E27FC236}">
                <a16:creationId xmlns:a16="http://schemas.microsoft.com/office/drawing/2014/main" id="{8244F878-4A26-4E14-9244-A8FE1A8AF3F7}"/>
              </a:ext>
            </a:extLst>
          </p:cNvPr>
          <p:cNvSpPr>
            <a:spLocks noGrp="1"/>
          </p:cNvSpPr>
          <p:nvPr>
            <p:ph type="body" sz="quarter" idx="14" hasCustomPrompt="1"/>
          </p:nvPr>
        </p:nvSpPr>
        <p:spPr>
          <a:xfrm>
            <a:off x="6441262" y="2928965"/>
            <a:ext cx="2185214" cy="590931"/>
          </a:xfrm>
          <a:prstGeom prst="rect">
            <a:avLst/>
          </a:prstGeom>
          <a:noFill/>
        </p:spPr>
        <p:txBody>
          <a:bodyPr wrap="none" rtlCol="0">
            <a:spAutoFit/>
          </a:bodyPr>
          <a:lstStyle>
            <a:lvl1pPr marL="0" indent="0" algn="l">
              <a:buNone/>
              <a:defRPr lang="zh-CN" altLang="en-US" sz="36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11" name="文本占位符 56">
            <a:extLst>
              <a:ext uri="{FF2B5EF4-FFF2-40B4-BE49-F238E27FC236}">
                <a16:creationId xmlns:a16="http://schemas.microsoft.com/office/drawing/2014/main" id="{26658DD1-CB5E-4731-9AD9-3541F9BE2FF6}"/>
              </a:ext>
            </a:extLst>
          </p:cNvPr>
          <p:cNvSpPr>
            <a:spLocks noGrp="1"/>
          </p:cNvSpPr>
          <p:nvPr>
            <p:ph type="body" sz="quarter" idx="15" hasCustomPrompt="1"/>
          </p:nvPr>
        </p:nvSpPr>
        <p:spPr>
          <a:xfrm>
            <a:off x="5596984" y="2673608"/>
            <a:ext cx="655949" cy="1006429"/>
          </a:xfrm>
          <a:prstGeom prst="rect">
            <a:avLst/>
          </a:prstGeom>
          <a:noFill/>
        </p:spPr>
        <p:txBody>
          <a:bodyPr wrap="none" rtlCol="0">
            <a:spAutoFit/>
          </a:bodyPr>
          <a:lstStyle>
            <a:lvl1pPr marL="0" indent="0">
              <a:buNone/>
              <a:defRPr lang="zh-CN" altLang="en-US" sz="6600" b="1" i="1" dirty="0">
                <a:solidFill>
                  <a:schemeClr val="tx1">
                    <a:lumMod val="75000"/>
                    <a:lumOff val="25000"/>
                  </a:schemeClr>
                </a:solidFill>
              </a:defRPr>
            </a:lvl1pPr>
          </a:lstStyle>
          <a:p>
            <a:pPr marL="0" lvl="0" algn="ctr"/>
            <a:r>
              <a:rPr lang="en-US" altLang="zh-CN">
                <a:gradFill>
                  <a:gsLst>
                    <a:gs pos="0">
                      <a:schemeClr val="accent1">
                        <a:lumMod val="30000"/>
                      </a:schemeClr>
                    </a:gs>
                    <a:gs pos="100000">
                      <a:schemeClr val="accent1">
                        <a:lumMod val="30000"/>
                      </a:schemeClr>
                    </a:gs>
                  </a:gsLst>
                  <a:lin ang="5400000" scaled="1"/>
                </a:gradFill>
                <a:effectLst/>
              </a:rPr>
              <a:t>1</a:t>
            </a:r>
            <a:endParaRPr lang="zh-CN" altLang="en-US">
              <a:gradFill>
                <a:gsLst>
                  <a:gs pos="0">
                    <a:schemeClr val="accent1">
                      <a:lumMod val="30000"/>
                    </a:schemeClr>
                  </a:gs>
                  <a:gs pos="100000">
                    <a:schemeClr val="accent1">
                      <a:lumMod val="30000"/>
                    </a:schemeClr>
                  </a:gs>
                </a:gsLst>
                <a:lin ang="5400000" scaled="1"/>
              </a:gradFill>
              <a:effectLst/>
            </a:endParaRPr>
          </a:p>
        </p:txBody>
      </p:sp>
    </p:spTree>
    <p:extLst>
      <p:ext uri="{BB962C8B-B14F-4D97-AF65-F5344CB8AC3E}">
        <p14:creationId xmlns:p14="http://schemas.microsoft.com/office/powerpoint/2010/main" val="178785913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E3D11AC3-3361-4A42-A792-316FDBEC6BCF}"/>
              </a:ext>
            </a:extLst>
          </p:cNvPr>
          <p:cNvSpPr/>
          <p:nvPr userDrawn="1"/>
        </p:nvSpPr>
        <p:spPr>
          <a:xfrm rot="10800000" flipV="1">
            <a:off x="695324" y="502711"/>
            <a:ext cx="558099" cy="512266"/>
          </a:xfrm>
          <a:prstGeom prst="roundRect">
            <a:avLst>
              <a:gd name="adj" fmla="val 1072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56">
            <a:extLst>
              <a:ext uri="{FF2B5EF4-FFF2-40B4-BE49-F238E27FC236}">
                <a16:creationId xmlns:a16="http://schemas.microsoft.com/office/drawing/2014/main" id="{55DAFAD6-A271-471E-A8FA-336E2CB590DB}"/>
              </a:ext>
            </a:extLst>
          </p:cNvPr>
          <p:cNvSpPr>
            <a:spLocks noGrp="1"/>
          </p:cNvSpPr>
          <p:nvPr>
            <p:ph type="body" sz="quarter" idx="11" hasCustomPrompt="1"/>
          </p:nvPr>
        </p:nvSpPr>
        <p:spPr>
          <a:xfrm>
            <a:off x="923135" y="1119259"/>
            <a:ext cx="1035860" cy="258532"/>
          </a:xfrm>
          <a:prstGeom prst="rect">
            <a:avLst/>
          </a:prstGeom>
          <a:noFill/>
        </p:spPr>
        <p:txBody>
          <a:bodyPr wrap="none" rtlCol="0">
            <a:spAutoFit/>
          </a:bodyPr>
          <a:lstStyle>
            <a:lvl1pPr marL="0" indent="0" algn="l">
              <a:buNone/>
              <a:defRPr lang="zh-CN" altLang="en-US" sz="1200" b="0" spc="300" dirty="0" smtClean="0">
                <a:solidFill>
                  <a:schemeClr val="tx1">
                    <a:lumMod val="75000"/>
                    <a:lumOff val="25000"/>
                  </a:schemeClr>
                </a:solidFill>
                <a:effectLst/>
              </a:defRPr>
            </a:lvl1pPr>
          </a:lstStyle>
          <a:p>
            <a:pPr marL="228600" lvl="0" indent="-228600" algn="ctr"/>
            <a:r>
              <a:rPr lang="en-US" altLang="zh-CN" dirty="0"/>
              <a:t> </a:t>
            </a:r>
            <a:r>
              <a:rPr lang="zh-CN" altLang="en-US" dirty="0"/>
              <a:t>输入标题</a:t>
            </a:r>
          </a:p>
        </p:txBody>
      </p:sp>
      <p:sp>
        <p:nvSpPr>
          <p:cNvPr id="35" name="椭圆 34">
            <a:extLst>
              <a:ext uri="{FF2B5EF4-FFF2-40B4-BE49-F238E27FC236}">
                <a16:creationId xmlns:a16="http://schemas.microsoft.com/office/drawing/2014/main" id="{7D3864BE-2D25-4F40-9AE2-81948984D9B1}"/>
              </a:ext>
            </a:extLst>
          </p:cNvPr>
          <p:cNvSpPr/>
          <p:nvPr userDrawn="1"/>
        </p:nvSpPr>
        <p:spPr>
          <a:xfrm>
            <a:off x="764461" y="731298"/>
            <a:ext cx="222342" cy="22234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占位符 56">
            <a:extLst>
              <a:ext uri="{FF2B5EF4-FFF2-40B4-BE49-F238E27FC236}">
                <a16:creationId xmlns:a16="http://schemas.microsoft.com/office/drawing/2014/main" id="{76C8DA4E-CBC4-426D-8152-87DE4ED3B0FA}"/>
              </a:ext>
            </a:extLst>
          </p:cNvPr>
          <p:cNvSpPr>
            <a:spLocks noGrp="1"/>
          </p:cNvSpPr>
          <p:nvPr>
            <p:ph type="body" sz="quarter" idx="10" hasCustomPrompt="1"/>
          </p:nvPr>
        </p:nvSpPr>
        <p:spPr>
          <a:xfrm>
            <a:off x="875632" y="556153"/>
            <a:ext cx="1792010" cy="553581"/>
          </a:xfrm>
          <a:prstGeom prst="roundRect">
            <a:avLst>
              <a:gd name="adj" fmla="val 9943"/>
            </a:avLst>
          </a:prstGeom>
          <a:solidFill>
            <a:schemeClr val="bg1"/>
          </a:solidFill>
          <a:ln w="19050">
            <a:solidFill>
              <a:schemeClr val="tx1">
                <a:lumMod val="75000"/>
                <a:lumOff val="25000"/>
              </a:schemeClr>
            </a:solidFill>
          </a:ln>
        </p:spPr>
        <p:txBody>
          <a:bodyPr wrap="none" rtlCol="0">
            <a:spAutoFit/>
          </a:bodyPr>
          <a:lstStyle>
            <a:lvl1pPr marL="0" indent="0" algn="l">
              <a:lnSpc>
                <a:spcPct val="100000"/>
              </a:lnSpc>
              <a:buNone/>
              <a:defRPr lang="zh-CN" altLang="en-US" sz="2800" b="1" spc="300" dirty="0" smtClean="0">
                <a:gradFill>
                  <a:gsLst>
                    <a:gs pos="0">
                      <a:schemeClr val="accent1">
                        <a:lumMod val="30000"/>
                      </a:schemeClr>
                    </a:gs>
                    <a:gs pos="100000">
                      <a:schemeClr val="accent1">
                        <a:lumMod val="30000"/>
                      </a:schemeClr>
                    </a:gs>
                  </a:gsLst>
                  <a:lin ang="5400000" scaled="1"/>
                </a:gradFill>
                <a:effectLst/>
              </a:defRPr>
            </a:lvl1pPr>
          </a:lstStyle>
          <a:p>
            <a:pPr marL="228600" lvl="0" indent="-228600" algn="ctr"/>
            <a:r>
              <a:rPr lang="zh-CN" altLang="en-US"/>
              <a:t>输入标题</a:t>
            </a:r>
          </a:p>
        </p:txBody>
      </p:sp>
      <p:sp>
        <p:nvSpPr>
          <p:cNvPr id="43" name="矩形: 圆角 42">
            <a:extLst>
              <a:ext uri="{FF2B5EF4-FFF2-40B4-BE49-F238E27FC236}">
                <a16:creationId xmlns:a16="http://schemas.microsoft.com/office/drawing/2014/main" id="{5AB56BDF-9402-493D-B8C0-62D2E5C612AA}"/>
              </a:ext>
            </a:extLst>
          </p:cNvPr>
          <p:cNvSpPr/>
          <p:nvPr userDrawn="1"/>
        </p:nvSpPr>
        <p:spPr>
          <a:xfrm>
            <a:off x="695325" y="1528133"/>
            <a:ext cx="10801350" cy="4780592"/>
          </a:xfrm>
          <a:prstGeom prst="roundRect">
            <a:avLst>
              <a:gd name="adj" fmla="val 2670"/>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ABEF164F-5AB4-48D8-AEB0-F2482A84C522}"/>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FilmGrain trans="50000" grainSize="10"/>
                    </a14:imgEffect>
                  </a14:imgLayer>
                </a14:imgProps>
              </a:ext>
            </a:extLst>
          </a:blip>
          <a:stretch>
            <a:fillRect/>
          </a:stretch>
        </p:blipFill>
        <p:spPr>
          <a:xfrm>
            <a:off x="11272202" y="6026151"/>
            <a:ext cx="434664" cy="436938"/>
          </a:xfrm>
          <a:prstGeom prst="rect">
            <a:avLst/>
          </a:prstGeom>
        </p:spPr>
      </p:pic>
      <p:pic>
        <p:nvPicPr>
          <p:cNvPr id="2" name="图片 1"/>
          <p:cNvPicPr>
            <a:picLocks noChangeAspect="1"/>
          </p:cNvPicPr>
          <p:nvPr userDrawn="1"/>
        </p:nvPicPr>
        <p:blipFill>
          <a:blip r:embed="rId4" cstate="hqprint">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08774" y="567964"/>
            <a:ext cx="587901" cy="589999"/>
          </a:xfrm>
          <a:prstGeom prst="rect">
            <a:avLst/>
          </a:prstGeom>
        </p:spPr>
      </p:pic>
    </p:spTree>
    <p:extLst>
      <p:ext uri="{BB962C8B-B14F-4D97-AF65-F5344CB8AC3E}">
        <p14:creationId xmlns:p14="http://schemas.microsoft.com/office/powerpoint/2010/main" val="52474495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1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a:solidFill>
                  <a:srgbClr val="FFFFFF"/>
                </a:solidFill>
                <a:latin typeface="Segoe UI Light"/>
                <a:ea typeface="微软雅黑"/>
                <a:cs typeface="Segoe UI Light"/>
              </a:rPr>
              <a:t>字体使用 </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行距</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背景图片出处</a:t>
            </a: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声明</a:t>
            </a:r>
            <a:endParaRPr lang="en-US" altLang="zh-CN" sz="1400">
              <a:solidFill>
                <a:srgbClr val="FFFFFF"/>
              </a:solidFill>
              <a:latin typeface="Segoe UI Light"/>
              <a:ea typeface="微软雅黑"/>
              <a:cs typeface="Segoe UI Light"/>
            </a:endParaRPr>
          </a:p>
        </p:txBody>
      </p:sp>
      <p:sp>
        <p:nvSpPr>
          <p:cNvPr id="12" name="矩形 11"/>
          <p:cNvSpPr/>
          <p:nvPr userDrawn="1"/>
        </p:nvSpPr>
        <p:spPr>
          <a:xfrm>
            <a:off x="4153010" y="759873"/>
            <a:ext cx="7074345" cy="4213398"/>
          </a:xfrm>
          <a:prstGeom prst="rect">
            <a:avLst/>
          </a:prstGeom>
        </p:spPr>
        <p:txBody>
          <a:bodyPr wrap="square">
            <a:spAutoFit/>
          </a:bodyPr>
          <a:lstStyle/>
          <a:p>
            <a:pPr defTabSz="609585">
              <a:lnSpc>
                <a:spcPct val="130000"/>
              </a:lnSpc>
            </a:pPr>
            <a:r>
              <a:rPr lang="zh-CN" altLang="en-US" sz="1400">
                <a:solidFill>
                  <a:srgbClr val="FFFFFF"/>
                </a:solidFill>
                <a:latin typeface="Segoe UI Light"/>
                <a:ea typeface="微软雅黑"/>
                <a:cs typeface="Segoe UI Light"/>
              </a:rPr>
              <a:t>英文 </a:t>
            </a:r>
            <a:r>
              <a:rPr lang="en-US" altLang="zh-CN" sz="1400">
                <a:solidFill>
                  <a:srgbClr val="FFFFFF"/>
                </a:solidFill>
                <a:latin typeface="Segoe UI Light"/>
                <a:ea typeface="微软雅黑" charset="0"/>
                <a:cs typeface="Segoe UI Light"/>
              </a:rPr>
              <a:t>Arial</a:t>
            </a: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中文 微软雅黑</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正文 </a:t>
            </a:r>
            <a:r>
              <a:rPr lang="en-US" altLang="zh-CN" sz="1400">
                <a:solidFill>
                  <a:srgbClr val="FFFFFF"/>
                </a:solidFill>
                <a:latin typeface="Segoe UI Light"/>
                <a:ea typeface="微软雅黑"/>
                <a:cs typeface="Segoe UI Light"/>
              </a:rPr>
              <a:t>1.3</a:t>
            </a: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en-US" altLang="zh-CN" sz="1400" err="1">
                <a:solidFill>
                  <a:srgbClr val="FFFFFF"/>
                </a:solidFill>
                <a:latin typeface="Segoe UI Light"/>
                <a:ea typeface="微软雅黑"/>
                <a:cs typeface="Segoe UI Light"/>
              </a:rPr>
              <a:t>cn.bing.com</a:t>
            </a: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a:solidFill>
                  <a:prstClr val="white"/>
                </a:solidFill>
                <a:latin typeface="Segoe UI Light"/>
                <a:ea typeface="微软雅黑" charset="0"/>
                <a:cs typeface="Segoe UI Light"/>
              </a:rPr>
              <a:t>OfficePLUS</a:t>
            </a:r>
            <a:endParaRPr lang="zh-CN" altLang="en-US" sz="100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64285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751437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1472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1C2027F-06D6-4BC8-A3EC-7CABC95D29CC}"/>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3</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53C1403E-9C28-403F-AF9E-D35E1F87C924}"/>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5" name="文本框 4">
            <a:extLst>
              <a:ext uri="{FF2B5EF4-FFF2-40B4-BE49-F238E27FC236}">
                <a16:creationId xmlns:a16="http://schemas.microsoft.com/office/drawing/2014/main" id="{D1B738EF-E136-480B-93AB-5F0F2A39C109}"/>
              </a:ext>
            </a:extLst>
          </p:cNvPr>
          <p:cNvSpPr txBox="1"/>
          <p:nvPr userDrawn="1"/>
        </p:nvSpPr>
        <p:spPr>
          <a:xfrm>
            <a:off x="431800" y="1174234"/>
            <a:ext cx="2646878"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轻松输入公式</a:t>
            </a:r>
          </a:p>
        </p:txBody>
      </p:sp>
      <p:sp>
        <p:nvSpPr>
          <p:cNvPr id="9" name="文本框 8">
            <a:extLst>
              <a:ext uri="{FF2B5EF4-FFF2-40B4-BE49-F238E27FC236}">
                <a16:creationId xmlns:a16="http://schemas.microsoft.com/office/drawing/2014/main" id="{D39DCDD9-3003-4F3E-A683-2E544378F4E0}"/>
              </a:ext>
            </a:extLst>
          </p:cNvPr>
          <p:cNvSpPr txBox="1"/>
          <p:nvPr userDrawn="1"/>
        </p:nvSpPr>
        <p:spPr>
          <a:xfrm>
            <a:off x="318473" y="6074495"/>
            <a:ext cx="4423006" cy="276999"/>
          </a:xfrm>
          <a:prstGeom prst="rect">
            <a:avLst/>
          </a:prstGeom>
          <a:noFill/>
        </p:spPr>
        <p:txBody>
          <a:bodyPr wrap="none" rtlCol="0">
            <a:spAutoFit/>
          </a:bodyPr>
          <a:lstStyle>
            <a:defPPr>
              <a:defRPr lang="zh-CN"/>
            </a:defPPr>
            <a:lvl1pPr>
              <a:defRPr sz="1200" spc="150">
                <a:latin typeface="微软雅黑" panose="020B0503020204020204" pitchFamily="34" charset="-122"/>
                <a:ea typeface="微软雅黑" panose="020B0503020204020204" pitchFamily="34" charset="-122"/>
              </a:defRPr>
            </a:lvl1pPr>
          </a:lstStyle>
          <a:p>
            <a:pPr lvl="0"/>
            <a:r>
              <a:rPr lang="en-US" altLang="zh-CN"/>
              <a:t>1</a:t>
            </a:r>
            <a:r>
              <a:rPr lang="zh-CN" altLang="en-US"/>
              <a:t>、插入</a:t>
            </a:r>
            <a:r>
              <a:rPr lang="en-US" altLang="zh-CN"/>
              <a:t>—</a:t>
            </a:r>
            <a:r>
              <a:rPr lang="zh-CN" altLang="en-US"/>
              <a:t>符号</a:t>
            </a:r>
            <a:r>
              <a:rPr lang="en-US" altLang="zh-CN"/>
              <a:t>/</a:t>
            </a:r>
            <a:r>
              <a:rPr lang="zh-CN" altLang="en-US"/>
              <a:t>公式</a:t>
            </a:r>
            <a:r>
              <a:rPr lang="en-US" altLang="zh-CN"/>
              <a:t>—</a:t>
            </a:r>
            <a:r>
              <a:rPr lang="zh-CN" altLang="en-US"/>
              <a:t>选择基本公式</a:t>
            </a:r>
            <a:r>
              <a:rPr lang="en-US" altLang="zh-CN"/>
              <a:t>or</a:t>
            </a:r>
            <a:r>
              <a:rPr lang="zh-CN" altLang="en-US"/>
              <a:t>墨迹公式</a:t>
            </a:r>
            <a:r>
              <a:rPr lang="en-US" altLang="zh-CN"/>
              <a:t>—</a:t>
            </a:r>
            <a:r>
              <a:rPr lang="zh-CN" altLang="en-US"/>
              <a:t>编辑</a:t>
            </a:r>
          </a:p>
        </p:txBody>
      </p:sp>
      <p:sp>
        <p:nvSpPr>
          <p:cNvPr id="12" name="文本框 11">
            <a:extLst>
              <a:ext uri="{FF2B5EF4-FFF2-40B4-BE49-F238E27FC236}">
                <a16:creationId xmlns:a16="http://schemas.microsoft.com/office/drawing/2014/main" id="{4E0DF638-8907-45F3-92EC-8352F8E248A7}"/>
              </a:ext>
            </a:extLst>
          </p:cNvPr>
          <p:cNvSpPr txBox="1"/>
          <p:nvPr userDrawn="1"/>
        </p:nvSpPr>
        <p:spPr>
          <a:xfrm>
            <a:off x="7150100" y="5683766"/>
            <a:ext cx="1882247" cy="276999"/>
          </a:xfrm>
          <a:prstGeom prst="rect">
            <a:avLst/>
          </a:prstGeom>
          <a:noFill/>
        </p:spPr>
        <p:txBody>
          <a:bodyPr wrap="none" rtlCol="0">
            <a:spAutoFit/>
          </a:bodyPr>
          <a:lstStyle/>
          <a:p>
            <a:r>
              <a:rPr lang="zh-CN" altLang="en-US" sz="1200">
                <a:solidFill>
                  <a:schemeClr val="tx1">
                    <a:lumMod val="75000"/>
                    <a:lumOff val="25000"/>
                  </a:schemeClr>
                </a:solidFill>
              </a:rPr>
              <a:t>播放</a:t>
            </a:r>
            <a:r>
              <a:rPr lang="en-US" altLang="zh-CN" sz="1200">
                <a:solidFill>
                  <a:schemeClr val="tx1">
                    <a:lumMod val="75000"/>
                    <a:lumOff val="25000"/>
                  </a:schemeClr>
                </a:solidFill>
              </a:rPr>
              <a:t>PPT</a:t>
            </a:r>
            <a:r>
              <a:rPr lang="zh-CN" altLang="en-US" sz="1200">
                <a:solidFill>
                  <a:schemeClr val="tx1">
                    <a:lumMod val="75000"/>
                    <a:lumOff val="25000"/>
                  </a:schemeClr>
                </a:solidFill>
              </a:rPr>
              <a:t>，可观看</a:t>
            </a:r>
            <a:r>
              <a:rPr lang="en-US" altLang="zh-CN" sz="1200">
                <a:solidFill>
                  <a:schemeClr val="tx1">
                    <a:lumMod val="75000"/>
                    <a:lumOff val="25000"/>
                  </a:schemeClr>
                </a:solidFill>
              </a:rPr>
              <a:t>GIF</a:t>
            </a:r>
            <a:r>
              <a:rPr lang="zh-CN" altLang="en-US" sz="1200">
                <a:solidFill>
                  <a:schemeClr val="tx1">
                    <a:lumMod val="75000"/>
                    <a:lumOff val="25000"/>
                  </a:schemeClr>
                </a:solidFill>
              </a:rPr>
              <a:t>演示</a:t>
            </a:r>
          </a:p>
        </p:txBody>
      </p:sp>
      <p:pic>
        <p:nvPicPr>
          <p:cNvPr id="10" name="图片 9" descr="图片包含 屏幕截图&#10;&#10;描述已自动生成">
            <a:extLst>
              <a:ext uri="{FF2B5EF4-FFF2-40B4-BE49-F238E27FC236}">
                <a16:creationId xmlns:a16="http://schemas.microsoft.com/office/drawing/2014/main" id="{8F61CA8C-70D8-4F82-BC62-E267C0A4CDDD}"/>
              </a:ext>
            </a:extLst>
          </p:cNvPr>
          <p:cNvPicPr>
            <a:picLocks noChangeAspect="1"/>
          </p:cNvPicPr>
          <p:nvPr userDrawn="1"/>
        </p:nvPicPr>
        <p:blipFill>
          <a:blip r:embed="rId2">
            <a:extLst>
              <a:ext uri="{28A0092B-C50C-407E-A947-70E740481C1C}">
                <a14:useLocalDpi xmlns:a14="http://schemas.microsoft.com/office/drawing/2010/main" val="0"/>
              </a:ext>
            </a:extLst>
          </a:blip>
          <a:srcRect r="285"/>
          <a:stretch>
            <a:fillRect/>
          </a:stretch>
        </p:blipFill>
        <p:spPr>
          <a:xfrm>
            <a:off x="424127" y="2044054"/>
            <a:ext cx="6668196" cy="3847021"/>
          </a:xfrm>
          <a:custGeom>
            <a:avLst/>
            <a:gdLst>
              <a:gd name="connsiteX0" fmla="*/ 0 w 6668196"/>
              <a:gd name="connsiteY0" fmla="*/ 0 h 3847021"/>
              <a:gd name="connsiteX1" fmla="*/ 6668196 w 6668196"/>
              <a:gd name="connsiteY1" fmla="*/ 0 h 3847021"/>
              <a:gd name="connsiteX2" fmla="*/ 6668196 w 6668196"/>
              <a:gd name="connsiteY2" fmla="*/ 3847021 h 3847021"/>
              <a:gd name="connsiteX3" fmla="*/ 0 w 6668196"/>
              <a:gd name="connsiteY3" fmla="*/ 3847021 h 3847021"/>
            </a:gdLst>
            <a:ahLst/>
            <a:cxnLst>
              <a:cxn ang="0">
                <a:pos x="connsiteX0" y="connsiteY0"/>
              </a:cxn>
              <a:cxn ang="0">
                <a:pos x="connsiteX1" y="connsiteY1"/>
              </a:cxn>
              <a:cxn ang="0">
                <a:pos x="connsiteX2" y="connsiteY2"/>
              </a:cxn>
              <a:cxn ang="0">
                <a:pos x="connsiteX3" y="connsiteY3"/>
              </a:cxn>
            </a:cxnLst>
            <a:rect l="l" t="t" r="r" b="b"/>
            <a:pathLst>
              <a:path w="6668196" h="3847021">
                <a:moveTo>
                  <a:pt x="0" y="0"/>
                </a:moveTo>
                <a:lnTo>
                  <a:pt x="6668196" y="0"/>
                </a:lnTo>
                <a:lnTo>
                  <a:pt x="6668196" y="3847021"/>
                </a:lnTo>
                <a:lnTo>
                  <a:pt x="0" y="3847021"/>
                </a:lnTo>
                <a:close/>
              </a:path>
            </a:pathLst>
          </a:custGeom>
        </p:spPr>
      </p:pic>
    </p:spTree>
    <p:extLst>
      <p:ext uri="{BB962C8B-B14F-4D97-AF65-F5344CB8AC3E}">
        <p14:creationId xmlns:p14="http://schemas.microsoft.com/office/powerpoint/2010/main" val="7312913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976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438">
          <p15:clr>
            <a:srgbClr val="F26B43"/>
          </p15:clr>
        </p15:guide>
        <p15:guide id="3" pos="7242">
          <p15:clr>
            <a:srgbClr val="F26B43"/>
          </p15:clr>
        </p15:guide>
        <p15:guide id="4" orient="horz" pos="2160">
          <p15:clr>
            <a:srgbClr val="F26B43"/>
          </p15:clr>
        </p15:guide>
        <p15:guide id="5" orient="horz" pos="346" userDrawn="1">
          <p15:clr>
            <a:srgbClr val="F26B43"/>
          </p15:clr>
        </p15:guide>
        <p15:guide id="6" orient="horz" pos="39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300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8" r:id="rId4"/>
    <p:sldLayoutId id="214748369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C5CABF-2FF7-4ACB-A267-71100E8A52BA}"/>
              </a:ext>
            </a:extLst>
          </p:cNvPr>
          <p:cNvSpPr>
            <a:spLocks noGrp="1"/>
          </p:cNvSpPr>
          <p:nvPr>
            <p:ph type="body" sz="quarter" idx="11"/>
          </p:nvPr>
        </p:nvSpPr>
        <p:spPr>
          <a:xfrm>
            <a:off x="809934" y="2463725"/>
            <a:ext cx="10572125" cy="757130"/>
          </a:xfrm>
        </p:spPr>
        <p:txBody>
          <a:bodyPr/>
          <a:lstStyle/>
          <a:p>
            <a:r>
              <a:rPr lang="en-US" altLang="zh-CN" sz="4800" dirty="0" smtClean="0"/>
              <a:t>《</a:t>
            </a:r>
            <a:r>
              <a:rPr lang="zh-CN" altLang="zh-CN" sz="4800" dirty="0" smtClean="0"/>
              <a:t>深入研究自监督单目深度估计</a:t>
            </a:r>
            <a:r>
              <a:rPr lang="en-US" altLang="zh-CN" sz="4800" dirty="0" smtClean="0"/>
              <a:t>》</a:t>
            </a:r>
            <a:endParaRPr lang="zh-CN" altLang="en-US" sz="4800" dirty="0"/>
          </a:p>
        </p:txBody>
      </p:sp>
      <p:sp>
        <p:nvSpPr>
          <p:cNvPr id="3" name="文本占位符 2">
            <a:extLst>
              <a:ext uri="{FF2B5EF4-FFF2-40B4-BE49-F238E27FC236}">
                <a16:creationId xmlns:a16="http://schemas.microsoft.com/office/drawing/2014/main" id="{9F4AEAD6-41E4-4DD4-8C56-9AD925336641}"/>
              </a:ext>
            </a:extLst>
          </p:cNvPr>
          <p:cNvSpPr>
            <a:spLocks noGrp="1"/>
          </p:cNvSpPr>
          <p:nvPr>
            <p:ph type="body" sz="quarter" idx="14"/>
          </p:nvPr>
        </p:nvSpPr>
        <p:spPr>
          <a:xfrm>
            <a:off x="5349637" y="4130754"/>
            <a:ext cx="1492716" cy="480131"/>
          </a:xfrm>
          <a:prstGeom prst="rect">
            <a:avLst/>
          </a:prstGeom>
        </p:spPr>
        <p:txBody>
          <a:bodyPr/>
          <a:lstStyle/>
          <a:p>
            <a:r>
              <a:rPr lang="zh-CN" altLang="en-US" dirty="0" smtClean="0"/>
              <a:t>崔荣成</a:t>
            </a:r>
            <a:endParaRPr lang="zh-CN" altLang="en-US" dirty="0"/>
          </a:p>
        </p:txBody>
      </p:sp>
      <p:sp>
        <p:nvSpPr>
          <p:cNvPr id="4" name="文本占位符 1">
            <a:extLst>
              <a:ext uri="{FF2B5EF4-FFF2-40B4-BE49-F238E27FC236}">
                <a16:creationId xmlns:a16="http://schemas.microsoft.com/office/drawing/2014/main" id="{DBC5CABF-2FF7-4ACB-A267-71100E8A52BA}"/>
              </a:ext>
            </a:extLst>
          </p:cNvPr>
          <p:cNvSpPr>
            <a:spLocks noGrp="1"/>
          </p:cNvSpPr>
          <p:nvPr>
            <p:ph type="body" sz="quarter" idx="11"/>
          </p:nvPr>
        </p:nvSpPr>
        <p:spPr>
          <a:xfrm>
            <a:off x="1427891" y="3208842"/>
            <a:ext cx="9336209" cy="286232"/>
          </a:xfrm>
        </p:spPr>
        <p:txBody>
          <a:bodyPr/>
          <a:lstStyle/>
          <a:p>
            <a:r>
              <a:rPr lang="en-US" altLang="zh-CN" sz="1400" dirty="0">
                <a:solidFill>
                  <a:schemeClr val="bg1">
                    <a:lumMod val="50000"/>
                  </a:schemeClr>
                </a:solidFill>
              </a:rPr>
              <a:t>Digging Into </a:t>
            </a:r>
            <a:r>
              <a:rPr lang="en-US" altLang="zh-CN" sz="1400" dirty="0" smtClean="0">
                <a:solidFill>
                  <a:schemeClr val="bg1">
                    <a:lumMod val="50000"/>
                  </a:schemeClr>
                </a:solidFill>
              </a:rPr>
              <a:t>Self-Supervised Monocular </a:t>
            </a:r>
            <a:r>
              <a:rPr lang="en-US" altLang="zh-CN" sz="1400" dirty="0">
                <a:solidFill>
                  <a:schemeClr val="bg1">
                    <a:lumMod val="50000"/>
                  </a:schemeClr>
                </a:solidFill>
              </a:rPr>
              <a:t>Depth Estimation</a:t>
            </a:r>
            <a:endParaRPr lang="zh-CN" altLang="en-US" sz="1400" dirty="0">
              <a:solidFill>
                <a:schemeClr val="bg1">
                  <a:lumMod val="50000"/>
                </a:schemeClr>
              </a:solidFill>
            </a:endParaRPr>
          </a:p>
        </p:txBody>
      </p:sp>
    </p:spTree>
    <p:extLst>
      <p:ext uri="{BB962C8B-B14F-4D97-AF65-F5344CB8AC3E}">
        <p14:creationId xmlns:p14="http://schemas.microsoft.com/office/powerpoint/2010/main" val="416488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23135" y="1119259"/>
            <a:ext cx="954107" cy="258532"/>
          </a:xfrm>
        </p:spPr>
        <p:txBody>
          <a:bodyPr/>
          <a:lstStyle/>
          <a:p>
            <a:r>
              <a:rPr lang="zh-CN" altLang="en-US" dirty="0" smtClean="0"/>
              <a:t>研究内容</a:t>
            </a:r>
            <a:endParaRPr lang="zh-CN" altLang="en-US" dirty="0"/>
          </a:p>
        </p:txBody>
      </p:sp>
      <p:sp>
        <p:nvSpPr>
          <p:cNvPr id="3" name="文本占位符 2"/>
          <p:cNvSpPr>
            <a:spLocks noGrp="1"/>
          </p:cNvSpPr>
          <p:nvPr>
            <p:ph type="body" sz="quarter" idx="10"/>
          </p:nvPr>
        </p:nvSpPr>
        <p:spPr>
          <a:xfrm>
            <a:off x="875632" y="556153"/>
            <a:ext cx="1792010" cy="553581"/>
          </a:xfrm>
        </p:spPr>
        <p:txBody>
          <a:bodyPr/>
          <a:lstStyle/>
          <a:p>
            <a:r>
              <a:rPr lang="zh-CN" altLang="en-US" dirty="0" smtClean="0"/>
              <a:t>移动对象</a:t>
            </a:r>
            <a:endParaRPr lang="zh-CN" altLang="en-US" dirty="0"/>
          </a:p>
        </p:txBody>
      </p:sp>
      <p:sp>
        <p:nvSpPr>
          <p:cNvPr id="5" name="矩形 4"/>
          <p:cNvSpPr/>
          <p:nvPr/>
        </p:nvSpPr>
        <p:spPr>
          <a:xfrm>
            <a:off x="2534958" y="4947167"/>
            <a:ext cx="7122084" cy="1200329"/>
          </a:xfrm>
          <a:prstGeom prst="rect">
            <a:avLst/>
          </a:prstGeom>
        </p:spPr>
        <p:txBody>
          <a:bodyPr wrap="square">
            <a:spAutoFit/>
          </a:bodyPr>
          <a:lstStyle/>
          <a:p>
            <a:pPr>
              <a:lnSpc>
                <a:spcPct val="150000"/>
              </a:lnSpc>
            </a:pPr>
            <a:r>
              <a:rPr lang="zh-CN" altLang="en-US" sz="1600" i="1" dirty="0" smtClean="0">
                <a:solidFill>
                  <a:srgbClr val="333333"/>
                </a:solidFill>
                <a:latin typeface="times" panose="02020603050405020304" pitchFamily="18" charset="0"/>
              </a:rPr>
              <a:t>单</a:t>
            </a:r>
            <a:r>
              <a:rPr lang="zh-CN" altLang="en-US" sz="1600" i="1" dirty="0">
                <a:solidFill>
                  <a:srgbClr val="333333"/>
                </a:solidFill>
                <a:latin typeface="times" panose="02020603050405020304" pitchFamily="18" charset="0"/>
              </a:rPr>
              <a:t>目方法可能无法预测在训练期间经常被观察到的运动物体的深度，例如移动汽车 </a:t>
            </a:r>
            <a:r>
              <a:rPr lang="en-US" altLang="zh-CN" sz="1600" i="1" dirty="0">
                <a:solidFill>
                  <a:srgbClr val="333333"/>
                </a:solidFill>
                <a:latin typeface="times" panose="02020603050405020304" pitchFamily="18" charset="0"/>
              </a:rPr>
              <a:t>- </a:t>
            </a:r>
            <a:r>
              <a:rPr lang="zh-CN" altLang="en-US" sz="1600" i="1" dirty="0">
                <a:solidFill>
                  <a:srgbClr val="333333"/>
                </a:solidFill>
                <a:latin typeface="times" panose="02020603050405020304" pitchFamily="18" charset="0"/>
              </a:rPr>
              <a:t>甚至是明确模拟运动的</a:t>
            </a:r>
            <a:r>
              <a:rPr lang="zh-CN" altLang="en-US" sz="1600" i="1" dirty="0" smtClean="0">
                <a:solidFill>
                  <a:srgbClr val="333333"/>
                </a:solidFill>
                <a:latin typeface="times" panose="02020603050405020304" pitchFamily="18" charset="0"/>
              </a:rPr>
              <a:t>方法。作者的</a:t>
            </a:r>
            <a:r>
              <a:rPr lang="zh-CN" altLang="en-US" sz="1600" i="1" dirty="0">
                <a:solidFill>
                  <a:srgbClr val="333333"/>
                </a:solidFill>
                <a:latin typeface="times" panose="02020603050405020304" pitchFamily="18" charset="0"/>
              </a:rPr>
              <a:t>方法在这里成功，其他</a:t>
            </a:r>
            <a:r>
              <a:rPr lang="zh-CN" altLang="en-US" sz="1600" i="1" dirty="0" smtClean="0">
                <a:solidFill>
                  <a:srgbClr val="333333"/>
                </a:solidFill>
                <a:latin typeface="times" panose="02020603050405020304" pitchFamily="18" charset="0"/>
              </a:rPr>
              <a:t>人以及</a:t>
            </a:r>
            <a:r>
              <a:rPr lang="en-US" altLang="zh-CN" sz="1600" i="1" dirty="0" smtClean="0">
                <a:solidFill>
                  <a:srgbClr val="333333"/>
                </a:solidFill>
                <a:latin typeface="times" panose="02020603050405020304" pitchFamily="18" charset="0"/>
              </a:rPr>
              <a:t>Baseline</a:t>
            </a:r>
            <a:r>
              <a:rPr lang="zh-CN" altLang="en-US" sz="1600" i="1" dirty="0" smtClean="0">
                <a:solidFill>
                  <a:srgbClr val="333333"/>
                </a:solidFill>
                <a:latin typeface="times" panose="02020603050405020304" pitchFamily="18" charset="0"/>
              </a:rPr>
              <a:t>结果是失败</a:t>
            </a:r>
            <a:r>
              <a:rPr lang="zh-CN" altLang="en-US" sz="1600" i="1" dirty="0">
                <a:solidFill>
                  <a:srgbClr val="333333"/>
                </a:solidFill>
                <a:latin typeface="times" panose="02020603050405020304" pitchFamily="18" charset="0"/>
              </a:rPr>
              <a:t>了。</a:t>
            </a:r>
            <a:endParaRPr lang="zh-CN" altLang="en-US" sz="1600" b="0" i="1" dirty="0">
              <a:solidFill>
                <a:srgbClr val="333333"/>
              </a:solidFill>
              <a:effectLst/>
              <a:latin typeface="times" panose="02020603050405020304" pitchFamily="18" charset="0"/>
            </a:endParaRPr>
          </a:p>
        </p:txBody>
      </p:sp>
      <p:pic>
        <p:nvPicPr>
          <p:cNvPr id="6" name="图片 5"/>
          <p:cNvPicPr>
            <a:picLocks noChangeAspect="1"/>
          </p:cNvPicPr>
          <p:nvPr/>
        </p:nvPicPr>
        <p:blipFill>
          <a:blip r:embed="rId2"/>
          <a:stretch>
            <a:fillRect/>
          </a:stretch>
        </p:blipFill>
        <p:spPr>
          <a:xfrm>
            <a:off x="3115249" y="1651909"/>
            <a:ext cx="5961503" cy="2941838"/>
          </a:xfrm>
          <a:prstGeom prst="rect">
            <a:avLst/>
          </a:prstGeom>
        </p:spPr>
      </p:pic>
      <p:cxnSp>
        <p:nvCxnSpPr>
          <p:cNvPr id="9" name="直接连接符 8">
            <a:extLst>
              <a:ext uri="{FF2B5EF4-FFF2-40B4-BE49-F238E27FC236}">
                <a16:creationId xmlns:a16="http://schemas.microsoft.com/office/drawing/2014/main" id="{D189F618-A98C-427E-85B4-678B81530F51}"/>
              </a:ext>
            </a:extLst>
          </p:cNvPr>
          <p:cNvCxnSpPr>
            <a:cxnSpLocks/>
          </p:cNvCxnSpPr>
          <p:nvPr/>
        </p:nvCxnSpPr>
        <p:spPr>
          <a:xfrm>
            <a:off x="1400188" y="4810942"/>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870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47C72E-139E-4523-AABB-547C041D47D6}"/>
              </a:ext>
            </a:extLst>
          </p:cNvPr>
          <p:cNvSpPr>
            <a:spLocks noGrp="1"/>
          </p:cNvSpPr>
          <p:nvPr>
            <p:ph type="body" sz="quarter" idx="14"/>
          </p:nvPr>
        </p:nvSpPr>
        <p:spPr>
          <a:xfrm>
            <a:off x="6441262" y="2928965"/>
            <a:ext cx="2185214" cy="590931"/>
          </a:xfrm>
        </p:spPr>
        <p:txBody>
          <a:bodyPr/>
          <a:lstStyle/>
          <a:p>
            <a:r>
              <a:rPr lang="zh-CN" altLang="en-US" dirty="0" smtClean="0"/>
              <a:t>工作方法</a:t>
            </a:r>
            <a:endParaRPr lang="zh-CN" altLang="en-US" dirty="0"/>
          </a:p>
        </p:txBody>
      </p:sp>
      <p:sp>
        <p:nvSpPr>
          <p:cNvPr id="3" name="文本占位符 2">
            <a:extLst>
              <a:ext uri="{FF2B5EF4-FFF2-40B4-BE49-F238E27FC236}">
                <a16:creationId xmlns:a16="http://schemas.microsoft.com/office/drawing/2014/main" id="{78B93E91-E937-4828-9B29-47C41DE67450}"/>
              </a:ext>
            </a:extLst>
          </p:cNvPr>
          <p:cNvSpPr>
            <a:spLocks noGrp="1"/>
          </p:cNvSpPr>
          <p:nvPr>
            <p:ph type="body" sz="quarter" idx="15"/>
          </p:nvPr>
        </p:nvSpPr>
        <p:spPr>
          <a:xfrm>
            <a:off x="5596984" y="2673608"/>
            <a:ext cx="655949" cy="1006429"/>
          </a:xfrm>
        </p:spPr>
        <p:txBody>
          <a:bodyPr/>
          <a:lstStyle/>
          <a:p>
            <a:r>
              <a:rPr lang="en-US" altLang="zh-CN"/>
              <a:t>2</a:t>
            </a:r>
            <a:endParaRPr lang="zh-CN" altLang="en-US"/>
          </a:p>
        </p:txBody>
      </p:sp>
    </p:spTree>
    <p:extLst>
      <p:ext uri="{BB962C8B-B14F-4D97-AF65-F5344CB8AC3E}">
        <p14:creationId xmlns:p14="http://schemas.microsoft.com/office/powerpoint/2010/main" val="4018954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4" name="文本占位符 3"/>
          <p:cNvSpPr>
            <a:spLocks noGrp="1"/>
          </p:cNvSpPr>
          <p:nvPr>
            <p:ph type="body" sz="quarter" idx="10"/>
          </p:nvPr>
        </p:nvSpPr>
        <p:spPr>
          <a:xfrm>
            <a:off x="875632" y="556153"/>
            <a:ext cx="2594789" cy="553581"/>
          </a:xfrm>
        </p:spPr>
        <p:txBody>
          <a:bodyPr/>
          <a:lstStyle/>
          <a:p>
            <a:r>
              <a:rPr lang="zh-CN" altLang="en-US" dirty="0"/>
              <a:t>监督深度估计</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711642" y="1975801"/>
            <a:ext cx="8768716" cy="3970318"/>
          </a:xfrm>
          <a:prstGeom prst="rect">
            <a:avLst/>
          </a:prstGeom>
          <a:noFill/>
        </p:spPr>
        <p:txBody>
          <a:bodyPr wrap="square" rtlCol="0">
            <a:spAutoFit/>
          </a:bodyPr>
          <a:lstStyle/>
          <a:p>
            <a:pPr indent="457200">
              <a:lnSpc>
                <a:spcPct val="200000"/>
              </a:lnSpc>
            </a:pPr>
            <a:r>
              <a:rPr lang="zh-CN" altLang="en-US" b="1" dirty="0"/>
              <a:t>从</a:t>
            </a:r>
            <a:r>
              <a:rPr lang="zh-CN" altLang="en-US" b="1" dirty="0" smtClean="0"/>
              <a:t>单图像</a:t>
            </a:r>
            <a:r>
              <a:rPr lang="zh-CN" altLang="en-US" b="1" dirty="0"/>
              <a:t>估计深度</a:t>
            </a:r>
            <a:r>
              <a:rPr lang="zh-CN" altLang="en-US" dirty="0" smtClean="0"/>
              <a:t>是困难的，</a:t>
            </a:r>
            <a:r>
              <a:rPr lang="zh-CN" altLang="en-US" dirty="0"/>
              <a:t>因为相同的输入图像可以投射到多个合理的深度</a:t>
            </a:r>
            <a:r>
              <a:rPr lang="zh-CN" altLang="en-US" dirty="0" smtClean="0"/>
              <a:t>。</a:t>
            </a:r>
            <a:r>
              <a:rPr lang="zh-CN" altLang="en-US" dirty="0"/>
              <a:t>为了解决这个问题，</a:t>
            </a:r>
            <a:r>
              <a:rPr lang="zh-CN" altLang="en-US" b="1" dirty="0"/>
              <a:t>基于学习的方法</a:t>
            </a:r>
            <a:r>
              <a:rPr lang="zh-CN" altLang="en-US" dirty="0"/>
              <a:t>已经表明它们能够设置利用彩色图像与其相应深度之间关系的</a:t>
            </a:r>
            <a:r>
              <a:rPr lang="zh-CN" altLang="en-US" b="1" dirty="0"/>
              <a:t>预测模型</a:t>
            </a:r>
            <a:r>
              <a:rPr lang="zh-CN" altLang="en-US" dirty="0"/>
              <a:t>。局部</a:t>
            </a:r>
            <a:r>
              <a:rPr lang="zh-CN" altLang="en-US" dirty="0" smtClean="0"/>
              <a:t>预测，</a:t>
            </a:r>
            <a:r>
              <a:rPr lang="zh-CN" altLang="en-US" dirty="0"/>
              <a:t>非参数场景</a:t>
            </a:r>
            <a:r>
              <a:rPr lang="zh-CN" altLang="en-US" dirty="0" smtClean="0"/>
              <a:t>采样，</a:t>
            </a:r>
            <a:r>
              <a:rPr lang="zh-CN" altLang="en-US" dirty="0"/>
              <a:t>到端到端</a:t>
            </a:r>
            <a:r>
              <a:rPr lang="zh-CN" altLang="en-US" dirty="0" smtClean="0"/>
              <a:t>监督学习相结合等。</a:t>
            </a:r>
            <a:endParaRPr lang="en-US" altLang="zh-CN" dirty="0" smtClean="0"/>
          </a:p>
          <a:p>
            <a:pPr indent="457200">
              <a:lnSpc>
                <a:spcPct val="200000"/>
              </a:lnSpc>
            </a:pPr>
            <a:r>
              <a:rPr lang="zh-CN" altLang="en-US" dirty="0" smtClean="0"/>
              <a:t>许多方法</a:t>
            </a:r>
            <a:r>
              <a:rPr lang="zh-CN" altLang="en-US" dirty="0"/>
              <a:t>都是</a:t>
            </a:r>
            <a:r>
              <a:rPr lang="zh-CN" altLang="en-US" b="1" dirty="0"/>
              <a:t>完全监督</a:t>
            </a:r>
            <a:r>
              <a:rPr lang="zh-CN" altLang="en-US" dirty="0"/>
              <a:t>的，在训练期间需要地面实况深度。然而，在各种现实环境中获取这一点具有挑战性。结果，越来越多的工作利用</a:t>
            </a:r>
            <a:r>
              <a:rPr lang="zh-CN" altLang="en-US" b="1" dirty="0"/>
              <a:t>弱监督的训练数据</a:t>
            </a:r>
            <a:r>
              <a:rPr lang="zh-CN" altLang="en-US" dirty="0" smtClean="0"/>
              <a:t>，同时</a:t>
            </a:r>
            <a:r>
              <a:rPr lang="zh-CN" altLang="en-US" dirty="0"/>
              <a:t>仍需要收集额外的深度或其他注释。</a:t>
            </a:r>
            <a:r>
              <a:rPr lang="zh-CN" altLang="en-US" b="1" dirty="0"/>
              <a:t>合成训练数据</a:t>
            </a:r>
            <a:r>
              <a:rPr lang="zh-CN" altLang="en-US" dirty="0"/>
              <a:t>是一种很有前途的替代</a:t>
            </a:r>
            <a:r>
              <a:rPr lang="zh-CN" altLang="en-US" dirty="0" smtClean="0"/>
              <a:t>方案，</a:t>
            </a:r>
            <a:r>
              <a:rPr lang="zh-CN" altLang="en-US" dirty="0"/>
              <a:t>但生成包含各种真实世界外观和运动的大量合成数据并非易</a:t>
            </a:r>
            <a:r>
              <a:rPr lang="zh-CN" altLang="en-US" dirty="0" smtClean="0"/>
              <a:t>事。</a:t>
            </a:r>
            <a:endParaRPr lang="zh-CN" altLang="en-US" dirty="0"/>
          </a:p>
        </p:txBody>
      </p:sp>
    </p:spTree>
    <p:extLst>
      <p:ext uri="{BB962C8B-B14F-4D97-AF65-F5344CB8AC3E}">
        <p14:creationId xmlns:p14="http://schemas.microsoft.com/office/powerpoint/2010/main" val="3229169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4" name="文本占位符 3"/>
          <p:cNvSpPr>
            <a:spLocks noGrp="1"/>
          </p:cNvSpPr>
          <p:nvPr>
            <p:ph type="body" sz="quarter" idx="10"/>
          </p:nvPr>
        </p:nvSpPr>
        <p:spPr>
          <a:xfrm>
            <a:off x="875632" y="556153"/>
            <a:ext cx="2996178" cy="553581"/>
          </a:xfrm>
        </p:spPr>
        <p:txBody>
          <a:bodyPr/>
          <a:lstStyle/>
          <a:p>
            <a:r>
              <a:rPr lang="zh-CN" altLang="en-US" dirty="0"/>
              <a:t>自</a:t>
            </a:r>
            <a:r>
              <a:rPr lang="zh-CN" altLang="en-US" dirty="0" smtClean="0"/>
              <a:t>监督</a:t>
            </a:r>
            <a:r>
              <a:rPr lang="zh-CN" altLang="en-US" dirty="0"/>
              <a:t>深度估计</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711642" y="2642006"/>
            <a:ext cx="8768716" cy="2308324"/>
          </a:xfrm>
          <a:prstGeom prst="rect">
            <a:avLst/>
          </a:prstGeom>
          <a:noFill/>
        </p:spPr>
        <p:txBody>
          <a:bodyPr wrap="square" rtlCol="0">
            <a:spAutoFit/>
          </a:bodyPr>
          <a:lstStyle/>
          <a:p>
            <a:pPr indent="457200">
              <a:lnSpc>
                <a:spcPct val="200000"/>
              </a:lnSpc>
            </a:pPr>
            <a:r>
              <a:rPr lang="zh-CN" altLang="en-US" dirty="0"/>
              <a:t>在没有地面实况深度的情况下，一种替代方案是</a:t>
            </a:r>
            <a:r>
              <a:rPr lang="zh-CN" altLang="en-US" b="1" dirty="0">
                <a:solidFill>
                  <a:schemeClr val="accent1">
                    <a:lumMod val="75000"/>
                  </a:schemeClr>
                </a:solidFill>
              </a:rPr>
              <a:t>使用图像重建</a:t>
            </a:r>
            <a:r>
              <a:rPr lang="zh-CN" altLang="en-US" dirty="0"/>
              <a:t>作为监督信号来训练深度估计模型。这里，模型以</a:t>
            </a:r>
            <a:r>
              <a:rPr lang="zh-CN" altLang="en-US" b="1" dirty="0">
                <a:solidFill>
                  <a:schemeClr val="accent1">
                    <a:lumMod val="75000"/>
                  </a:schemeClr>
                </a:solidFill>
              </a:rPr>
              <a:t>立体对</a:t>
            </a:r>
            <a:r>
              <a:rPr lang="zh-CN" altLang="en-US" dirty="0"/>
              <a:t>或</a:t>
            </a:r>
            <a:r>
              <a:rPr lang="zh-CN" altLang="en-US" b="1" dirty="0" smtClean="0">
                <a:solidFill>
                  <a:schemeClr val="accent1">
                    <a:lumMod val="75000"/>
                  </a:schemeClr>
                </a:solidFill>
              </a:rPr>
              <a:t>单目序列</a:t>
            </a:r>
            <a:r>
              <a:rPr lang="zh-CN" altLang="en-US" dirty="0"/>
              <a:t>的形式给出一组图像作为输入。</a:t>
            </a:r>
            <a:r>
              <a:rPr lang="zh-CN" altLang="en-US" dirty="0" smtClean="0"/>
              <a:t>通过幻觉给定</a:t>
            </a:r>
            <a:r>
              <a:rPr lang="zh-CN" altLang="en-US" dirty="0"/>
              <a:t>图像</a:t>
            </a:r>
            <a:r>
              <a:rPr lang="zh-CN" altLang="en-US" dirty="0" smtClean="0"/>
              <a:t>的深度</a:t>
            </a:r>
            <a:r>
              <a:rPr lang="zh-CN" altLang="en-US" dirty="0"/>
              <a:t>并将其投影到附近的视图中，通过最小化图像重建误差来训练模型</a:t>
            </a:r>
            <a:r>
              <a:rPr lang="zh-CN" altLang="en-US" dirty="0" smtClean="0"/>
              <a:t>。</a:t>
            </a:r>
            <a:endParaRPr lang="en-US" altLang="zh-CN" dirty="0" smtClean="0"/>
          </a:p>
        </p:txBody>
      </p:sp>
    </p:spTree>
    <p:extLst>
      <p:ext uri="{BB962C8B-B14F-4D97-AF65-F5344CB8AC3E}">
        <p14:creationId xmlns:p14="http://schemas.microsoft.com/office/powerpoint/2010/main" val="1359695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2996178" cy="553581"/>
          </a:xfrm>
        </p:spPr>
        <p:txBody>
          <a:bodyPr/>
          <a:lstStyle/>
          <a:p>
            <a:r>
              <a:rPr lang="zh-CN" altLang="en-US" dirty="0"/>
              <a:t>自监督深度估计</a:t>
            </a:r>
            <a:endParaRPr lang="zh-CN" altLang="en-US" dirty="0"/>
          </a:p>
        </p:txBody>
      </p:sp>
      <p:sp>
        <p:nvSpPr>
          <p:cNvPr id="3" name="文本占位符 2">
            <a:extLst>
              <a:ext uri="{FF2B5EF4-FFF2-40B4-BE49-F238E27FC236}">
                <a16:creationId xmlns:a16="http://schemas.microsoft.com/office/drawing/2014/main" id="{1B929C0B-7768-4BEA-AC06-927C1DBE06A1}"/>
              </a:ext>
            </a:extLst>
          </p:cNvPr>
          <p:cNvSpPr>
            <a:spLocks noGrp="1"/>
          </p:cNvSpPr>
          <p:nvPr>
            <p:ph type="body" sz="quarter" idx="11"/>
          </p:nvPr>
        </p:nvSpPr>
        <p:spPr>
          <a:xfrm>
            <a:off x="923132" y="1119259"/>
            <a:ext cx="954107" cy="258532"/>
          </a:xfrm>
        </p:spPr>
        <p:txBody>
          <a:bodyPr/>
          <a:lstStyle/>
          <a:p>
            <a:r>
              <a:rPr lang="zh-CN" altLang="en-US" dirty="0" smtClean="0"/>
              <a:t>工作方法</a:t>
            </a:r>
            <a:endParaRPr lang="zh-CN" altLang="en-US" dirty="0"/>
          </a:p>
        </p:txBody>
      </p:sp>
      <p:sp>
        <p:nvSpPr>
          <p:cNvPr id="10" name="文本框 9">
            <a:extLst>
              <a:ext uri="{FF2B5EF4-FFF2-40B4-BE49-F238E27FC236}">
                <a16:creationId xmlns:a16="http://schemas.microsoft.com/office/drawing/2014/main" id="{4811F3F9-F5C2-4CBC-84E1-F08AE84AE37A}"/>
              </a:ext>
            </a:extLst>
          </p:cNvPr>
          <p:cNvSpPr txBox="1"/>
          <p:nvPr/>
        </p:nvSpPr>
        <p:spPr>
          <a:xfrm>
            <a:off x="2060474" y="2375693"/>
            <a:ext cx="3755845" cy="2252924"/>
          </a:xfrm>
          <a:prstGeom prst="rect">
            <a:avLst/>
          </a:prstGeom>
          <a:noFill/>
        </p:spPr>
        <p:txBody>
          <a:bodyPr wrap="square" rtlCol="0">
            <a:spAutoFit/>
          </a:bodyPr>
          <a:lstStyle/>
          <a:p>
            <a:pPr algn="just">
              <a:lnSpc>
                <a:spcPct val="130000"/>
              </a:lnSpc>
            </a:pPr>
            <a:r>
              <a:rPr lang="zh-CN" altLang="en-US" dirty="0"/>
              <a:t>自我监督的</a:t>
            </a:r>
            <a:r>
              <a:rPr lang="zh-CN" altLang="en-US" dirty="0" smtClean="0"/>
              <a:t>立体训练</a:t>
            </a:r>
            <a:r>
              <a:rPr lang="zh-CN" altLang="en-US" dirty="0"/>
              <a:t>一种自我监督形式来自</a:t>
            </a:r>
            <a:r>
              <a:rPr lang="zh-CN" altLang="en-US" b="1" dirty="0" smtClean="0"/>
              <a:t>立体图像对</a:t>
            </a:r>
            <a:r>
              <a:rPr lang="zh-CN" altLang="en-US" dirty="0"/>
              <a:t>。这里，在训练期间可以获得同步</a:t>
            </a:r>
            <a:r>
              <a:rPr lang="zh-CN" altLang="en-US" dirty="0" smtClean="0"/>
              <a:t>立体图像对</a:t>
            </a:r>
            <a:r>
              <a:rPr lang="zh-CN" altLang="en-US" dirty="0"/>
              <a:t>，并且通过</a:t>
            </a:r>
            <a:r>
              <a:rPr lang="zh-CN" altLang="en-US" b="1" dirty="0"/>
              <a:t>预测该对之间的像素差异</a:t>
            </a:r>
            <a:r>
              <a:rPr lang="zh-CN" altLang="en-US" dirty="0"/>
              <a:t>，可以训练深度网络以在测试时执行</a:t>
            </a:r>
            <a:r>
              <a:rPr lang="zh-CN" altLang="en-US" dirty="0" smtClean="0"/>
              <a:t>单目深度</a:t>
            </a:r>
            <a:r>
              <a:rPr lang="zh-CN" altLang="en-US" dirty="0"/>
              <a:t>估计。</a:t>
            </a:r>
            <a:endParaRPr lang="zh-CN" altLang="en-US" dirty="0"/>
          </a:p>
        </p:txBody>
      </p:sp>
      <p:sp>
        <p:nvSpPr>
          <p:cNvPr id="29" name="文本框 28">
            <a:extLst>
              <a:ext uri="{FF2B5EF4-FFF2-40B4-BE49-F238E27FC236}">
                <a16:creationId xmlns:a16="http://schemas.microsoft.com/office/drawing/2014/main" id="{E6E48762-51AB-44AE-8A84-8B9172438B53}"/>
              </a:ext>
            </a:extLst>
          </p:cNvPr>
          <p:cNvSpPr txBox="1"/>
          <p:nvPr/>
        </p:nvSpPr>
        <p:spPr>
          <a:xfrm>
            <a:off x="1221290" y="2227934"/>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1</a:t>
            </a:r>
            <a:endParaRPr lang="zh-CN" altLang="en-US" sz="6600" b="1" i="1" dirty="0">
              <a:solidFill>
                <a:schemeClr val="tx1">
                  <a:lumMod val="75000"/>
                  <a:lumOff val="25000"/>
                </a:schemeClr>
              </a:solidFill>
            </a:endParaRPr>
          </a:p>
        </p:txBody>
      </p:sp>
      <p:cxnSp>
        <p:nvCxnSpPr>
          <p:cNvPr id="37" name="直接连接符 36">
            <a:extLst>
              <a:ext uri="{FF2B5EF4-FFF2-40B4-BE49-F238E27FC236}">
                <a16:creationId xmlns:a16="http://schemas.microsoft.com/office/drawing/2014/main" id="{C7FC3064-10BD-4FBF-A9EB-7CD731A4691D}"/>
              </a:ext>
            </a:extLst>
          </p:cNvPr>
          <p:cNvCxnSpPr>
            <a:cxnSpLocks/>
          </p:cNvCxnSpPr>
          <p:nvPr/>
        </p:nvCxnSpPr>
        <p:spPr>
          <a:xfrm flipV="1">
            <a:off x="6096000" y="1944766"/>
            <a:ext cx="0" cy="368408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7D025E8-EAA8-4CE2-AC2E-6864A6E97CC1}"/>
              </a:ext>
            </a:extLst>
          </p:cNvPr>
          <p:cNvSpPr txBox="1"/>
          <p:nvPr/>
        </p:nvSpPr>
        <p:spPr>
          <a:xfrm>
            <a:off x="7066515" y="2375693"/>
            <a:ext cx="3755845" cy="3416320"/>
          </a:xfrm>
          <a:prstGeom prst="rect">
            <a:avLst/>
          </a:prstGeom>
          <a:noFill/>
        </p:spPr>
        <p:txBody>
          <a:bodyPr wrap="square" rtlCol="0">
            <a:spAutoFit/>
          </a:bodyPr>
          <a:lstStyle/>
          <a:p>
            <a:pPr>
              <a:lnSpc>
                <a:spcPct val="150000"/>
              </a:lnSpc>
            </a:pPr>
            <a:r>
              <a:rPr lang="zh-CN" altLang="en-US" dirty="0"/>
              <a:t>自我监督的</a:t>
            </a:r>
            <a:r>
              <a:rPr lang="zh-CN" altLang="en-US" dirty="0" smtClean="0"/>
              <a:t>单目训练</a:t>
            </a:r>
            <a:r>
              <a:rPr lang="zh-CN" altLang="en-US" dirty="0"/>
              <a:t>较少受限制的自我监督形式是使用</a:t>
            </a:r>
            <a:r>
              <a:rPr lang="zh-CN" altLang="en-US" dirty="0" smtClean="0"/>
              <a:t>单目视频</a:t>
            </a:r>
            <a:r>
              <a:rPr lang="zh-CN" altLang="en-US" dirty="0"/>
              <a:t>，其中</a:t>
            </a:r>
            <a:r>
              <a:rPr lang="zh-CN" altLang="en-US" b="1" dirty="0"/>
              <a:t>连续的时间帧</a:t>
            </a:r>
            <a:r>
              <a:rPr lang="zh-CN" altLang="en-US" dirty="0"/>
              <a:t>提供训练信号。这里，除了预测深度之外，网络还必须</a:t>
            </a:r>
            <a:r>
              <a:rPr lang="zh-CN" altLang="en-US" b="1" dirty="0"/>
              <a:t>估计帧之间的相机姿势</a:t>
            </a:r>
            <a:r>
              <a:rPr lang="zh-CN" altLang="en-US" dirty="0"/>
              <a:t>，这在存在物体运动时是具有挑战性的。仅在训练期间需要该估计的相机姿势以帮助约束深度估计网络。</a:t>
            </a:r>
            <a:endParaRPr lang="zh-CN" altLang="en-US" dirty="0"/>
          </a:p>
        </p:txBody>
      </p:sp>
      <p:sp>
        <p:nvSpPr>
          <p:cNvPr id="17" name="文本框 16">
            <a:extLst>
              <a:ext uri="{FF2B5EF4-FFF2-40B4-BE49-F238E27FC236}">
                <a16:creationId xmlns:a16="http://schemas.microsoft.com/office/drawing/2014/main" id="{6ECD02CC-88A2-48B4-A575-A122169CF983}"/>
              </a:ext>
            </a:extLst>
          </p:cNvPr>
          <p:cNvSpPr txBox="1"/>
          <p:nvPr/>
        </p:nvSpPr>
        <p:spPr>
          <a:xfrm>
            <a:off x="6227331" y="2227934"/>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cxnSp>
        <p:nvCxnSpPr>
          <p:cNvPr id="19" name="直接连接符 18">
            <a:extLst>
              <a:ext uri="{FF2B5EF4-FFF2-40B4-BE49-F238E27FC236}">
                <a16:creationId xmlns:a16="http://schemas.microsoft.com/office/drawing/2014/main" id="{BF4AFB37-F710-48B5-BDFA-30F381ADA580}"/>
              </a:ext>
            </a:extLst>
          </p:cNvPr>
          <p:cNvCxnSpPr>
            <a:cxnSpLocks/>
          </p:cNvCxnSpPr>
          <p:nvPr/>
        </p:nvCxnSpPr>
        <p:spPr>
          <a:xfrm>
            <a:off x="1288095" y="3205655"/>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F852573-3DE7-4049-A2B8-529B3E516441}"/>
              </a:ext>
            </a:extLst>
          </p:cNvPr>
          <p:cNvCxnSpPr>
            <a:cxnSpLocks/>
          </p:cNvCxnSpPr>
          <p:nvPr/>
        </p:nvCxnSpPr>
        <p:spPr>
          <a:xfrm>
            <a:off x="6300959" y="3205655"/>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80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4" name="文本占位符 3"/>
          <p:cNvSpPr>
            <a:spLocks noGrp="1"/>
          </p:cNvSpPr>
          <p:nvPr>
            <p:ph type="body" sz="quarter" idx="10"/>
          </p:nvPr>
        </p:nvSpPr>
        <p:spPr>
          <a:xfrm>
            <a:off x="875632" y="556153"/>
            <a:ext cx="2193399" cy="553581"/>
          </a:xfrm>
        </p:spPr>
        <p:txBody>
          <a:bodyPr/>
          <a:lstStyle/>
          <a:p>
            <a:r>
              <a:rPr lang="zh-CN" altLang="en-US" dirty="0" smtClean="0"/>
              <a:t>自监督训练</a:t>
            </a:r>
            <a:endParaRPr lang="zh-CN" altLang="en-US" dirty="0"/>
          </a:p>
        </p:txBody>
      </p:sp>
      <p:grpSp>
        <p:nvGrpSpPr>
          <p:cNvPr id="12" name="组合 11"/>
          <p:cNvGrpSpPr/>
          <p:nvPr/>
        </p:nvGrpSpPr>
        <p:grpSpPr>
          <a:xfrm>
            <a:off x="1295604" y="2197869"/>
            <a:ext cx="9600792" cy="3416320"/>
            <a:chOff x="1332821" y="1897423"/>
            <a:chExt cx="9600792" cy="3416320"/>
          </a:xfrm>
        </p:grpSpPr>
        <p:sp>
          <p:nvSpPr>
            <p:cNvPr id="6" name="文本框 5">
              <a:extLst>
                <a:ext uri="{FF2B5EF4-FFF2-40B4-BE49-F238E27FC236}">
                  <a16:creationId xmlns:a16="http://schemas.microsoft.com/office/drawing/2014/main" id="{4811F3F9-F5C2-4CBC-84E1-F08AE84AE37A}"/>
                </a:ext>
              </a:extLst>
            </p:cNvPr>
            <p:cNvSpPr txBox="1"/>
            <p:nvPr/>
          </p:nvSpPr>
          <p:spPr>
            <a:xfrm>
              <a:off x="1332821" y="1897423"/>
              <a:ext cx="9600792" cy="3416320"/>
            </a:xfrm>
            <a:prstGeom prst="rect">
              <a:avLst/>
            </a:prstGeom>
            <a:noFill/>
          </p:spPr>
          <p:txBody>
            <a:bodyPr wrap="square" rtlCol="0">
              <a:spAutoFit/>
            </a:bodyPr>
            <a:lstStyle/>
            <a:p>
              <a:pPr indent="457200">
                <a:lnSpc>
                  <a:spcPct val="200000"/>
                </a:lnSpc>
              </a:pPr>
              <a:r>
                <a:rPr lang="zh-CN" altLang="en-US" dirty="0" smtClean="0"/>
                <a:t>作者的</a:t>
              </a:r>
              <a:r>
                <a:rPr lang="zh-CN" altLang="en-US" b="1" dirty="0" smtClean="0">
                  <a:solidFill>
                    <a:schemeClr val="accent1">
                      <a:lumMod val="75000"/>
                    </a:schemeClr>
                  </a:solidFill>
                </a:rPr>
                <a:t>深度预测网络</a:t>
              </a:r>
              <a:r>
                <a:rPr lang="zh-CN" altLang="en-US" dirty="0" smtClean="0"/>
                <a:t>，采用单个颜色输入     并生成深度图       。作者首先回顾了单目深度估计自监督训练背后的关键思想，然后描述了提出的</a:t>
              </a:r>
              <a:r>
                <a:rPr lang="zh-CN" altLang="en-US" b="1" dirty="0" smtClean="0"/>
                <a:t>深度估计网络</a:t>
              </a:r>
              <a:r>
                <a:rPr lang="zh-CN" altLang="en-US" dirty="0" smtClean="0"/>
                <a:t>和</a:t>
              </a:r>
              <a:r>
                <a:rPr lang="zh-CN" altLang="en-US" b="1" dirty="0" smtClean="0"/>
                <a:t>联合训练损失</a:t>
              </a:r>
              <a:r>
                <a:rPr lang="zh-CN" altLang="en-US" dirty="0" smtClean="0"/>
                <a:t>。</a:t>
              </a:r>
              <a:endParaRPr lang="en-US" altLang="zh-CN" dirty="0" smtClean="0"/>
            </a:p>
            <a:p>
              <a:pPr indent="457200">
                <a:lnSpc>
                  <a:spcPct val="200000"/>
                </a:lnSpc>
              </a:pPr>
              <a:r>
                <a:rPr lang="zh-CN" altLang="en-US" dirty="0"/>
                <a:t>自监督深度估计通过训练网络从另一图像的视点预测目标图像的外观，</a:t>
              </a:r>
              <a:r>
                <a:rPr lang="zh-CN" altLang="en-US" dirty="0" smtClean="0"/>
                <a:t>将</a:t>
              </a:r>
              <a:r>
                <a:rPr lang="zh-CN" altLang="en-US" b="1" dirty="0" smtClean="0"/>
                <a:t>学习问题</a:t>
              </a:r>
              <a:r>
                <a:rPr lang="zh-CN" altLang="en-US" dirty="0" smtClean="0"/>
                <a:t>构建</a:t>
              </a:r>
              <a:r>
                <a:rPr lang="zh-CN" altLang="en-US" dirty="0"/>
                <a:t>为</a:t>
              </a:r>
              <a:r>
                <a:rPr lang="zh-CN" altLang="en-US" b="1" dirty="0" smtClean="0"/>
                <a:t>新的</a:t>
              </a:r>
              <a:r>
                <a:rPr lang="zh-CN" altLang="en-US" b="1" dirty="0"/>
                <a:t>视图</a:t>
              </a:r>
              <a:r>
                <a:rPr lang="zh-CN" altLang="en-US" b="1" dirty="0" smtClean="0"/>
                <a:t>合成问题</a:t>
              </a:r>
              <a:r>
                <a:rPr lang="zh-CN" altLang="en-US" dirty="0" smtClean="0"/>
                <a:t>。考虑</a:t>
              </a:r>
              <a:r>
                <a:rPr lang="zh-CN" altLang="en-US" dirty="0"/>
                <a:t>到这两个视图之间的相对姿势</a:t>
              </a:r>
              <a:r>
                <a:rPr lang="zh-CN" altLang="en-US" dirty="0" smtClean="0"/>
                <a:t>，可以</a:t>
              </a:r>
              <a:r>
                <a:rPr lang="zh-CN" altLang="en-US" dirty="0"/>
                <a:t>正确地重建</a:t>
              </a:r>
              <a:r>
                <a:rPr lang="zh-CN" altLang="en-US" dirty="0" smtClean="0"/>
                <a:t>新的</a:t>
              </a:r>
              <a:r>
                <a:rPr lang="zh-CN" altLang="en-US" dirty="0"/>
                <a:t>视图</a:t>
              </a:r>
              <a:r>
                <a:rPr lang="zh-CN" altLang="en-US" dirty="0" smtClean="0"/>
                <a:t>。经典的双目和多视图立体方法通常通过强制深度图中的平滑度，以及通过全局优化求解每像素深度时计算小块上的照片一致性来解决这种模糊性。</a:t>
              </a:r>
              <a:endParaRPr lang="en-US" altLang="zh-CN" dirty="0" smtClean="0"/>
            </a:p>
          </p:txBody>
        </p:sp>
        <p:pic>
          <p:nvPicPr>
            <p:cNvPr id="10" name="图片 9"/>
            <p:cNvPicPr>
              <a:picLocks noChangeAspect="1"/>
            </p:cNvPicPr>
            <p:nvPr/>
          </p:nvPicPr>
          <p:blipFill>
            <a:blip r:embed="rId2"/>
            <a:stretch>
              <a:fillRect/>
            </a:stretch>
          </p:blipFill>
          <p:spPr>
            <a:xfrm>
              <a:off x="6039641" y="2169074"/>
              <a:ext cx="235114" cy="302290"/>
            </a:xfrm>
            <a:prstGeom prst="rect">
              <a:avLst/>
            </a:prstGeom>
          </p:spPr>
        </p:pic>
        <p:pic>
          <p:nvPicPr>
            <p:cNvPr id="11" name="图片 10"/>
            <p:cNvPicPr>
              <a:picLocks noChangeAspect="1"/>
            </p:cNvPicPr>
            <p:nvPr/>
          </p:nvPicPr>
          <p:blipFill>
            <a:blip r:embed="rId3"/>
            <a:stretch>
              <a:fillRect/>
            </a:stretch>
          </p:blipFill>
          <p:spPr>
            <a:xfrm>
              <a:off x="7742565" y="2168433"/>
              <a:ext cx="356084" cy="300446"/>
            </a:xfrm>
            <a:prstGeom prst="rect">
              <a:avLst/>
            </a:prstGeom>
          </p:spPr>
        </p:pic>
      </p:grpSp>
    </p:spTree>
    <p:extLst>
      <p:ext uri="{BB962C8B-B14F-4D97-AF65-F5344CB8AC3E}">
        <p14:creationId xmlns:p14="http://schemas.microsoft.com/office/powerpoint/2010/main" val="2786992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63A5D49-CDAD-4E75-B42A-3166140BC2BF}"/>
              </a:ext>
            </a:extLst>
          </p:cNvPr>
          <p:cNvSpPr>
            <a:spLocks noGrp="1"/>
          </p:cNvSpPr>
          <p:nvPr>
            <p:ph type="body" sz="quarter" idx="11"/>
          </p:nvPr>
        </p:nvSpPr>
        <p:spPr>
          <a:xfrm>
            <a:off x="923132" y="1119259"/>
            <a:ext cx="954107" cy="258532"/>
          </a:xfrm>
        </p:spPr>
        <p:txBody>
          <a:bodyPr/>
          <a:lstStyle/>
          <a:p>
            <a:r>
              <a:rPr lang="zh-CN" altLang="en-US" dirty="0" smtClean="0"/>
              <a:t>工作方法</a:t>
            </a:r>
            <a:endParaRPr lang="zh-CN" altLang="en-US" dirty="0"/>
          </a:p>
        </p:txBody>
      </p:sp>
      <p:sp>
        <p:nvSpPr>
          <p:cNvPr id="3" name="文本占位符 2">
            <a:extLst>
              <a:ext uri="{FF2B5EF4-FFF2-40B4-BE49-F238E27FC236}">
                <a16:creationId xmlns:a16="http://schemas.microsoft.com/office/drawing/2014/main" id="{70966D55-5213-42BF-9347-2A007556AEE1}"/>
              </a:ext>
            </a:extLst>
          </p:cNvPr>
          <p:cNvSpPr>
            <a:spLocks noGrp="1"/>
          </p:cNvSpPr>
          <p:nvPr>
            <p:ph type="body" sz="quarter" idx="10"/>
          </p:nvPr>
        </p:nvSpPr>
        <p:spPr>
          <a:xfrm>
            <a:off x="875632" y="556153"/>
            <a:ext cx="4160113" cy="553581"/>
          </a:xfrm>
        </p:spPr>
        <p:txBody>
          <a:bodyPr/>
          <a:lstStyle/>
          <a:p>
            <a:r>
              <a:rPr lang="zh-CN" altLang="en-US" dirty="0"/>
              <a:t>最小化光度重投影误差</a:t>
            </a:r>
            <a:endParaRPr lang="zh-CN" altLang="en-US" dirty="0"/>
          </a:p>
        </p:txBody>
      </p:sp>
      <p:cxnSp>
        <p:nvCxnSpPr>
          <p:cNvPr id="34" name="直接连接符 33">
            <a:extLst>
              <a:ext uri="{FF2B5EF4-FFF2-40B4-BE49-F238E27FC236}">
                <a16:creationId xmlns:a16="http://schemas.microsoft.com/office/drawing/2014/main" id="{886066E7-D1E6-46A1-96AC-25AC1FF47EF8}"/>
              </a:ext>
            </a:extLst>
          </p:cNvPr>
          <p:cNvCxnSpPr>
            <a:cxnSpLocks/>
          </p:cNvCxnSpPr>
          <p:nvPr/>
        </p:nvCxnSpPr>
        <p:spPr>
          <a:xfrm>
            <a:off x="1158192" y="2042160"/>
            <a:ext cx="19659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E1B55DC-0969-4119-8410-6D447356E904}"/>
              </a:ext>
            </a:extLst>
          </p:cNvPr>
          <p:cNvCxnSpPr>
            <a:cxnSpLocks/>
          </p:cNvCxnSpPr>
          <p:nvPr/>
        </p:nvCxnSpPr>
        <p:spPr>
          <a:xfrm>
            <a:off x="1158192" y="2910840"/>
            <a:ext cx="19659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AFFA281-A491-4E91-8014-8B3318333C62}"/>
              </a:ext>
            </a:extLst>
          </p:cNvPr>
          <p:cNvCxnSpPr>
            <a:cxnSpLocks/>
          </p:cNvCxnSpPr>
          <p:nvPr/>
        </p:nvCxnSpPr>
        <p:spPr>
          <a:xfrm>
            <a:off x="5659486" y="2145982"/>
            <a:ext cx="0" cy="3614738"/>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977504" y="3013422"/>
            <a:ext cx="4514286" cy="1703829"/>
          </a:xfrm>
          <a:prstGeom prst="rect">
            <a:avLst/>
          </a:prstGeom>
        </p:spPr>
      </p:pic>
      <p:grpSp>
        <p:nvGrpSpPr>
          <p:cNvPr id="10" name="组合 9"/>
          <p:cNvGrpSpPr/>
          <p:nvPr/>
        </p:nvGrpSpPr>
        <p:grpSpPr>
          <a:xfrm>
            <a:off x="5843116" y="3221970"/>
            <a:ext cx="5064082" cy="1495281"/>
            <a:chOff x="5790865" y="2212974"/>
            <a:chExt cx="5064082" cy="1495281"/>
          </a:xfrm>
        </p:grpSpPr>
        <p:sp>
          <p:nvSpPr>
            <p:cNvPr id="27" name="矩形 26">
              <a:extLst>
                <a:ext uri="{FF2B5EF4-FFF2-40B4-BE49-F238E27FC236}">
                  <a16:creationId xmlns:a16="http://schemas.microsoft.com/office/drawing/2014/main" id="{A88AA63C-69E9-4571-8B2B-0CA656DC60B4}"/>
                </a:ext>
              </a:extLst>
            </p:cNvPr>
            <p:cNvSpPr/>
            <p:nvPr/>
          </p:nvSpPr>
          <p:spPr>
            <a:xfrm>
              <a:off x="5790865" y="2212974"/>
              <a:ext cx="5064082" cy="1495281"/>
            </a:xfrm>
            <a:prstGeom prst="rect">
              <a:avLst/>
            </a:prstGeom>
          </p:spPr>
          <p:txBody>
            <a:bodyPr wrap="square">
              <a:spAutoFit/>
            </a:bodyPr>
            <a:lstStyle/>
            <a:p>
              <a:pPr algn="just">
                <a:lnSpc>
                  <a:spcPct val="130000"/>
                </a:lnSpc>
              </a:pPr>
              <a:r>
                <a:rPr lang="zh-CN" altLang="en-US" dirty="0" smtClean="0">
                  <a:solidFill>
                    <a:schemeClr val="tx1">
                      <a:lumMod val="75000"/>
                      <a:lumOff val="25000"/>
                    </a:schemeClr>
                  </a:solidFill>
                </a:rPr>
                <a:t>将</a:t>
              </a:r>
              <a:r>
                <a:rPr lang="zh-CN" altLang="en-US" dirty="0">
                  <a:solidFill>
                    <a:schemeClr val="tx1">
                      <a:lumMod val="75000"/>
                      <a:lumOff val="25000"/>
                    </a:schemeClr>
                  </a:solidFill>
                </a:rPr>
                <a:t>每个源视图的相对姿势表示</a:t>
              </a:r>
              <a:r>
                <a:rPr lang="zh-CN" altLang="en-US" dirty="0" smtClean="0">
                  <a:solidFill>
                    <a:schemeClr val="tx1">
                      <a:lumMod val="75000"/>
                      <a:lumOff val="25000"/>
                    </a:schemeClr>
                  </a:solidFill>
                </a:rPr>
                <a:t>为   ，</a:t>
              </a:r>
              <a:r>
                <a:rPr lang="zh-CN" altLang="en-US" dirty="0">
                  <a:solidFill>
                    <a:schemeClr val="tx1">
                      <a:lumMod val="75000"/>
                      <a:lumOff val="25000"/>
                    </a:schemeClr>
                  </a:solidFill>
                </a:rPr>
                <a:t>相对于目标</a:t>
              </a:r>
              <a:r>
                <a:rPr lang="zh-CN" altLang="en-US" dirty="0" smtClean="0">
                  <a:solidFill>
                    <a:schemeClr val="tx1">
                      <a:lumMod val="75000"/>
                      <a:lumOff val="25000"/>
                    </a:schemeClr>
                  </a:solidFill>
                </a:rPr>
                <a:t>图像    的</a:t>
              </a:r>
              <a:r>
                <a:rPr lang="zh-CN" altLang="en-US" dirty="0">
                  <a:solidFill>
                    <a:schemeClr val="tx1">
                      <a:lumMod val="75000"/>
                      <a:lumOff val="25000"/>
                    </a:schemeClr>
                  </a:solidFill>
                </a:rPr>
                <a:t>姿势。我们预测一个密集的深度</a:t>
              </a:r>
              <a:r>
                <a:rPr lang="zh-CN" altLang="en-US" dirty="0" smtClean="0">
                  <a:solidFill>
                    <a:schemeClr val="tx1">
                      <a:lumMod val="75000"/>
                      <a:lumOff val="25000"/>
                    </a:schemeClr>
                  </a:solidFill>
                </a:rPr>
                <a:t>图   ，</a:t>
              </a:r>
              <a:r>
                <a:rPr lang="zh-CN" altLang="en-US" dirty="0">
                  <a:solidFill>
                    <a:schemeClr val="tx1">
                      <a:lumMod val="75000"/>
                      <a:lumOff val="25000"/>
                    </a:schemeClr>
                  </a:solidFill>
                </a:rPr>
                <a:t>它可以最大限度地减少光度重投影</a:t>
              </a:r>
              <a:r>
                <a:rPr lang="zh-CN" altLang="en-US" dirty="0" smtClean="0">
                  <a:solidFill>
                    <a:schemeClr val="tx1">
                      <a:lumMod val="75000"/>
                      <a:lumOff val="25000"/>
                    </a:schemeClr>
                  </a:solidFill>
                </a:rPr>
                <a:t>错误</a:t>
              </a:r>
              <a:endParaRPr lang="en-US" altLang="zh-CN" dirty="0" smtClean="0">
                <a:solidFill>
                  <a:schemeClr val="tx1">
                    <a:lumMod val="75000"/>
                    <a:lumOff val="25000"/>
                  </a:schemeClr>
                </a:solidFill>
              </a:endParaRPr>
            </a:p>
            <a:p>
              <a:pPr algn="just">
                <a:lnSpc>
                  <a:spcPct val="130000"/>
                </a:lnSpc>
              </a:pPr>
              <a:r>
                <a:rPr lang="zh-CN" altLang="en-US" dirty="0">
                  <a:solidFill>
                    <a:schemeClr val="tx1">
                      <a:lumMod val="75000"/>
                      <a:lumOff val="25000"/>
                    </a:schemeClr>
                  </a:solidFill>
                </a:rPr>
                <a:t>这里</a:t>
              </a:r>
              <a:r>
                <a:rPr lang="en-US" altLang="zh-CN" dirty="0" err="1">
                  <a:solidFill>
                    <a:schemeClr val="tx1">
                      <a:lumMod val="75000"/>
                      <a:lumOff val="25000"/>
                    </a:schemeClr>
                  </a:solidFill>
                </a:rPr>
                <a:t>pe</a:t>
              </a:r>
              <a:r>
                <a:rPr lang="zh-CN" altLang="en-US" dirty="0">
                  <a:solidFill>
                    <a:schemeClr val="tx1">
                      <a:lumMod val="75000"/>
                      <a:lumOff val="25000"/>
                    </a:schemeClr>
                  </a:solidFill>
                </a:rPr>
                <a:t>是光度重建</a:t>
              </a:r>
              <a:r>
                <a:rPr lang="zh-CN" altLang="en-US" dirty="0" smtClean="0">
                  <a:solidFill>
                    <a:schemeClr val="tx1">
                      <a:lumMod val="75000"/>
                      <a:lumOff val="25000"/>
                    </a:schemeClr>
                  </a:solidFill>
                </a:rPr>
                <a:t>误差。</a:t>
              </a:r>
              <a:endParaRPr lang="zh-CN" altLang="en-US" dirty="0">
                <a:solidFill>
                  <a:schemeClr val="tx1">
                    <a:lumMod val="75000"/>
                    <a:lumOff val="25000"/>
                  </a:schemeClr>
                </a:solidFill>
              </a:endParaRPr>
            </a:p>
          </p:txBody>
        </p:sp>
        <p:pic>
          <p:nvPicPr>
            <p:cNvPr id="6" name="图片 5"/>
            <p:cNvPicPr>
              <a:picLocks noChangeAspect="1"/>
            </p:cNvPicPr>
            <p:nvPr/>
          </p:nvPicPr>
          <p:blipFill>
            <a:blip r:embed="rId3"/>
            <a:stretch>
              <a:fillRect/>
            </a:stretch>
          </p:blipFill>
          <p:spPr>
            <a:xfrm>
              <a:off x="9093609" y="2332224"/>
              <a:ext cx="257211" cy="257211"/>
            </a:xfrm>
            <a:prstGeom prst="rect">
              <a:avLst/>
            </a:prstGeom>
          </p:spPr>
        </p:pic>
        <p:pic>
          <p:nvPicPr>
            <p:cNvPr id="7" name="图片 6"/>
            <p:cNvPicPr>
              <a:picLocks noChangeAspect="1"/>
            </p:cNvPicPr>
            <p:nvPr/>
          </p:nvPicPr>
          <p:blipFill>
            <a:blip r:embed="rId4"/>
            <a:stretch>
              <a:fillRect/>
            </a:stretch>
          </p:blipFill>
          <p:spPr>
            <a:xfrm>
              <a:off x="6391444" y="2716918"/>
              <a:ext cx="200053" cy="257211"/>
            </a:xfrm>
            <a:prstGeom prst="rect">
              <a:avLst/>
            </a:prstGeom>
          </p:spPr>
        </p:pic>
        <p:pic>
          <p:nvPicPr>
            <p:cNvPr id="8" name="图片 7"/>
            <p:cNvPicPr>
              <a:picLocks noChangeAspect="1"/>
            </p:cNvPicPr>
            <p:nvPr/>
          </p:nvPicPr>
          <p:blipFill>
            <a:blip r:embed="rId5"/>
            <a:stretch>
              <a:fillRect/>
            </a:stretch>
          </p:blipFill>
          <p:spPr>
            <a:xfrm>
              <a:off x="10245262" y="2701831"/>
              <a:ext cx="304843" cy="257211"/>
            </a:xfrm>
            <a:prstGeom prst="rect">
              <a:avLst/>
            </a:prstGeom>
          </p:spPr>
        </p:pic>
        <p:pic>
          <p:nvPicPr>
            <p:cNvPr id="9" name="图片 8"/>
            <p:cNvPicPr>
              <a:picLocks noChangeAspect="1"/>
            </p:cNvPicPr>
            <p:nvPr/>
          </p:nvPicPr>
          <p:blipFill>
            <a:blip r:embed="rId6"/>
            <a:stretch>
              <a:fillRect/>
            </a:stretch>
          </p:blipFill>
          <p:spPr>
            <a:xfrm>
              <a:off x="9782683" y="3041877"/>
              <a:ext cx="285790" cy="257211"/>
            </a:xfrm>
            <a:prstGeom prst="rect">
              <a:avLst/>
            </a:prstGeom>
          </p:spPr>
        </p:pic>
      </p:grpSp>
    </p:spTree>
    <p:extLst>
      <p:ext uri="{BB962C8B-B14F-4D97-AF65-F5344CB8AC3E}">
        <p14:creationId xmlns:p14="http://schemas.microsoft.com/office/powerpoint/2010/main" val="3650271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3" name="文本占位符 2"/>
          <p:cNvSpPr>
            <a:spLocks noGrp="1"/>
          </p:cNvSpPr>
          <p:nvPr>
            <p:ph type="body" sz="quarter" idx="10"/>
          </p:nvPr>
        </p:nvSpPr>
        <p:spPr>
          <a:xfrm>
            <a:off x="875632" y="556153"/>
            <a:ext cx="4160113" cy="553581"/>
          </a:xfrm>
        </p:spPr>
        <p:txBody>
          <a:bodyPr/>
          <a:lstStyle/>
          <a:p>
            <a:r>
              <a:rPr lang="zh-CN" altLang="en-US" dirty="0"/>
              <a:t>最小化光度重投影误差</a:t>
            </a:r>
            <a:endParaRPr lang="zh-CN" altLang="en-US" dirty="0"/>
          </a:p>
        </p:txBody>
      </p:sp>
      <p:sp>
        <p:nvSpPr>
          <p:cNvPr id="5" name="矩形 4"/>
          <p:cNvSpPr/>
          <p:nvPr/>
        </p:nvSpPr>
        <p:spPr>
          <a:xfrm>
            <a:off x="7027817" y="3236333"/>
            <a:ext cx="3984172" cy="1526059"/>
          </a:xfrm>
          <a:prstGeom prst="rect">
            <a:avLst/>
          </a:prstGeom>
        </p:spPr>
        <p:txBody>
          <a:bodyPr wrap="square">
            <a:spAutoFit/>
          </a:bodyPr>
          <a:lstStyle/>
          <a:p>
            <a:pPr>
              <a:lnSpc>
                <a:spcPct val="150000"/>
              </a:lnSpc>
            </a:pPr>
            <a:r>
              <a:rPr lang="zh-CN" altLang="en-US" sz="1600" i="1" dirty="0">
                <a:solidFill>
                  <a:srgbClr val="333333"/>
                </a:solidFill>
                <a:latin typeface="times" panose="02020603050405020304" pitchFamily="18" charset="0"/>
              </a:rPr>
              <a:t>圆圈区域的像素在</a:t>
            </a:r>
            <a:r>
              <a:rPr lang="en-US" altLang="zh-CN" sz="1600" i="1" dirty="0">
                <a:solidFill>
                  <a:srgbClr val="333333"/>
                </a:solidFill>
                <a:latin typeface="times" panose="02020603050405020304" pitchFamily="18" charset="0"/>
              </a:rPr>
              <a:t>IR</a:t>
            </a:r>
            <a:r>
              <a:rPr lang="zh-CN" altLang="en-US" sz="1600" i="1" dirty="0">
                <a:solidFill>
                  <a:srgbClr val="333333"/>
                </a:solidFill>
                <a:latin typeface="times" panose="02020603050405020304" pitchFamily="18" charset="0"/>
              </a:rPr>
              <a:t>中被遮挡，因此在</a:t>
            </a:r>
            <a:r>
              <a:rPr lang="en-US" altLang="zh-CN" sz="1600" i="1" dirty="0">
                <a:solidFill>
                  <a:srgbClr val="333333"/>
                </a:solidFill>
                <a:latin typeface="times" panose="02020603050405020304" pitchFamily="18" charset="0"/>
              </a:rPr>
              <a:t>(IL</a:t>
            </a:r>
            <a:r>
              <a:rPr lang="zh-CN" altLang="en-US" sz="1600" i="1" dirty="0">
                <a:solidFill>
                  <a:srgbClr val="333333"/>
                </a:solidFill>
                <a:latin typeface="times" panose="02020603050405020304" pitchFamily="18" charset="0"/>
              </a:rPr>
              <a:t>，</a:t>
            </a:r>
            <a:r>
              <a:rPr lang="en-US" altLang="zh-CN" sz="1600" i="1" dirty="0">
                <a:solidFill>
                  <a:srgbClr val="333333"/>
                </a:solidFill>
                <a:latin typeface="times" panose="02020603050405020304" pitchFamily="18" charset="0"/>
              </a:rPr>
              <a:t>IR)</a:t>
            </a:r>
            <a:r>
              <a:rPr lang="zh-CN" altLang="en-US" sz="1600" i="1" dirty="0">
                <a:solidFill>
                  <a:srgbClr val="333333"/>
                </a:solidFill>
                <a:latin typeface="times" panose="02020603050405020304" pitchFamily="18" charset="0"/>
              </a:rPr>
              <a:t>之间没有损失。相反，像素与可见的</a:t>
            </a:r>
            <a:r>
              <a:rPr lang="en-US" altLang="zh-CN" sz="1600" i="1" dirty="0" smtClean="0">
                <a:solidFill>
                  <a:srgbClr val="333333"/>
                </a:solidFill>
                <a:latin typeface="times" panose="02020603050405020304" pitchFamily="18" charset="0"/>
              </a:rPr>
              <a:t>I-1</a:t>
            </a:r>
            <a:r>
              <a:rPr lang="zh-CN" altLang="en-US" sz="1600" i="1" dirty="0">
                <a:solidFill>
                  <a:srgbClr val="333333"/>
                </a:solidFill>
                <a:latin typeface="times" panose="02020603050405020304" pitchFamily="18" charset="0"/>
              </a:rPr>
              <a:t>相匹配。右上角图像中的颜色指示在底部选择哪些源图像进行匹配。</a:t>
            </a:r>
            <a:endParaRPr lang="zh-CN" altLang="en-US" sz="1600" b="0" i="1" dirty="0">
              <a:solidFill>
                <a:srgbClr val="333333"/>
              </a:solidFill>
              <a:effectLst/>
              <a:latin typeface="times" panose="02020603050405020304" pitchFamily="18" charset="0"/>
            </a:endParaRPr>
          </a:p>
        </p:txBody>
      </p:sp>
      <p:cxnSp>
        <p:nvCxnSpPr>
          <p:cNvPr id="8" name="直接连接符 7">
            <a:extLst>
              <a:ext uri="{FF2B5EF4-FFF2-40B4-BE49-F238E27FC236}">
                <a16:creationId xmlns:a16="http://schemas.microsoft.com/office/drawing/2014/main" id="{C7FC3064-10BD-4FBF-A9EB-7CD731A4691D}"/>
              </a:ext>
            </a:extLst>
          </p:cNvPr>
          <p:cNvCxnSpPr>
            <a:cxnSpLocks/>
          </p:cNvCxnSpPr>
          <p:nvPr/>
        </p:nvCxnSpPr>
        <p:spPr>
          <a:xfrm flipV="1">
            <a:off x="6699632" y="1900103"/>
            <a:ext cx="0" cy="368408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970191" y="2286879"/>
            <a:ext cx="5565349" cy="3447716"/>
          </a:xfrm>
          <a:prstGeom prst="rect">
            <a:avLst/>
          </a:prstGeom>
        </p:spPr>
      </p:pic>
    </p:spTree>
    <p:extLst>
      <p:ext uri="{BB962C8B-B14F-4D97-AF65-F5344CB8AC3E}">
        <p14:creationId xmlns:p14="http://schemas.microsoft.com/office/powerpoint/2010/main" val="405840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4" name="文本占位符 3"/>
          <p:cNvSpPr>
            <a:spLocks noGrp="1"/>
          </p:cNvSpPr>
          <p:nvPr>
            <p:ph type="body" sz="quarter" idx="10"/>
          </p:nvPr>
        </p:nvSpPr>
        <p:spPr>
          <a:xfrm>
            <a:off x="875632" y="556153"/>
            <a:ext cx="3762568" cy="553581"/>
          </a:xfrm>
        </p:spPr>
        <p:txBody>
          <a:bodyPr/>
          <a:lstStyle/>
          <a:p>
            <a:r>
              <a:rPr lang="zh-CN" altLang="en-US" dirty="0"/>
              <a:t>多尺度外观匹配损失</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067991" y="1936611"/>
            <a:ext cx="10056019" cy="3970318"/>
          </a:xfrm>
          <a:prstGeom prst="rect">
            <a:avLst/>
          </a:prstGeom>
          <a:noFill/>
        </p:spPr>
        <p:txBody>
          <a:bodyPr wrap="square" rtlCol="0">
            <a:spAutoFit/>
          </a:bodyPr>
          <a:lstStyle/>
          <a:p>
            <a:pPr indent="457200">
              <a:lnSpc>
                <a:spcPct val="200000"/>
              </a:lnSpc>
            </a:pPr>
            <a:r>
              <a:rPr lang="zh-CN" altLang="en-US" dirty="0"/>
              <a:t>在光度误差不明确的低纹理区域中，深度处的孔可以</a:t>
            </a:r>
            <a:r>
              <a:rPr lang="zh-CN" altLang="en-US" b="1" dirty="0"/>
              <a:t>以低分辨率发生</a:t>
            </a:r>
            <a:r>
              <a:rPr lang="zh-CN" altLang="en-US" dirty="0"/>
              <a:t>。这使深度网络的任务变得复杂，现在可以自由地预测不正确的深度。受</a:t>
            </a:r>
            <a:r>
              <a:rPr lang="zh-CN" altLang="en-US" dirty="0" smtClean="0"/>
              <a:t>立体重建</a:t>
            </a:r>
            <a:r>
              <a:rPr lang="zh-CN" altLang="en-US" dirty="0"/>
              <a:t>技术的</a:t>
            </a:r>
            <a:r>
              <a:rPr lang="zh-CN" altLang="en-US" dirty="0" smtClean="0"/>
              <a:t>启发，作者提出</a:t>
            </a:r>
            <a:r>
              <a:rPr lang="zh-CN" altLang="en-US" dirty="0"/>
              <a:t>了对这种</a:t>
            </a:r>
            <a:r>
              <a:rPr lang="zh-CN" altLang="en-US" b="1" dirty="0"/>
              <a:t>多尺度公式的改进</a:t>
            </a:r>
            <a:r>
              <a:rPr lang="zh-CN" altLang="en-US" dirty="0"/>
              <a:t>，</a:t>
            </a:r>
            <a:r>
              <a:rPr lang="zh-CN" altLang="en-US" dirty="0" smtClean="0"/>
              <a:t>其中</a:t>
            </a:r>
            <a:r>
              <a:rPr lang="zh-CN" altLang="en-US" dirty="0"/>
              <a:t>作者</a:t>
            </a:r>
            <a:r>
              <a:rPr lang="zh-CN" altLang="en-US" b="1" dirty="0" smtClean="0"/>
              <a:t>解耦</a:t>
            </a:r>
            <a:r>
              <a:rPr lang="zh-CN" altLang="en-US" b="1" dirty="0"/>
              <a:t>视差图像的分辨率</a:t>
            </a:r>
            <a:r>
              <a:rPr lang="zh-CN" altLang="en-US" dirty="0"/>
              <a:t>和</a:t>
            </a:r>
            <a:r>
              <a:rPr lang="zh-CN" altLang="en-US" b="1" dirty="0"/>
              <a:t>用于计算重投影误差的彩色图像</a:t>
            </a:r>
            <a:r>
              <a:rPr lang="zh-CN" altLang="en-US" dirty="0" smtClean="0"/>
              <a:t>。</a:t>
            </a:r>
            <a:endParaRPr lang="en-US" altLang="zh-CN" dirty="0" smtClean="0"/>
          </a:p>
          <a:p>
            <a:pPr indent="457200">
              <a:lnSpc>
                <a:spcPct val="200000"/>
              </a:lnSpc>
            </a:pPr>
            <a:r>
              <a:rPr lang="zh-CN" altLang="en-US" dirty="0" smtClean="0"/>
              <a:t>首先</a:t>
            </a:r>
            <a:r>
              <a:rPr lang="zh-CN" altLang="en-US" dirty="0"/>
              <a:t>将较低分辨率的深度图（从中间层）上采样到输入图像分辨率，然后在</a:t>
            </a:r>
            <a:r>
              <a:rPr lang="zh-CN" altLang="en-US" b="1" dirty="0"/>
              <a:t>较高的输入分辨率下重新投影</a:t>
            </a:r>
            <a:r>
              <a:rPr lang="zh-CN" altLang="en-US" dirty="0"/>
              <a:t>，重新采样和计算误差</a:t>
            </a:r>
            <a:r>
              <a:rPr lang="en-US" altLang="zh-CN" dirty="0" err="1"/>
              <a:t>pe</a:t>
            </a:r>
            <a:r>
              <a:rPr lang="zh-CN" altLang="en-US" dirty="0"/>
              <a:t>，而不是计算模糊的低分辨率图像上的光度误差。 </a:t>
            </a:r>
            <a:r>
              <a:rPr lang="zh-CN" altLang="en-US" dirty="0" smtClean="0"/>
              <a:t>此</a:t>
            </a:r>
            <a:r>
              <a:rPr lang="zh-CN" altLang="en-US" dirty="0"/>
              <a:t>过程类似于匹配补丁，因为低分辨率视差值将负责扭曲高分辨率图像中的整个</a:t>
            </a:r>
            <a:r>
              <a:rPr lang="zh-CN" altLang="en-US" b="1" dirty="0"/>
              <a:t>“补丁”像素</a:t>
            </a:r>
            <a:r>
              <a:rPr lang="zh-CN" altLang="en-US" dirty="0"/>
              <a:t>。这有效地约束了每个尺度的深度图以朝向相同的目标工作，即尽可能精确地重建高分辨率输入目标图像。</a:t>
            </a:r>
            <a:endParaRPr lang="en-US" altLang="zh-CN" dirty="0" smtClean="0"/>
          </a:p>
        </p:txBody>
      </p:sp>
    </p:spTree>
    <p:extLst>
      <p:ext uri="{BB962C8B-B14F-4D97-AF65-F5344CB8AC3E}">
        <p14:creationId xmlns:p14="http://schemas.microsoft.com/office/powerpoint/2010/main" val="3022290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4" name="文本占位符 3"/>
          <p:cNvSpPr>
            <a:spLocks noGrp="1"/>
          </p:cNvSpPr>
          <p:nvPr>
            <p:ph type="body" sz="quarter" idx="10"/>
          </p:nvPr>
        </p:nvSpPr>
        <p:spPr>
          <a:xfrm>
            <a:off x="875632" y="556153"/>
            <a:ext cx="3365024" cy="553581"/>
          </a:xfrm>
        </p:spPr>
        <p:txBody>
          <a:bodyPr/>
          <a:lstStyle/>
          <a:p>
            <a:r>
              <a:rPr lang="zh-CN" altLang="zh-CN" dirty="0"/>
              <a:t>自动掩蔽固定像素</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967247" y="2415850"/>
            <a:ext cx="10257506" cy="2862322"/>
          </a:xfrm>
          <a:prstGeom prst="rect">
            <a:avLst/>
          </a:prstGeom>
          <a:noFill/>
        </p:spPr>
        <p:txBody>
          <a:bodyPr wrap="square" rtlCol="0">
            <a:spAutoFit/>
          </a:bodyPr>
          <a:lstStyle/>
          <a:p>
            <a:pPr indent="457200">
              <a:lnSpc>
                <a:spcPct val="200000"/>
              </a:lnSpc>
            </a:pPr>
            <a:r>
              <a:rPr lang="zh-CN" altLang="zh-CN" dirty="0"/>
              <a:t>自监督单目训练通常在移动相机和静态场景的假设下操作。当这些假设中断时，例如当摄像机静止或存在物体在场景中的运动时，性能会受到很大的影响。这个问题可以在预测的测试时间深度图中表现为无限深度的“洞”，对于通常观察到在训练过程中移动的对象来说。这激发</a:t>
            </a:r>
            <a:r>
              <a:rPr lang="zh-CN" altLang="zh-CN" dirty="0" smtClean="0"/>
              <a:t>了</a:t>
            </a:r>
            <a:r>
              <a:rPr lang="zh-CN" altLang="en-US" dirty="0"/>
              <a:t>作者</a:t>
            </a:r>
            <a:r>
              <a:rPr lang="zh-CN" altLang="zh-CN" dirty="0" smtClean="0"/>
              <a:t>的</a:t>
            </a:r>
            <a:r>
              <a:rPr lang="zh-CN" altLang="zh-CN" dirty="0"/>
              <a:t>第二贡献：</a:t>
            </a:r>
            <a:r>
              <a:rPr lang="zh-CN" altLang="zh-CN" b="1" dirty="0"/>
              <a:t>一种简单的自动遮蔽方法</a:t>
            </a:r>
            <a:r>
              <a:rPr lang="zh-CN" altLang="zh-CN" dirty="0"/>
              <a:t>，其滤除不改变从一帧到下一个帧的外观的像素。这样做的效果是</a:t>
            </a:r>
            <a:r>
              <a:rPr lang="zh-CN" altLang="zh-CN" b="1" dirty="0"/>
              <a:t>让网络忽略以与摄像机相同的速度运动的物体</a:t>
            </a:r>
            <a:r>
              <a:rPr lang="zh-CN" altLang="zh-CN" dirty="0"/>
              <a:t>，甚至在摄像机停止运动时忽略单个视频中的整个帧。</a:t>
            </a:r>
            <a:endParaRPr lang="en-US" altLang="zh-CN" dirty="0" smtClean="0"/>
          </a:p>
        </p:txBody>
      </p:sp>
    </p:spTree>
    <p:extLst>
      <p:ext uri="{BB962C8B-B14F-4D97-AF65-F5344CB8AC3E}">
        <p14:creationId xmlns:p14="http://schemas.microsoft.com/office/powerpoint/2010/main" val="1671810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B8DF6EB-C914-4E26-BECA-DE0A4FD62BC9}"/>
              </a:ext>
            </a:extLst>
          </p:cNvPr>
          <p:cNvSpPr>
            <a:spLocks noGrp="1"/>
          </p:cNvSpPr>
          <p:nvPr>
            <p:ph type="body" sz="quarter" idx="13"/>
          </p:nvPr>
        </p:nvSpPr>
        <p:spPr>
          <a:xfrm>
            <a:off x="1565333" y="3919119"/>
            <a:ext cx="1261884" cy="341632"/>
          </a:xfrm>
        </p:spPr>
        <p:txBody>
          <a:bodyPr/>
          <a:lstStyle/>
          <a:p>
            <a:r>
              <a:rPr lang="zh-CN" altLang="en-US" dirty="0" smtClean="0"/>
              <a:t>研究问题</a:t>
            </a:r>
            <a:endParaRPr lang="zh-CN" altLang="en-US" dirty="0"/>
          </a:p>
        </p:txBody>
      </p:sp>
      <p:sp>
        <p:nvSpPr>
          <p:cNvPr id="3" name="文本占位符 2">
            <a:extLst>
              <a:ext uri="{FF2B5EF4-FFF2-40B4-BE49-F238E27FC236}">
                <a16:creationId xmlns:a16="http://schemas.microsoft.com/office/drawing/2014/main" id="{2C281F33-0C94-4389-98AF-924C996F7CC6}"/>
              </a:ext>
            </a:extLst>
          </p:cNvPr>
          <p:cNvSpPr>
            <a:spLocks noGrp="1"/>
          </p:cNvSpPr>
          <p:nvPr>
            <p:ph type="body" sz="quarter" idx="14"/>
          </p:nvPr>
        </p:nvSpPr>
        <p:spPr>
          <a:xfrm>
            <a:off x="4188908" y="3919119"/>
            <a:ext cx="1261884" cy="341632"/>
          </a:xfrm>
        </p:spPr>
        <p:txBody>
          <a:bodyPr/>
          <a:lstStyle/>
          <a:p>
            <a:r>
              <a:rPr lang="zh-CN" altLang="en-US" dirty="0" smtClean="0"/>
              <a:t>工作方法</a:t>
            </a:r>
            <a:endParaRPr lang="zh-CN" altLang="en-US" dirty="0"/>
          </a:p>
        </p:txBody>
      </p:sp>
      <p:sp>
        <p:nvSpPr>
          <p:cNvPr id="4" name="文本占位符 3">
            <a:extLst>
              <a:ext uri="{FF2B5EF4-FFF2-40B4-BE49-F238E27FC236}">
                <a16:creationId xmlns:a16="http://schemas.microsoft.com/office/drawing/2014/main" id="{D240E11B-EC57-4849-89B4-F58A85231890}"/>
              </a:ext>
            </a:extLst>
          </p:cNvPr>
          <p:cNvSpPr>
            <a:spLocks noGrp="1"/>
          </p:cNvSpPr>
          <p:nvPr>
            <p:ph type="body" sz="quarter" idx="15"/>
          </p:nvPr>
        </p:nvSpPr>
        <p:spPr>
          <a:xfrm>
            <a:off x="6795479" y="3919119"/>
            <a:ext cx="1261884" cy="341632"/>
          </a:xfrm>
        </p:spPr>
        <p:txBody>
          <a:bodyPr/>
          <a:lstStyle/>
          <a:p>
            <a:r>
              <a:rPr lang="zh-CN" altLang="en-US" dirty="0" smtClean="0"/>
              <a:t>实验结果</a:t>
            </a:r>
            <a:endParaRPr lang="zh-CN" altLang="en-US" dirty="0"/>
          </a:p>
        </p:txBody>
      </p:sp>
      <p:sp>
        <p:nvSpPr>
          <p:cNvPr id="5" name="文本占位符 4">
            <a:extLst>
              <a:ext uri="{FF2B5EF4-FFF2-40B4-BE49-F238E27FC236}">
                <a16:creationId xmlns:a16="http://schemas.microsoft.com/office/drawing/2014/main" id="{E1D8037F-7F7D-4396-9055-6AB00C37AF59}"/>
              </a:ext>
            </a:extLst>
          </p:cNvPr>
          <p:cNvSpPr>
            <a:spLocks noGrp="1"/>
          </p:cNvSpPr>
          <p:nvPr>
            <p:ph type="body" sz="quarter" idx="16"/>
          </p:nvPr>
        </p:nvSpPr>
        <p:spPr>
          <a:xfrm>
            <a:off x="9416090" y="3919119"/>
            <a:ext cx="1261884" cy="341632"/>
          </a:xfrm>
        </p:spPr>
        <p:txBody>
          <a:bodyPr/>
          <a:lstStyle/>
          <a:p>
            <a:r>
              <a:rPr lang="zh-CN" altLang="en-US" dirty="0" smtClean="0"/>
              <a:t>结论思考</a:t>
            </a:r>
            <a:endParaRPr lang="zh-CN" altLang="en-US" dirty="0"/>
          </a:p>
        </p:txBody>
      </p:sp>
    </p:spTree>
    <p:extLst>
      <p:ext uri="{BB962C8B-B14F-4D97-AF65-F5344CB8AC3E}">
        <p14:creationId xmlns:p14="http://schemas.microsoft.com/office/powerpoint/2010/main" val="1626844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3" name="文本占位符 2"/>
          <p:cNvSpPr>
            <a:spLocks noGrp="1"/>
          </p:cNvSpPr>
          <p:nvPr>
            <p:ph type="body" sz="quarter" idx="10"/>
          </p:nvPr>
        </p:nvSpPr>
        <p:spPr>
          <a:xfrm>
            <a:off x="875632" y="556153"/>
            <a:ext cx="3365024" cy="553581"/>
          </a:xfrm>
        </p:spPr>
        <p:txBody>
          <a:bodyPr/>
          <a:lstStyle/>
          <a:p>
            <a:r>
              <a:rPr lang="zh-CN" altLang="zh-CN" dirty="0"/>
              <a:t>自动掩蔽固定像素</a:t>
            </a:r>
            <a:endParaRPr lang="zh-CN" altLang="en-US" dirty="0"/>
          </a:p>
        </p:txBody>
      </p:sp>
      <p:pic>
        <p:nvPicPr>
          <p:cNvPr id="4" name="图片 3"/>
          <p:cNvPicPr>
            <a:picLocks noChangeAspect="1"/>
          </p:cNvPicPr>
          <p:nvPr/>
        </p:nvPicPr>
        <p:blipFill>
          <a:blip r:embed="rId2"/>
          <a:stretch>
            <a:fillRect/>
          </a:stretch>
        </p:blipFill>
        <p:spPr>
          <a:xfrm>
            <a:off x="1883837" y="1881051"/>
            <a:ext cx="8424326" cy="2788608"/>
          </a:xfrm>
          <a:prstGeom prst="rect">
            <a:avLst/>
          </a:prstGeom>
        </p:spPr>
      </p:pic>
      <p:sp>
        <p:nvSpPr>
          <p:cNvPr id="9" name="矩形 8"/>
          <p:cNvSpPr/>
          <p:nvPr/>
        </p:nvSpPr>
        <p:spPr>
          <a:xfrm>
            <a:off x="2334815" y="5082862"/>
            <a:ext cx="7522370" cy="830997"/>
          </a:xfrm>
          <a:prstGeom prst="rect">
            <a:avLst/>
          </a:prstGeom>
        </p:spPr>
        <p:txBody>
          <a:bodyPr wrap="square">
            <a:spAutoFit/>
          </a:bodyPr>
          <a:lstStyle/>
          <a:p>
            <a:pPr>
              <a:lnSpc>
                <a:spcPct val="150000"/>
              </a:lnSpc>
            </a:pPr>
            <a:r>
              <a:rPr lang="zh-CN" altLang="en-US" sz="1600" i="1" dirty="0">
                <a:solidFill>
                  <a:srgbClr val="333333"/>
                </a:solidFill>
                <a:latin typeface="times" panose="02020603050405020304" pitchFamily="18" charset="0"/>
              </a:rPr>
              <a:t>图中</a:t>
            </a:r>
            <a:r>
              <a:rPr lang="zh-CN" altLang="en-US" sz="1600" i="1" dirty="0" smtClean="0">
                <a:solidFill>
                  <a:srgbClr val="333333"/>
                </a:solidFill>
                <a:latin typeface="times" panose="02020603050405020304" pitchFamily="18" charset="0"/>
              </a:rPr>
              <a:t>显示一段时间后</a:t>
            </a:r>
            <a:r>
              <a:rPr lang="zh-CN" altLang="en-US" sz="1600" i="1" dirty="0">
                <a:solidFill>
                  <a:srgbClr val="333333"/>
                </a:solidFill>
                <a:latin typeface="times" panose="02020603050405020304" pitchFamily="18" charset="0"/>
              </a:rPr>
              <a:t>计算的自动遮罩，其中黑色像素从损失中移</a:t>
            </a:r>
            <a:r>
              <a:rPr lang="zh-CN" altLang="en-US" sz="1600" i="1" dirty="0" smtClean="0">
                <a:solidFill>
                  <a:srgbClr val="333333"/>
                </a:solidFill>
                <a:latin typeface="times" panose="02020603050405020304" pitchFamily="18" charset="0"/>
              </a:rPr>
              <a:t>除。</a:t>
            </a:r>
            <a:r>
              <a:rPr lang="zh-CN" altLang="en-US" sz="1600" i="1" dirty="0">
                <a:solidFill>
                  <a:srgbClr val="333333"/>
                </a:solidFill>
                <a:latin typeface="times" panose="02020603050405020304" pitchFamily="18" charset="0"/>
              </a:rPr>
              <a:t>遮罩防止物体以与相机（顶部）和</a:t>
            </a:r>
            <a:r>
              <a:rPr lang="zh-CN" altLang="en-US" sz="1600" i="1" dirty="0" smtClean="0">
                <a:solidFill>
                  <a:srgbClr val="333333"/>
                </a:solidFill>
                <a:latin typeface="times" panose="02020603050405020304" pitchFamily="18" charset="0"/>
              </a:rPr>
              <a:t>相机（</a:t>
            </a:r>
            <a:r>
              <a:rPr lang="zh-CN" altLang="en-US" sz="1600" i="1" dirty="0">
                <a:solidFill>
                  <a:srgbClr val="333333"/>
                </a:solidFill>
                <a:latin typeface="times" panose="02020603050405020304" pitchFamily="18" charset="0"/>
              </a:rPr>
              <a:t>底部）的整个帧相似的速度移动，以免污染损失。</a:t>
            </a:r>
            <a:endParaRPr lang="zh-CN" altLang="en-US" sz="1600" b="0" i="1" dirty="0">
              <a:solidFill>
                <a:srgbClr val="333333"/>
              </a:solidFill>
              <a:effectLst/>
              <a:latin typeface="times" panose="02020603050405020304" pitchFamily="18" charset="0"/>
            </a:endParaRPr>
          </a:p>
        </p:txBody>
      </p:sp>
      <p:cxnSp>
        <p:nvCxnSpPr>
          <p:cNvPr id="11" name="直接连接符 10">
            <a:extLst>
              <a:ext uri="{FF2B5EF4-FFF2-40B4-BE49-F238E27FC236}">
                <a16:creationId xmlns:a16="http://schemas.microsoft.com/office/drawing/2014/main" id="{D189F618-A98C-427E-85B4-678B81530F51}"/>
              </a:ext>
            </a:extLst>
          </p:cNvPr>
          <p:cNvCxnSpPr>
            <a:cxnSpLocks/>
          </p:cNvCxnSpPr>
          <p:nvPr/>
        </p:nvCxnSpPr>
        <p:spPr>
          <a:xfrm>
            <a:off x="1400188" y="4876260"/>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2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23135" y="1119259"/>
            <a:ext cx="954107" cy="258532"/>
          </a:xfrm>
        </p:spPr>
        <p:txBody>
          <a:bodyPr/>
          <a:lstStyle/>
          <a:p>
            <a:r>
              <a:rPr lang="zh-CN" altLang="en-US" dirty="0" smtClean="0"/>
              <a:t>工作方法</a:t>
            </a:r>
            <a:endParaRPr lang="zh-CN" altLang="en-US" dirty="0"/>
          </a:p>
        </p:txBody>
      </p:sp>
      <p:sp>
        <p:nvSpPr>
          <p:cNvPr id="3" name="文本占位符 2"/>
          <p:cNvSpPr>
            <a:spLocks noGrp="1"/>
          </p:cNvSpPr>
          <p:nvPr>
            <p:ph type="body" sz="quarter" idx="10"/>
          </p:nvPr>
        </p:nvSpPr>
        <p:spPr>
          <a:xfrm>
            <a:off x="875632" y="556153"/>
            <a:ext cx="1792010" cy="553581"/>
          </a:xfrm>
        </p:spPr>
        <p:txBody>
          <a:bodyPr/>
          <a:lstStyle/>
          <a:p>
            <a:r>
              <a:rPr lang="zh-CN" altLang="en-US" dirty="0" smtClean="0"/>
              <a:t>架构模型</a:t>
            </a:r>
            <a:endParaRPr lang="zh-CN" altLang="en-US" dirty="0"/>
          </a:p>
        </p:txBody>
      </p:sp>
      <p:sp>
        <p:nvSpPr>
          <p:cNvPr id="5" name="矩形 4"/>
          <p:cNvSpPr/>
          <p:nvPr/>
        </p:nvSpPr>
        <p:spPr>
          <a:xfrm>
            <a:off x="836036" y="4726305"/>
            <a:ext cx="10519928" cy="1384995"/>
          </a:xfrm>
          <a:prstGeom prst="rect">
            <a:avLst/>
          </a:prstGeom>
        </p:spPr>
        <p:txBody>
          <a:bodyPr wrap="square">
            <a:spAutoFit/>
          </a:bodyPr>
          <a:lstStyle/>
          <a:p>
            <a:pPr>
              <a:lnSpc>
                <a:spcPct val="150000"/>
              </a:lnSpc>
            </a:pPr>
            <a:r>
              <a:rPr lang="zh-CN" altLang="en-US" sz="1400" i="1" dirty="0" smtClean="0">
                <a:solidFill>
                  <a:srgbClr val="333333"/>
                </a:solidFill>
                <a:latin typeface="times" panose="02020603050405020304" pitchFamily="18" charset="0"/>
              </a:rPr>
              <a:t>（</a:t>
            </a:r>
            <a:r>
              <a:rPr lang="en-US" altLang="zh-CN" sz="1400" i="1" dirty="0">
                <a:solidFill>
                  <a:srgbClr val="333333"/>
                </a:solidFill>
                <a:latin typeface="times" panose="02020603050405020304" pitchFamily="18" charset="0"/>
              </a:rPr>
              <a:t>a</a:t>
            </a:r>
            <a:r>
              <a:rPr lang="zh-CN" altLang="en-US" sz="1400" i="1" dirty="0">
                <a:solidFill>
                  <a:srgbClr val="333333"/>
                </a:solidFill>
                <a:latin typeface="times" panose="02020603050405020304" pitchFamily="18" charset="0"/>
              </a:rPr>
              <a:t>）</a:t>
            </a:r>
            <a:r>
              <a:rPr lang="zh-CN" altLang="en-US" sz="1400" b="1" i="1" dirty="0">
                <a:solidFill>
                  <a:schemeClr val="accent1">
                    <a:lumMod val="75000"/>
                  </a:schemeClr>
                </a:solidFill>
                <a:latin typeface="times" panose="02020603050405020304" pitchFamily="18" charset="0"/>
              </a:rPr>
              <a:t>深度网络</a:t>
            </a:r>
            <a:r>
              <a:rPr lang="zh-CN" altLang="en-US" sz="1400" b="1" i="1" dirty="0" smtClean="0">
                <a:solidFill>
                  <a:schemeClr val="accent1">
                    <a:lumMod val="75000"/>
                  </a:schemeClr>
                </a:solidFill>
                <a:latin typeface="times" panose="02020603050405020304" pitchFamily="18" charset="0"/>
              </a:rPr>
              <a:t>：</a:t>
            </a:r>
            <a:r>
              <a:rPr lang="zh-CN" altLang="en-US" sz="1400" i="1" dirty="0">
                <a:solidFill>
                  <a:srgbClr val="333333"/>
                </a:solidFill>
                <a:latin typeface="times" panose="02020603050405020304" pitchFamily="18" charset="0"/>
              </a:rPr>
              <a:t>作者</a:t>
            </a:r>
            <a:r>
              <a:rPr lang="zh-CN" altLang="en-US" sz="1400" i="1" dirty="0" smtClean="0">
                <a:solidFill>
                  <a:srgbClr val="333333"/>
                </a:solidFill>
                <a:latin typeface="times" panose="02020603050405020304" pitchFamily="18" charset="0"/>
              </a:rPr>
              <a:t>使用</a:t>
            </a:r>
            <a:r>
              <a:rPr lang="zh-CN" altLang="en-US" sz="1400" i="1" dirty="0">
                <a:solidFill>
                  <a:srgbClr val="333333"/>
                </a:solidFill>
                <a:latin typeface="times" panose="02020603050405020304" pitchFamily="18" charset="0"/>
              </a:rPr>
              <a:t>标准的，完全卷积的</a:t>
            </a:r>
            <a:r>
              <a:rPr lang="en-US" altLang="zh-CN" sz="1400" i="1" dirty="0">
                <a:solidFill>
                  <a:srgbClr val="333333"/>
                </a:solidFill>
                <a:latin typeface="times" panose="02020603050405020304" pitchFamily="18" charset="0"/>
              </a:rPr>
              <a:t>U-Net</a:t>
            </a:r>
            <a:r>
              <a:rPr lang="zh-CN" altLang="en-US" sz="1400" i="1" dirty="0">
                <a:solidFill>
                  <a:srgbClr val="333333"/>
                </a:solidFill>
                <a:latin typeface="times" panose="02020603050405020304" pitchFamily="18" charset="0"/>
              </a:rPr>
              <a:t>来预测深度。 （</a:t>
            </a:r>
            <a:r>
              <a:rPr lang="en-US" altLang="zh-CN" sz="1400" i="1" dirty="0">
                <a:solidFill>
                  <a:srgbClr val="333333"/>
                </a:solidFill>
                <a:latin typeface="times" panose="02020603050405020304" pitchFamily="18" charset="0"/>
              </a:rPr>
              <a:t>b</a:t>
            </a:r>
            <a:r>
              <a:rPr lang="zh-CN" altLang="en-US" sz="1400" i="1" dirty="0">
                <a:solidFill>
                  <a:srgbClr val="333333"/>
                </a:solidFill>
                <a:latin typeface="times" panose="02020603050405020304" pitchFamily="18" charset="0"/>
              </a:rPr>
              <a:t>）</a:t>
            </a:r>
            <a:r>
              <a:rPr lang="zh-CN" altLang="en-US" sz="1400" b="1" i="1" dirty="0">
                <a:solidFill>
                  <a:schemeClr val="accent1">
                    <a:lumMod val="75000"/>
                  </a:schemeClr>
                </a:solidFill>
                <a:latin typeface="times" panose="02020603050405020304" pitchFamily="18" charset="0"/>
              </a:rPr>
              <a:t>姿势网络：</a:t>
            </a:r>
            <a:r>
              <a:rPr lang="zh-CN" altLang="en-US" sz="1400" i="1" dirty="0">
                <a:solidFill>
                  <a:srgbClr val="333333"/>
                </a:solidFill>
                <a:latin typeface="times" panose="02020603050405020304" pitchFamily="18" charset="0"/>
              </a:rPr>
              <a:t>使用单独的姿势网络预测一对帧之间的姿势。 （</a:t>
            </a:r>
            <a:r>
              <a:rPr lang="en-US" altLang="zh-CN" sz="1400" i="1" dirty="0">
                <a:solidFill>
                  <a:srgbClr val="333333"/>
                </a:solidFill>
                <a:latin typeface="times" panose="02020603050405020304" pitchFamily="18" charset="0"/>
              </a:rPr>
              <a:t>c</a:t>
            </a:r>
            <a:r>
              <a:rPr lang="zh-CN" altLang="en-US" sz="1400" i="1" dirty="0">
                <a:solidFill>
                  <a:srgbClr val="333333"/>
                </a:solidFill>
                <a:latin typeface="times" panose="02020603050405020304" pitchFamily="18" charset="0"/>
              </a:rPr>
              <a:t>）</a:t>
            </a:r>
            <a:r>
              <a:rPr lang="zh-CN" altLang="en-US" sz="1400" b="1" i="1" dirty="0">
                <a:solidFill>
                  <a:schemeClr val="accent1">
                    <a:lumMod val="75000"/>
                  </a:schemeClr>
                </a:solidFill>
                <a:latin typeface="times" panose="02020603050405020304" pitchFamily="18" charset="0"/>
              </a:rPr>
              <a:t>每像素最小重投影：</a:t>
            </a:r>
            <a:r>
              <a:rPr lang="zh-CN" altLang="en-US" sz="1400" i="1" dirty="0">
                <a:solidFill>
                  <a:srgbClr val="333333"/>
                </a:solidFill>
                <a:latin typeface="times" panose="02020603050405020304" pitchFamily="18" charset="0"/>
              </a:rPr>
              <a:t>当通信良好时，重投影损失应该低。但是，遮挡和取消遮挡会导致当前时间步长的像素不会出现在前一帧和下一帧中。基线平均损失迫使网络匹配遮挡像素，</a:t>
            </a:r>
            <a:r>
              <a:rPr lang="zh-CN" altLang="en-US" sz="1400" i="1" dirty="0" smtClean="0">
                <a:solidFill>
                  <a:srgbClr val="333333"/>
                </a:solidFill>
                <a:latin typeface="times" panose="02020603050405020304" pitchFamily="18" charset="0"/>
              </a:rPr>
              <a:t>而</a:t>
            </a:r>
            <a:r>
              <a:rPr lang="zh-CN" altLang="en-US" sz="1400" i="1" dirty="0">
                <a:solidFill>
                  <a:srgbClr val="333333"/>
                </a:solidFill>
                <a:latin typeface="times" panose="02020603050405020304" pitchFamily="18" charset="0"/>
              </a:rPr>
              <a:t>作者</a:t>
            </a:r>
            <a:r>
              <a:rPr lang="zh-CN" altLang="en-US" sz="1400" i="1" dirty="0" smtClean="0">
                <a:solidFill>
                  <a:srgbClr val="333333"/>
                </a:solidFill>
                <a:latin typeface="times" panose="02020603050405020304" pitchFamily="18" charset="0"/>
              </a:rPr>
              <a:t>的</a:t>
            </a:r>
            <a:r>
              <a:rPr lang="zh-CN" altLang="en-US" sz="1400" i="1" dirty="0">
                <a:solidFill>
                  <a:srgbClr val="333333"/>
                </a:solidFill>
                <a:latin typeface="times" panose="02020603050405020304" pitchFamily="18" charset="0"/>
              </a:rPr>
              <a:t>最小重投影损失仅将每个像素与其可见的视图匹配，从而产生更清晰的结果。 （</a:t>
            </a:r>
            <a:r>
              <a:rPr lang="en-US" altLang="zh-CN" sz="1400" i="1" dirty="0">
                <a:solidFill>
                  <a:srgbClr val="333333"/>
                </a:solidFill>
                <a:latin typeface="times" panose="02020603050405020304" pitchFamily="18" charset="0"/>
              </a:rPr>
              <a:t>d</a:t>
            </a:r>
            <a:r>
              <a:rPr lang="zh-CN" altLang="en-US" sz="1400" i="1" dirty="0">
                <a:solidFill>
                  <a:srgbClr val="333333"/>
                </a:solidFill>
                <a:latin typeface="times" panose="02020603050405020304" pitchFamily="18" charset="0"/>
              </a:rPr>
              <a:t>）</a:t>
            </a:r>
            <a:r>
              <a:rPr lang="zh-CN" altLang="en-US" sz="1400" b="1" i="1" dirty="0">
                <a:solidFill>
                  <a:schemeClr val="accent1">
                    <a:lumMod val="75000"/>
                  </a:schemeClr>
                </a:solidFill>
                <a:latin typeface="times" panose="02020603050405020304" pitchFamily="18" charset="0"/>
              </a:rPr>
              <a:t>全分辨率多尺度</a:t>
            </a:r>
            <a:r>
              <a:rPr lang="zh-CN" altLang="en-US" sz="1400" b="1" i="1" dirty="0" smtClean="0">
                <a:solidFill>
                  <a:schemeClr val="accent1">
                    <a:lumMod val="75000"/>
                  </a:schemeClr>
                </a:solidFill>
                <a:latin typeface="times" panose="02020603050405020304" pitchFamily="18" charset="0"/>
              </a:rPr>
              <a:t>：</a:t>
            </a:r>
            <a:r>
              <a:rPr lang="zh-CN" altLang="en-US" sz="1400" i="1" dirty="0">
                <a:solidFill>
                  <a:srgbClr val="333333"/>
                </a:solidFill>
                <a:latin typeface="times" panose="02020603050405020304" pitchFamily="18" charset="0"/>
              </a:rPr>
              <a:t>作者</a:t>
            </a:r>
            <a:r>
              <a:rPr lang="zh-CN" altLang="en-US" sz="1400" i="1" dirty="0" smtClean="0">
                <a:solidFill>
                  <a:srgbClr val="333333"/>
                </a:solidFill>
                <a:latin typeface="times" panose="02020603050405020304" pitchFamily="18" charset="0"/>
              </a:rPr>
              <a:t>在</a:t>
            </a:r>
            <a:r>
              <a:rPr lang="zh-CN" altLang="en-US" sz="1400" i="1" dirty="0">
                <a:solidFill>
                  <a:srgbClr val="333333"/>
                </a:solidFill>
                <a:latin typeface="times" panose="02020603050405020304" pitchFamily="18" charset="0"/>
              </a:rPr>
              <a:t>中间层上采样深度预测并计算输入分辨率下的所有损耗，减少纹理复制伪像。</a:t>
            </a:r>
            <a:endParaRPr lang="zh-CN" altLang="en-US" sz="1400" b="0" i="1" dirty="0">
              <a:solidFill>
                <a:srgbClr val="333333"/>
              </a:solidFill>
              <a:effectLst/>
              <a:latin typeface="times" panose="02020603050405020304" pitchFamily="18" charset="0"/>
            </a:endParaRPr>
          </a:p>
        </p:txBody>
      </p:sp>
      <p:cxnSp>
        <p:nvCxnSpPr>
          <p:cNvPr id="9" name="直接连接符 8">
            <a:extLst>
              <a:ext uri="{FF2B5EF4-FFF2-40B4-BE49-F238E27FC236}">
                <a16:creationId xmlns:a16="http://schemas.microsoft.com/office/drawing/2014/main" id="{D189F618-A98C-427E-85B4-678B81530F51}"/>
              </a:ext>
            </a:extLst>
          </p:cNvPr>
          <p:cNvCxnSpPr>
            <a:cxnSpLocks/>
          </p:cNvCxnSpPr>
          <p:nvPr/>
        </p:nvCxnSpPr>
        <p:spPr>
          <a:xfrm>
            <a:off x="1426314" y="4562748"/>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843751" y="1750420"/>
            <a:ext cx="10504499" cy="2531205"/>
          </a:xfrm>
          <a:prstGeom prst="rect">
            <a:avLst/>
          </a:prstGeom>
        </p:spPr>
      </p:pic>
    </p:spTree>
    <p:extLst>
      <p:ext uri="{BB962C8B-B14F-4D97-AF65-F5344CB8AC3E}">
        <p14:creationId xmlns:p14="http://schemas.microsoft.com/office/powerpoint/2010/main" val="2094486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B09422-CB45-4957-A322-B90291B68EF5}"/>
              </a:ext>
            </a:extLst>
          </p:cNvPr>
          <p:cNvSpPr>
            <a:spLocks noGrp="1"/>
          </p:cNvSpPr>
          <p:nvPr>
            <p:ph type="body" sz="quarter" idx="14"/>
          </p:nvPr>
        </p:nvSpPr>
        <p:spPr>
          <a:xfrm>
            <a:off x="6441262" y="2928965"/>
            <a:ext cx="2185214" cy="590931"/>
          </a:xfrm>
        </p:spPr>
        <p:txBody>
          <a:bodyPr/>
          <a:lstStyle/>
          <a:p>
            <a:r>
              <a:rPr lang="zh-CN" altLang="en-US" dirty="0" smtClean="0"/>
              <a:t>实验结果</a:t>
            </a:r>
            <a:endParaRPr lang="zh-CN" altLang="en-US" dirty="0"/>
          </a:p>
        </p:txBody>
      </p:sp>
      <p:sp>
        <p:nvSpPr>
          <p:cNvPr id="3" name="文本占位符 2">
            <a:extLst>
              <a:ext uri="{FF2B5EF4-FFF2-40B4-BE49-F238E27FC236}">
                <a16:creationId xmlns:a16="http://schemas.microsoft.com/office/drawing/2014/main" id="{769727AC-D102-44DC-B135-65D316AB9741}"/>
              </a:ext>
            </a:extLst>
          </p:cNvPr>
          <p:cNvSpPr>
            <a:spLocks noGrp="1"/>
          </p:cNvSpPr>
          <p:nvPr>
            <p:ph type="body" sz="quarter" idx="15"/>
          </p:nvPr>
        </p:nvSpPr>
        <p:spPr/>
        <p:txBody>
          <a:bodyPr/>
          <a:lstStyle/>
          <a:p>
            <a:r>
              <a:rPr lang="en-US" altLang="zh-CN"/>
              <a:t>3</a:t>
            </a:r>
            <a:endParaRPr lang="zh-CN" altLang="en-US"/>
          </a:p>
        </p:txBody>
      </p:sp>
    </p:spTree>
    <p:extLst>
      <p:ext uri="{BB962C8B-B14F-4D97-AF65-F5344CB8AC3E}">
        <p14:creationId xmlns:p14="http://schemas.microsoft.com/office/powerpoint/2010/main" val="33835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75632" y="1606977"/>
            <a:ext cx="5340865" cy="4662951"/>
          </a:xfrm>
          <a:prstGeom prst="rect">
            <a:avLst/>
          </a:prstGeom>
        </p:spPr>
      </p:pic>
      <p:sp>
        <p:nvSpPr>
          <p:cNvPr id="7" name="文本占位符 6"/>
          <p:cNvSpPr>
            <a:spLocks noGrp="1"/>
          </p:cNvSpPr>
          <p:nvPr>
            <p:ph type="body" sz="quarter" idx="10"/>
          </p:nvPr>
        </p:nvSpPr>
        <p:spPr>
          <a:xfrm>
            <a:off x="875632" y="556153"/>
            <a:ext cx="1792010" cy="553581"/>
          </a:xfrm>
        </p:spPr>
        <p:txBody>
          <a:bodyPr/>
          <a:lstStyle/>
          <a:p>
            <a:r>
              <a:rPr lang="zh-CN" altLang="en-US" dirty="0"/>
              <a:t>定量</a:t>
            </a:r>
            <a:r>
              <a:rPr lang="zh-CN" altLang="en-US" dirty="0" smtClean="0"/>
              <a:t>结果</a:t>
            </a:r>
            <a:endParaRPr lang="zh-CN" altLang="en-US" dirty="0"/>
          </a:p>
        </p:txBody>
      </p:sp>
      <p:sp>
        <p:nvSpPr>
          <p:cNvPr id="8" name="文本占位符 7"/>
          <p:cNvSpPr>
            <a:spLocks noGrp="1"/>
          </p:cNvSpPr>
          <p:nvPr>
            <p:ph type="body" sz="quarter" idx="11"/>
          </p:nvPr>
        </p:nvSpPr>
        <p:spPr>
          <a:xfrm>
            <a:off x="923135" y="1119259"/>
            <a:ext cx="954107" cy="258532"/>
          </a:xfrm>
        </p:spPr>
        <p:txBody>
          <a:bodyPr/>
          <a:lstStyle/>
          <a:p>
            <a:r>
              <a:rPr lang="zh-CN" altLang="en-US" dirty="0" smtClean="0"/>
              <a:t>实验结果</a:t>
            </a:r>
            <a:endParaRPr lang="zh-CN" altLang="en-US" dirty="0"/>
          </a:p>
        </p:txBody>
      </p:sp>
      <p:sp>
        <p:nvSpPr>
          <p:cNvPr id="11" name="矩形 10"/>
          <p:cNvSpPr/>
          <p:nvPr/>
        </p:nvSpPr>
        <p:spPr>
          <a:xfrm>
            <a:off x="6361611" y="2414179"/>
            <a:ext cx="5007415" cy="2677656"/>
          </a:xfrm>
          <a:prstGeom prst="rect">
            <a:avLst/>
          </a:prstGeom>
        </p:spPr>
        <p:txBody>
          <a:bodyPr wrap="square">
            <a:spAutoFit/>
          </a:bodyPr>
          <a:lstStyle/>
          <a:p>
            <a:pPr>
              <a:lnSpc>
                <a:spcPct val="150000"/>
              </a:lnSpc>
            </a:pPr>
            <a:r>
              <a:rPr lang="zh-CN" altLang="en-US" sz="1600" i="1" dirty="0" smtClean="0">
                <a:solidFill>
                  <a:srgbClr val="333333"/>
                </a:solidFill>
                <a:latin typeface="times" panose="02020603050405020304" pitchFamily="18" charset="0"/>
              </a:rPr>
              <a:t>我们</a:t>
            </a:r>
            <a:r>
              <a:rPr lang="zh-CN" altLang="en-US" sz="1600" i="1" dirty="0">
                <a:solidFill>
                  <a:srgbClr val="333333"/>
                </a:solidFill>
                <a:latin typeface="times" panose="02020603050405020304" pitchFamily="18" charset="0"/>
              </a:rPr>
              <a:t>的方法与现有</a:t>
            </a:r>
            <a:r>
              <a:rPr lang="zh-CN" altLang="en-US" sz="1600" i="1" dirty="0" smtClean="0">
                <a:solidFill>
                  <a:srgbClr val="333333"/>
                </a:solidFill>
                <a:latin typeface="times" panose="02020603050405020304" pitchFamily="18" charset="0"/>
              </a:rPr>
              <a:t>的方法</a:t>
            </a:r>
            <a:r>
              <a:rPr lang="zh-CN" altLang="en-US" sz="1600" i="1" dirty="0">
                <a:solidFill>
                  <a:srgbClr val="333333"/>
                </a:solidFill>
                <a:latin typeface="times" panose="02020603050405020304" pitchFamily="18" charset="0"/>
              </a:rPr>
              <a:t>比较。每个类别的最佳结果为粗体；第二佳为下划线</a:t>
            </a:r>
            <a:r>
              <a:rPr lang="zh-CN" altLang="en-US" sz="1600" i="1" dirty="0" smtClean="0">
                <a:solidFill>
                  <a:srgbClr val="333333"/>
                </a:solidFill>
                <a:latin typeface="times" panose="02020603050405020304" pitchFamily="18" charset="0"/>
              </a:rPr>
              <a:t>。</a:t>
            </a:r>
            <a:endParaRPr lang="en-US" altLang="zh-CN" sz="1600" i="1" dirty="0" smtClean="0">
              <a:solidFill>
                <a:srgbClr val="333333"/>
              </a:solidFill>
              <a:latin typeface="times" panose="02020603050405020304" pitchFamily="18" charset="0"/>
            </a:endParaRPr>
          </a:p>
          <a:p>
            <a:pPr>
              <a:lnSpc>
                <a:spcPct val="150000"/>
              </a:lnSpc>
            </a:pPr>
            <a:r>
              <a:rPr lang="zh-CN" altLang="en-US" sz="1600" i="1" dirty="0" smtClean="0">
                <a:solidFill>
                  <a:srgbClr val="333333"/>
                </a:solidFill>
                <a:latin typeface="times" panose="02020603050405020304" pitchFamily="18" charset="0"/>
              </a:rPr>
              <a:t>虽然作者的</a:t>
            </a:r>
            <a:r>
              <a:rPr lang="zh-CN" altLang="en-US" sz="1600" i="1" dirty="0">
                <a:solidFill>
                  <a:srgbClr val="333333"/>
                </a:solidFill>
                <a:latin typeface="times" panose="02020603050405020304" pitchFamily="18" charset="0"/>
              </a:rPr>
              <a:t>贡献是专为</a:t>
            </a:r>
            <a:r>
              <a:rPr lang="zh-CN" altLang="en-US" sz="1600" i="1" dirty="0" smtClean="0">
                <a:solidFill>
                  <a:srgbClr val="333333"/>
                </a:solidFill>
                <a:latin typeface="times" panose="02020603050405020304" pitchFamily="18" charset="0"/>
              </a:rPr>
              <a:t>单目训练</a:t>
            </a:r>
            <a:r>
              <a:rPr lang="zh-CN" altLang="en-US" sz="1600" i="1" dirty="0">
                <a:solidFill>
                  <a:srgbClr val="333333"/>
                </a:solidFill>
                <a:latin typeface="times" panose="02020603050405020304" pitchFamily="18" charset="0"/>
              </a:rPr>
              <a:t>而设计的，</a:t>
            </a:r>
            <a:r>
              <a:rPr lang="zh-CN" altLang="en-US" sz="1600" i="1" dirty="0" smtClean="0">
                <a:solidFill>
                  <a:srgbClr val="333333"/>
                </a:solidFill>
                <a:latin typeface="times" panose="02020603050405020304" pitchFamily="18" charset="0"/>
              </a:rPr>
              <a:t>但</a:t>
            </a:r>
            <a:r>
              <a:rPr lang="zh-CN" altLang="en-US" sz="1600" i="1" dirty="0">
                <a:solidFill>
                  <a:srgbClr val="333333"/>
                </a:solidFill>
                <a:latin typeface="times" panose="02020603050405020304" pitchFamily="18" charset="0"/>
              </a:rPr>
              <a:t>在“立体声”类别中</a:t>
            </a:r>
            <a:r>
              <a:rPr lang="zh-CN" altLang="en-US" sz="1600" i="1" dirty="0" smtClean="0">
                <a:solidFill>
                  <a:srgbClr val="333333"/>
                </a:solidFill>
                <a:latin typeface="times" panose="02020603050405020304" pitchFamily="18" charset="0"/>
              </a:rPr>
              <a:t>仍然</a:t>
            </a:r>
            <a:r>
              <a:rPr lang="zh-CN" altLang="en-US" sz="1600" i="1" dirty="0">
                <a:solidFill>
                  <a:srgbClr val="333333"/>
                </a:solidFill>
                <a:latin typeface="times" panose="02020603050405020304" pitchFamily="18" charset="0"/>
              </a:rPr>
              <a:t>获得很高</a:t>
            </a:r>
            <a:r>
              <a:rPr lang="zh-CN" altLang="en-US" sz="1600" i="1" dirty="0" smtClean="0">
                <a:solidFill>
                  <a:srgbClr val="333333"/>
                </a:solidFill>
                <a:latin typeface="times" panose="02020603050405020304" pitchFamily="18" charset="0"/>
              </a:rPr>
              <a:t>的效果。</a:t>
            </a:r>
            <a:endParaRPr lang="en-US" altLang="zh-CN" sz="1600" i="1" dirty="0" smtClean="0">
              <a:solidFill>
                <a:srgbClr val="333333"/>
              </a:solidFill>
              <a:latin typeface="times" panose="02020603050405020304" pitchFamily="18" charset="0"/>
            </a:endParaRPr>
          </a:p>
          <a:p>
            <a:pPr>
              <a:lnSpc>
                <a:spcPct val="150000"/>
              </a:lnSpc>
            </a:pPr>
            <a:r>
              <a:rPr lang="zh-CN" altLang="en-US" sz="1600" i="1" dirty="0" smtClean="0">
                <a:solidFill>
                  <a:srgbClr val="333333"/>
                </a:solidFill>
                <a:latin typeface="times" panose="02020603050405020304" pitchFamily="18" charset="0"/>
              </a:rPr>
              <a:t>作者还</a:t>
            </a:r>
            <a:r>
              <a:rPr lang="zh-CN" altLang="en-US" sz="1600" i="1" dirty="0">
                <a:solidFill>
                  <a:srgbClr val="333333"/>
                </a:solidFill>
                <a:latin typeface="times" panose="02020603050405020304" pitchFamily="18" charset="0"/>
              </a:rPr>
              <a:t>表示</a:t>
            </a:r>
            <a:r>
              <a:rPr lang="zh-CN" altLang="en-US" sz="1600" i="1" dirty="0" smtClean="0">
                <a:solidFill>
                  <a:srgbClr val="333333"/>
                </a:solidFill>
                <a:latin typeface="times" panose="02020603050405020304" pitchFamily="18" charset="0"/>
              </a:rPr>
              <a:t>，可以</a:t>
            </a:r>
            <a:r>
              <a:rPr lang="zh-CN" altLang="en-US" sz="1600" i="1" dirty="0">
                <a:solidFill>
                  <a:srgbClr val="333333"/>
                </a:solidFill>
                <a:latin typeface="times" panose="02020603050405020304" pitchFamily="18" charset="0"/>
              </a:rPr>
              <a:t>获得更高的</a:t>
            </a:r>
            <a:r>
              <a:rPr lang="en-US" altLang="zh-CN" sz="1600" i="1" dirty="0" smtClean="0">
                <a:solidFill>
                  <a:srgbClr val="333333"/>
                </a:solidFill>
                <a:latin typeface="times" panose="02020603050405020304" pitchFamily="18" charset="0"/>
              </a:rPr>
              <a:t>1024*320</a:t>
            </a:r>
            <a:r>
              <a:rPr lang="zh-CN" altLang="en-US" sz="1600" i="1" dirty="0">
                <a:solidFill>
                  <a:srgbClr val="333333"/>
                </a:solidFill>
                <a:latin typeface="times" panose="02020603050405020304" pitchFamily="18" charset="0"/>
              </a:rPr>
              <a:t>分辨率的</a:t>
            </a:r>
            <a:r>
              <a:rPr lang="zh-CN" altLang="en-US" sz="1600" i="1" dirty="0" smtClean="0">
                <a:solidFill>
                  <a:srgbClr val="333333"/>
                </a:solidFill>
                <a:latin typeface="times" panose="02020603050405020304" pitchFamily="18" charset="0"/>
              </a:rPr>
              <a:t>分数 如果</a:t>
            </a:r>
            <a:r>
              <a:rPr lang="zh-CN" altLang="en-US" sz="1600" i="1" dirty="0">
                <a:solidFill>
                  <a:srgbClr val="333333"/>
                </a:solidFill>
                <a:latin typeface="times" panose="02020603050405020304" pitchFamily="18" charset="0"/>
              </a:rPr>
              <a:t>这些高分辨率数字为粗</a:t>
            </a:r>
            <a:r>
              <a:rPr lang="zh-CN" altLang="en-US" sz="1600" i="1" dirty="0" smtClean="0">
                <a:solidFill>
                  <a:srgbClr val="333333"/>
                </a:solidFill>
                <a:latin typeface="times" panose="02020603050405020304" pitchFamily="18" charset="0"/>
              </a:rPr>
              <a:t>体，意味着他们</a:t>
            </a:r>
            <a:r>
              <a:rPr lang="zh-CN" altLang="en-US" sz="1600" i="1" dirty="0">
                <a:solidFill>
                  <a:srgbClr val="333333"/>
                </a:solidFill>
                <a:latin typeface="times" panose="02020603050405020304" pitchFamily="18" charset="0"/>
              </a:rPr>
              <a:t>击败了所有其他型号</a:t>
            </a:r>
            <a:r>
              <a:rPr lang="zh-CN" altLang="en-US" sz="1600" i="1" dirty="0" smtClean="0">
                <a:solidFill>
                  <a:srgbClr val="333333"/>
                </a:solidFill>
                <a:latin typeface="times" panose="02020603050405020304" pitchFamily="18" charset="0"/>
              </a:rPr>
              <a:t>，包括作者的</a:t>
            </a:r>
            <a:r>
              <a:rPr lang="zh-CN" altLang="en-US" sz="1600" i="1" dirty="0">
                <a:solidFill>
                  <a:srgbClr val="333333"/>
                </a:solidFill>
                <a:latin typeface="times" panose="02020603050405020304" pitchFamily="18" charset="0"/>
              </a:rPr>
              <a:t>低分辨率版本。</a:t>
            </a:r>
            <a:endParaRPr lang="zh-CN" altLang="en-US" sz="1600" b="0" i="1" dirty="0">
              <a:solidFill>
                <a:srgbClr val="333333"/>
              </a:solidFill>
              <a:effectLst/>
              <a:latin typeface="times" panose="02020603050405020304" pitchFamily="18" charset="0"/>
            </a:endParaRPr>
          </a:p>
        </p:txBody>
      </p:sp>
    </p:spTree>
    <p:extLst>
      <p:ext uri="{BB962C8B-B14F-4D97-AF65-F5344CB8AC3E}">
        <p14:creationId xmlns:p14="http://schemas.microsoft.com/office/powerpoint/2010/main" val="441267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875632" y="556153"/>
            <a:ext cx="1792010" cy="553581"/>
          </a:xfrm>
        </p:spPr>
        <p:txBody>
          <a:bodyPr/>
          <a:lstStyle/>
          <a:p>
            <a:r>
              <a:rPr lang="zh-CN" altLang="en-US" dirty="0"/>
              <a:t>消融</a:t>
            </a:r>
            <a:r>
              <a:rPr lang="zh-CN" altLang="en-US" dirty="0" smtClean="0"/>
              <a:t>结果</a:t>
            </a:r>
            <a:endParaRPr lang="zh-CN" altLang="en-US" dirty="0"/>
          </a:p>
        </p:txBody>
      </p:sp>
      <p:sp>
        <p:nvSpPr>
          <p:cNvPr id="8" name="文本占位符 7"/>
          <p:cNvSpPr>
            <a:spLocks noGrp="1"/>
          </p:cNvSpPr>
          <p:nvPr>
            <p:ph type="body" sz="quarter" idx="11"/>
          </p:nvPr>
        </p:nvSpPr>
        <p:spPr>
          <a:xfrm>
            <a:off x="923135" y="1119259"/>
            <a:ext cx="954107" cy="258532"/>
          </a:xfrm>
        </p:spPr>
        <p:txBody>
          <a:bodyPr/>
          <a:lstStyle/>
          <a:p>
            <a:r>
              <a:rPr lang="zh-CN" altLang="en-US" dirty="0" smtClean="0"/>
              <a:t>实验结果</a:t>
            </a:r>
            <a:endParaRPr lang="zh-CN" altLang="en-US" dirty="0"/>
          </a:p>
        </p:txBody>
      </p:sp>
      <p:sp>
        <p:nvSpPr>
          <p:cNvPr id="11" name="矩形 10"/>
          <p:cNvSpPr/>
          <p:nvPr/>
        </p:nvSpPr>
        <p:spPr>
          <a:xfrm>
            <a:off x="1126001" y="4452043"/>
            <a:ext cx="9939997" cy="1569660"/>
          </a:xfrm>
          <a:prstGeom prst="rect">
            <a:avLst/>
          </a:prstGeom>
        </p:spPr>
        <p:txBody>
          <a:bodyPr wrap="square">
            <a:spAutoFit/>
          </a:bodyPr>
          <a:lstStyle/>
          <a:p>
            <a:pPr>
              <a:lnSpc>
                <a:spcPct val="150000"/>
              </a:lnSpc>
            </a:pPr>
            <a:r>
              <a:rPr lang="zh-CN" altLang="en-US" sz="1600" i="1" dirty="0">
                <a:solidFill>
                  <a:srgbClr val="333333"/>
                </a:solidFill>
                <a:latin typeface="times" panose="02020603050405020304" pitchFamily="18" charset="0"/>
              </a:rPr>
              <a:t>作者</a:t>
            </a:r>
            <a:r>
              <a:rPr lang="zh-CN" altLang="en-US" sz="1600" i="1" dirty="0" smtClean="0">
                <a:solidFill>
                  <a:srgbClr val="333333"/>
                </a:solidFill>
                <a:latin typeface="times" panose="02020603050405020304" pitchFamily="18" charset="0"/>
              </a:rPr>
              <a:t>的</a:t>
            </a:r>
            <a:r>
              <a:rPr lang="zh-CN" altLang="en-US" sz="1600" i="1" dirty="0">
                <a:solidFill>
                  <a:srgbClr val="333333"/>
                </a:solidFill>
                <a:latin typeface="times" panose="02020603050405020304" pitchFamily="18" charset="0"/>
              </a:rPr>
              <a:t>模型（</a:t>
            </a:r>
            <a:r>
              <a:rPr lang="en-US" altLang="zh-CN" sz="1600" i="1" dirty="0">
                <a:solidFill>
                  <a:srgbClr val="333333"/>
                </a:solidFill>
                <a:latin typeface="times" panose="02020603050405020304" pitchFamily="18" charset="0"/>
              </a:rPr>
              <a:t>Monodepth2</a:t>
            </a:r>
            <a:r>
              <a:rPr lang="zh-CN" altLang="en-US" sz="1600" i="1" dirty="0" smtClean="0">
                <a:solidFill>
                  <a:srgbClr val="333333"/>
                </a:solidFill>
                <a:latin typeface="times" panose="02020603050405020304" pitchFamily="18" charset="0"/>
              </a:rPr>
              <a:t>）在</a:t>
            </a:r>
            <a:r>
              <a:rPr lang="en-US" altLang="zh-CN" sz="1600" i="1" dirty="0">
                <a:solidFill>
                  <a:srgbClr val="333333"/>
                </a:solidFill>
                <a:latin typeface="times" panose="02020603050405020304" pitchFamily="18" charset="0"/>
              </a:rPr>
              <a:t>KITTI 2015 </a:t>
            </a:r>
            <a:r>
              <a:rPr lang="zh-CN" altLang="en-US" sz="1600" i="1" dirty="0" smtClean="0">
                <a:solidFill>
                  <a:srgbClr val="333333"/>
                </a:solidFill>
                <a:latin typeface="times" panose="02020603050405020304" pitchFamily="18" charset="0"/>
              </a:rPr>
              <a:t>上</a:t>
            </a:r>
            <a:r>
              <a:rPr lang="zh-CN" altLang="en-US" sz="1600" i="1" dirty="0">
                <a:solidFill>
                  <a:srgbClr val="333333"/>
                </a:solidFill>
                <a:latin typeface="times" panose="02020603050405020304" pitchFamily="18" charset="0"/>
              </a:rPr>
              <a:t>使用特征分裂</a:t>
            </a:r>
            <a:r>
              <a:rPr lang="zh-CN" altLang="en-US" sz="1600" i="1" dirty="0" smtClean="0">
                <a:solidFill>
                  <a:srgbClr val="333333"/>
                </a:solidFill>
                <a:latin typeface="times" panose="02020603050405020304" pitchFamily="18" charset="0"/>
              </a:rPr>
              <a:t>进行</a:t>
            </a:r>
            <a:r>
              <a:rPr lang="zh-CN" altLang="en-US" sz="1600" i="1" dirty="0">
                <a:solidFill>
                  <a:srgbClr val="333333"/>
                </a:solidFill>
                <a:latin typeface="times" panose="02020603050405020304" pitchFamily="18" charset="0"/>
              </a:rPr>
              <a:t>单眼</a:t>
            </a:r>
            <a:r>
              <a:rPr lang="zh-CN" altLang="en-US" sz="1600" i="1" dirty="0" smtClean="0">
                <a:solidFill>
                  <a:srgbClr val="333333"/>
                </a:solidFill>
                <a:latin typeface="times" panose="02020603050405020304" pitchFamily="18" charset="0"/>
              </a:rPr>
              <a:t>训练</a:t>
            </a:r>
            <a:r>
              <a:rPr lang="zh-CN" altLang="en-US" sz="1600" i="1" dirty="0">
                <a:solidFill>
                  <a:srgbClr val="333333"/>
                </a:solidFill>
                <a:latin typeface="times" panose="02020603050405020304" pitchFamily="18" charset="0"/>
              </a:rPr>
              <a:t>的不同变体的结果</a:t>
            </a:r>
            <a:r>
              <a:rPr lang="zh-CN" altLang="en-US" sz="1600" i="1" dirty="0" smtClean="0">
                <a:solidFill>
                  <a:srgbClr val="333333"/>
                </a:solidFill>
                <a:latin typeface="times" panose="02020603050405020304" pitchFamily="18" charset="0"/>
              </a:rPr>
              <a:t>。 </a:t>
            </a:r>
            <a:endParaRPr lang="en-US" altLang="zh-CN" sz="1600" i="1" dirty="0" smtClean="0">
              <a:solidFill>
                <a:srgbClr val="333333"/>
              </a:solidFill>
              <a:latin typeface="times" panose="02020603050405020304" pitchFamily="18" charset="0"/>
            </a:endParaRPr>
          </a:p>
          <a:p>
            <a:pPr>
              <a:lnSpc>
                <a:spcPct val="150000"/>
              </a:lnSpc>
            </a:pPr>
            <a:r>
              <a:rPr lang="zh-CN" altLang="en-US" sz="1600" i="1" dirty="0" smtClean="0">
                <a:solidFill>
                  <a:srgbClr val="333333"/>
                </a:solidFill>
                <a:latin typeface="times" panose="02020603050405020304" pitchFamily="18" charset="0"/>
              </a:rPr>
              <a:t>（</a:t>
            </a:r>
            <a:r>
              <a:rPr lang="en-US" altLang="zh-CN" sz="1600" i="1" dirty="0">
                <a:solidFill>
                  <a:srgbClr val="333333"/>
                </a:solidFill>
                <a:latin typeface="times" panose="02020603050405020304" pitchFamily="18" charset="0"/>
              </a:rPr>
              <a:t>a</a:t>
            </a:r>
            <a:r>
              <a:rPr lang="zh-CN" altLang="en-US" sz="1600" i="1" dirty="0" smtClean="0">
                <a:solidFill>
                  <a:srgbClr val="333333"/>
                </a:solidFill>
                <a:latin typeface="times" panose="02020603050405020304" pitchFamily="18" charset="0"/>
              </a:rPr>
              <a:t>）</a:t>
            </a:r>
            <a:r>
              <a:rPr lang="en-US" altLang="zh-CN" sz="1600" i="1" dirty="0" smtClean="0">
                <a:solidFill>
                  <a:srgbClr val="333333"/>
                </a:solidFill>
                <a:latin typeface="times" panose="02020603050405020304" pitchFamily="18" charset="0"/>
              </a:rPr>
              <a:t>Baseline</a:t>
            </a:r>
            <a:r>
              <a:rPr lang="zh-CN" altLang="en-US" sz="1600" i="1" dirty="0" smtClean="0">
                <a:solidFill>
                  <a:srgbClr val="333333"/>
                </a:solidFill>
                <a:latin typeface="times" panose="02020603050405020304" pitchFamily="18" charset="0"/>
              </a:rPr>
              <a:t>模型没有</a:t>
            </a:r>
            <a:r>
              <a:rPr lang="zh-CN" altLang="en-US" sz="1600" i="1" dirty="0">
                <a:solidFill>
                  <a:srgbClr val="333333"/>
                </a:solidFill>
                <a:latin typeface="times" panose="02020603050405020304" pitchFamily="18" charset="0"/>
              </a:rPr>
              <a:t>作者</a:t>
            </a:r>
            <a:r>
              <a:rPr lang="zh-CN" altLang="en-US" sz="1600" i="1" dirty="0" smtClean="0">
                <a:solidFill>
                  <a:srgbClr val="333333"/>
                </a:solidFill>
                <a:latin typeface="times" panose="02020603050405020304" pitchFamily="18" charset="0"/>
              </a:rPr>
              <a:t>的</a:t>
            </a:r>
            <a:r>
              <a:rPr lang="zh-CN" altLang="en-US" sz="1600" i="1" dirty="0">
                <a:solidFill>
                  <a:srgbClr val="333333"/>
                </a:solidFill>
                <a:latin typeface="times" panose="02020603050405020304" pitchFamily="18" charset="0"/>
              </a:rPr>
              <a:t>贡献，表现不佳</a:t>
            </a:r>
            <a:r>
              <a:rPr lang="zh-CN" altLang="en-US" sz="1600" i="1" dirty="0" smtClean="0">
                <a:solidFill>
                  <a:srgbClr val="333333"/>
                </a:solidFill>
                <a:latin typeface="times" panose="02020603050405020304" pitchFamily="18" charset="0"/>
              </a:rPr>
              <a:t>。</a:t>
            </a:r>
            <a:r>
              <a:rPr lang="zh-CN" altLang="en-US" sz="1600" i="1" dirty="0">
                <a:solidFill>
                  <a:srgbClr val="333333"/>
                </a:solidFill>
                <a:latin typeface="times" panose="02020603050405020304" pitchFamily="18" charset="0"/>
              </a:rPr>
              <a:t>作者</a:t>
            </a:r>
            <a:r>
              <a:rPr lang="zh-CN" altLang="en-US" sz="1600" i="1" dirty="0" smtClean="0">
                <a:solidFill>
                  <a:srgbClr val="333333"/>
                </a:solidFill>
                <a:latin typeface="times" panose="02020603050405020304" pitchFamily="18" charset="0"/>
              </a:rPr>
              <a:t>的</a:t>
            </a:r>
            <a:r>
              <a:rPr lang="zh-CN" altLang="en-US" sz="1600" i="1" dirty="0">
                <a:solidFill>
                  <a:srgbClr val="333333"/>
                </a:solidFill>
                <a:latin typeface="times" panose="02020603050405020304" pitchFamily="18" charset="0"/>
              </a:rPr>
              <a:t>最小重投影，</a:t>
            </a:r>
            <a:r>
              <a:rPr lang="zh-CN" altLang="en-US" sz="1600" i="1" dirty="0" smtClean="0">
                <a:solidFill>
                  <a:srgbClr val="333333"/>
                </a:solidFill>
                <a:latin typeface="times" panose="02020603050405020304" pitchFamily="18" charset="0"/>
              </a:rPr>
              <a:t>自动</a:t>
            </a:r>
            <a:r>
              <a:rPr lang="zh-CN" altLang="en-US" sz="1600" i="1" dirty="0">
                <a:solidFill>
                  <a:srgbClr val="333333"/>
                </a:solidFill>
                <a:latin typeface="times" panose="02020603050405020304" pitchFamily="18" charset="0"/>
              </a:rPr>
              <a:t>掩蔽</a:t>
            </a:r>
            <a:r>
              <a:rPr lang="zh-CN" altLang="en-US" sz="1600" i="1" dirty="0" smtClean="0">
                <a:solidFill>
                  <a:srgbClr val="333333"/>
                </a:solidFill>
                <a:latin typeface="times" panose="02020603050405020304" pitchFamily="18" charset="0"/>
              </a:rPr>
              <a:t>和</a:t>
            </a:r>
            <a:r>
              <a:rPr lang="zh-CN" altLang="en-US" sz="1600" i="1" dirty="0">
                <a:solidFill>
                  <a:srgbClr val="333333"/>
                </a:solidFill>
                <a:latin typeface="times" panose="02020603050405020304" pitchFamily="18" charset="0"/>
              </a:rPr>
              <a:t>全分辨率多尺度组件的添加显着提高了性能。 （</a:t>
            </a:r>
            <a:r>
              <a:rPr lang="en-US" altLang="zh-CN" sz="1600" i="1" dirty="0">
                <a:solidFill>
                  <a:srgbClr val="333333"/>
                </a:solidFill>
                <a:latin typeface="times" panose="02020603050405020304" pitchFamily="18" charset="0"/>
              </a:rPr>
              <a:t>b</a:t>
            </a:r>
            <a:r>
              <a:rPr lang="zh-CN" altLang="en-US" sz="1600" i="1" dirty="0">
                <a:solidFill>
                  <a:srgbClr val="333333"/>
                </a:solidFill>
                <a:latin typeface="times" panose="02020603050405020304" pitchFamily="18" charset="0"/>
              </a:rPr>
              <a:t>）即使没有</a:t>
            </a:r>
            <a:r>
              <a:rPr lang="en-US" altLang="zh-CN" sz="1600" i="1" dirty="0">
                <a:solidFill>
                  <a:srgbClr val="333333"/>
                </a:solidFill>
                <a:latin typeface="times" panose="02020603050405020304" pitchFamily="18" charset="0"/>
              </a:rPr>
              <a:t>ImageNet</a:t>
            </a:r>
            <a:r>
              <a:rPr lang="zh-CN" altLang="en-US" sz="1600" i="1" dirty="0">
                <a:solidFill>
                  <a:srgbClr val="333333"/>
                </a:solidFill>
                <a:latin typeface="times" panose="02020603050405020304" pitchFamily="18" charset="0"/>
              </a:rPr>
              <a:t>预训练权重</a:t>
            </a:r>
            <a:r>
              <a:rPr lang="zh-CN" altLang="en-US" sz="1600" i="1" dirty="0" smtClean="0">
                <a:solidFill>
                  <a:srgbClr val="333333"/>
                </a:solidFill>
                <a:latin typeface="times" panose="02020603050405020304" pitchFamily="18" charset="0"/>
              </a:rPr>
              <a:t>，</a:t>
            </a:r>
            <a:r>
              <a:rPr lang="zh-CN" altLang="en-US" sz="1600" i="1" dirty="0">
                <a:solidFill>
                  <a:srgbClr val="333333"/>
                </a:solidFill>
                <a:latin typeface="times" panose="02020603050405020304" pitchFamily="18" charset="0"/>
              </a:rPr>
              <a:t>作者</a:t>
            </a:r>
            <a:r>
              <a:rPr lang="zh-CN" altLang="en-US" sz="1600" i="1" dirty="0" smtClean="0">
                <a:solidFill>
                  <a:srgbClr val="333333"/>
                </a:solidFill>
                <a:latin typeface="times" panose="02020603050405020304" pitchFamily="18" charset="0"/>
              </a:rPr>
              <a:t>更</a:t>
            </a:r>
            <a:r>
              <a:rPr lang="zh-CN" altLang="en-US" sz="1600" i="1" dirty="0">
                <a:solidFill>
                  <a:srgbClr val="333333"/>
                </a:solidFill>
                <a:latin typeface="times" panose="02020603050405020304" pitchFamily="18" charset="0"/>
              </a:rPr>
              <a:t>简单的模型也会</a:t>
            </a:r>
            <a:r>
              <a:rPr lang="zh-CN" altLang="en-US" sz="1600" i="1" dirty="0" smtClean="0">
                <a:solidFill>
                  <a:srgbClr val="333333"/>
                </a:solidFill>
                <a:latin typeface="times" panose="02020603050405020304" pitchFamily="18" charset="0"/>
              </a:rPr>
              <a:t>在</a:t>
            </a:r>
            <a:r>
              <a:rPr lang="en-US" altLang="zh-CN" sz="1600" i="1" dirty="0" smtClean="0">
                <a:solidFill>
                  <a:srgbClr val="333333"/>
                </a:solidFill>
                <a:latin typeface="times" panose="02020603050405020304" pitchFamily="18" charset="0"/>
              </a:rPr>
              <a:t>Baseline</a:t>
            </a:r>
            <a:r>
              <a:rPr lang="zh-CN" altLang="en-US" sz="1600" i="1" dirty="0" smtClean="0">
                <a:solidFill>
                  <a:srgbClr val="333333"/>
                </a:solidFill>
                <a:latin typeface="times" panose="02020603050405020304" pitchFamily="18" charset="0"/>
              </a:rPr>
              <a:t>之上</a:t>
            </a:r>
            <a:r>
              <a:rPr lang="zh-CN" altLang="en-US" sz="1600" i="1" dirty="0">
                <a:solidFill>
                  <a:srgbClr val="333333"/>
                </a:solidFill>
                <a:latin typeface="times" panose="02020603050405020304" pitchFamily="18" charset="0"/>
              </a:rPr>
              <a:t>带来很大的改进 </a:t>
            </a:r>
            <a:r>
              <a:rPr lang="zh-CN" altLang="en-US" sz="1600" i="1" dirty="0" smtClean="0">
                <a:solidFill>
                  <a:srgbClr val="333333"/>
                </a:solidFill>
                <a:latin typeface="times" panose="02020603050405020304" pitchFamily="18" charset="0"/>
              </a:rPr>
              <a:t>。（</a:t>
            </a:r>
            <a:r>
              <a:rPr lang="en-US" altLang="zh-CN" sz="1600" i="1" dirty="0">
                <a:solidFill>
                  <a:srgbClr val="333333"/>
                </a:solidFill>
                <a:latin typeface="times" panose="02020603050405020304" pitchFamily="18" charset="0"/>
              </a:rPr>
              <a:t>c</a:t>
            </a:r>
            <a:r>
              <a:rPr lang="zh-CN" altLang="en-US" sz="1600" i="1" dirty="0" smtClean="0">
                <a:solidFill>
                  <a:srgbClr val="333333"/>
                </a:solidFill>
                <a:latin typeface="times" panose="02020603050405020304" pitchFamily="18" charset="0"/>
              </a:rPr>
              <a:t>）作者使用</a:t>
            </a:r>
            <a:r>
              <a:rPr lang="zh-CN" altLang="en-US" sz="1600" i="1" dirty="0">
                <a:solidFill>
                  <a:srgbClr val="333333"/>
                </a:solidFill>
                <a:latin typeface="times" panose="02020603050405020304" pitchFamily="18" charset="0"/>
              </a:rPr>
              <a:t>完整的</a:t>
            </a:r>
            <a:r>
              <a:rPr lang="en-US" altLang="zh-CN" sz="1600" i="1" dirty="0">
                <a:solidFill>
                  <a:srgbClr val="333333"/>
                </a:solidFill>
                <a:latin typeface="times" panose="02020603050405020304" pitchFamily="18" charset="0"/>
              </a:rPr>
              <a:t>Eigen</a:t>
            </a:r>
            <a:r>
              <a:rPr lang="zh-CN" altLang="en-US" sz="1600" i="1" dirty="0">
                <a:solidFill>
                  <a:srgbClr val="333333"/>
                </a:solidFill>
                <a:latin typeface="times" panose="02020603050405020304" pitchFamily="18" charset="0"/>
              </a:rPr>
              <a:t>数据集进行</a:t>
            </a:r>
            <a:r>
              <a:rPr lang="zh-CN" altLang="en-US" sz="1600" i="1" dirty="0" smtClean="0">
                <a:solidFill>
                  <a:srgbClr val="333333"/>
                </a:solidFill>
                <a:latin typeface="times" panose="02020603050405020304" pitchFamily="18" charset="0"/>
              </a:rPr>
              <a:t>训练，那么对</a:t>
            </a:r>
            <a:r>
              <a:rPr lang="zh-CN" altLang="en-US" sz="1600" i="1" dirty="0">
                <a:solidFill>
                  <a:srgbClr val="333333"/>
                </a:solidFill>
                <a:latin typeface="times" panose="02020603050405020304" pitchFamily="18" charset="0"/>
              </a:rPr>
              <a:t>基线的改进就会增加。</a:t>
            </a:r>
            <a:endParaRPr lang="zh-CN" altLang="en-US" sz="1600" b="0" i="1" dirty="0">
              <a:solidFill>
                <a:srgbClr val="333333"/>
              </a:solidFill>
              <a:effectLst/>
              <a:latin typeface="times" panose="02020603050405020304" pitchFamily="18" charset="0"/>
            </a:endParaRPr>
          </a:p>
        </p:txBody>
      </p:sp>
      <p:pic>
        <p:nvPicPr>
          <p:cNvPr id="2" name="图片 1"/>
          <p:cNvPicPr>
            <a:picLocks noChangeAspect="1"/>
          </p:cNvPicPr>
          <p:nvPr/>
        </p:nvPicPr>
        <p:blipFill>
          <a:blip r:embed="rId2"/>
          <a:stretch>
            <a:fillRect/>
          </a:stretch>
        </p:blipFill>
        <p:spPr>
          <a:xfrm>
            <a:off x="1402934" y="1686603"/>
            <a:ext cx="9386132" cy="2558825"/>
          </a:xfrm>
          <a:prstGeom prst="rect">
            <a:avLst/>
          </a:prstGeom>
        </p:spPr>
      </p:pic>
      <p:cxnSp>
        <p:nvCxnSpPr>
          <p:cNvPr id="9" name="直接连接符 8">
            <a:extLst>
              <a:ext uri="{FF2B5EF4-FFF2-40B4-BE49-F238E27FC236}">
                <a16:creationId xmlns:a16="http://schemas.microsoft.com/office/drawing/2014/main" id="{D189F618-A98C-427E-85B4-678B81530F51}"/>
              </a:ext>
            </a:extLst>
          </p:cNvPr>
          <p:cNvCxnSpPr>
            <a:cxnSpLocks/>
          </p:cNvCxnSpPr>
          <p:nvPr/>
        </p:nvCxnSpPr>
        <p:spPr>
          <a:xfrm>
            <a:off x="1328868" y="4348735"/>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926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3E8F7DD-32F8-4AEA-8833-85E218F589BF}"/>
              </a:ext>
            </a:extLst>
          </p:cNvPr>
          <p:cNvSpPr>
            <a:spLocks noGrp="1"/>
          </p:cNvSpPr>
          <p:nvPr>
            <p:ph type="body" sz="quarter" idx="14"/>
          </p:nvPr>
        </p:nvSpPr>
        <p:spPr>
          <a:xfrm>
            <a:off x="6441262" y="2928965"/>
            <a:ext cx="2185214" cy="590931"/>
          </a:xfrm>
        </p:spPr>
        <p:txBody>
          <a:bodyPr/>
          <a:lstStyle/>
          <a:p>
            <a:r>
              <a:rPr lang="zh-CN" altLang="en-US" dirty="0"/>
              <a:t>总结</a:t>
            </a:r>
            <a:r>
              <a:rPr lang="zh-CN" altLang="en-US" dirty="0" smtClean="0"/>
              <a:t>思考</a:t>
            </a:r>
            <a:endParaRPr lang="zh-CN" altLang="en-US" dirty="0"/>
          </a:p>
        </p:txBody>
      </p:sp>
      <p:sp>
        <p:nvSpPr>
          <p:cNvPr id="3" name="文本占位符 2">
            <a:extLst>
              <a:ext uri="{FF2B5EF4-FFF2-40B4-BE49-F238E27FC236}">
                <a16:creationId xmlns:a16="http://schemas.microsoft.com/office/drawing/2014/main" id="{C67E0D10-C23F-4CC2-80A6-2BAD44970709}"/>
              </a:ext>
            </a:extLst>
          </p:cNvPr>
          <p:cNvSpPr>
            <a:spLocks noGrp="1"/>
          </p:cNvSpPr>
          <p:nvPr>
            <p:ph type="body" sz="quarter" idx="15"/>
          </p:nvPr>
        </p:nvSpPr>
        <p:spPr/>
        <p:txBody>
          <a:bodyPr/>
          <a:lstStyle/>
          <a:p>
            <a:r>
              <a:rPr lang="en-US" altLang="zh-CN"/>
              <a:t>4</a:t>
            </a:r>
            <a:endParaRPr lang="zh-CN" altLang="en-US"/>
          </a:p>
        </p:txBody>
      </p:sp>
    </p:spTree>
    <p:extLst>
      <p:ext uri="{BB962C8B-B14F-4D97-AF65-F5344CB8AC3E}">
        <p14:creationId xmlns:p14="http://schemas.microsoft.com/office/powerpoint/2010/main" val="280273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67A7A09-7034-4D2E-8B16-F0EFE4073DC9}"/>
              </a:ext>
            </a:extLst>
          </p:cNvPr>
          <p:cNvSpPr>
            <a:spLocks noGrp="1"/>
          </p:cNvSpPr>
          <p:nvPr>
            <p:ph type="body" sz="quarter" idx="11"/>
          </p:nvPr>
        </p:nvSpPr>
        <p:spPr>
          <a:xfrm>
            <a:off x="923132" y="1119259"/>
            <a:ext cx="954107" cy="258532"/>
          </a:xfrm>
        </p:spPr>
        <p:txBody>
          <a:bodyPr/>
          <a:lstStyle/>
          <a:p>
            <a:r>
              <a:rPr lang="zh-CN" altLang="en-US" dirty="0" smtClean="0"/>
              <a:t>总结思考</a:t>
            </a:r>
            <a:endParaRPr lang="zh-CN" altLang="en-US" dirty="0"/>
          </a:p>
        </p:txBody>
      </p:sp>
      <p:sp>
        <p:nvSpPr>
          <p:cNvPr id="3" name="文本占位符 2">
            <a:extLst>
              <a:ext uri="{FF2B5EF4-FFF2-40B4-BE49-F238E27FC236}">
                <a16:creationId xmlns:a16="http://schemas.microsoft.com/office/drawing/2014/main" id="{B651146F-DFBB-4AFE-9B3B-42FCFF927625}"/>
              </a:ext>
            </a:extLst>
          </p:cNvPr>
          <p:cNvSpPr>
            <a:spLocks noGrp="1"/>
          </p:cNvSpPr>
          <p:nvPr>
            <p:ph type="body" sz="quarter" idx="10"/>
          </p:nvPr>
        </p:nvSpPr>
        <p:spPr>
          <a:xfrm>
            <a:off x="875632" y="556153"/>
            <a:ext cx="1792010" cy="553581"/>
          </a:xfrm>
        </p:spPr>
        <p:txBody>
          <a:bodyPr/>
          <a:lstStyle/>
          <a:p>
            <a:r>
              <a:rPr lang="zh-CN" altLang="en-US" dirty="0" smtClean="0"/>
              <a:t>论文总结</a:t>
            </a:r>
            <a:endParaRPr lang="zh-CN" altLang="en-US" dirty="0"/>
          </a:p>
        </p:txBody>
      </p:sp>
      <p:sp>
        <p:nvSpPr>
          <p:cNvPr id="4" name="文本框 3">
            <a:extLst>
              <a:ext uri="{FF2B5EF4-FFF2-40B4-BE49-F238E27FC236}">
                <a16:creationId xmlns:a16="http://schemas.microsoft.com/office/drawing/2014/main" id="{A7443FC5-80FC-44CC-BDA3-2FE738BD8746}"/>
              </a:ext>
            </a:extLst>
          </p:cNvPr>
          <p:cNvSpPr txBox="1"/>
          <p:nvPr/>
        </p:nvSpPr>
        <p:spPr>
          <a:xfrm>
            <a:off x="2493181" y="3950915"/>
            <a:ext cx="877163" cy="369332"/>
          </a:xfrm>
          <a:prstGeom prst="rect">
            <a:avLst/>
          </a:prstGeom>
          <a:noFill/>
        </p:spPr>
        <p:txBody>
          <a:bodyPr wrap="none" rtlCol="0">
            <a:spAutoFit/>
          </a:bodyPr>
          <a:lstStyle/>
          <a:p>
            <a:r>
              <a:rPr lang="zh-CN" altLang="en-US" b="1" dirty="0">
                <a:solidFill>
                  <a:schemeClr val="tx1">
                    <a:lumMod val="75000"/>
                    <a:lumOff val="25000"/>
                  </a:schemeClr>
                </a:solidFill>
              </a:rPr>
              <a:t>贡献</a:t>
            </a:r>
            <a:r>
              <a:rPr lang="zh-CN" altLang="en-US" b="1" dirty="0" smtClean="0">
                <a:solidFill>
                  <a:schemeClr val="tx1">
                    <a:lumMod val="75000"/>
                    <a:lumOff val="25000"/>
                  </a:schemeClr>
                </a:solidFill>
              </a:rPr>
              <a:t>一</a:t>
            </a:r>
            <a:endParaRPr lang="zh-CN" altLang="en-US" b="1" dirty="0">
              <a:solidFill>
                <a:schemeClr val="tx1">
                  <a:lumMod val="75000"/>
                  <a:lumOff val="25000"/>
                </a:schemeClr>
              </a:solidFill>
            </a:endParaRPr>
          </a:p>
        </p:txBody>
      </p:sp>
      <p:sp>
        <p:nvSpPr>
          <p:cNvPr id="5" name="文本框 4">
            <a:extLst>
              <a:ext uri="{FF2B5EF4-FFF2-40B4-BE49-F238E27FC236}">
                <a16:creationId xmlns:a16="http://schemas.microsoft.com/office/drawing/2014/main" id="{F584D304-7E47-434F-A870-9E60DFBD5C2E}"/>
              </a:ext>
            </a:extLst>
          </p:cNvPr>
          <p:cNvSpPr txBox="1"/>
          <p:nvPr/>
        </p:nvSpPr>
        <p:spPr>
          <a:xfrm>
            <a:off x="5706615" y="3934886"/>
            <a:ext cx="877163" cy="369332"/>
          </a:xfrm>
          <a:prstGeom prst="rect">
            <a:avLst/>
          </a:prstGeom>
          <a:noFill/>
        </p:spPr>
        <p:txBody>
          <a:bodyPr wrap="none" rtlCol="0">
            <a:spAutoFit/>
          </a:bodyPr>
          <a:lstStyle/>
          <a:p>
            <a:r>
              <a:rPr lang="zh-CN" altLang="en-US" b="1" dirty="0">
                <a:solidFill>
                  <a:schemeClr val="tx1">
                    <a:lumMod val="75000"/>
                    <a:lumOff val="25000"/>
                  </a:schemeClr>
                </a:solidFill>
              </a:rPr>
              <a:t>贡献</a:t>
            </a:r>
            <a:r>
              <a:rPr lang="zh-CN" altLang="en-US" b="1" dirty="0" smtClean="0">
                <a:solidFill>
                  <a:schemeClr val="tx1">
                    <a:lumMod val="75000"/>
                    <a:lumOff val="25000"/>
                  </a:schemeClr>
                </a:solidFill>
              </a:rPr>
              <a:t>二</a:t>
            </a:r>
            <a:endParaRPr lang="zh-CN" altLang="en-US" b="1" dirty="0">
              <a:solidFill>
                <a:schemeClr val="tx1">
                  <a:lumMod val="75000"/>
                  <a:lumOff val="25000"/>
                </a:schemeClr>
              </a:solidFill>
            </a:endParaRPr>
          </a:p>
        </p:txBody>
      </p:sp>
      <p:sp>
        <p:nvSpPr>
          <p:cNvPr id="6" name="矩形 5">
            <a:extLst>
              <a:ext uri="{FF2B5EF4-FFF2-40B4-BE49-F238E27FC236}">
                <a16:creationId xmlns:a16="http://schemas.microsoft.com/office/drawing/2014/main" id="{A4BC1C1B-BC4C-412C-9DCE-1C3F0E1DC1D1}"/>
              </a:ext>
            </a:extLst>
          </p:cNvPr>
          <p:cNvSpPr/>
          <p:nvPr/>
        </p:nvSpPr>
        <p:spPr>
          <a:xfrm>
            <a:off x="1580367" y="4423621"/>
            <a:ext cx="2702793" cy="1172629"/>
          </a:xfrm>
          <a:prstGeom prst="rect">
            <a:avLst/>
          </a:prstGeom>
        </p:spPr>
        <p:txBody>
          <a:bodyPr wrap="square">
            <a:spAutoFit/>
          </a:bodyPr>
          <a:lstStyle/>
          <a:p>
            <a:pPr algn="just">
              <a:lnSpc>
                <a:spcPct val="130000"/>
              </a:lnSpc>
            </a:pPr>
            <a:r>
              <a:rPr lang="zh-CN" altLang="en-US" dirty="0"/>
              <a:t>针对每个像素计算的最小重投影损失，以处理</a:t>
            </a:r>
            <a:r>
              <a:rPr lang="zh-CN" altLang="en-US" dirty="0" smtClean="0"/>
              <a:t>单目视频</a:t>
            </a:r>
            <a:r>
              <a:rPr lang="zh-CN" altLang="en-US" dirty="0"/>
              <a:t>中帧之间的</a:t>
            </a:r>
            <a:r>
              <a:rPr lang="zh-CN" altLang="en-US" dirty="0" smtClean="0"/>
              <a:t>遮挡。</a:t>
            </a:r>
            <a:endParaRPr lang="zh-CN" altLang="en-US" dirty="0"/>
          </a:p>
        </p:txBody>
      </p:sp>
      <p:sp>
        <p:nvSpPr>
          <p:cNvPr id="7" name="矩形 6">
            <a:extLst>
              <a:ext uri="{FF2B5EF4-FFF2-40B4-BE49-F238E27FC236}">
                <a16:creationId xmlns:a16="http://schemas.microsoft.com/office/drawing/2014/main" id="{5AC8164F-898C-4188-BA8C-05136199043A}"/>
              </a:ext>
            </a:extLst>
          </p:cNvPr>
          <p:cNvSpPr/>
          <p:nvPr/>
        </p:nvSpPr>
        <p:spPr>
          <a:xfrm>
            <a:off x="4793800" y="4423621"/>
            <a:ext cx="2702793" cy="812530"/>
          </a:xfrm>
          <a:prstGeom prst="rect">
            <a:avLst/>
          </a:prstGeom>
        </p:spPr>
        <p:txBody>
          <a:bodyPr wrap="square">
            <a:spAutoFit/>
          </a:bodyPr>
          <a:lstStyle/>
          <a:p>
            <a:pPr algn="just">
              <a:lnSpc>
                <a:spcPct val="130000"/>
              </a:lnSpc>
            </a:pPr>
            <a:r>
              <a:rPr lang="zh-CN" altLang="en-US" dirty="0"/>
              <a:t>忽略混淆，静止像素的自动掩蔽</a:t>
            </a:r>
            <a:r>
              <a:rPr lang="zh-CN" altLang="en-US" dirty="0" smtClean="0"/>
              <a:t>损失。</a:t>
            </a:r>
            <a:endParaRPr lang="zh-CN" altLang="en-US" dirty="0"/>
          </a:p>
        </p:txBody>
      </p:sp>
      <p:sp>
        <p:nvSpPr>
          <p:cNvPr id="13" name="文本框 12">
            <a:extLst>
              <a:ext uri="{FF2B5EF4-FFF2-40B4-BE49-F238E27FC236}">
                <a16:creationId xmlns:a16="http://schemas.microsoft.com/office/drawing/2014/main" id="{D74EEA0D-9195-406D-BE92-028A789A6ABB}"/>
              </a:ext>
            </a:extLst>
          </p:cNvPr>
          <p:cNvSpPr txBox="1"/>
          <p:nvPr/>
        </p:nvSpPr>
        <p:spPr>
          <a:xfrm>
            <a:off x="8847780" y="3950915"/>
            <a:ext cx="877163" cy="369332"/>
          </a:xfrm>
          <a:prstGeom prst="rect">
            <a:avLst/>
          </a:prstGeom>
          <a:noFill/>
        </p:spPr>
        <p:txBody>
          <a:bodyPr wrap="none" rtlCol="0">
            <a:spAutoFit/>
          </a:bodyPr>
          <a:lstStyle/>
          <a:p>
            <a:r>
              <a:rPr lang="zh-CN" altLang="en-US" b="1" dirty="0">
                <a:solidFill>
                  <a:schemeClr val="tx1">
                    <a:lumMod val="75000"/>
                    <a:lumOff val="25000"/>
                  </a:schemeClr>
                </a:solidFill>
              </a:rPr>
              <a:t>贡献</a:t>
            </a:r>
            <a:r>
              <a:rPr lang="zh-CN" altLang="en-US" b="1" dirty="0" smtClean="0">
                <a:solidFill>
                  <a:schemeClr val="tx1">
                    <a:lumMod val="75000"/>
                    <a:lumOff val="25000"/>
                  </a:schemeClr>
                </a:solidFill>
              </a:rPr>
              <a:t>三</a:t>
            </a:r>
            <a:endParaRPr lang="zh-CN" altLang="en-US" b="1" dirty="0">
              <a:solidFill>
                <a:schemeClr val="tx1">
                  <a:lumMod val="75000"/>
                  <a:lumOff val="25000"/>
                </a:schemeClr>
              </a:solidFill>
            </a:endParaRPr>
          </a:p>
        </p:txBody>
      </p:sp>
      <p:sp>
        <p:nvSpPr>
          <p:cNvPr id="14" name="矩形 13">
            <a:extLst>
              <a:ext uri="{FF2B5EF4-FFF2-40B4-BE49-F238E27FC236}">
                <a16:creationId xmlns:a16="http://schemas.microsoft.com/office/drawing/2014/main" id="{294438CD-34E3-447F-B843-BFD251548717}"/>
              </a:ext>
            </a:extLst>
          </p:cNvPr>
          <p:cNvSpPr/>
          <p:nvPr/>
        </p:nvSpPr>
        <p:spPr>
          <a:xfrm>
            <a:off x="7934966" y="4423621"/>
            <a:ext cx="2702793" cy="452432"/>
          </a:xfrm>
          <a:prstGeom prst="rect">
            <a:avLst/>
          </a:prstGeom>
        </p:spPr>
        <p:txBody>
          <a:bodyPr wrap="square">
            <a:spAutoFit/>
          </a:bodyPr>
          <a:lstStyle/>
          <a:p>
            <a:pPr algn="just">
              <a:lnSpc>
                <a:spcPct val="130000"/>
              </a:lnSpc>
            </a:pPr>
            <a:r>
              <a:rPr lang="zh-CN" altLang="en-US" dirty="0" smtClean="0"/>
              <a:t>全分辨率</a:t>
            </a:r>
            <a:r>
              <a:rPr lang="zh-CN" altLang="en-US" dirty="0"/>
              <a:t>多尺度采样</a:t>
            </a:r>
            <a:r>
              <a:rPr lang="zh-CN" altLang="en-US" dirty="0" smtClean="0"/>
              <a:t>方法。</a:t>
            </a:r>
            <a:endParaRPr lang="zh-CN" altLang="en-US" dirty="0"/>
          </a:p>
        </p:txBody>
      </p:sp>
      <p:sp>
        <p:nvSpPr>
          <p:cNvPr id="17" name="矩形 16"/>
          <p:cNvSpPr/>
          <p:nvPr/>
        </p:nvSpPr>
        <p:spPr>
          <a:xfrm>
            <a:off x="1409907" y="2121949"/>
            <a:ext cx="9227852" cy="1289456"/>
          </a:xfrm>
          <a:prstGeom prst="rect">
            <a:avLst/>
          </a:prstGeom>
        </p:spPr>
        <p:txBody>
          <a:bodyPr wrap="square">
            <a:spAutoFit/>
          </a:bodyPr>
          <a:lstStyle/>
          <a:p>
            <a:pPr>
              <a:lnSpc>
                <a:spcPct val="150000"/>
              </a:lnSpc>
            </a:pPr>
            <a:r>
              <a:rPr lang="zh-CN" altLang="en-US" dirty="0"/>
              <a:t>我们提出了一种用于自我监督</a:t>
            </a:r>
            <a:r>
              <a:rPr lang="zh-CN" altLang="en-US" dirty="0" smtClean="0"/>
              <a:t>单眼深度</a:t>
            </a:r>
            <a:r>
              <a:rPr lang="zh-CN" altLang="en-US" dirty="0"/>
              <a:t>估计的通用模型，实现了最先进的深度预测。</a:t>
            </a:r>
            <a:r>
              <a:rPr lang="zh-CN" altLang="en-US" dirty="0" smtClean="0"/>
              <a:t>我们引入了</a:t>
            </a:r>
            <a:r>
              <a:rPr lang="zh-CN" altLang="en-US" dirty="0"/>
              <a:t>三个</a:t>
            </a:r>
            <a:r>
              <a:rPr lang="zh-CN" altLang="en-US" dirty="0" smtClean="0"/>
              <a:t>贡献，并展示</a:t>
            </a:r>
            <a:r>
              <a:rPr lang="zh-CN" altLang="en-US" dirty="0"/>
              <a:t>了它们如何一起为深度估计提供简单而有效的模型，可以使用单目视频数据，立体数据或混合单眼和立体数据进行训练。</a:t>
            </a:r>
          </a:p>
        </p:txBody>
      </p:sp>
      <p:cxnSp>
        <p:nvCxnSpPr>
          <p:cNvPr id="19" name="直接连接符 18">
            <a:extLst>
              <a:ext uri="{FF2B5EF4-FFF2-40B4-BE49-F238E27FC236}">
                <a16:creationId xmlns:a16="http://schemas.microsoft.com/office/drawing/2014/main" id="{22F51FF8-73CE-464B-8F77-BFBF5B244CFC}"/>
              </a:ext>
            </a:extLst>
          </p:cNvPr>
          <p:cNvCxnSpPr>
            <a:cxnSpLocks/>
          </p:cNvCxnSpPr>
          <p:nvPr/>
        </p:nvCxnSpPr>
        <p:spPr>
          <a:xfrm>
            <a:off x="2667642" y="433961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2F51FF8-73CE-464B-8F77-BFBF5B244CFC}"/>
              </a:ext>
            </a:extLst>
          </p:cNvPr>
          <p:cNvCxnSpPr>
            <a:cxnSpLocks/>
          </p:cNvCxnSpPr>
          <p:nvPr/>
        </p:nvCxnSpPr>
        <p:spPr>
          <a:xfrm>
            <a:off x="5863688" y="4351072"/>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2F51FF8-73CE-464B-8F77-BFBF5B244CFC}"/>
              </a:ext>
            </a:extLst>
          </p:cNvPr>
          <p:cNvCxnSpPr>
            <a:cxnSpLocks/>
          </p:cNvCxnSpPr>
          <p:nvPr/>
        </p:nvCxnSpPr>
        <p:spPr>
          <a:xfrm>
            <a:off x="9024899" y="435830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311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C5CABF-2FF7-4ACB-A267-71100E8A52BA}"/>
              </a:ext>
            </a:extLst>
          </p:cNvPr>
          <p:cNvSpPr>
            <a:spLocks noGrp="1"/>
          </p:cNvSpPr>
          <p:nvPr>
            <p:ph type="body" sz="quarter" idx="11"/>
          </p:nvPr>
        </p:nvSpPr>
        <p:spPr>
          <a:xfrm>
            <a:off x="2154056" y="2566443"/>
            <a:ext cx="7883890" cy="1006429"/>
          </a:xfrm>
        </p:spPr>
        <p:txBody>
          <a:bodyPr/>
          <a:lstStyle/>
          <a:p>
            <a:r>
              <a:rPr lang="zh-CN" altLang="en-US" sz="6600" dirty="0" smtClean="0"/>
              <a:t>谢谢观看 欢迎讨论</a:t>
            </a:r>
            <a:endParaRPr lang="zh-CN" altLang="en-US" sz="6600" dirty="0"/>
          </a:p>
        </p:txBody>
      </p:sp>
      <p:sp>
        <p:nvSpPr>
          <p:cNvPr id="3" name="文本占位符 2">
            <a:extLst>
              <a:ext uri="{FF2B5EF4-FFF2-40B4-BE49-F238E27FC236}">
                <a16:creationId xmlns:a16="http://schemas.microsoft.com/office/drawing/2014/main" id="{9F4AEAD6-41E4-4DD4-8C56-9AD925336641}"/>
              </a:ext>
            </a:extLst>
          </p:cNvPr>
          <p:cNvSpPr>
            <a:spLocks noGrp="1"/>
          </p:cNvSpPr>
          <p:nvPr>
            <p:ph type="body" sz="quarter" idx="14"/>
          </p:nvPr>
        </p:nvSpPr>
        <p:spPr>
          <a:xfrm>
            <a:off x="5349642" y="4080808"/>
            <a:ext cx="1492716" cy="480131"/>
          </a:xfrm>
          <a:prstGeom prst="rect">
            <a:avLst/>
          </a:prstGeom>
        </p:spPr>
        <p:txBody>
          <a:bodyPr/>
          <a:lstStyle/>
          <a:p>
            <a:r>
              <a:rPr lang="zh-CN" altLang="en-US" dirty="0" smtClean="0"/>
              <a:t>崔荣成</a:t>
            </a:r>
            <a:endParaRPr lang="zh-CN" altLang="en-US" dirty="0"/>
          </a:p>
        </p:txBody>
      </p:sp>
    </p:spTree>
    <p:extLst>
      <p:ext uri="{BB962C8B-B14F-4D97-AF65-F5344CB8AC3E}">
        <p14:creationId xmlns:p14="http://schemas.microsoft.com/office/powerpoint/2010/main" val="1018806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47C72E-139E-4523-AABB-547C041D47D6}"/>
              </a:ext>
            </a:extLst>
          </p:cNvPr>
          <p:cNvSpPr>
            <a:spLocks noGrp="1"/>
          </p:cNvSpPr>
          <p:nvPr>
            <p:ph type="body" sz="quarter" idx="14"/>
          </p:nvPr>
        </p:nvSpPr>
        <p:spPr>
          <a:xfrm>
            <a:off x="6441262" y="2928965"/>
            <a:ext cx="2185214" cy="590931"/>
          </a:xfrm>
        </p:spPr>
        <p:txBody>
          <a:bodyPr/>
          <a:lstStyle/>
          <a:p>
            <a:r>
              <a:rPr lang="zh-CN" altLang="en-US" dirty="0" smtClean="0"/>
              <a:t>研究问题</a:t>
            </a:r>
            <a:endParaRPr lang="zh-CN" altLang="en-US" dirty="0"/>
          </a:p>
        </p:txBody>
      </p:sp>
      <p:sp>
        <p:nvSpPr>
          <p:cNvPr id="3" name="文本占位符 2">
            <a:extLst>
              <a:ext uri="{FF2B5EF4-FFF2-40B4-BE49-F238E27FC236}">
                <a16:creationId xmlns:a16="http://schemas.microsoft.com/office/drawing/2014/main" id="{78B93E91-E937-4828-9B29-47C41DE67450}"/>
              </a:ext>
            </a:extLst>
          </p:cNvPr>
          <p:cNvSpPr>
            <a:spLocks noGrp="1"/>
          </p:cNvSpPr>
          <p:nvPr>
            <p:ph type="body" sz="quarter" idx="15"/>
          </p:nvPr>
        </p:nvSpPr>
        <p:spPr>
          <a:xfrm>
            <a:off x="5596984" y="2673608"/>
            <a:ext cx="655949" cy="1006429"/>
          </a:xfrm>
        </p:spPr>
        <p:txBody>
          <a:bodyPr/>
          <a:lstStyle/>
          <a:p>
            <a:r>
              <a:rPr lang="en-US" altLang="zh-CN"/>
              <a:t>1</a:t>
            </a:r>
            <a:endParaRPr lang="zh-CN" altLang="en-US"/>
          </a:p>
        </p:txBody>
      </p:sp>
    </p:spTree>
    <p:extLst>
      <p:ext uri="{BB962C8B-B14F-4D97-AF65-F5344CB8AC3E}">
        <p14:creationId xmlns:p14="http://schemas.microsoft.com/office/powerpoint/2010/main" val="3185937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研究问题</a:t>
            </a:r>
            <a:endParaRPr lang="zh-CN" altLang="en-US" dirty="0"/>
          </a:p>
        </p:txBody>
      </p:sp>
      <p:sp>
        <p:nvSpPr>
          <p:cNvPr id="4" name="文本占位符 3"/>
          <p:cNvSpPr>
            <a:spLocks noGrp="1"/>
          </p:cNvSpPr>
          <p:nvPr>
            <p:ph type="body" sz="quarter" idx="10"/>
          </p:nvPr>
        </p:nvSpPr>
        <p:spPr>
          <a:xfrm>
            <a:off x="875632" y="556153"/>
            <a:ext cx="1792010" cy="553581"/>
          </a:xfrm>
        </p:spPr>
        <p:txBody>
          <a:bodyPr/>
          <a:lstStyle/>
          <a:p>
            <a:r>
              <a:rPr lang="zh-CN" altLang="en-US" dirty="0" smtClean="0"/>
              <a:t>论文摘要</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467105" y="2285999"/>
            <a:ext cx="9257790" cy="3416320"/>
          </a:xfrm>
          <a:prstGeom prst="rect">
            <a:avLst/>
          </a:prstGeom>
          <a:noFill/>
        </p:spPr>
        <p:txBody>
          <a:bodyPr wrap="square" rtlCol="0">
            <a:spAutoFit/>
          </a:bodyPr>
          <a:lstStyle/>
          <a:p>
            <a:pPr indent="457200">
              <a:lnSpc>
                <a:spcPct val="200000"/>
              </a:lnSpc>
            </a:pPr>
            <a:r>
              <a:rPr lang="zh-CN" altLang="en-US" b="1" dirty="0" smtClean="0">
                <a:solidFill>
                  <a:schemeClr val="accent1">
                    <a:lumMod val="75000"/>
                  </a:schemeClr>
                </a:solidFill>
              </a:rPr>
              <a:t>大规模</a:t>
            </a:r>
            <a:r>
              <a:rPr lang="zh-CN" altLang="en-US" b="1" dirty="0">
                <a:solidFill>
                  <a:schemeClr val="accent1">
                    <a:lumMod val="75000"/>
                  </a:schemeClr>
                </a:solidFill>
              </a:rPr>
              <a:t>获取</a:t>
            </a:r>
            <a:r>
              <a:rPr lang="zh-CN" altLang="en-US" b="1" dirty="0" smtClean="0">
                <a:solidFill>
                  <a:schemeClr val="accent1">
                    <a:lumMod val="75000"/>
                  </a:schemeClr>
                </a:solidFill>
              </a:rPr>
              <a:t>每</a:t>
            </a:r>
            <a:r>
              <a:rPr lang="zh-CN" altLang="en-US" b="1" dirty="0">
                <a:solidFill>
                  <a:schemeClr val="accent1">
                    <a:lumMod val="75000"/>
                  </a:schemeClr>
                </a:solidFill>
              </a:rPr>
              <a:t>像素地面实况深度</a:t>
            </a:r>
            <a:r>
              <a:rPr lang="zh-CN" altLang="en-US" b="1" dirty="0" smtClean="0">
                <a:solidFill>
                  <a:schemeClr val="accent1">
                    <a:lumMod val="75000"/>
                  </a:schemeClr>
                </a:solidFill>
              </a:rPr>
              <a:t>数据</a:t>
            </a:r>
            <a:r>
              <a:rPr lang="zh-CN" altLang="en-US" dirty="0" smtClean="0"/>
              <a:t>是有难度的。</a:t>
            </a:r>
            <a:r>
              <a:rPr lang="zh-CN" altLang="en-US" dirty="0"/>
              <a:t>为了克服</a:t>
            </a:r>
            <a:r>
              <a:rPr lang="zh-CN" altLang="en-US" dirty="0" smtClean="0"/>
              <a:t>这种困难，</a:t>
            </a:r>
            <a:r>
              <a:rPr lang="zh-CN" altLang="en-US" b="1" dirty="0">
                <a:solidFill>
                  <a:schemeClr val="accent1">
                    <a:lumMod val="75000"/>
                  </a:schemeClr>
                </a:solidFill>
              </a:rPr>
              <a:t>自监督学习</a:t>
            </a:r>
            <a:r>
              <a:rPr lang="zh-CN" altLang="en-US" dirty="0"/>
              <a:t>已成为训练模型进行</a:t>
            </a:r>
            <a:r>
              <a:rPr lang="zh-CN" altLang="en-US" dirty="0" smtClean="0"/>
              <a:t>单目深度</a:t>
            </a:r>
            <a:r>
              <a:rPr lang="zh-CN" altLang="en-US" dirty="0"/>
              <a:t>估计的有前途的替代方案。在本文中</a:t>
            </a:r>
            <a:r>
              <a:rPr lang="zh-CN" altLang="en-US" dirty="0" smtClean="0"/>
              <a:t>，作者提出</a:t>
            </a:r>
            <a:r>
              <a:rPr lang="zh-CN" altLang="en-US" dirty="0"/>
              <a:t>了</a:t>
            </a:r>
            <a:r>
              <a:rPr lang="zh-CN" altLang="en-US" dirty="0" smtClean="0"/>
              <a:t>一系列自监督方法的</a:t>
            </a:r>
            <a:r>
              <a:rPr lang="zh-CN" altLang="en-US" dirty="0" smtClean="0"/>
              <a:t>改进</a:t>
            </a:r>
            <a:r>
              <a:rPr lang="zh-CN" altLang="en-US" dirty="0"/>
              <a:t>措施</a:t>
            </a:r>
            <a:r>
              <a:rPr lang="zh-CN" altLang="en-US" dirty="0" smtClean="0"/>
              <a:t>，使得产生的深度图有更好的改进效果。</a:t>
            </a:r>
            <a:endParaRPr lang="en-US" altLang="zh-CN" dirty="0" smtClean="0"/>
          </a:p>
          <a:p>
            <a:pPr indent="457200">
              <a:lnSpc>
                <a:spcPct val="200000"/>
              </a:lnSpc>
            </a:pPr>
            <a:r>
              <a:rPr lang="zh-CN" altLang="en-US" dirty="0" smtClean="0"/>
              <a:t>对</a:t>
            </a:r>
            <a:r>
              <a:rPr lang="zh-CN" altLang="en-US" b="1" dirty="0">
                <a:solidFill>
                  <a:schemeClr val="accent1">
                    <a:lumMod val="75000"/>
                  </a:schemeClr>
                </a:solidFill>
              </a:rPr>
              <a:t>自监督的</a:t>
            </a:r>
            <a:r>
              <a:rPr lang="zh-CN" altLang="en-US" b="1" dirty="0" smtClean="0">
                <a:solidFill>
                  <a:schemeClr val="accent1">
                    <a:lumMod val="75000"/>
                  </a:schemeClr>
                </a:solidFill>
              </a:rPr>
              <a:t>单目训练</a:t>
            </a:r>
            <a:r>
              <a:rPr lang="zh-CN" altLang="en-US" dirty="0"/>
              <a:t>的研究通常探索越来越复杂的架构，损失函数和图像形成模型，所有这些最近都有助于通过</a:t>
            </a:r>
            <a:r>
              <a:rPr lang="zh-CN" altLang="en-US" b="1" dirty="0">
                <a:solidFill>
                  <a:schemeClr val="accent1">
                    <a:lumMod val="75000"/>
                  </a:schemeClr>
                </a:solidFill>
              </a:rPr>
              <a:t>全监督方法</a:t>
            </a:r>
            <a:r>
              <a:rPr lang="zh-CN" altLang="en-US" dirty="0"/>
              <a:t>缩小差距</a:t>
            </a:r>
            <a:r>
              <a:rPr lang="zh-CN" altLang="en-US" dirty="0" smtClean="0"/>
              <a:t>。作者表示，</a:t>
            </a:r>
            <a:r>
              <a:rPr lang="zh-CN" altLang="en-US" dirty="0"/>
              <a:t>一个令人惊讶的</a:t>
            </a:r>
            <a:r>
              <a:rPr lang="zh-CN" altLang="en-US" b="1" dirty="0">
                <a:solidFill>
                  <a:schemeClr val="accent1">
                    <a:lumMod val="75000"/>
                  </a:schemeClr>
                </a:solidFill>
              </a:rPr>
              <a:t>简单模型和相关的设计</a:t>
            </a:r>
            <a:r>
              <a:rPr lang="zh-CN" altLang="en-US" dirty="0"/>
              <a:t>选择可以带来出色的预测。</a:t>
            </a:r>
          </a:p>
        </p:txBody>
      </p:sp>
    </p:spTree>
    <p:extLst>
      <p:ext uri="{BB962C8B-B14F-4D97-AF65-F5344CB8AC3E}">
        <p14:creationId xmlns:p14="http://schemas.microsoft.com/office/powerpoint/2010/main" val="100153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1792010" cy="553581"/>
          </a:xfrm>
        </p:spPr>
        <p:txBody>
          <a:bodyPr/>
          <a:lstStyle/>
          <a:p>
            <a:r>
              <a:rPr lang="zh-CN" altLang="en-US" dirty="0" smtClean="0"/>
              <a:t>作者提议</a:t>
            </a:r>
            <a:endParaRPr lang="zh-CN" altLang="en-US" dirty="0"/>
          </a:p>
        </p:txBody>
      </p:sp>
      <p:sp>
        <p:nvSpPr>
          <p:cNvPr id="3" name="文本占位符 2">
            <a:extLst>
              <a:ext uri="{FF2B5EF4-FFF2-40B4-BE49-F238E27FC236}">
                <a16:creationId xmlns:a16="http://schemas.microsoft.com/office/drawing/2014/main" id="{1B929C0B-7768-4BEA-AC06-927C1DBE06A1}"/>
              </a:ext>
            </a:extLst>
          </p:cNvPr>
          <p:cNvSpPr>
            <a:spLocks noGrp="1"/>
          </p:cNvSpPr>
          <p:nvPr>
            <p:ph type="body" sz="quarter" idx="11"/>
          </p:nvPr>
        </p:nvSpPr>
        <p:spPr>
          <a:xfrm>
            <a:off x="923132" y="1119259"/>
            <a:ext cx="954107" cy="258532"/>
          </a:xfrm>
        </p:spPr>
        <p:txBody>
          <a:bodyPr/>
          <a:lstStyle/>
          <a:p>
            <a:r>
              <a:rPr lang="zh-CN" altLang="en-US" dirty="0" smtClean="0"/>
              <a:t>研究问题</a:t>
            </a:r>
            <a:endParaRPr lang="zh-CN" altLang="en-US" dirty="0"/>
          </a:p>
        </p:txBody>
      </p:sp>
      <p:sp>
        <p:nvSpPr>
          <p:cNvPr id="10" name="文本框 9">
            <a:extLst>
              <a:ext uri="{FF2B5EF4-FFF2-40B4-BE49-F238E27FC236}">
                <a16:creationId xmlns:a16="http://schemas.microsoft.com/office/drawing/2014/main" id="{4811F3F9-F5C2-4CBC-84E1-F08AE84AE37A}"/>
              </a:ext>
            </a:extLst>
          </p:cNvPr>
          <p:cNvSpPr txBox="1"/>
          <p:nvPr/>
        </p:nvSpPr>
        <p:spPr>
          <a:xfrm>
            <a:off x="4839373" y="2116687"/>
            <a:ext cx="3755845" cy="853054"/>
          </a:xfrm>
          <a:prstGeom prst="rect">
            <a:avLst/>
          </a:prstGeom>
          <a:noFill/>
        </p:spPr>
        <p:txBody>
          <a:bodyPr wrap="square" rtlCol="0">
            <a:spAutoFit/>
          </a:bodyPr>
          <a:lstStyle/>
          <a:p>
            <a:pPr algn="just">
              <a:lnSpc>
                <a:spcPct val="130000"/>
              </a:lnSpc>
            </a:pPr>
            <a:r>
              <a:rPr lang="zh-CN" altLang="en-US" sz="2000" dirty="0"/>
              <a:t>设计用于稳健处理遮挡的最小重投影损失</a:t>
            </a:r>
          </a:p>
        </p:txBody>
      </p:sp>
      <p:sp>
        <p:nvSpPr>
          <p:cNvPr id="18" name="文本框 17">
            <a:extLst>
              <a:ext uri="{FF2B5EF4-FFF2-40B4-BE49-F238E27FC236}">
                <a16:creationId xmlns:a16="http://schemas.microsoft.com/office/drawing/2014/main" id="{82A98C17-408A-4722-9C70-19D44E288EDE}"/>
              </a:ext>
            </a:extLst>
          </p:cNvPr>
          <p:cNvSpPr txBox="1"/>
          <p:nvPr/>
        </p:nvSpPr>
        <p:spPr>
          <a:xfrm>
            <a:off x="2048548" y="4185429"/>
            <a:ext cx="3755845" cy="853054"/>
          </a:xfrm>
          <a:prstGeom prst="rect">
            <a:avLst/>
          </a:prstGeom>
          <a:noFill/>
        </p:spPr>
        <p:txBody>
          <a:bodyPr wrap="square" rtlCol="0">
            <a:spAutoFit/>
          </a:bodyPr>
          <a:lstStyle/>
          <a:p>
            <a:pPr algn="just">
              <a:lnSpc>
                <a:spcPct val="130000"/>
              </a:lnSpc>
            </a:pPr>
            <a:r>
              <a:rPr lang="zh-CN" altLang="en-US" sz="2000" dirty="0"/>
              <a:t>减少视觉伪像的全分辨率多尺度采样方法</a:t>
            </a:r>
          </a:p>
        </p:txBody>
      </p:sp>
      <p:sp>
        <p:nvSpPr>
          <p:cNvPr id="26" name="文本框 25">
            <a:extLst>
              <a:ext uri="{FF2B5EF4-FFF2-40B4-BE49-F238E27FC236}">
                <a16:creationId xmlns:a16="http://schemas.microsoft.com/office/drawing/2014/main" id="{DAF09809-4577-4191-AF56-FF56AAA42D94}"/>
              </a:ext>
            </a:extLst>
          </p:cNvPr>
          <p:cNvSpPr txBox="1"/>
          <p:nvPr/>
        </p:nvSpPr>
        <p:spPr>
          <a:xfrm>
            <a:off x="7237824" y="4185429"/>
            <a:ext cx="3755845" cy="853054"/>
          </a:xfrm>
          <a:prstGeom prst="rect">
            <a:avLst/>
          </a:prstGeom>
          <a:noFill/>
        </p:spPr>
        <p:txBody>
          <a:bodyPr wrap="square" rtlCol="0">
            <a:spAutoFit/>
          </a:bodyPr>
          <a:lstStyle/>
          <a:p>
            <a:pPr algn="just">
              <a:lnSpc>
                <a:spcPct val="130000"/>
              </a:lnSpc>
            </a:pPr>
            <a:r>
              <a:rPr lang="zh-CN" altLang="en-US" sz="2000" dirty="0"/>
              <a:t>忽略违反相机运动假设的训练像素的自动掩蔽损失</a:t>
            </a:r>
          </a:p>
        </p:txBody>
      </p:sp>
      <p:sp>
        <p:nvSpPr>
          <p:cNvPr id="29" name="文本框 28">
            <a:extLst>
              <a:ext uri="{FF2B5EF4-FFF2-40B4-BE49-F238E27FC236}">
                <a16:creationId xmlns:a16="http://schemas.microsoft.com/office/drawing/2014/main" id="{E6E48762-51AB-44AE-8A84-8B9172438B53}"/>
              </a:ext>
            </a:extLst>
          </p:cNvPr>
          <p:cNvSpPr txBox="1"/>
          <p:nvPr/>
        </p:nvSpPr>
        <p:spPr>
          <a:xfrm>
            <a:off x="4000189" y="196892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1</a:t>
            </a:r>
            <a:endParaRPr lang="zh-CN" altLang="en-US" sz="6600" b="1" i="1" dirty="0">
              <a:solidFill>
                <a:schemeClr val="tx1">
                  <a:lumMod val="75000"/>
                  <a:lumOff val="25000"/>
                </a:schemeClr>
              </a:solidFill>
            </a:endParaRPr>
          </a:p>
        </p:txBody>
      </p:sp>
      <p:sp>
        <p:nvSpPr>
          <p:cNvPr id="31" name="文本框 30">
            <a:extLst>
              <a:ext uri="{FF2B5EF4-FFF2-40B4-BE49-F238E27FC236}">
                <a16:creationId xmlns:a16="http://schemas.microsoft.com/office/drawing/2014/main" id="{9A85403F-B311-4D4E-877F-1513EC137502}"/>
              </a:ext>
            </a:extLst>
          </p:cNvPr>
          <p:cNvSpPr txBox="1"/>
          <p:nvPr/>
        </p:nvSpPr>
        <p:spPr>
          <a:xfrm>
            <a:off x="1364154" y="399473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sp>
        <p:nvSpPr>
          <p:cNvPr id="33" name="文本框 32">
            <a:extLst>
              <a:ext uri="{FF2B5EF4-FFF2-40B4-BE49-F238E27FC236}">
                <a16:creationId xmlns:a16="http://schemas.microsoft.com/office/drawing/2014/main" id="{8DD423F4-7EA7-4286-81B5-8EE7C686C4A4}"/>
              </a:ext>
            </a:extLst>
          </p:cNvPr>
          <p:cNvSpPr txBox="1"/>
          <p:nvPr/>
        </p:nvSpPr>
        <p:spPr>
          <a:xfrm>
            <a:off x="6487973" y="399473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3</a:t>
            </a:r>
            <a:endParaRPr lang="zh-CN" altLang="en-US" sz="6600" b="1" i="1" dirty="0">
              <a:solidFill>
                <a:schemeClr val="tx1">
                  <a:lumMod val="75000"/>
                  <a:lumOff val="25000"/>
                </a:schemeClr>
              </a:solidFill>
            </a:endParaRPr>
          </a:p>
        </p:txBody>
      </p:sp>
      <p:cxnSp>
        <p:nvCxnSpPr>
          <p:cNvPr id="34" name="直接连接符 33">
            <a:extLst>
              <a:ext uri="{FF2B5EF4-FFF2-40B4-BE49-F238E27FC236}">
                <a16:creationId xmlns:a16="http://schemas.microsoft.com/office/drawing/2014/main" id="{D189F618-A98C-427E-85B4-678B81530F51}"/>
              </a:ext>
            </a:extLst>
          </p:cNvPr>
          <p:cNvCxnSpPr>
            <a:cxnSpLocks/>
          </p:cNvCxnSpPr>
          <p:nvPr/>
        </p:nvCxnSpPr>
        <p:spPr>
          <a:xfrm>
            <a:off x="1459404" y="3752850"/>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7FC3064-10BD-4FBF-A9EB-7CD731A4691D}"/>
              </a:ext>
            </a:extLst>
          </p:cNvPr>
          <p:cNvCxnSpPr>
            <a:cxnSpLocks/>
          </p:cNvCxnSpPr>
          <p:nvPr/>
        </p:nvCxnSpPr>
        <p:spPr>
          <a:xfrm flipV="1">
            <a:off x="6096000" y="3994739"/>
            <a:ext cx="0" cy="163411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2F51FF8-73CE-464B-8F77-BFBF5B244CFC}"/>
              </a:ext>
            </a:extLst>
          </p:cNvPr>
          <p:cNvCxnSpPr>
            <a:cxnSpLocks/>
          </p:cNvCxnSpPr>
          <p:nvPr/>
        </p:nvCxnSpPr>
        <p:spPr>
          <a:xfrm>
            <a:off x="4068238" y="293238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6D414E5-04F1-4A0F-9FFE-5517B574402F}"/>
              </a:ext>
            </a:extLst>
          </p:cNvPr>
          <p:cNvCxnSpPr>
            <a:cxnSpLocks/>
          </p:cNvCxnSpPr>
          <p:nvPr/>
        </p:nvCxnSpPr>
        <p:spPr>
          <a:xfrm>
            <a:off x="1437782" y="5023944"/>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CE3E468-C3B0-4693-ABC1-AA1098CD2921}"/>
              </a:ext>
            </a:extLst>
          </p:cNvPr>
          <p:cNvCxnSpPr>
            <a:cxnSpLocks/>
          </p:cNvCxnSpPr>
          <p:nvPr/>
        </p:nvCxnSpPr>
        <p:spPr>
          <a:xfrm>
            <a:off x="6561601" y="5023944"/>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652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研究问题</a:t>
            </a:r>
            <a:endParaRPr lang="zh-CN" altLang="en-US" dirty="0"/>
          </a:p>
        </p:txBody>
      </p:sp>
      <p:sp>
        <p:nvSpPr>
          <p:cNvPr id="4" name="文本占位符 3"/>
          <p:cNvSpPr>
            <a:spLocks noGrp="1"/>
          </p:cNvSpPr>
          <p:nvPr>
            <p:ph type="body" sz="quarter" idx="10"/>
          </p:nvPr>
        </p:nvSpPr>
        <p:spPr>
          <a:xfrm>
            <a:off x="875632" y="556153"/>
            <a:ext cx="1792010" cy="553581"/>
          </a:xfrm>
        </p:spPr>
        <p:txBody>
          <a:bodyPr/>
          <a:lstStyle/>
          <a:p>
            <a:r>
              <a:rPr lang="zh-CN" altLang="en-US" dirty="0" smtClean="0"/>
              <a:t>开篇简介</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467105" y="2285999"/>
            <a:ext cx="9257790" cy="3416320"/>
          </a:xfrm>
          <a:prstGeom prst="rect">
            <a:avLst/>
          </a:prstGeom>
          <a:noFill/>
        </p:spPr>
        <p:txBody>
          <a:bodyPr wrap="square" rtlCol="0">
            <a:spAutoFit/>
          </a:bodyPr>
          <a:lstStyle/>
          <a:p>
            <a:pPr indent="457200">
              <a:lnSpc>
                <a:spcPct val="200000"/>
              </a:lnSpc>
            </a:pPr>
            <a:r>
              <a:rPr lang="en-US" altLang="zh-CN" b="1" dirty="0">
                <a:solidFill>
                  <a:schemeClr val="accent1">
                    <a:lumMod val="75000"/>
                  </a:schemeClr>
                </a:solidFill>
              </a:rPr>
              <a:t>从色彩中生成高质量深度</a:t>
            </a:r>
            <a:r>
              <a:rPr lang="en-US" altLang="zh-CN" dirty="0"/>
              <a:t>非常有吸引力，因为它可以低成本地补充自动驾驶汽车中使用的LIDAR传感器，并支持新的单一照片应用，如图像编辑和AR合成。</a:t>
            </a:r>
            <a:r>
              <a:rPr lang="en-US" altLang="zh-CN" dirty="0" smtClean="0"/>
              <a:t>求解深度也是使用大型未标记图像数据集进行深度网络预训练以</a:t>
            </a:r>
            <a:r>
              <a:rPr lang="en-US" altLang="zh-CN" b="1" dirty="0" smtClean="0"/>
              <a:t>实现</a:t>
            </a:r>
            <a:r>
              <a:rPr lang="zh-CN" altLang="en-US" b="1" dirty="0"/>
              <a:t>引发</a:t>
            </a:r>
            <a:r>
              <a:rPr lang="zh-CN" altLang="en-US" b="1" dirty="0" smtClean="0"/>
              <a:t>的</a:t>
            </a:r>
            <a:r>
              <a:rPr lang="en-US" altLang="zh-CN" b="1" dirty="0" err="1" smtClean="0"/>
              <a:t>判别任务</a:t>
            </a:r>
            <a:r>
              <a:rPr lang="en-US" altLang="zh-CN" dirty="0" err="1" smtClean="0"/>
              <a:t>的有效方法</a:t>
            </a:r>
            <a:r>
              <a:rPr lang="en-US" altLang="zh-CN" dirty="0" smtClean="0"/>
              <a:t>。</a:t>
            </a:r>
          </a:p>
          <a:p>
            <a:pPr indent="457200">
              <a:lnSpc>
                <a:spcPct val="200000"/>
              </a:lnSpc>
            </a:pPr>
            <a:r>
              <a:rPr lang="en-US" altLang="zh-CN" dirty="0" smtClean="0"/>
              <a:t>然而</a:t>
            </a:r>
            <a:r>
              <a:rPr lang="en-US" altLang="zh-CN" dirty="0"/>
              <a:t>，</a:t>
            </a:r>
            <a:r>
              <a:rPr lang="en-US" altLang="zh-CN" dirty="0" smtClean="0"/>
              <a:t>为监督学习</a:t>
            </a:r>
            <a:r>
              <a:rPr lang="en-US" altLang="zh-CN" b="1" dirty="0" smtClean="0"/>
              <a:t>收集</a:t>
            </a:r>
            <a:r>
              <a:rPr lang="en-US" altLang="zh-CN" dirty="0" smtClean="0"/>
              <a:t>具有准确地面真实深度的大型和多样化的</a:t>
            </a:r>
            <a:r>
              <a:rPr lang="en-US" altLang="zh-CN" b="1" dirty="0" smtClean="0"/>
              <a:t>训练数据集</a:t>
            </a:r>
            <a:r>
              <a:rPr lang="en-US" altLang="zh-CN" dirty="0" smtClean="0"/>
              <a:t>本身就是一项艰巨的挑战</a:t>
            </a:r>
            <a:r>
              <a:rPr lang="en-US" altLang="zh-CN" dirty="0"/>
              <a:t>。作为替代方案，</a:t>
            </a:r>
            <a:r>
              <a:rPr lang="en-US" altLang="zh-CN" dirty="0" smtClean="0"/>
              <a:t>最近几种自监督的方法已经表明</a:t>
            </a:r>
            <a:r>
              <a:rPr lang="en-US" altLang="zh-CN" dirty="0"/>
              <a:t>，</a:t>
            </a:r>
            <a:r>
              <a:rPr lang="en-US" altLang="zh-CN" dirty="0" smtClean="0"/>
              <a:t>仅使用</a:t>
            </a:r>
            <a:r>
              <a:rPr lang="en-US" altLang="zh-CN" b="1" dirty="0" smtClean="0">
                <a:solidFill>
                  <a:schemeClr val="accent1">
                    <a:lumMod val="75000"/>
                  </a:schemeClr>
                </a:solidFill>
              </a:rPr>
              <a:t>同步立体</a:t>
            </a:r>
            <a:r>
              <a:rPr lang="zh-CN" altLang="en-US" b="1" dirty="0" smtClean="0">
                <a:solidFill>
                  <a:schemeClr val="accent1">
                    <a:lumMod val="75000"/>
                  </a:schemeClr>
                </a:solidFill>
              </a:rPr>
              <a:t>图像</a:t>
            </a:r>
            <a:r>
              <a:rPr lang="en-US" altLang="zh-CN" b="1" dirty="0" err="1" smtClean="0">
                <a:solidFill>
                  <a:schemeClr val="accent1">
                    <a:lumMod val="75000"/>
                  </a:schemeClr>
                </a:solidFill>
              </a:rPr>
              <a:t>对</a:t>
            </a:r>
            <a:r>
              <a:rPr lang="en-US" altLang="zh-CN" dirty="0" err="1" smtClean="0"/>
              <a:t>或</a:t>
            </a:r>
            <a:r>
              <a:rPr lang="en-US" altLang="zh-CN" b="1" dirty="0" err="1" smtClean="0">
                <a:solidFill>
                  <a:schemeClr val="accent1">
                    <a:lumMod val="75000"/>
                  </a:schemeClr>
                </a:solidFill>
              </a:rPr>
              <a:t>单</a:t>
            </a:r>
            <a:r>
              <a:rPr lang="zh-CN" altLang="en-US" b="1" dirty="0" smtClean="0">
                <a:solidFill>
                  <a:schemeClr val="accent1">
                    <a:lumMod val="75000"/>
                  </a:schemeClr>
                </a:solidFill>
              </a:rPr>
              <a:t>目</a:t>
            </a:r>
            <a:r>
              <a:rPr lang="en-US" altLang="zh-CN" b="1" dirty="0" err="1" smtClean="0">
                <a:solidFill>
                  <a:schemeClr val="accent1">
                    <a:lumMod val="75000"/>
                  </a:schemeClr>
                </a:solidFill>
              </a:rPr>
              <a:t>视频</a:t>
            </a:r>
            <a:r>
              <a:rPr lang="en-US" altLang="zh-CN" dirty="0" err="1" smtClean="0"/>
              <a:t>来训练单</a:t>
            </a:r>
            <a:r>
              <a:rPr lang="zh-CN" altLang="en-US" dirty="0" smtClean="0"/>
              <a:t>目</a:t>
            </a:r>
            <a:r>
              <a:rPr lang="en-US" altLang="zh-CN" dirty="0" err="1" smtClean="0"/>
              <a:t>深度估计模型是可能的</a:t>
            </a:r>
            <a:r>
              <a:rPr lang="zh-CN" altLang="en-US" dirty="0" smtClean="0"/>
              <a:t>。</a:t>
            </a:r>
            <a:endParaRPr lang="zh-CN" altLang="en-US" dirty="0"/>
          </a:p>
        </p:txBody>
      </p:sp>
    </p:spTree>
    <p:extLst>
      <p:ext uri="{BB962C8B-B14F-4D97-AF65-F5344CB8AC3E}">
        <p14:creationId xmlns:p14="http://schemas.microsoft.com/office/powerpoint/2010/main" val="414647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923135" y="1119259"/>
            <a:ext cx="954107" cy="258532"/>
          </a:xfrm>
        </p:spPr>
        <p:txBody>
          <a:bodyPr/>
          <a:lstStyle/>
          <a:p>
            <a:r>
              <a:rPr lang="zh-CN" altLang="en-US" dirty="0" smtClean="0"/>
              <a:t>研究问题</a:t>
            </a:r>
            <a:endParaRPr lang="zh-CN" altLang="en-US" dirty="0"/>
          </a:p>
        </p:txBody>
      </p:sp>
      <p:sp>
        <p:nvSpPr>
          <p:cNvPr id="4" name="文本占位符 3"/>
          <p:cNvSpPr>
            <a:spLocks noGrp="1"/>
          </p:cNvSpPr>
          <p:nvPr>
            <p:ph type="body" sz="quarter" idx="10"/>
          </p:nvPr>
        </p:nvSpPr>
        <p:spPr>
          <a:xfrm>
            <a:off x="875632" y="556153"/>
            <a:ext cx="1792010" cy="553581"/>
          </a:xfrm>
        </p:spPr>
        <p:txBody>
          <a:bodyPr/>
          <a:lstStyle/>
          <a:p>
            <a:r>
              <a:rPr lang="zh-CN" altLang="en-US" dirty="0" smtClean="0"/>
              <a:t>方法比较</a:t>
            </a:r>
            <a:endParaRPr lang="zh-CN" altLang="en-US" dirty="0"/>
          </a:p>
        </p:txBody>
      </p:sp>
      <p:sp>
        <p:nvSpPr>
          <p:cNvPr id="6" name="文本框 5">
            <a:extLst>
              <a:ext uri="{FF2B5EF4-FFF2-40B4-BE49-F238E27FC236}">
                <a16:creationId xmlns:a16="http://schemas.microsoft.com/office/drawing/2014/main" id="{4811F3F9-F5C2-4CBC-84E1-F08AE84AE37A}"/>
              </a:ext>
            </a:extLst>
          </p:cNvPr>
          <p:cNvSpPr txBox="1"/>
          <p:nvPr/>
        </p:nvSpPr>
        <p:spPr>
          <a:xfrm>
            <a:off x="1711642" y="2472191"/>
            <a:ext cx="8768716" cy="2862322"/>
          </a:xfrm>
          <a:prstGeom prst="rect">
            <a:avLst/>
          </a:prstGeom>
          <a:noFill/>
        </p:spPr>
        <p:txBody>
          <a:bodyPr wrap="square" rtlCol="0">
            <a:spAutoFit/>
          </a:bodyPr>
          <a:lstStyle/>
          <a:p>
            <a:pPr indent="457200">
              <a:lnSpc>
                <a:spcPct val="200000"/>
              </a:lnSpc>
            </a:pPr>
            <a:r>
              <a:rPr lang="zh-CN" altLang="en-US" b="1" dirty="0" smtClean="0">
                <a:solidFill>
                  <a:schemeClr val="accent1">
                    <a:lumMod val="75000"/>
                  </a:schemeClr>
                </a:solidFill>
              </a:rPr>
              <a:t>单</a:t>
            </a:r>
            <a:r>
              <a:rPr lang="zh-CN" altLang="en-US" b="1" dirty="0">
                <a:solidFill>
                  <a:schemeClr val="accent1">
                    <a:lumMod val="75000"/>
                  </a:schemeClr>
                </a:solidFill>
              </a:rPr>
              <a:t>目视频</a:t>
            </a:r>
            <a:r>
              <a:rPr lang="zh-CN" altLang="en-US" dirty="0"/>
              <a:t>是基于立体监督的一个有吸引力的替代方案，但它引入了自己的一系列</a:t>
            </a:r>
            <a:r>
              <a:rPr lang="zh-CN" altLang="en-US" b="1" dirty="0"/>
              <a:t>挑战</a:t>
            </a:r>
            <a:r>
              <a:rPr lang="zh-CN" altLang="en-US" dirty="0"/>
              <a:t>。除了估计深度之外，模型还需要</a:t>
            </a:r>
            <a:r>
              <a:rPr lang="zh-CN" altLang="en-US" b="1" dirty="0">
                <a:solidFill>
                  <a:schemeClr val="accent1">
                    <a:lumMod val="75000"/>
                  </a:schemeClr>
                </a:solidFill>
              </a:rPr>
              <a:t>估计训练期间时间图像对之间的运动</a:t>
            </a:r>
            <a:r>
              <a:rPr lang="zh-CN" altLang="en-US" dirty="0"/>
              <a:t>。这通常涉及</a:t>
            </a:r>
            <a:r>
              <a:rPr lang="zh-CN" altLang="en-US" b="1" dirty="0"/>
              <a:t>训练姿势估计网络</a:t>
            </a:r>
            <a:r>
              <a:rPr lang="zh-CN" altLang="en-US" dirty="0"/>
              <a:t>，其采用有限的帧序列作为输入，并输出相应的相机变换</a:t>
            </a:r>
            <a:r>
              <a:rPr lang="zh-CN" altLang="en-US" dirty="0" smtClean="0"/>
              <a:t>。</a:t>
            </a:r>
            <a:endParaRPr lang="en-US" altLang="zh-CN" dirty="0"/>
          </a:p>
          <a:p>
            <a:pPr indent="457200">
              <a:lnSpc>
                <a:spcPct val="200000"/>
              </a:lnSpc>
            </a:pPr>
            <a:r>
              <a:rPr lang="zh-CN" altLang="en-US" dirty="0"/>
              <a:t>使用</a:t>
            </a:r>
            <a:r>
              <a:rPr lang="zh-CN" altLang="en-US" b="1" dirty="0">
                <a:solidFill>
                  <a:schemeClr val="accent1">
                    <a:lumMod val="75000"/>
                  </a:schemeClr>
                </a:solidFill>
              </a:rPr>
              <a:t>立体数据</a:t>
            </a:r>
            <a:r>
              <a:rPr lang="zh-CN" altLang="en-US" dirty="0"/>
              <a:t>进行训练会</a:t>
            </a:r>
            <a:r>
              <a:rPr lang="zh-CN" altLang="en-US" b="1" dirty="0"/>
              <a:t>使相机姿态估计成为一次性校准</a:t>
            </a:r>
            <a:r>
              <a:rPr lang="zh-CN" altLang="en-US" dirty="0"/>
              <a:t>，但会导致</a:t>
            </a:r>
            <a:r>
              <a:rPr lang="zh-CN" altLang="en-US" b="1" dirty="0">
                <a:solidFill>
                  <a:schemeClr val="accent1">
                    <a:lumMod val="75000"/>
                  </a:schemeClr>
                </a:solidFill>
              </a:rPr>
              <a:t>与遮挡和纹理复制伪像相关</a:t>
            </a:r>
            <a:r>
              <a:rPr lang="zh-CN" altLang="en-US" dirty="0"/>
              <a:t>的问题。</a:t>
            </a:r>
            <a:endParaRPr lang="zh-CN" altLang="en-US" dirty="0"/>
          </a:p>
        </p:txBody>
      </p:sp>
    </p:spTree>
    <p:extLst>
      <p:ext uri="{BB962C8B-B14F-4D97-AF65-F5344CB8AC3E}">
        <p14:creationId xmlns:p14="http://schemas.microsoft.com/office/powerpoint/2010/main" val="2530824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1792010" cy="553581"/>
          </a:xfrm>
        </p:spPr>
        <p:txBody>
          <a:bodyPr/>
          <a:lstStyle/>
          <a:p>
            <a:r>
              <a:rPr lang="zh-CN" altLang="en-US" dirty="0" smtClean="0"/>
              <a:t>改进方法</a:t>
            </a:r>
            <a:endParaRPr lang="zh-CN" altLang="en-US" dirty="0"/>
          </a:p>
        </p:txBody>
      </p:sp>
      <p:sp>
        <p:nvSpPr>
          <p:cNvPr id="3" name="文本占位符 2">
            <a:extLst>
              <a:ext uri="{FF2B5EF4-FFF2-40B4-BE49-F238E27FC236}">
                <a16:creationId xmlns:a16="http://schemas.microsoft.com/office/drawing/2014/main" id="{1B929C0B-7768-4BEA-AC06-927C1DBE06A1}"/>
              </a:ext>
            </a:extLst>
          </p:cNvPr>
          <p:cNvSpPr>
            <a:spLocks noGrp="1"/>
          </p:cNvSpPr>
          <p:nvPr>
            <p:ph type="body" sz="quarter" idx="11"/>
          </p:nvPr>
        </p:nvSpPr>
        <p:spPr>
          <a:xfrm>
            <a:off x="923132" y="1119259"/>
            <a:ext cx="954107" cy="258532"/>
          </a:xfrm>
        </p:spPr>
        <p:txBody>
          <a:bodyPr/>
          <a:lstStyle/>
          <a:p>
            <a:r>
              <a:rPr lang="zh-CN" altLang="en-US" dirty="0" smtClean="0"/>
              <a:t>研究问题</a:t>
            </a:r>
            <a:endParaRPr lang="zh-CN" altLang="en-US" dirty="0"/>
          </a:p>
        </p:txBody>
      </p:sp>
      <p:sp>
        <p:nvSpPr>
          <p:cNvPr id="10" name="文本框 9">
            <a:extLst>
              <a:ext uri="{FF2B5EF4-FFF2-40B4-BE49-F238E27FC236}">
                <a16:creationId xmlns:a16="http://schemas.microsoft.com/office/drawing/2014/main" id="{4811F3F9-F5C2-4CBC-84E1-F08AE84AE37A}"/>
              </a:ext>
            </a:extLst>
          </p:cNvPr>
          <p:cNvSpPr txBox="1"/>
          <p:nvPr/>
        </p:nvSpPr>
        <p:spPr>
          <a:xfrm>
            <a:off x="4839374" y="2116687"/>
            <a:ext cx="3581296" cy="1292662"/>
          </a:xfrm>
          <a:prstGeom prst="rect">
            <a:avLst/>
          </a:prstGeom>
          <a:noFill/>
        </p:spPr>
        <p:txBody>
          <a:bodyPr wrap="square" rtlCol="0">
            <a:spAutoFit/>
          </a:bodyPr>
          <a:lstStyle/>
          <a:p>
            <a:pPr algn="just">
              <a:lnSpc>
                <a:spcPct val="130000"/>
              </a:lnSpc>
            </a:pPr>
            <a:r>
              <a:rPr lang="zh-CN" altLang="en-US" sz="2000" dirty="0" smtClean="0"/>
              <a:t>一种新颖</a:t>
            </a:r>
            <a:r>
              <a:rPr lang="zh-CN" altLang="en-US" sz="2000" dirty="0"/>
              <a:t>的外观匹配损失，以</a:t>
            </a:r>
            <a:r>
              <a:rPr lang="zh-CN" altLang="en-US" sz="2000" b="1" dirty="0"/>
              <a:t>解决</a:t>
            </a:r>
            <a:r>
              <a:rPr lang="zh-CN" altLang="en-US" sz="2000" dirty="0"/>
              <a:t>使用</a:t>
            </a:r>
            <a:r>
              <a:rPr lang="zh-CN" altLang="en-US" sz="2000" dirty="0" smtClean="0"/>
              <a:t>单目监督时</a:t>
            </a:r>
            <a:r>
              <a:rPr lang="zh-CN" altLang="en-US" sz="2000" dirty="0"/>
              <a:t>出现的</a:t>
            </a:r>
            <a:r>
              <a:rPr lang="zh-CN" altLang="en-US" sz="2000" b="1" dirty="0"/>
              <a:t>遮挡像素</a:t>
            </a:r>
            <a:r>
              <a:rPr lang="zh-CN" altLang="en-US" sz="2000" b="1" dirty="0" smtClean="0"/>
              <a:t>问题</a:t>
            </a:r>
            <a:r>
              <a:rPr lang="zh-CN" altLang="en-US" sz="2000" dirty="0"/>
              <a:t>。</a:t>
            </a:r>
            <a:endParaRPr lang="zh-CN" altLang="en-US" sz="2000" dirty="0"/>
          </a:p>
        </p:txBody>
      </p:sp>
      <p:sp>
        <p:nvSpPr>
          <p:cNvPr id="18" name="文本框 17">
            <a:extLst>
              <a:ext uri="{FF2B5EF4-FFF2-40B4-BE49-F238E27FC236}">
                <a16:creationId xmlns:a16="http://schemas.microsoft.com/office/drawing/2014/main" id="{82A98C17-408A-4722-9C70-19D44E288EDE}"/>
              </a:ext>
            </a:extLst>
          </p:cNvPr>
          <p:cNvSpPr txBox="1"/>
          <p:nvPr/>
        </p:nvSpPr>
        <p:spPr>
          <a:xfrm>
            <a:off x="2230311" y="4185429"/>
            <a:ext cx="3655480" cy="1292662"/>
          </a:xfrm>
          <a:prstGeom prst="rect">
            <a:avLst/>
          </a:prstGeom>
          <a:noFill/>
        </p:spPr>
        <p:txBody>
          <a:bodyPr wrap="square" rtlCol="0">
            <a:spAutoFit/>
          </a:bodyPr>
          <a:lstStyle/>
          <a:p>
            <a:pPr algn="just">
              <a:lnSpc>
                <a:spcPct val="130000"/>
              </a:lnSpc>
            </a:pPr>
            <a:r>
              <a:rPr lang="zh-CN" altLang="en-US" sz="2000" dirty="0"/>
              <a:t>一种新颖简单的自动屏蔽方法，用于</a:t>
            </a:r>
            <a:r>
              <a:rPr lang="zh-CN" altLang="en-US" sz="2000" b="1" dirty="0"/>
              <a:t>忽略</a:t>
            </a:r>
            <a:r>
              <a:rPr lang="zh-CN" altLang="en-US" sz="2000" dirty="0"/>
              <a:t>在</a:t>
            </a:r>
            <a:r>
              <a:rPr lang="zh-CN" altLang="en-US" sz="2000" dirty="0" smtClean="0"/>
              <a:t>单目训练</a:t>
            </a:r>
            <a:r>
              <a:rPr lang="zh-CN" altLang="en-US" sz="2000" dirty="0"/>
              <a:t>中</a:t>
            </a:r>
            <a:r>
              <a:rPr lang="zh-CN" altLang="en-US" sz="2000" b="1" dirty="0"/>
              <a:t>没有观察到相对摄像机运动的像素</a:t>
            </a:r>
            <a:r>
              <a:rPr lang="zh-CN" altLang="en-US" sz="2000" dirty="0"/>
              <a:t>。</a:t>
            </a:r>
          </a:p>
        </p:txBody>
      </p:sp>
      <p:sp>
        <p:nvSpPr>
          <p:cNvPr id="26" name="文本框 25">
            <a:extLst>
              <a:ext uri="{FF2B5EF4-FFF2-40B4-BE49-F238E27FC236}">
                <a16:creationId xmlns:a16="http://schemas.microsoft.com/office/drawing/2014/main" id="{DAF09809-4577-4191-AF56-FF56AAA42D94}"/>
              </a:ext>
            </a:extLst>
          </p:cNvPr>
          <p:cNvSpPr txBox="1"/>
          <p:nvPr/>
        </p:nvSpPr>
        <p:spPr>
          <a:xfrm>
            <a:off x="7237824" y="4185429"/>
            <a:ext cx="3755845" cy="1292662"/>
          </a:xfrm>
          <a:prstGeom prst="rect">
            <a:avLst/>
          </a:prstGeom>
          <a:noFill/>
        </p:spPr>
        <p:txBody>
          <a:bodyPr wrap="square" rtlCol="0">
            <a:spAutoFit/>
          </a:bodyPr>
          <a:lstStyle/>
          <a:p>
            <a:pPr algn="just">
              <a:lnSpc>
                <a:spcPct val="130000"/>
              </a:lnSpc>
            </a:pPr>
            <a:r>
              <a:rPr lang="zh-CN" altLang="en-US" sz="2000" dirty="0" smtClean="0"/>
              <a:t>一种多</a:t>
            </a:r>
            <a:r>
              <a:rPr lang="zh-CN" altLang="en-US" sz="2000" dirty="0"/>
              <a:t>尺度外观匹配损失，以输入分辨率执行所有图像采样</a:t>
            </a:r>
            <a:r>
              <a:rPr lang="zh-CN" altLang="en-US" sz="2000" dirty="0" smtClean="0"/>
              <a:t>，从而</a:t>
            </a:r>
            <a:r>
              <a:rPr lang="zh-CN" altLang="en-US" sz="2000" b="1" dirty="0" smtClean="0"/>
              <a:t>减少深度</a:t>
            </a:r>
            <a:r>
              <a:rPr lang="zh-CN" altLang="en-US" sz="2000" b="1" dirty="0"/>
              <a:t>伪</a:t>
            </a:r>
            <a:r>
              <a:rPr lang="zh-CN" altLang="en-US" sz="2000" b="1" dirty="0" smtClean="0"/>
              <a:t>影</a:t>
            </a:r>
            <a:r>
              <a:rPr lang="zh-CN" altLang="en-US" sz="2000" dirty="0" smtClean="0"/>
              <a:t>。</a:t>
            </a:r>
            <a:endParaRPr lang="zh-CN" altLang="en-US" sz="2000" dirty="0"/>
          </a:p>
        </p:txBody>
      </p:sp>
      <p:sp>
        <p:nvSpPr>
          <p:cNvPr id="29" name="文本框 28">
            <a:extLst>
              <a:ext uri="{FF2B5EF4-FFF2-40B4-BE49-F238E27FC236}">
                <a16:creationId xmlns:a16="http://schemas.microsoft.com/office/drawing/2014/main" id="{E6E48762-51AB-44AE-8A84-8B9172438B53}"/>
              </a:ext>
            </a:extLst>
          </p:cNvPr>
          <p:cNvSpPr txBox="1"/>
          <p:nvPr/>
        </p:nvSpPr>
        <p:spPr>
          <a:xfrm>
            <a:off x="4000189" y="196892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1</a:t>
            </a:r>
            <a:endParaRPr lang="zh-CN" altLang="en-US" sz="6600" b="1" i="1" dirty="0">
              <a:solidFill>
                <a:schemeClr val="tx1">
                  <a:lumMod val="75000"/>
                  <a:lumOff val="25000"/>
                </a:schemeClr>
              </a:solidFill>
            </a:endParaRPr>
          </a:p>
        </p:txBody>
      </p:sp>
      <p:sp>
        <p:nvSpPr>
          <p:cNvPr id="31" name="文本框 30">
            <a:extLst>
              <a:ext uri="{FF2B5EF4-FFF2-40B4-BE49-F238E27FC236}">
                <a16:creationId xmlns:a16="http://schemas.microsoft.com/office/drawing/2014/main" id="{9A85403F-B311-4D4E-877F-1513EC137502}"/>
              </a:ext>
            </a:extLst>
          </p:cNvPr>
          <p:cNvSpPr txBox="1"/>
          <p:nvPr/>
        </p:nvSpPr>
        <p:spPr>
          <a:xfrm>
            <a:off x="1364154" y="399473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sp>
        <p:nvSpPr>
          <p:cNvPr id="33" name="文本框 32">
            <a:extLst>
              <a:ext uri="{FF2B5EF4-FFF2-40B4-BE49-F238E27FC236}">
                <a16:creationId xmlns:a16="http://schemas.microsoft.com/office/drawing/2014/main" id="{8DD423F4-7EA7-4286-81B5-8EE7C686C4A4}"/>
              </a:ext>
            </a:extLst>
          </p:cNvPr>
          <p:cNvSpPr txBox="1"/>
          <p:nvPr/>
        </p:nvSpPr>
        <p:spPr>
          <a:xfrm>
            <a:off x="6487973" y="3994738"/>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3</a:t>
            </a:r>
            <a:endParaRPr lang="zh-CN" altLang="en-US" sz="6600" b="1" i="1" dirty="0">
              <a:solidFill>
                <a:schemeClr val="tx1">
                  <a:lumMod val="75000"/>
                  <a:lumOff val="25000"/>
                </a:schemeClr>
              </a:solidFill>
            </a:endParaRPr>
          </a:p>
        </p:txBody>
      </p:sp>
      <p:cxnSp>
        <p:nvCxnSpPr>
          <p:cNvPr id="34" name="直接连接符 33">
            <a:extLst>
              <a:ext uri="{FF2B5EF4-FFF2-40B4-BE49-F238E27FC236}">
                <a16:creationId xmlns:a16="http://schemas.microsoft.com/office/drawing/2014/main" id="{D189F618-A98C-427E-85B4-678B81530F51}"/>
              </a:ext>
            </a:extLst>
          </p:cNvPr>
          <p:cNvCxnSpPr>
            <a:cxnSpLocks/>
          </p:cNvCxnSpPr>
          <p:nvPr/>
        </p:nvCxnSpPr>
        <p:spPr>
          <a:xfrm>
            <a:off x="1459404" y="3752850"/>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7FC3064-10BD-4FBF-A9EB-7CD731A4691D}"/>
              </a:ext>
            </a:extLst>
          </p:cNvPr>
          <p:cNvCxnSpPr>
            <a:cxnSpLocks/>
          </p:cNvCxnSpPr>
          <p:nvPr/>
        </p:nvCxnSpPr>
        <p:spPr>
          <a:xfrm flipV="1">
            <a:off x="6096000" y="3994739"/>
            <a:ext cx="0" cy="1634113"/>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2F51FF8-73CE-464B-8F77-BFBF5B244CFC}"/>
              </a:ext>
            </a:extLst>
          </p:cNvPr>
          <p:cNvCxnSpPr>
            <a:cxnSpLocks/>
          </p:cNvCxnSpPr>
          <p:nvPr/>
        </p:nvCxnSpPr>
        <p:spPr>
          <a:xfrm>
            <a:off x="4068238" y="293238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6D414E5-04F1-4A0F-9FFE-5517B574402F}"/>
              </a:ext>
            </a:extLst>
          </p:cNvPr>
          <p:cNvCxnSpPr>
            <a:cxnSpLocks/>
          </p:cNvCxnSpPr>
          <p:nvPr/>
        </p:nvCxnSpPr>
        <p:spPr>
          <a:xfrm>
            <a:off x="1437782" y="5023944"/>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CE3E468-C3B0-4693-ABC1-AA1098CD2921}"/>
              </a:ext>
            </a:extLst>
          </p:cNvPr>
          <p:cNvCxnSpPr>
            <a:cxnSpLocks/>
          </p:cNvCxnSpPr>
          <p:nvPr/>
        </p:nvCxnSpPr>
        <p:spPr>
          <a:xfrm>
            <a:off x="6561601" y="5023944"/>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32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23135" y="1119259"/>
            <a:ext cx="954107" cy="258532"/>
          </a:xfrm>
        </p:spPr>
        <p:txBody>
          <a:bodyPr/>
          <a:lstStyle/>
          <a:p>
            <a:r>
              <a:rPr lang="zh-CN" altLang="en-US" dirty="0" smtClean="0"/>
              <a:t>研究内容</a:t>
            </a:r>
            <a:endParaRPr lang="zh-CN" altLang="en-US" dirty="0"/>
          </a:p>
        </p:txBody>
      </p:sp>
      <p:sp>
        <p:nvSpPr>
          <p:cNvPr id="3" name="文本占位符 2"/>
          <p:cNvSpPr>
            <a:spLocks noGrp="1"/>
          </p:cNvSpPr>
          <p:nvPr>
            <p:ph type="body" sz="quarter" idx="10"/>
          </p:nvPr>
        </p:nvSpPr>
        <p:spPr>
          <a:xfrm>
            <a:off x="875632" y="556153"/>
            <a:ext cx="1792010" cy="553581"/>
          </a:xfrm>
        </p:spPr>
        <p:txBody>
          <a:bodyPr/>
          <a:lstStyle/>
          <a:p>
            <a:r>
              <a:rPr lang="zh-CN" altLang="en-US" dirty="0" smtClean="0"/>
              <a:t>单图深度</a:t>
            </a:r>
            <a:endParaRPr lang="zh-CN" altLang="en-US" dirty="0"/>
          </a:p>
        </p:txBody>
      </p:sp>
      <p:pic>
        <p:nvPicPr>
          <p:cNvPr id="4" name="图片 3"/>
          <p:cNvPicPr>
            <a:picLocks noChangeAspect="1"/>
          </p:cNvPicPr>
          <p:nvPr/>
        </p:nvPicPr>
        <p:blipFill>
          <a:blip r:embed="rId2"/>
          <a:stretch>
            <a:fillRect/>
          </a:stretch>
        </p:blipFill>
        <p:spPr>
          <a:xfrm>
            <a:off x="1249819" y="1790409"/>
            <a:ext cx="5121629" cy="4278628"/>
          </a:xfrm>
          <a:prstGeom prst="rect">
            <a:avLst/>
          </a:prstGeom>
        </p:spPr>
      </p:pic>
      <p:sp>
        <p:nvSpPr>
          <p:cNvPr id="5" name="矩形 4"/>
          <p:cNvSpPr/>
          <p:nvPr/>
        </p:nvSpPr>
        <p:spPr>
          <a:xfrm>
            <a:off x="7027817" y="3236333"/>
            <a:ext cx="3984172" cy="1200329"/>
          </a:xfrm>
          <a:prstGeom prst="rect">
            <a:avLst/>
          </a:prstGeom>
        </p:spPr>
        <p:txBody>
          <a:bodyPr wrap="square">
            <a:spAutoFit/>
          </a:bodyPr>
          <a:lstStyle/>
          <a:p>
            <a:pPr>
              <a:lnSpc>
                <a:spcPct val="150000"/>
              </a:lnSpc>
            </a:pPr>
            <a:r>
              <a:rPr lang="zh-CN" altLang="en-US" sz="1600" i="1" dirty="0" smtClean="0">
                <a:solidFill>
                  <a:srgbClr val="333333"/>
                </a:solidFill>
                <a:latin typeface="times" panose="02020603050405020304" pitchFamily="18" charset="0"/>
              </a:rPr>
              <a:t>无论</a:t>
            </a:r>
            <a:r>
              <a:rPr lang="zh-CN" altLang="en-US" sz="1600" i="1" dirty="0">
                <a:solidFill>
                  <a:srgbClr val="333333"/>
                </a:solidFill>
                <a:latin typeface="times" panose="02020603050405020304" pitchFamily="18" charset="0"/>
              </a:rPr>
              <a:t>是单目（</a:t>
            </a:r>
            <a:r>
              <a:rPr lang="en-US" altLang="zh-CN" sz="1600" i="1" dirty="0">
                <a:solidFill>
                  <a:srgbClr val="333333"/>
                </a:solidFill>
                <a:latin typeface="times" panose="02020603050405020304" pitchFamily="18" charset="0"/>
              </a:rPr>
              <a:t>M</a:t>
            </a:r>
            <a:r>
              <a:rPr lang="zh-CN" altLang="en-US" sz="1600" i="1" dirty="0">
                <a:solidFill>
                  <a:srgbClr val="333333"/>
                </a:solidFill>
                <a:latin typeface="times" panose="02020603050405020304" pitchFamily="18" charset="0"/>
              </a:rPr>
              <a:t>），立体（</a:t>
            </a:r>
            <a:r>
              <a:rPr lang="en-US" altLang="zh-CN" sz="1600" i="1" dirty="0">
                <a:solidFill>
                  <a:srgbClr val="333333"/>
                </a:solidFill>
                <a:latin typeface="times" panose="02020603050405020304" pitchFamily="18" charset="0"/>
              </a:rPr>
              <a:t>S</a:t>
            </a:r>
            <a:r>
              <a:rPr lang="zh-CN" altLang="en-US" sz="1600" i="1" dirty="0">
                <a:solidFill>
                  <a:srgbClr val="333333"/>
                </a:solidFill>
                <a:latin typeface="times" panose="02020603050405020304" pitchFamily="18" charset="0"/>
              </a:rPr>
              <a:t>）还是组合（</a:t>
            </a:r>
            <a:r>
              <a:rPr lang="en-US" altLang="zh-CN" sz="1600" i="1" dirty="0">
                <a:solidFill>
                  <a:srgbClr val="333333"/>
                </a:solidFill>
                <a:latin typeface="times" panose="02020603050405020304" pitchFamily="18" charset="0"/>
              </a:rPr>
              <a:t>MS</a:t>
            </a:r>
            <a:r>
              <a:rPr lang="zh-CN" altLang="en-US" sz="1600" i="1" dirty="0">
                <a:solidFill>
                  <a:srgbClr val="333333"/>
                </a:solidFill>
                <a:latin typeface="times" panose="02020603050405020304" pitchFamily="18" charset="0"/>
              </a:rPr>
              <a:t>）</a:t>
            </a:r>
            <a:r>
              <a:rPr lang="zh-CN" altLang="en-US" sz="1600" i="1" dirty="0" smtClean="0">
                <a:solidFill>
                  <a:srgbClr val="333333"/>
                </a:solidFill>
                <a:latin typeface="times" panose="02020603050405020304" pitchFamily="18" charset="0"/>
              </a:rPr>
              <a:t>监督</a:t>
            </a:r>
            <a:r>
              <a:rPr lang="zh-CN" altLang="en-US" sz="1600" i="1" dirty="0">
                <a:solidFill>
                  <a:srgbClr val="333333"/>
                </a:solidFill>
                <a:latin typeface="times" panose="02020603050405020304" pitchFamily="18" charset="0"/>
              </a:rPr>
              <a:t>作者</a:t>
            </a:r>
            <a:r>
              <a:rPr lang="zh-CN" altLang="en-US" sz="1600" i="1" dirty="0" smtClean="0">
                <a:solidFill>
                  <a:srgbClr val="333333"/>
                </a:solidFill>
                <a:latin typeface="times" panose="02020603050405020304" pitchFamily="18" charset="0"/>
              </a:rPr>
              <a:t>的</a:t>
            </a:r>
            <a:r>
              <a:rPr lang="zh-CN" altLang="en-US" sz="1600" i="1" dirty="0">
                <a:solidFill>
                  <a:srgbClr val="333333"/>
                </a:solidFill>
                <a:latin typeface="times" panose="02020603050405020304" pitchFamily="18" charset="0"/>
              </a:rPr>
              <a:t>自我监督模型</a:t>
            </a:r>
            <a:r>
              <a:rPr lang="en-US" altLang="zh-CN" sz="1600" i="1" dirty="0">
                <a:solidFill>
                  <a:srgbClr val="333333"/>
                </a:solidFill>
                <a:latin typeface="times" panose="02020603050405020304" pitchFamily="18" charset="0"/>
              </a:rPr>
              <a:t>Monodepth2</a:t>
            </a:r>
            <a:r>
              <a:rPr lang="zh-CN" altLang="en-US" sz="1600" i="1" dirty="0">
                <a:solidFill>
                  <a:srgbClr val="333333"/>
                </a:solidFill>
                <a:latin typeface="times" panose="02020603050405020304" pitchFamily="18" charset="0"/>
              </a:rPr>
              <a:t>可生成清晰，高质量的深度</a:t>
            </a:r>
            <a:r>
              <a:rPr lang="zh-CN" altLang="en-US" sz="1600" i="1" dirty="0" smtClean="0">
                <a:solidFill>
                  <a:srgbClr val="333333"/>
                </a:solidFill>
                <a:latin typeface="times" panose="02020603050405020304" pitchFamily="18" charset="0"/>
              </a:rPr>
              <a:t>图。</a:t>
            </a:r>
            <a:endParaRPr lang="zh-CN" altLang="en-US" sz="1600" b="0" i="1" dirty="0">
              <a:solidFill>
                <a:srgbClr val="333333"/>
              </a:solidFill>
              <a:effectLst/>
              <a:latin typeface="times" panose="02020603050405020304" pitchFamily="18" charset="0"/>
            </a:endParaRPr>
          </a:p>
        </p:txBody>
      </p:sp>
      <p:cxnSp>
        <p:nvCxnSpPr>
          <p:cNvPr id="8" name="直接连接符 7">
            <a:extLst>
              <a:ext uri="{FF2B5EF4-FFF2-40B4-BE49-F238E27FC236}">
                <a16:creationId xmlns:a16="http://schemas.microsoft.com/office/drawing/2014/main" id="{C7FC3064-10BD-4FBF-A9EB-7CD731A4691D}"/>
              </a:ext>
            </a:extLst>
          </p:cNvPr>
          <p:cNvCxnSpPr>
            <a:cxnSpLocks/>
          </p:cNvCxnSpPr>
          <p:nvPr/>
        </p:nvCxnSpPr>
        <p:spPr>
          <a:xfrm flipV="1">
            <a:off x="6699632" y="1900103"/>
            <a:ext cx="0" cy="368408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446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自定义 21">
      <a:dk1>
        <a:sysClr val="windowText" lastClr="000000"/>
      </a:dk1>
      <a:lt1>
        <a:sysClr val="window" lastClr="FFFFFF"/>
      </a:lt1>
      <a:dk2>
        <a:srgbClr val="000000"/>
      </a:dk2>
      <a:lt2>
        <a:srgbClr val="FFFFFF"/>
      </a:lt2>
      <a:accent1>
        <a:srgbClr val="3175FC"/>
      </a:accent1>
      <a:accent2>
        <a:srgbClr val="F8CA43"/>
      </a:accent2>
      <a:accent3>
        <a:srgbClr val="FF9999"/>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563139-CE62-4089-B6B6-A030EC1B246B}">
  <ds:schemaRefs>
    <ds:schemaRef ds:uri="http://schemas.microsoft.com/sharepoint/v3/contenttype/forms"/>
  </ds:schemaRefs>
</ds:datastoreItem>
</file>

<file path=customXml/itemProps2.xml><?xml version="1.0" encoding="utf-8"?>
<ds:datastoreItem xmlns:ds="http://schemas.openxmlformats.org/officeDocument/2006/customXml" ds:itemID="{E6308E3A-9E72-4E04-8C07-099F6C0847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EE33DF-39C7-4B81-96B3-52286B0F03A9}">
  <ds:schemaRef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www.w3.org/XML/1998/namespace"/>
    <ds:schemaRef ds:uri="03902022-5f07-415b-99da-02f7a843c2d0"/>
    <ds:schemaRef ds:uri="http://schemas.microsoft.com/office/infopath/2007/PartnerControls"/>
    <ds:schemaRef ds:uri="45e91f00-0250-4a60-970e-f6ee534b485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929</TotalTime>
  <Words>1928</Words>
  <Application>Microsoft Office PowerPoint</Application>
  <PresentationFormat>宽屏</PresentationFormat>
  <Paragraphs>108</Paragraphs>
  <Slides>27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等线</vt:lpstr>
      <vt:lpstr>微软雅黑</vt:lpstr>
      <vt:lpstr>Arial</vt:lpstr>
      <vt:lpstr>Century Gothic</vt:lpstr>
      <vt:lpstr>Segoe UI Light</vt:lpstr>
      <vt:lpstr>times</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1402792495@qq.com</cp:lastModifiedBy>
  <cp:revision>81</cp:revision>
  <dcterms:created xsi:type="dcterms:W3CDTF">2019-08-19T07:30:42Z</dcterms:created>
  <dcterms:modified xsi:type="dcterms:W3CDTF">2019-11-15T05:55:42Z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2019-08-19T08:41:05.1913746Z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423e1048-e9f6-4858-a025-37493a4162f5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ies>
</file>