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440" r:id="rId3"/>
    <p:sldId id="445" r:id="rId5"/>
    <p:sldId id="447" r:id="rId6"/>
    <p:sldId id="344" r:id="rId7"/>
    <p:sldId id="446" r:id="rId8"/>
    <p:sldId id="375" r:id="rId9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907F7A"/>
    <a:srgbClr val="90807A"/>
    <a:srgbClr val="FCB00F"/>
    <a:srgbClr val="DC8046"/>
    <a:srgbClr val="202A36"/>
    <a:srgbClr val="DCDAD6"/>
    <a:srgbClr val="D8B25C"/>
    <a:srgbClr val="E7E7E7"/>
    <a:srgbClr val="14171B"/>
    <a:srgbClr val="484F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9" autoAdjust="0"/>
    <p:restoredTop sz="93895" autoAdjust="0"/>
  </p:normalViewPr>
  <p:slideViewPr>
    <p:cSldViewPr snapToGrid="0">
      <p:cViewPr varScale="1">
        <p:scale>
          <a:sx n="83" d="100"/>
          <a:sy n="83" d="100"/>
        </p:scale>
        <p:origin x="60" y="540"/>
      </p:cViewPr>
      <p:guideLst>
        <p:guide orient="horz" pos="1018"/>
        <p:guide pos="5118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0" d="100"/>
        <a:sy n="60" d="100"/>
      </p:scale>
      <p:origin x="0" y="306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2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2B7A5-5F45-4DA9-B703-C3D9FEDB96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AADD8-09B1-4552-9365-0360B1A732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3007C-0BBF-4CAD-B02F-7664B80466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microsoft.com/office/2007/relationships/hdphoto" Target="../media/image5.wdp"/><Relationship Id="rId4" Type="http://schemas.openxmlformats.org/officeDocument/2006/relationships/image" Target="../media/image4.png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microsoft.com/office/2007/relationships/hdphoto" Target="../media/image5.wdp"/><Relationship Id="rId4" Type="http://schemas.openxmlformats.org/officeDocument/2006/relationships/image" Target="../media/image4.png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microsoft.com/office/2007/relationships/hdphoto" Target="../media/image5.wdp"/><Relationship Id="rId4" Type="http://schemas.openxmlformats.org/officeDocument/2006/relationships/image" Target="../media/image4.png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microsoft.com/office/2007/relationships/hdphoto" Target="../media/image5.wdp"/><Relationship Id="rId4" Type="http://schemas.openxmlformats.org/officeDocument/2006/relationships/image" Target="../media/image4.png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image5.wdp"/><Relationship Id="rId4" Type="http://schemas.openxmlformats.org/officeDocument/2006/relationships/image" Target="../media/image4.png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image5.wdp"/><Relationship Id="rId4" Type="http://schemas.openxmlformats.org/officeDocument/2006/relationships/image" Target="../media/image4.png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10800000">
            <a:off x="0" y="0"/>
            <a:ext cx="12192000" cy="68580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3000">
        <p:fade/>
      </p:transition>
    </mc:Choice>
    <mc:Fallback>
      <p:transition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论文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5231615"/>
            <a:ext cx="1691680" cy="788186"/>
            <a:chOff x="0" y="1272662"/>
            <a:chExt cx="1691680" cy="788186"/>
          </a:xfrm>
          <a:solidFill>
            <a:srgbClr val="1A92A2"/>
          </a:solidFill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FCB0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论文总结</a:t>
              </a:r>
              <a:endParaRPr lang="zh-CN" altLang="en-US" sz="1600" kern="12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00343" y="6123748"/>
            <a:ext cx="1484062" cy="740691"/>
          </a:xfrm>
          <a:prstGeom prst="rect">
            <a:avLst/>
          </a:prstGeom>
        </p:spPr>
      </p:pic>
      <p:pic>
        <p:nvPicPr>
          <p:cNvPr id="24" name="Picture 2"/>
          <p:cNvPicPr>
            <a:picLocks noChangeAspect="1" noChangeArrowheads="1"/>
          </p:cNvPicPr>
          <p:nvPr userDrawn="1"/>
        </p:nvPicPr>
        <p:blipFill>
          <a:blip r:embed="rId4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446350" y="299703"/>
            <a:ext cx="792048" cy="78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3000">
        <p:fade/>
      </p:transition>
    </mc:Choice>
    <mc:Fallback>
      <p:transition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3000">
        <p:fade/>
      </p:transition>
    </mc:Choice>
    <mc:Fallback>
      <p:transition advClick="0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29A10A-2BA3-48EC-97A4-ECAEED0630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B532E8-4759-4A04-95B7-616AF75723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3000">
        <p:fade/>
      </p:transition>
    </mc:Choice>
    <mc:Fallback>
      <p:transition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10800000">
            <a:off x="0" y="4457700"/>
            <a:ext cx="6076710" cy="24003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6076709" y="4457700"/>
            <a:ext cx="6115291" cy="24003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3000">
        <p:fade/>
      </p:transition>
    </mc:Choice>
    <mc:Fallback>
      <p:transition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3000">
        <p:fade/>
      </p:transition>
    </mc:Choice>
    <mc:Fallback>
      <p:transition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-318053" y="0"/>
            <a:ext cx="2680698" cy="11529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3000">
        <p:fade/>
      </p:transition>
    </mc:Choice>
    <mc:Fallback>
      <p:transition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绪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" name="组合 9"/>
          <p:cNvGrpSpPr/>
          <p:nvPr userDrawn="1"/>
        </p:nvGrpSpPr>
        <p:grpSpPr>
          <a:xfrm>
            <a:off x="0" y="1272662"/>
            <a:ext cx="1691680" cy="788186"/>
            <a:chOff x="0" y="1272662"/>
            <a:chExt cx="1691680" cy="788186"/>
          </a:xfrm>
          <a:solidFill>
            <a:srgbClr val="1A92A2"/>
          </a:solidFill>
        </p:grpSpPr>
        <p:sp>
          <p:nvSpPr>
            <p:cNvPr id="11" name="矩形 10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FCB0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绪论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直角三角形 17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9" name="五边形 18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00343" y="6123748"/>
            <a:ext cx="1484062" cy="740691"/>
          </a:xfrm>
          <a:prstGeom prst="rect">
            <a:avLst/>
          </a:prstGeom>
        </p:spPr>
      </p:pic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4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446350" y="299703"/>
            <a:ext cx="792048" cy="78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3000">
        <p:fade/>
      </p:transition>
    </mc:Choice>
    <mc:Fallback>
      <p:transition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研究方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2060848"/>
            <a:ext cx="1691680" cy="788186"/>
            <a:chOff x="0" y="1272662"/>
            <a:chExt cx="1691680" cy="788186"/>
          </a:xfrm>
          <a:solidFill>
            <a:srgbClr val="1A92A2"/>
          </a:solidFill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FCB0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研究方法与思路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直角三角形 11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" name="五边形 17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00343" y="6123748"/>
            <a:ext cx="1484062" cy="740691"/>
          </a:xfrm>
          <a:prstGeom prst="rect">
            <a:avLst/>
          </a:prstGeom>
        </p:spPr>
      </p:pic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4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446350" y="299703"/>
            <a:ext cx="792048" cy="78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3000">
        <p:fade/>
      </p:transition>
    </mc:Choice>
    <mc:Fallback>
      <p:transition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键技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2854273"/>
            <a:ext cx="1691680" cy="788186"/>
            <a:chOff x="0" y="1272662"/>
            <a:chExt cx="1691680" cy="788186"/>
          </a:xfrm>
          <a:solidFill>
            <a:srgbClr val="1A92A2"/>
          </a:solidFill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FCB0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关键技术与难点</a:t>
              </a:r>
              <a:endParaRPr lang="zh-CN" altLang="en-US" sz="1600" kern="12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00343" y="6123748"/>
            <a:ext cx="1484062" cy="740691"/>
          </a:xfrm>
          <a:prstGeom prst="rect">
            <a:avLst/>
          </a:prstGeom>
        </p:spPr>
      </p:pic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4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446350" y="299703"/>
            <a:ext cx="792048" cy="78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3000">
        <p:fade/>
      </p:transition>
    </mc:Choice>
    <mc:Fallback>
      <p:transition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成果与应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>
            <a:off x="0" y="3648260"/>
            <a:ext cx="1691680" cy="788186"/>
            <a:chOff x="0" y="1272662"/>
            <a:chExt cx="1691680" cy="788186"/>
          </a:xfrm>
          <a:solidFill>
            <a:srgbClr val="1A92A2"/>
          </a:solidFill>
        </p:grpSpPr>
        <p:sp>
          <p:nvSpPr>
            <p:cNvPr id="11" name="矩形 10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FCB0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成果与应用</a:t>
              </a:r>
              <a:endParaRPr lang="zh-CN" altLang="en-US" sz="1600" kern="12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直角三角形 13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5" name="五边形 14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00343" y="6123748"/>
            <a:ext cx="1484062" cy="740691"/>
          </a:xfrm>
          <a:prstGeom prst="rect">
            <a:avLst/>
          </a:prstGeom>
        </p:spPr>
      </p:pic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4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446350" y="299703"/>
            <a:ext cx="792048" cy="78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3000">
        <p:fade/>
      </p:transition>
    </mc:Choice>
    <mc:Fallback>
      <p:transition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关建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4439981"/>
            <a:ext cx="1691680" cy="788186"/>
            <a:chOff x="0" y="1272662"/>
            <a:chExt cx="1691680" cy="788186"/>
          </a:xfrm>
          <a:solidFill>
            <a:srgbClr val="1A92A2"/>
          </a:solidFill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FCB0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相关建议</a:t>
              </a:r>
              <a:endParaRPr lang="zh-CN" altLang="en-US" sz="1600" kern="12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00343" y="6123748"/>
            <a:ext cx="1484062" cy="740691"/>
          </a:xfrm>
          <a:prstGeom prst="rect">
            <a:avLst/>
          </a:prstGeom>
        </p:spPr>
      </p:pic>
      <p:pic>
        <p:nvPicPr>
          <p:cNvPr id="24" name="Picture 2"/>
          <p:cNvPicPr>
            <a:picLocks noChangeAspect="1" noChangeArrowheads="1"/>
          </p:cNvPicPr>
          <p:nvPr userDrawn="1"/>
        </p:nvPicPr>
        <p:blipFill>
          <a:blip r:embed="rId4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446350" y="299703"/>
            <a:ext cx="792048" cy="78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3000">
        <p:fade/>
      </p:transition>
    </mc:Choice>
    <mc:Fallback>
      <p:transition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250" advClick="0" advTm="3000">
        <p:fade/>
      </p:transition>
    </mc:Choice>
    <mc:Fallback>
      <p:transition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-478367" y="48283"/>
            <a:ext cx="3726562" cy="16027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6800849" y="4175678"/>
            <a:ext cx="5478031" cy="325753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061318" y="3039501"/>
            <a:ext cx="14782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sz="4800" b="1" spc="300" dirty="0" smtClean="0">
                <a:solidFill>
                  <a:srgbClr val="9080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endParaRPr lang="zh-CN" sz="4800" b="1" spc="300" dirty="0">
              <a:solidFill>
                <a:srgbClr val="9080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92748" y="3926251"/>
            <a:ext cx="6937660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dirty="0">
                <a:solidFill>
                  <a:srgbClr val="9080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University of Electric Power</a:t>
            </a:r>
            <a:endParaRPr lang="zh-CN" altLang="en-US" sz="2000" dirty="0">
              <a:solidFill>
                <a:srgbClr val="9080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25"/>
          <p:cNvSpPr txBox="1"/>
          <p:nvPr/>
        </p:nvSpPr>
        <p:spPr>
          <a:xfrm>
            <a:off x="4411691" y="4738239"/>
            <a:ext cx="3099772" cy="306705"/>
          </a:xfrm>
          <a:prstGeom prst="rect">
            <a:avLst/>
          </a:prstGeom>
          <a:solidFill>
            <a:srgbClr val="FCB00F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400" dirty="0"/>
              <a:t>汇报人</a:t>
            </a:r>
            <a:r>
              <a:rPr lang="zh-CN" altLang="en-US" sz="1400" dirty="0" smtClean="0"/>
              <a:t>：</a:t>
            </a:r>
            <a:r>
              <a:rPr lang="zh-CN" altLang="en-US" sz="1400" dirty="0"/>
              <a:t>葛江妍</a:t>
            </a:r>
            <a:r>
              <a:rPr lang="zh-CN" altLang="en-US" sz="1400" dirty="0" smtClean="0"/>
              <a:t>            </a:t>
            </a:r>
            <a:r>
              <a:rPr lang="zh-CN" altLang="en-US" sz="1400" dirty="0"/>
              <a:t>导师</a:t>
            </a:r>
            <a:r>
              <a:rPr lang="zh-CN" altLang="en-US" sz="1400" dirty="0" smtClean="0"/>
              <a:t>：</a:t>
            </a:r>
            <a:r>
              <a:rPr lang="zh-CN" altLang="en-US" sz="1400" dirty="0"/>
              <a:t>温蜜</a:t>
            </a:r>
            <a:endParaRPr lang="zh-CN" altLang="en-US" sz="1400" dirty="0"/>
          </a:p>
        </p:txBody>
      </p:sp>
      <p:sp>
        <p:nvSpPr>
          <p:cNvPr id="11" name="任意多边形 25"/>
          <p:cNvSpPr/>
          <p:nvPr/>
        </p:nvSpPr>
        <p:spPr>
          <a:xfrm>
            <a:off x="7037403" y="216609"/>
            <a:ext cx="1203526" cy="740503"/>
          </a:xfrm>
          <a:custGeom>
            <a:avLst/>
            <a:gdLst>
              <a:gd name="connsiteX0" fmla="*/ 863600 w 1792827"/>
              <a:gd name="connsiteY0" fmla="*/ 0 h 1103086"/>
              <a:gd name="connsiteX1" fmla="*/ 1347060 w 1792827"/>
              <a:gd name="connsiteY1" fmla="*/ 370853 h 1103086"/>
              <a:gd name="connsiteX2" fmla="*/ 1351590 w 1792827"/>
              <a:gd name="connsiteY2" fmla="*/ 413148 h 1103086"/>
              <a:gd name="connsiteX3" fmla="*/ 1422712 w 1792827"/>
              <a:gd name="connsiteY3" fmla="*/ 406400 h 1103086"/>
              <a:gd name="connsiteX4" fmla="*/ 1792827 w 1792827"/>
              <a:gd name="connsiteY4" fmla="*/ 754743 h 1103086"/>
              <a:gd name="connsiteX5" fmla="*/ 1422712 w 1792827"/>
              <a:gd name="connsiteY5" fmla="*/ 1103086 h 1103086"/>
              <a:gd name="connsiteX6" fmla="*/ 450111 w 1792827"/>
              <a:gd name="connsiteY6" fmla="*/ 1103086 h 1103086"/>
              <a:gd name="connsiteX7" fmla="*/ 450111 w 1792827"/>
              <a:gd name="connsiteY7" fmla="*/ 1094430 h 1103086"/>
              <a:gd name="connsiteX8" fmla="*/ 444706 w 1792827"/>
              <a:gd name="connsiteY8" fmla="*/ 1096009 h 1103086"/>
              <a:gd name="connsiteX9" fmla="*/ 370115 w 1792827"/>
              <a:gd name="connsiteY9" fmla="*/ 1103086 h 1103086"/>
              <a:gd name="connsiteX10" fmla="*/ 0 w 1792827"/>
              <a:gd name="connsiteY10" fmla="*/ 754743 h 1103086"/>
              <a:gd name="connsiteX11" fmla="*/ 370115 w 1792827"/>
              <a:gd name="connsiteY11" fmla="*/ 406400 h 1103086"/>
              <a:gd name="connsiteX12" fmla="*/ 376270 w 1792827"/>
              <a:gd name="connsiteY12" fmla="*/ 406984 h 1103086"/>
              <a:gd name="connsiteX13" fmla="*/ 380140 w 1792827"/>
              <a:gd name="connsiteY13" fmla="*/ 370853 h 1103086"/>
              <a:gd name="connsiteX14" fmla="*/ 863600 w 1792827"/>
              <a:gd name="connsiteY14" fmla="*/ 0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92827" h="1103086">
                <a:moveTo>
                  <a:pt x="863600" y="0"/>
                </a:moveTo>
                <a:cubicBezTo>
                  <a:pt x="1102077" y="0"/>
                  <a:pt x="1301044" y="159207"/>
                  <a:pt x="1347060" y="370853"/>
                </a:cubicBezTo>
                <a:lnTo>
                  <a:pt x="1351590" y="413148"/>
                </a:lnTo>
                <a:lnTo>
                  <a:pt x="1422712" y="406400"/>
                </a:lnTo>
                <a:cubicBezTo>
                  <a:pt x="1627121" y="406400"/>
                  <a:pt x="1792827" y="562358"/>
                  <a:pt x="1792827" y="754743"/>
                </a:cubicBezTo>
                <a:cubicBezTo>
                  <a:pt x="1792827" y="947128"/>
                  <a:pt x="1627121" y="1103086"/>
                  <a:pt x="1422712" y="1103086"/>
                </a:cubicBezTo>
                <a:lnTo>
                  <a:pt x="450111" y="1103086"/>
                </a:lnTo>
                <a:lnTo>
                  <a:pt x="450111" y="1094430"/>
                </a:lnTo>
                <a:lnTo>
                  <a:pt x="444706" y="1096009"/>
                </a:lnTo>
                <a:cubicBezTo>
                  <a:pt x="420613" y="1100649"/>
                  <a:pt x="395666" y="1103086"/>
                  <a:pt x="370115" y="1103086"/>
                </a:cubicBezTo>
                <a:cubicBezTo>
                  <a:pt x="165706" y="1103086"/>
                  <a:pt x="0" y="947128"/>
                  <a:pt x="0" y="754743"/>
                </a:cubicBezTo>
                <a:cubicBezTo>
                  <a:pt x="0" y="562358"/>
                  <a:pt x="165706" y="406400"/>
                  <a:pt x="370115" y="406400"/>
                </a:cubicBezTo>
                <a:lnTo>
                  <a:pt x="376270" y="406984"/>
                </a:lnTo>
                <a:lnTo>
                  <a:pt x="380140" y="370853"/>
                </a:lnTo>
                <a:cubicBezTo>
                  <a:pt x="426156" y="159207"/>
                  <a:pt x="625123" y="0"/>
                  <a:pt x="8636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4000">
                <a:schemeClr val="bg1">
                  <a:lumMod val="9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28600" dist="1651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26"/>
          <p:cNvSpPr/>
          <p:nvPr/>
        </p:nvSpPr>
        <p:spPr>
          <a:xfrm>
            <a:off x="7656702" y="2235185"/>
            <a:ext cx="633795" cy="389960"/>
          </a:xfrm>
          <a:custGeom>
            <a:avLst/>
            <a:gdLst>
              <a:gd name="connsiteX0" fmla="*/ 863600 w 1792827"/>
              <a:gd name="connsiteY0" fmla="*/ 0 h 1103086"/>
              <a:gd name="connsiteX1" fmla="*/ 1347060 w 1792827"/>
              <a:gd name="connsiteY1" fmla="*/ 370853 h 1103086"/>
              <a:gd name="connsiteX2" fmla="*/ 1351590 w 1792827"/>
              <a:gd name="connsiteY2" fmla="*/ 413148 h 1103086"/>
              <a:gd name="connsiteX3" fmla="*/ 1422712 w 1792827"/>
              <a:gd name="connsiteY3" fmla="*/ 406400 h 1103086"/>
              <a:gd name="connsiteX4" fmla="*/ 1792827 w 1792827"/>
              <a:gd name="connsiteY4" fmla="*/ 754743 h 1103086"/>
              <a:gd name="connsiteX5" fmla="*/ 1422712 w 1792827"/>
              <a:gd name="connsiteY5" fmla="*/ 1103086 h 1103086"/>
              <a:gd name="connsiteX6" fmla="*/ 450111 w 1792827"/>
              <a:gd name="connsiteY6" fmla="*/ 1103086 h 1103086"/>
              <a:gd name="connsiteX7" fmla="*/ 450111 w 1792827"/>
              <a:gd name="connsiteY7" fmla="*/ 1094430 h 1103086"/>
              <a:gd name="connsiteX8" fmla="*/ 444706 w 1792827"/>
              <a:gd name="connsiteY8" fmla="*/ 1096009 h 1103086"/>
              <a:gd name="connsiteX9" fmla="*/ 370115 w 1792827"/>
              <a:gd name="connsiteY9" fmla="*/ 1103086 h 1103086"/>
              <a:gd name="connsiteX10" fmla="*/ 0 w 1792827"/>
              <a:gd name="connsiteY10" fmla="*/ 754743 h 1103086"/>
              <a:gd name="connsiteX11" fmla="*/ 370115 w 1792827"/>
              <a:gd name="connsiteY11" fmla="*/ 406400 h 1103086"/>
              <a:gd name="connsiteX12" fmla="*/ 376270 w 1792827"/>
              <a:gd name="connsiteY12" fmla="*/ 406984 h 1103086"/>
              <a:gd name="connsiteX13" fmla="*/ 380140 w 1792827"/>
              <a:gd name="connsiteY13" fmla="*/ 370853 h 1103086"/>
              <a:gd name="connsiteX14" fmla="*/ 863600 w 1792827"/>
              <a:gd name="connsiteY14" fmla="*/ 0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92827" h="1103086">
                <a:moveTo>
                  <a:pt x="863600" y="0"/>
                </a:moveTo>
                <a:cubicBezTo>
                  <a:pt x="1102077" y="0"/>
                  <a:pt x="1301044" y="159207"/>
                  <a:pt x="1347060" y="370853"/>
                </a:cubicBezTo>
                <a:lnTo>
                  <a:pt x="1351590" y="413148"/>
                </a:lnTo>
                <a:lnTo>
                  <a:pt x="1422712" y="406400"/>
                </a:lnTo>
                <a:cubicBezTo>
                  <a:pt x="1627121" y="406400"/>
                  <a:pt x="1792827" y="562358"/>
                  <a:pt x="1792827" y="754743"/>
                </a:cubicBezTo>
                <a:cubicBezTo>
                  <a:pt x="1792827" y="947128"/>
                  <a:pt x="1627121" y="1103086"/>
                  <a:pt x="1422712" y="1103086"/>
                </a:cubicBezTo>
                <a:lnTo>
                  <a:pt x="450111" y="1103086"/>
                </a:lnTo>
                <a:lnTo>
                  <a:pt x="450111" y="1094430"/>
                </a:lnTo>
                <a:lnTo>
                  <a:pt x="444706" y="1096009"/>
                </a:lnTo>
                <a:cubicBezTo>
                  <a:pt x="420613" y="1100649"/>
                  <a:pt x="395666" y="1103086"/>
                  <a:pt x="370115" y="1103086"/>
                </a:cubicBezTo>
                <a:cubicBezTo>
                  <a:pt x="165706" y="1103086"/>
                  <a:pt x="0" y="947128"/>
                  <a:pt x="0" y="754743"/>
                </a:cubicBezTo>
                <a:cubicBezTo>
                  <a:pt x="0" y="562358"/>
                  <a:pt x="165706" y="406400"/>
                  <a:pt x="370115" y="406400"/>
                </a:cubicBezTo>
                <a:lnTo>
                  <a:pt x="376270" y="406984"/>
                </a:lnTo>
                <a:lnTo>
                  <a:pt x="380140" y="370853"/>
                </a:lnTo>
                <a:cubicBezTo>
                  <a:pt x="426156" y="159207"/>
                  <a:pt x="625123" y="0"/>
                  <a:pt x="8636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4000">
                <a:schemeClr val="bg1">
                  <a:lumMod val="9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28600" dist="1651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21"/>
          <p:cNvSpPr/>
          <p:nvPr/>
        </p:nvSpPr>
        <p:spPr>
          <a:xfrm>
            <a:off x="10233618" y="1002581"/>
            <a:ext cx="1525218" cy="938433"/>
          </a:xfrm>
          <a:custGeom>
            <a:avLst/>
            <a:gdLst>
              <a:gd name="connsiteX0" fmla="*/ 863600 w 1792827"/>
              <a:gd name="connsiteY0" fmla="*/ 0 h 1103086"/>
              <a:gd name="connsiteX1" fmla="*/ 1347060 w 1792827"/>
              <a:gd name="connsiteY1" fmla="*/ 370853 h 1103086"/>
              <a:gd name="connsiteX2" fmla="*/ 1351590 w 1792827"/>
              <a:gd name="connsiteY2" fmla="*/ 413148 h 1103086"/>
              <a:gd name="connsiteX3" fmla="*/ 1422712 w 1792827"/>
              <a:gd name="connsiteY3" fmla="*/ 406400 h 1103086"/>
              <a:gd name="connsiteX4" fmla="*/ 1792827 w 1792827"/>
              <a:gd name="connsiteY4" fmla="*/ 754743 h 1103086"/>
              <a:gd name="connsiteX5" fmla="*/ 1422712 w 1792827"/>
              <a:gd name="connsiteY5" fmla="*/ 1103086 h 1103086"/>
              <a:gd name="connsiteX6" fmla="*/ 450111 w 1792827"/>
              <a:gd name="connsiteY6" fmla="*/ 1103086 h 1103086"/>
              <a:gd name="connsiteX7" fmla="*/ 450111 w 1792827"/>
              <a:gd name="connsiteY7" fmla="*/ 1094430 h 1103086"/>
              <a:gd name="connsiteX8" fmla="*/ 444706 w 1792827"/>
              <a:gd name="connsiteY8" fmla="*/ 1096009 h 1103086"/>
              <a:gd name="connsiteX9" fmla="*/ 370115 w 1792827"/>
              <a:gd name="connsiteY9" fmla="*/ 1103086 h 1103086"/>
              <a:gd name="connsiteX10" fmla="*/ 0 w 1792827"/>
              <a:gd name="connsiteY10" fmla="*/ 754743 h 1103086"/>
              <a:gd name="connsiteX11" fmla="*/ 370115 w 1792827"/>
              <a:gd name="connsiteY11" fmla="*/ 406400 h 1103086"/>
              <a:gd name="connsiteX12" fmla="*/ 376270 w 1792827"/>
              <a:gd name="connsiteY12" fmla="*/ 406984 h 1103086"/>
              <a:gd name="connsiteX13" fmla="*/ 380140 w 1792827"/>
              <a:gd name="connsiteY13" fmla="*/ 370853 h 1103086"/>
              <a:gd name="connsiteX14" fmla="*/ 863600 w 1792827"/>
              <a:gd name="connsiteY14" fmla="*/ 0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92827" h="1103086">
                <a:moveTo>
                  <a:pt x="863600" y="0"/>
                </a:moveTo>
                <a:cubicBezTo>
                  <a:pt x="1102077" y="0"/>
                  <a:pt x="1301044" y="159207"/>
                  <a:pt x="1347060" y="370853"/>
                </a:cubicBezTo>
                <a:lnTo>
                  <a:pt x="1351590" y="413148"/>
                </a:lnTo>
                <a:lnTo>
                  <a:pt x="1422712" y="406400"/>
                </a:lnTo>
                <a:cubicBezTo>
                  <a:pt x="1627121" y="406400"/>
                  <a:pt x="1792827" y="562358"/>
                  <a:pt x="1792827" y="754743"/>
                </a:cubicBezTo>
                <a:cubicBezTo>
                  <a:pt x="1792827" y="947128"/>
                  <a:pt x="1627121" y="1103086"/>
                  <a:pt x="1422712" y="1103086"/>
                </a:cubicBezTo>
                <a:lnTo>
                  <a:pt x="450111" y="1103086"/>
                </a:lnTo>
                <a:lnTo>
                  <a:pt x="450111" y="1094430"/>
                </a:lnTo>
                <a:lnTo>
                  <a:pt x="444706" y="1096009"/>
                </a:lnTo>
                <a:cubicBezTo>
                  <a:pt x="420613" y="1100649"/>
                  <a:pt x="395666" y="1103086"/>
                  <a:pt x="370115" y="1103086"/>
                </a:cubicBezTo>
                <a:cubicBezTo>
                  <a:pt x="165706" y="1103086"/>
                  <a:pt x="0" y="947128"/>
                  <a:pt x="0" y="754743"/>
                </a:cubicBezTo>
                <a:cubicBezTo>
                  <a:pt x="0" y="562358"/>
                  <a:pt x="165706" y="406400"/>
                  <a:pt x="370115" y="406400"/>
                </a:cubicBezTo>
                <a:lnTo>
                  <a:pt x="376270" y="406984"/>
                </a:lnTo>
                <a:lnTo>
                  <a:pt x="380140" y="370853"/>
                </a:lnTo>
                <a:cubicBezTo>
                  <a:pt x="426156" y="159207"/>
                  <a:pt x="625123" y="0"/>
                  <a:pt x="8636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4000">
                <a:schemeClr val="bg1">
                  <a:lumMod val="9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28600" dist="1651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22"/>
          <p:cNvSpPr/>
          <p:nvPr/>
        </p:nvSpPr>
        <p:spPr>
          <a:xfrm>
            <a:off x="9744196" y="762132"/>
            <a:ext cx="633795" cy="389960"/>
          </a:xfrm>
          <a:custGeom>
            <a:avLst/>
            <a:gdLst>
              <a:gd name="connsiteX0" fmla="*/ 863600 w 1792827"/>
              <a:gd name="connsiteY0" fmla="*/ 0 h 1103086"/>
              <a:gd name="connsiteX1" fmla="*/ 1347060 w 1792827"/>
              <a:gd name="connsiteY1" fmla="*/ 370853 h 1103086"/>
              <a:gd name="connsiteX2" fmla="*/ 1351590 w 1792827"/>
              <a:gd name="connsiteY2" fmla="*/ 413148 h 1103086"/>
              <a:gd name="connsiteX3" fmla="*/ 1422712 w 1792827"/>
              <a:gd name="connsiteY3" fmla="*/ 406400 h 1103086"/>
              <a:gd name="connsiteX4" fmla="*/ 1792827 w 1792827"/>
              <a:gd name="connsiteY4" fmla="*/ 754743 h 1103086"/>
              <a:gd name="connsiteX5" fmla="*/ 1422712 w 1792827"/>
              <a:gd name="connsiteY5" fmla="*/ 1103086 h 1103086"/>
              <a:gd name="connsiteX6" fmla="*/ 450111 w 1792827"/>
              <a:gd name="connsiteY6" fmla="*/ 1103086 h 1103086"/>
              <a:gd name="connsiteX7" fmla="*/ 450111 w 1792827"/>
              <a:gd name="connsiteY7" fmla="*/ 1094430 h 1103086"/>
              <a:gd name="connsiteX8" fmla="*/ 444706 w 1792827"/>
              <a:gd name="connsiteY8" fmla="*/ 1096009 h 1103086"/>
              <a:gd name="connsiteX9" fmla="*/ 370115 w 1792827"/>
              <a:gd name="connsiteY9" fmla="*/ 1103086 h 1103086"/>
              <a:gd name="connsiteX10" fmla="*/ 0 w 1792827"/>
              <a:gd name="connsiteY10" fmla="*/ 754743 h 1103086"/>
              <a:gd name="connsiteX11" fmla="*/ 370115 w 1792827"/>
              <a:gd name="connsiteY11" fmla="*/ 406400 h 1103086"/>
              <a:gd name="connsiteX12" fmla="*/ 376270 w 1792827"/>
              <a:gd name="connsiteY12" fmla="*/ 406984 h 1103086"/>
              <a:gd name="connsiteX13" fmla="*/ 380140 w 1792827"/>
              <a:gd name="connsiteY13" fmla="*/ 370853 h 1103086"/>
              <a:gd name="connsiteX14" fmla="*/ 863600 w 1792827"/>
              <a:gd name="connsiteY14" fmla="*/ 0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92827" h="1103086">
                <a:moveTo>
                  <a:pt x="863600" y="0"/>
                </a:moveTo>
                <a:cubicBezTo>
                  <a:pt x="1102077" y="0"/>
                  <a:pt x="1301044" y="159207"/>
                  <a:pt x="1347060" y="370853"/>
                </a:cubicBezTo>
                <a:lnTo>
                  <a:pt x="1351590" y="413148"/>
                </a:lnTo>
                <a:lnTo>
                  <a:pt x="1422712" y="406400"/>
                </a:lnTo>
                <a:cubicBezTo>
                  <a:pt x="1627121" y="406400"/>
                  <a:pt x="1792827" y="562358"/>
                  <a:pt x="1792827" y="754743"/>
                </a:cubicBezTo>
                <a:cubicBezTo>
                  <a:pt x="1792827" y="947128"/>
                  <a:pt x="1627121" y="1103086"/>
                  <a:pt x="1422712" y="1103086"/>
                </a:cubicBezTo>
                <a:lnTo>
                  <a:pt x="450111" y="1103086"/>
                </a:lnTo>
                <a:lnTo>
                  <a:pt x="450111" y="1094430"/>
                </a:lnTo>
                <a:lnTo>
                  <a:pt x="444706" y="1096009"/>
                </a:lnTo>
                <a:cubicBezTo>
                  <a:pt x="420613" y="1100649"/>
                  <a:pt x="395666" y="1103086"/>
                  <a:pt x="370115" y="1103086"/>
                </a:cubicBezTo>
                <a:cubicBezTo>
                  <a:pt x="165706" y="1103086"/>
                  <a:pt x="0" y="947128"/>
                  <a:pt x="0" y="754743"/>
                </a:cubicBezTo>
                <a:cubicBezTo>
                  <a:pt x="0" y="562358"/>
                  <a:pt x="165706" y="406400"/>
                  <a:pt x="370115" y="406400"/>
                </a:cubicBezTo>
                <a:lnTo>
                  <a:pt x="376270" y="406984"/>
                </a:lnTo>
                <a:lnTo>
                  <a:pt x="380140" y="370853"/>
                </a:lnTo>
                <a:cubicBezTo>
                  <a:pt x="426156" y="159207"/>
                  <a:pt x="625123" y="0"/>
                  <a:pt x="8636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4000">
                <a:schemeClr val="bg1">
                  <a:lumMod val="9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28600" dist="1651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358284" y="1589103"/>
            <a:ext cx="3680558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438183" y="161573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376036" y="1580225"/>
            <a:ext cx="0" cy="1899821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384914" y="3488924"/>
            <a:ext cx="62143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516216" y="1589103"/>
            <a:ext cx="3589272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0123239" y="1589103"/>
            <a:ext cx="0" cy="1811045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9770830" y="3400147"/>
            <a:ext cx="370165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577" y="895966"/>
            <a:ext cx="1413763" cy="138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3000">
        <p:fade/>
      </p:transition>
    </mc:Choice>
    <mc:Fallback>
      <p:transition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3"/>
          <p:cNvSpPr>
            <a:spLocks noChangeArrowheads="1"/>
          </p:cNvSpPr>
          <p:nvPr/>
        </p:nvSpPr>
        <p:spPr bwMode="auto">
          <a:xfrm>
            <a:off x="2124584" y="533870"/>
            <a:ext cx="2433320" cy="54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935" b="1" dirty="0">
                <a:solidFill>
                  <a:srgbClr val="9080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近期学习内容</a:t>
            </a:r>
            <a:endParaRPr lang="zh-CN" altLang="en-US" sz="2935" b="1" dirty="0">
              <a:solidFill>
                <a:srgbClr val="90807A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"/>
          <a:srcRect l="8865" t="12424" r="4229" b="45339"/>
          <a:stretch>
            <a:fillRect/>
          </a:stretch>
        </p:blipFill>
        <p:spPr>
          <a:xfrm>
            <a:off x="954405" y="1567815"/>
            <a:ext cx="5051425" cy="327469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1"/>
          <a:srcRect l="8865" t="54255" r="4229" b="4379"/>
          <a:stretch>
            <a:fillRect/>
          </a:stretch>
        </p:blipFill>
        <p:spPr>
          <a:xfrm>
            <a:off x="6153150" y="2895600"/>
            <a:ext cx="5157470" cy="3275330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6305550" y="2031365"/>
            <a:ext cx="4852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学习慕课视频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3000">
        <p:fade/>
      </p:transition>
    </mc:Choice>
    <mc:Fallback>
      <p:transition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28700" y="4075430"/>
            <a:ext cx="7193915" cy="1762760"/>
          </a:xfrm>
          <a:prstGeom prst="rect">
            <a:avLst/>
          </a:prstGeom>
        </p:spPr>
      </p:pic>
      <p:sp>
        <p:nvSpPr>
          <p:cNvPr id="42" name="矩形 3"/>
          <p:cNvSpPr>
            <a:spLocks noChangeArrowheads="1"/>
          </p:cNvSpPr>
          <p:nvPr/>
        </p:nvSpPr>
        <p:spPr bwMode="auto">
          <a:xfrm>
            <a:off x="2124584" y="533870"/>
            <a:ext cx="2433320" cy="54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935" b="1" dirty="0">
                <a:solidFill>
                  <a:srgbClr val="9080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近期学习内容</a:t>
            </a:r>
            <a:endParaRPr lang="zh-CN" altLang="en-US" sz="2935" b="1" dirty="0">
              <a:solidFill>
                <a:srgbClr val="90807A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4" name="图片 43" descr="未命名文件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240" y="1507490"/>
            <a:ext cx="7830185" cy="216344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69340" y="2266950"/>
            <a:ext cx="1866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整理访问控制的发展过程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15375" y="4772660"/>
            <a:ext cx="2308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③ 阅读论文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3000">
        <p:fade/>
      </p:transition>
    </mc:Choice>
    <mc:Fallback>
      <p:transition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1928423" y="488919"/>
            <a:ext cx="1675130" cy="54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rgbClr val="9080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具体问题</a:t>
            </a:r>
            <a:endParaRPr lang="zh-CN" altLang="en-US" sz="2935" b="1" dirty="0">
              <a:solidFill>
                <a:srgbClr val="9080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987936" y="3528855"/>
            <a:ext cx="1400810" cy="459105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907F7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家庭环境</a:t>
            </a:r>
            <a:endParaRPr lang="en-US" altLang="zh-CN" sz="2400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6987936" y="4013351"/>
            <a:ext cx="2416910" cy="156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sym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sym typeface="微软雅黑" panose="020B0503020204020204" pitchFamily="34" charset="-122"/>
              </a:rPr>
              <a:t>没有专家管理员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sym typeface="微软雅黑" panose="020B0503020204020204" pitchFamily="34" charset="-122"/>
              </a:rPr>
              <a:t> 混合所有权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sym typeface="微软雅黑" panose="020B0503020204020204" pitchFamily="34" charset="-122"/>
              </a:rPr>
              <a:t> 来访方的多样性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sym typeface="微软雅黑" panose="020B0503020204020204" pitchFamily="34" charset="-122"/>
              </a:rPr>
              <a:t> 多个不协调的管理员</a:t>
            </a:r>
            <a:endParaRPr lang="zh-CN" altLang="en-US" sz="1600" dirty="0">
              <a:solidFill>
                <a:srgbClr val="202A36"/>
              </a:solidFill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987936" y="1734711"/>
            <a:ext cx="1096010" cy="459105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907F7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车联网</a:t>
            </a:r>
            <a:endParaRPr lang="en-US" altLang="zh-CN" sz="2400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47"/>
          <p:cNvSpPr>
            <a:spLocks noChangeArrowheads="1"/>
          </p:cNvSpPr>
          <p:nvPr/>
        </p:nvSpPr>
        <p:spPr bwMode="auto">
          <a:xfrm>
            <a:off x="6988175" y="2219325"/>
            <a:ext cx="3038475" cy="87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fontAlgn="auto">
              <a:lnSpc>
                <a:spcPct val="150000"/>
              </a:lnSpc>
              <a:buClrTx/>
              <a:buSzTx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sym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sym typeface="微软雅黑" panose="020B0503020204020204" pitchFamily="34" charset="-122"/>
              </a:rPr>
              <a:t>共享汽车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sym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sym typeface="微软雅黑" panose="020B0503020204020204" pitchFamily="34" charset="-122"/>
              </a:rPr>
              <a:t> 数字车钥匙技术规范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sym typeface="微软雅黑" panose="020B0503020204020204" pitchFamily="34" charset="-122"/>
              </a:rPr>
              <a:t>( IIFAA )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 rot="5400000">
            <a:off x="4005626" y="3214327"/>
            <a:ext cx="1770974" cy="851889"/>
          </a:xfrm>
          <a:custGeom>
            <a:avLst/>
            <a:gdLst>
              <a:gd name="connsiteX0" fmla="*/ 0 w 1503912"/>
              <a:gd name="connsiteY0" fmla="*/ 487471 h 723424"/>
              <a:gd name="connsiteX1" fmla="*/ 546441 w 1503912"/>
              <a:gd name="connsiteY1" fmla="*/ 194123 h 723424"/>
              <a:gd name="connsiteX2" fmla="*/ 622201 w 1503912"/>
              <a:gd name="connsiteY2" fmla="*/ 182561 h 723424"/>
              <a:gd name="connsiteX3" fmla="*/ 759473 w 1503912"/>
              <a:gd name="connsiteY3" fmla="*/ 0 h 723424"/>
              <a:gd name="connsiteX4" fmla="*/ 896982 w 1503912"/>
              <a:gd name="connsiteY4" fmla="*/ 182876 h 723424"/>
              <a:gd name="connsiteX5" fmla="*/ 951826 w 1503912"/>
              <a:gd name="connsiteY5" fmla="*/ 190149 h 723424"/>
              <a:gd name="connsiteX6" fmla="*/ 1503912 w 1503912"/>
              <a:gd name="connsiteY6" fmla="*/ 472727 h 723424"/>
              <a:gd name="connsiteX7" fmla="*/ 1272630 w 1503912"/>
              <a:gd name="connsiteY7" fmla="*/ 713261 h 723424"/>
              <a:gd name="connsiteX8" fmla="*/ 235953 w 1503912"/>
              <a:gd name="connsiteY8" fmla="*/ 723424 h 72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3912" h="723424">
                <a:moveTo>
                  <a:pt x="0" y="487471"/>
                </a:moveTo>
                <a:cubicBezTo>
                  <a:pt x="155116" y="332355"/>
                  <a:pt x="346085" y="234486"/>
                  <a:pt x="546441" y="194123"/>
                </a:cubicBezTo>
                <a:lnTo>
                  <a:pt x="622201" y="182561"/>
                </a:lnTo>
                <a:lnTo>
                  <a:pt x="759473" y="0"/>
                </a:lnTo>
                <a:lnTo>
                  <a:pt x="896982" y="182876"/>
                </a:lnTo>
                <a:lnTo>
                  <a:pt x="951826" y="190149"/>
                </a:lnTo>
                <a:cubicBezTo>
                  <a:pt x="1152934" y="226576"/>
                  <a:pt x="1345785" y="320682"/>
                  <a:pt x="1503912" y="472727"/>
                </a:cubicBezTo>
                <a:lnTo>
                  <a:pt x="1272630" y="713261"/>
                </a:lnTo>
                <a:cubicBezTo>
                  <a:pt x="981963" y="433774"/>
                  <a:pt x="521086" y="438291"/>
                  <a:pt x="235953" y="723424"/>
                </a:cubicBezTo>
                <a:close/>
              </a:path>
            </a:pathLst>
          </a:custGeom>
          <a:solidFill>
            <a:srgbClr val="FCB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 rot="18900000">
            <a:off x="2193582" y="3002043"/>
            <a:ext cx="1247695" cy="1264544"/>
          </a:xfrm>
          <a:custGeom>
            <a:avLst/>
            <a:gdLst>
              <a:gd name="connsiteX0" fmla="*/ 1053001 w 1059543"/>
              <a:gd name="connsiteY0" fmla="*/ 0 h 1073851"/>
              <a:gd name="connsiteX1" fmla="*/ 1059543 w 1059543"/>
              <a:gd name="connsiteY1" fmla="*/ 333624 h 1073851"/>
              <a:gd name="connsiteX2" fmla="*/ 333688 w 1059543"/>
              <a:gd name="connsiteY2" fmla="*/ 1073851 h 1073851"/>
              <a:gd name="connsiteX3" fmla="*/ 0 w 1059543"/>
              <a:gd name="connsiteY3" fmla="*/ 1073851 h 1073851"/>
              <a:gd name="connsiteX4" fmla="*/ 178963 w 1059543"/>
              <a:gd name="connsiteY4" fmla="*/ 480031 h 1073851"/>
              <a:gd name="connsiteX5" fmla="*/ 224358 w 1059543"/>
              <a:gd name="connsiteY5" fmla="*/ 418287 h 1073851"/>
              <a:gd name="connsiteX6" fmla="*/ 192333 w 1059543"/>
              <a:gd name="connsiteY6" fmla="*/ 192129 h 1073851"/>
              <a:gd name="connsiteX7" fmla="*/ 418880 w 1059543"/>
              <a:gd name="connsiteY7" fmla="*/ 224209 h 1073851"/>
              <a:gd name="connsiteX8" fmla="*/ 462804 w 1059543"/>
              <a:gd name="connsiteY8" fmla="*/ 190570 h 1073851"/>
              <a:gd name="connsiteX9" fmla="*/ 1053001 w 1059543"/>
              <a:gd name="connsiteY9" fmla="*/ 0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9543" h="1073851">
                <a:moveTo>
                  <a:pt x="1053001" y="0"/>
                </a:moveTo>
                <a:lnTo>
                  <a:pt x="1059543" y="333624"/>
                </a:lnTo>
                <a:cubicBezTo>
                  <a:pt x="656383" y="341529"/>
                  <a:pt x="333688" y="670613"/>
                  <a:pt x="333688" y="1073851"/>
                </a:cubicBezTo>
                <a:lnTo>
                  <a:pt x="0" y="1073851"/>
                </a:lnTo>
                <a:cubicBezTo>
                  <a:pt x="0" y="854484"/>
                  <a:pt x="65832" y="650244"/>
                  <a:pt x="178963" y="480031"/>
                </a:cubicBezTo>
                <a:lnTo>
                  <a:pt x="224358" y="418287"/>
                </a:lnTo>
                <a:lnTo>
                  <a:pt x="192333" y="192129"/>
                </a:lnTo>
                <a:lnTo>
                  <a:pt x="418880" y="224209"/>
                </a:lnTo>
                <a:lnTo>
                  <a:pt x="462804" y="190570"/>
                </a:lnTo>
                <a:cubicBezTo>
                  <a:pt x="630767" y="74123"/>
                  <a:pt x="833676" y="4301"/>
                  <a:pt x="1053001" y="0"/>
                </a:cubicBezTo>
                <a:close/>
              </a:path>
            </a:pathLst>
          </a:custGeom>
          <a:solidFill>
            <a:srgbClr val="FCB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 rot="18900000" flipV="1">
            <a:off x="3167163" y="3974583"/>
            <a:ext cx="1247695" cy="1264544"/>
          </a:xfrm>
          <a:custGeom>
            <a:avLst/>
            <a:gdLst>
              <a:gd name="connsiteX0" fmla="*/ 333688 w 1059543"/>
              <a:gd name="connsiteY0" fmla="*/ 1073851 h 1073851"/>
              <a:gd name="connsiteX1" fmla="*/ 1059543 w 1059543"/>
              <a:gd name="connsiteY1" fmla="*/ 333624 h 1073851"/>
              <a:gd name="connsiteX2" fmla="*/ 1053001 w 1059543"/>
              <a:gd name="connsiteY2" fmla="*/ 0 h 1073851"/>
              <a:gd name="connsiteX3" fmla="*/ 462804 w 1059543"/>
              <a:gd name="connsiteY3" fmla="*/ 190570 h 1073851"/>
              <a:gd name="connsiteX4" fmla="*/ 418881 w 1059543"/>
              <a:gd name="connsiteY4" fmla="*/ 224208 h 1073851"/>
              <a:gd name="connsiteX5" fmla="*/ 192334 w 1059543"/>
              <a:gd name="connsiteY5" fmla="*/ 192128 h 1073851"/>
              <a:gd name="connsiteX6" fmla="*/ 224359 w 1059543"/>
              <a:gd name="connsiteY6" fmla="*/ 418285 h 1073851"/>
              <a:gd name="connsiteX7" fmla="*/ 178964 w 1059543"/>
              <a:gd name="connsiteY7" fmla="*/ 480031 h 1073851"/>
              <a:gd name="connsiteX8" fmla="*/ 0 w 1059543"/>
              <a:gd name="connsiteY8" fmla="*/ 1073851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543" h="1073851">
                <a:moveTo>
                  <a:pt x="333688" y="1073851"/>
                </a:moveTo>
                <a:cubicBezTo>
                  <a:pt x="333688" y="670613"/>
                  <a:pt x="656383" y="341529"/>
                  <a:pt x="1059543" y="333624"/>
                </a:cubicBezTo>
                <a:lnTo>
                  <a:pt x="1053001" y="0"/>
                </a:lnTo>
                <a:cubicBezTo>
                  <a:pt x="833676" y="4300"/>
                  <a:pt x="630767" y="74123"/>
                  <a:pt x="462804" y="190570"/>
                </a:cubicBezTo>
                <a:lnTo>
                  <a:pt x="418881" y="224208"/>
                </a:lnTo>
                <a:lnTo>
                  <a:pt x="192334" y="192128"/>
                </a:lnTo>
                <a:lnTo>
                  <a:pt x="224359" y="418285"/>
                </a:lnTo>
                <a:lnTo>
                  <a:pt x="178964" y="480031"/>
                </a:lnTo>
                <a:cubicBezTo>
                  <a:pt x="65832" y="650245"/>
                  <a:pt x="0" y="854484"/>
                  <a:pt x="0" y="1073851"/>
                </a:cubicBezTo>
                <a:close/>
              </a:path>
            </a:pathLst>
          </a:custGeom>
          <a:solidFill>
            <a:srgbClr val="908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 rot="2700000">
            <a:off x="3144729" y="2025893"/>
            <a:ext cx="1247695" cy="1264544"/>
          </a:xfrm>
          <a:custGeom>
            <a:avLst/>
            <a:gdLst>
              <a:gd name="connsiteX0" fmla="*/ 219275 w 1059543"/>
              <a:gd name="connsiteY0" fmla="*/ 192128 h 1073851"/>
              <a:gd name="connsiteX1" fmla="*/ 423085 w 1059543"/>
              <a:gd name="connsiteY1" fmla="*/ 220989 h 1073851"/>
              <a:gd name="connsiteX2" fmla="*/ 462804 w 1059543"/>
              <a:gd name="connsiteY2" fmla="*/ 190570 h 1073851"/>
              <a:gd name="connsiteX3" fmla="*/ 1053001 w 1059543"/>
              <a:gd name="connsiteY3" fmla="*/ 0 h 1073851"/>
              <a:gd name="connsiteX4" fmla="*/ 1059543 w 1059543"/>
              <a:gd name="connsiteY4" fmla="*/ 333624 h 1073851"/>
              <a:gd name="connsiteX5" fmla="*/ 333688 w 1059543"/>
              <a:gd name="connsiteY5" fmla="*/ 1073851 h 1073851"/>
              <a:gd name="connsiteX6" fmla="*/ 0 w 1059543"/>
              <a:gd name="connsiteY6" fmla="*/ 1073851 h 1073851"/>
              <a:gd name="connsiteX7" fmla="*/ 239386 w 1059543"/>
              <a:gd name="connsiteY7" fmla="*/ 397847 h 1073851"/>
              <a:gd name="connsiteX8" fmla="*/ 247170 w 1059543"/>
              <a:gd name="connsiteY8" fmla="*/ 389121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543" h="1073851">
                <a:moveTo>
                  <a:pt x="219275" y="192128"/>
                </a:moveTo>
                <a:lnTo>
                  <a:pt x="423085" y="220989"/>
                </a:lnTo>
                <a:lnTo>
                  <a:pt x="462804" y="190570"/>
                </a:lnTo>
                <a:cubicBezTo>
                  <a:pt x="630767" y="74123"/>
                  <a:pt x="833676" y="4301"/>
                  <a:pt x="1053001" y="0"/>
                </a:cubicBezTo>
                <a:lnTo>
                  <a:pt x="1059543" y="333624"/>
                </a:lnTo>
                <a:cubicBezTo>
                  <a:pt x="656383" y="341529"/>
                  <a:pt x="333688" y="670613"/>
                  <a:pt x="333688" y="1073851"/>
                </a:cubicBezTo>
                <a:lnTo>
                  <a:pt x="0" y="1073851"/>
                </a:lnTo>
                <a:cubicBezTo>
                  <a:pt x="0" y="817923"/>
                  <a:pt x="89604" y="582585"/>
                  <a:pt x="239386" y="397847"/>
                </a:cubicBezTo>
                <a:lnTo>
                  <a:pt x="247170" y="389121"/>
                </a:lnTo>
                <a:close/>
              </a:path>
            </a:pathLst>
          </a:custGeom>
          <a:solidFill>
            <a:srgbClr val="908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心形 9"/>
          <p:cNvSpPr/>
          <p:nvPr/>
        </p:nvSpPr>
        <p:spPr>
          <a:xfrm>
            <a:off x="3590065" y="1621090"/>
            <a:ext cx="414145" cy="345121"/>
          </a:xfrm>
          <a:prstGeom prst="heart">
            <a:avLst/>
          </a:prstGeom>
          <a:solidFill>
            <a:srgbClr val="908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510356" y="3348482"/>
            <a:ext cx="264804" cy="664871"/>
            <a:chOff x="3114596" y="2996938"/>
            <a:chExt cx="224872" cy="564609"/>
          </a:xfrm>
          <a:solidFill>
            <a:srgbClr val="202A36"/>
          </a:solidFill>
        </p:grpSpPr>
        <p:sp>
          <p:nvSpPr>
            <p:cNvPr id="12" name="椭圆 11"/>
            <p:cNvSpPr/>
            <p:nvPr/>
          </p:nvSpPr>
          <p:spPr>
            <a:xfrm>
              <a:off x="3184508" y="2996938"/>
              <a:ext cx="90487" cy="904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同侧圆角矩形 12"/>
            <p:cNvSpPr/>
            <p:nvPr/>
          </p:nvSpPr>
          <p:spPr>
            <a:xfrm>
              <a:off x="3114865" y="3096786"/>
              <a:ext cx="224603" cy="6314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170785" y="3159935"/>
              <a:ext cx="112763" cy="154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同侧圆角矩形 14"/>
            <p:cNvSpPr/>
            <p:nvPr/>
          </p:nvSpPr>
          <p:spPr>
            <a:xfrm rot="10800000">
              <a:off x="3170785" y="3304372"/>
              <a:ext cx="45719" cy="25717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同侧圆角矩形 15"/>
            <p:cNvSpPr/>
            <p:nvPr/>
          </p:nvSpPr>
          <p:spPr>
            <a:xfrm rot="10800000">
              <a:off x="3237416" y="3304372"/>
              <a:ext cx="45719" cy="25717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同侧圆角矩形 16"/>
            <p:cNvSpPr/>
            <p:nvPr/>
          </p:nvSpPr>
          <p:spPr>
            <a:xfrm rot="10800000">
              <a:off x="3114596" y="3144503"/>
              <a:ext cx="31089" cy="180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同侧圆角矩形 17"/>
            <p:cNvSpPr/>
            <p:nvPr/>
          </p:nvSpPr>
          <p:spPr>
            <a:xfrm rot="10800000">
              <a:off x="3307081" y="3144503"/>
              <a:ext cx="31089" cy="180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614372" y="3451642"/>
            <a:ext cx="517966" cy="367131"/>
            <a:chOff x="4979939" y="3638125"/>
            <a:chExt cx="439857" cy="311768"/>
          </a:xfrm>
          <a:solidFill>
            <a:srgbClr val="202A36"/>
          </a:solidFill>
        </p:grpSpPr>
        <p:grpSp>
          <p:nvGrpSpPr>
            <p:cNvPr id="20" name="组合 19"/>
            <p:cNvGrpSpPr/>
            <p:nvPr/>
          </p:nvGrpSpPr>
          <p:grpSpPr>
            <a:xfrm>
              <a:off x="4979939" y="3681386"/>
              <a:ext cx="439857" cy="268507"/>
              <a:chOff x="4975778" y="3669385"/>
              <a:chExt cx="439857" cy="268507"/>
            </a:xfrm>
            <a:grpFill/>
          </p:grpSpPr>
          <p:grpSp>
            <p:nvGrpSpPr>
              <p:cNvPr id="22" name="组合 21"/>
              <p:cNvGrpSpPr/>
              <p:nvPr/>
            </p:nvGrpSpPr>
            <p:grpSpPr>
              <a:xfrm>
                <a:off x="4975778" y="3689944"/>
                <a:ext cx="439857" cy="24689"/>
                <a:chOff x="4902784" y="3688900"/>
                <a:chExt cx="439857" cy="24689"/>
              </a:xfrm>
              <a:grpFill/>
            </p:grpSpPr>
            <p:sp>
              <p:nvSpPr>
                <p:cNvPr id="26" name="矩形 25"/>
                <p:cNvSpPr/>
                <p:nvPr/>
              </p:nvSpPr>
              <p:spPr>
                <a:xfrm rot="19380000">
                  <a:off x="4902784" y="3688900"/>
                  <a:ext cx="252000" cy="246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 rot="2220000" flipH="1">
                  <a:off x="5090641" y="3688901"/>
                  <a:ext cx="252000" cy="246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23" name="等腰三角形 22"/>
              <p:cNvSpPr/>
              <p:nvPr/>
            </p:nvSpPr>
            <p:spPr>
              <a:xfrm>
                <a:off x="5044333" y="3669385"/>
                <a:ext cx="302746" cy="12780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043860" y="3797191"/>
                <a:ext cx="106784" cy="1407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238624" y="3797191"/>
                <a:ext cx="106784" cy="1407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1" name="剪去单角的矩形 20"/>
            <p:cNvSpPr/>
            <p:nvPr/>
          </p:nvSpPr>
          <p:spPr>
            <a:xfrm flipH="1" flipV="1">
              <a:off x="5266528" y="3638125"/>
              <a:ext cx="45719" cy="88107"/>
            </a:xfrm>
            <a:prstGeom prst="snip1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521661" y="5318645"/>
            <a:ext cx="547996" cy="492765"/>
            <a:chOff x="2928203" y="5369694"/>
            <a:chExt cx="465358" cy="418456"/>
          </a:xfrm>
          <a:solidFill>
            <a:srgbClr val="90807A"/>
          </a:solidFill>
        </p:grpSpPr>
        <p:grpSp>
          <p:nvGrpSpPr>
            <p:cNvPr id="29" name="组合 28"/>
            <p:cNvGrpSpPr/>
            <p:nvPr/>
          </p:nvGrpSpPr>
          <p:grpSpPr>
            <a:xfrm>
              <a:off x="2928203" y="5369694"/>
              <a:ext cx="460390" cy="418456"/>
              <a:chOff x="10760386" y="4041158"/>
              <a:chExt cx="460390" cy="418456"/>
            </a:xfrm>
            <a:grpFill/>
          </p:grpSpPr>
          <p:sp>
            <p:nvSpPr>
              <p:cNvPr id="32" name="任意多边形 31"/>
              <p:cNvSpPr/>
              <p:nvPr/>
            </p:nvSpPr>
            <p:spPr>
              <a:xfrm>
                <a:off x="10813541" y="4041158"/>
                <a:ext cx="407235" cy="357637"/>
              </a:xfrm>
              <a:custGeom>
                <a:avLst/>
                <a:gdLst>
                  <a:gd name="connsiteX0" fmla="*/ 6665 w 406232"/>
                  <a:gd name="connsiteY0" fmla="*/ 305095 h 348959"/>
                  <a:gd name="connsiteX1" fmla="*/ 6665 w 406232"/>
                  <a:gd name="connsiteY1" fmla="*/ 226514 h 348959"/>
                  <a:gd name="connsiteX2" fmla="*/ 73340 w 406232"/>
                  <a:gd name="connsiteY2" fmla="*/ 128882 h 348959"/>
                  <a:gd name="connsiteX3" fmla="*/ 244790 w 406232"/>
                  <a:gd name="connsiteY3" fmla="*/ 43157 h 348959"/>
                  <a:gd name="connsiteX4" fmla="*/ 401952 w 406232"/>
                  <a:gd name="connsiteY4" fmla="*/ 295 h 348959"/>
                  <a:gd name="connsiteX5" fmla="*/ 359090 w 406232"/>
                  <a:gd name="connsiteY5" fmla="*/ 26489 h 348959"/>
                  <a:gd name="connsiteX6" fmla="*/ 330515 w 406232"/>
                  <a:gd name="connsiteY6" fmla="*/ 69351 h 348959"/>
                  <a:gd name="connsiteX7" fmla="*/ 304321 w 406232"/>
                  <a:gd name="connsiteY7" fmla="*/ 114595 h 348959"/>
                  <a:gd name="connsiteX8" fmla="*/ 278127 w 406232"/>
                  <a:gd name="connsiteY8" fmla="*/ 209845 h 348959"/>
                  <a:gd name="connsiteX9" fmla="*/ 211452 w 406232"/>
                  <a:gd name="connsiteY9" fmla="*/ 305095 h 348959"/>
                  <a:gd name="connsiteX10" fmla="*/ 128108 w 406232"/>
                  <a:gd name="connsiteY10" fmla="*/ 345576 h 348959"/>
                  <a:gd name="connsiteX11" fmla="*/ 44765 w 406232"/>
                  <a:gd name="connsiteY11" fmla="*/ 345576 h 348959"/>
                  <a:gd name="connsiteX12" fmla="*/ 6665 w 406232"/>
                  <a:gd name="connsiteY12" fmla="*/ 305095 h 348959"/>
                  <a:gd name="connsiteX0-1" fmla="*/ 6665 w 406232"/>
                  <a:gd name="connsiteY0-2" fmla="*/ 305095 h 348959"/>
                  <a:gd name="connsiteX1-3" fmla="*/ 6665 w 406232"/>
                  <a:gd name="connsiteY1-4" fmla="*/ 226514 h 348959"/>
                  <a:gd name="connsiteX2-5" fmla="*/ 73340 w 406232"/>
                  <a:gd name="connsiteY2-6" fmla="*/ 128882 h 348959"/>
                  <a:gd name="connsiteX3-7" fmla="*/ 244790 w 406232"/>
                  <a:gd name="connsiteY3-8" fmla="*/ 43157 h 348959"/>
                  <a:gd name="connsiteX4-9" fmla="*/ 401952 w 406232"/>
                  <a:gd name="connsiteY4-10" fmla="*/ 295 h 348959"/>
                  <a:gd name="connsiteX5-11" fmla="*/ 359090 w 406232"/>
                  <a:gd name="connsiteY5-12" fmla="*/ 26489 h 348959"/>
                  <a:gd name="connsiteX6-13" fmla="*/ 330515 w 406232"/>
                  <a:gd name="connsiteY6-14" fmla="*/ 69351 h 348959"/>
                  <a:gd name="connsiteX7-15" fmla="*/ 278127 w 406232"/>
                  <a:gd name="connsiteY7-16" fmla="*/ 209845 h 348959"/>
                  <a:gd name="connsiteX8-17" fmla="*/ 211452 w 406232"/>
                  <a:gd name="connsiteY8-18" fmla="*/ 305095 h 348959"/>
                  <a:gd name="connsiteX9-19" fmla="*/ 128108 w 406232"/>
                  <a:gd name="connsiteY9-20" fmla="*/ 345576 h 348959"/>
                  <a:gd name="connsiteX10-21" fmla="*/ 44765 w 406232"/>
                  <a:gd name="connsiteY10-22" fmla="*/ 345576 h 348959"/>
                  <a:gd name="connsiteX11-23" fmla="*/ 6665 w 406232"/>
                  <a:gd name="connsiteY11-24" fmla="*/ 305095 h 348959"/>
                  <a:gd name="connsiteX0-25" fmla="*/ 6665 w 406232"/>
                  <a:gd name="connsiteY0-26" fmla="*/ 305095 h 357637"/>
                  <a:gd name="connsiteX1-27" fmla="*/ 6665 w 406232"/>
                  <a:gd name="connsiteY1-28" fmla="*/ 226514 h 357637"/>
                  <a:gd name="connsiteX2-29" fmla="*/ 73340 w 406232"/>
                  <a:gd name="connsiteY2-30" fmla="*/ 128882 h 357637"/>
                  <a:gd name="connsiteX3-31" fmla="*/ 244790 w 406232"/>
                  <a:gd name="connsiteY3-32" fmla="*/ 43157 h 357637"/>
                  <a:gd name="connsiteX4-33" fmla="*/ 401952 w 406232"/>
                  <a:gd name="connsiteY4-34" fmla="*/ 295 h 357637"/>
                  <a:gd name="connsiteX5-35" fmla="*/ 359090 w 406232"/>
                  <a:gd name="connsiteY5-36" fmla="*/ 26489 h 357637"/>
                  <a:gd name="connsiteX6-37" fmla="*/ 330515 w 406232"/>
                  <a:gd name="connsiteY6-38" fmla="*/ 69351 h 357637"/>
                  <a:gd name="connsiteX7-39" fmla="*/ 278127 w 406232"/>
                  <a:gd name="connsiteY7-40" fmla="*/ 209845 h 357637"/>
                  <a:gd name="connsiteX8-41" fmla="*/ 211452 w 406232"/>
                  <a:gd name="connsiteY8-42" fmla="*/ 305095 h 357637"/>
                  <a:gd name="connsiteX9-43" fmla="*/ 120964 w 406232"/>
                  <a:gd name="connsiteY9-44" fmla="*/ 355101 h 357637"/>
                  <a:gd name="connsiteX10-45" fmla="*/ 44765 w 406232"/>
                  <a:gd name="connsiteY10-46" fmla="*/ 345576 h 357637"/>
                  <a:gd name="connsiteX11-47" fmla="*/ 6665 w 406232"/>
                  <a:gd name="connsiteY11-48" fmla="*/ 305095 h 357637"/>
                  <a:gd name="connsiteX0-49" fmla="*/ 6665 w 406232"/>
                  <a:gd name="connsiteY0-50" fmla="*/ 305095 h 357637"/>
                  <a:gd name="connsiteX1-51" fmla="*/ 6665 w 406232"/>
                  <a:gd name="connsiteY1-52" fmla="*/ 226514 h 357637"/>
                  <a:gd name="connsiteX2-53" fmla="*/ 73340 w 406232"/>
                  <a:gd name="connsiteY2-54" fmla="*/ 128882 h 357637"/>
                  <a:gd name="connsiteX3-55" fmla="*/ 244790 w 406232"/>
                  <a:gd name="connsiteY3-56" fmla="*/ 43157 h 357637"/>
                  <a:gd name="connsiteX4-57" fmla="*/ 401952 w 406232"/>
                  <a:gd name="connsiteY4-58" fmla="*/ 295 h 357637"/>
                  <a:gd name="connsiteX5-59" fmla="*/ 359090 w 406232"/>
                  <a:gd name="connsiteY5-60" fmla="*/ 26489 h 357637"/>
                  <a:gd name="connsiteX6-61" fmla="*/ 330515 w 406232"/>
                  <a:gd name="connsiteY6-62" fmla="*/ 69351 h 357637"/>
                  <a:gd name="connsiteX7-63" fmla="*/ 278127 w 406232"/>
                  <a:gd name="connsiteY7-64" fmla="*/ 209845 h 357637"/>
                  <a:gd name="connsiteX8-65" fmla="*/ 211452 w 406232"/>
                  <a:gd name="connsiteY8-66" fmla="*/ 305095 h 357637"/>
                  <a:gd name="connsiteX9-67" fmla="*/ 120964 w 406232"/>
                  <a:gd name="connsiteY9-68" fmla="*/ 355101 h 357637"/>
                  <a:gd name="connsiteX10-69" fmla="*/ 44765 w 406232"/>
                  <a:gd name="connsiteY10-70" fmla="*/ 345576 h 357637"/>
                  <a:gd name="connsiteX11-71" fmla="*/ 6665 w 406232"/>
                  <a:gd name="connsiteY11-72" fmla="*/ 305095 h 357637"/>
                  <a:gd name="connsiteX0-73" fmla="*/ 6665 w 406232"/>
                  <a:gd name="connsiteY0-74" fmla="*/ 305095 h 357637"/>
                  <a:gd name="connsiteX1-75" fmla="*/ 6665 w 406232"/>
                  <a:gd name="connsiteY1-76" fmla="*/ 226514 h 357637"/>
                  <a:gd name="connsiteX2-77" fmla="*/ 73340 w 406232"/>
                  <a:gd name="connsiteY2-78" fmla="*/ 128882 h 357637"/>
                  <a:gd name="connsiteX3-79" fmla="*/ 244790 w 406232"/>
                  <a:gd name="connsiteY3-80" fmla="*/ 43157 h 357637"/>
                  <a:gd name="connsiteX4-81" fmla="*/ 401952 w 406232"/>
                  <a:gd name="connsiteY4-82" fmla="*/ 295 h 357637"/>
                  <a:gd name="connsiteX5-83" fmla="*/ 359090 w 406232"/>
                  <a:gd name="connsiteY5-84" fmla="*/ 26489 h 357637"/>
                  <a:gd name="connsiteX6-85" fmla="*/ 330515 w 406232"/>
                  <a:gd name="connsiteY6-86" fmla="*/ 69351 h 357637"/>
                  <a:gd name="connsiteX7-87" fmla="*/ 278127 w 406232"/>
                  <a:gd name="connsiteY7-88" fmla="*/ 209845 h 357637"/>
                  <a:gd name="connsiteX8-89" fmla="*/ 211452 w 406232"/>
                  <a:gd name="connsiteY8-90" fmla="*/ 305095 h 357637"/>
                  <a:gd name="connsiteX9-91" fmla="*/ 120964 w 406232"/>
                  <a:gd name="connsiteY9-92" fmla="*/ 355101 h 357637"/>
                  <a:gd name="connsiteX10-93" fmla="*/ 44765 w 406232"/>
                  <a:gd name="connsiteY10-94" fmla="*/ 345576 h 357637"/>
                  <a:gd name="connsiteX11-95" fmla="*/ 6665 w 406232"/>
                  <a:gd name="connsiteY11-96" fmla="*/ 305095 h 357637"/>
                  <a:gd name="connsiteX0-97" fmla="*/ 6665 w 406232"/>
                  <a:gd name="connsiteY0-98" fmla="*/ 305095 h 357637"/>
                  <a:gd name="connsiteX1-99" fmla="*/ 6665 w 406232"/>
                  <a:gd name="connsiteY1-100" fmla="*/ 226514 h 357637"/>
                  <a:gd name="connsiteX2-101" fmla="*/ 73340 w 406232"/>
                  <a:gd name="connsiteY2-102" fmla="*/ 128882 h 357637"/>
                  <a:gd name="connsiteX3-103" fmla="*/ 244790 w 406232"/>
                  <a:gd name="connsiteY3-104" fmla="*/ 43157 h 357637"/>
                  <a:gd name="connsiteX4-105" fmla="*/ 401952 w 406232"/>
                  <a:gd name="connsiteY4-106" fmla="*/ 295 h 357637"/>
                  <a:gd name="connsiteX5-107" fmla="*/ 359090 w 406232"/>
                  <a:gd name="connsiteY5-108" fmla="*/ 26489 h 357637"/>
                  <a:gd name="connsiteX6-109" fmla="*/ 330515 w 406232"/>
                  <a:gd name="connsiteY6-110" fmla="*/ 69351 h 357637"/>
                  <a:gd name="connsiteX7-111" fmla="*/ 278127 w 406232"/>
                  <a:gd name="connsiteY7-112" fmla="*/ 209845 h 357637"/>
                  <a:gd name="connsiteX8-113" fmla="*/ 211452 w 406232"/>
                  <a:gd name="connsiteY8-114" fmla="*/ 305095 h 357637"/>
                  <a:gd name="connsiteX9-115" fmla="*/ 120964 w 406232"/>
                  <a:gd name="connsiteY9-116" fmla="*/ 355101 h 357637"/>
                  <a:gd name="connsiteX10-117" fmla="*/ 44765 w 406232"/>
                  <a:gd name="connsiteY10-118" fmla="*/ 345576 h 357637"/>
                  <a:gd name="connsiteX11-119" fmla="*/ 6665 w 406232"/>
                  <a:gd name="connsiteY11-120" fmla="*/ 305095 h 357637"/>
                  <a:gd name="connsiteX0-121" fmla="*/ 7668 w 407235"/>
                  <a:gd name="connsiteY0-122" fmla="*/ 305095 h 357637"/>
                  <a:gd name="connsiteX1-123" fmla="*/ 7668 w 407235"/>
                  <a:gd name="connsiteY1-124" fmla="*/ 226514 h 357637"/>
                  <a:gd name="connsiteX2-125" fmla="*/ 74343 w 407235"/>
                  <a:gd name="connsiteY2-126" fmla="*/ 128882 h 357637"/>
                  <a:gd name="connsiteX3-127" fmla="*/ 245793 w 407235"/>
                  <a:gd name="connsiteY3-128" fmla="*/ 43157 h 357637"/>
                  <a:gd name="connsiteX4-129" fmla="*/ 402955 w 407235"/>
                  <a:gd name="connsiteY4-130" fmla="*/ 295 h 357637"/>
                  <a:gd name="connsiteX5-131" fmla="*/ 360093 w 407235"/>
                  <a:gd name="connsiteY5-132" fmla="*/ 26489 h 357637"/>
                  <a:gd name="connsiteX6-133" fmla="*/ 331518 w 407235"/>
                  <a:gd name="connsiteY6-134" fmla="*/ 69351 h 357637"/>
                  <a:gd name="connsiteX7-135" fmla="*/ 279130 w 407235"/>
                  <a:gd name="connsiteY7-136" fmla="*/ 209845 h 357637"/>
                  <a:gd name="connsiteX8-137" fmla="*/ 212455 w 407235"/>
                  <a:gd name="connsiteY8-138" fmla="*/ 305095 h 357637"/>
                  <a:gd name="connsiteX9-139" fmla="*/ 121967 w 407235"/>
                  <a:gd name="connsiteY9-140" fmla="*/ 355101 h 357637"/>
                  <a:gd name="connsiteX10-141" fmla="*/ 45768 w 407235"/>
                  <a:gd name="connsiteY10-142" fmla="*/ 345576 h 357637"/>
                  <a:gd name="connsiteX11-143" fmla="*/ 7668 w 407235"/>
                  <a:gd name="connsiteY11-144" fmla="*/ 305095 h 3576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</a:cxnLst>
                <a:rect l="l" t="t" r="r" b="b"/>
                <a:pathLst>
                  <a:path w="407235" h="357637">
                    <a:moveTo>
                      <a:pt x="7668" y="305095"/>
                    </a:moveTo>
                    <a:cubicBezTo>
                      <a:pt x="1318" y="285251"/>
                      <a:pt x="-5826" y="270170"/>
                      <a:pt x="7668" y="226514"/>
                    </a:cubicBezTo>
                    <a:cubicBezTo>
                      <a:pt x="21162" y="182858"/>
                      <a:pt x="48943" y="149916"/>
                      <a:pt x="74343" y="128882"/>
                    </a:cubicBezTo>
                    <a:cubicBezTo>
                      <a:pt x="99743" y="107848"/>
                      <a:pt x="191024" y="64588"/>
                      <a:pt x="245793" y="43157"/>
                    </a:cubicBezTo>
                    <a:cubicBezTo>
                      <a:pt x="300562" y="21726"/>
                      <a:pt x="383905" y="3073"/>
                      <a:pt x="402955" y="295"/>
                    </a:cubicBezTo>
                    <a:cubicBezTo>
                      <a:pt x="422005" y="-2483"/>
                      <a:pt x="371999" y="14980"/>
                      <a:pt x="360093" y="26489"/>
                    </a:cubicBezTo>
                    <a:cubicBezTo>
                      <a:pt x="348187" y="37998"/>
                      <a:pt x="345012" y="38792"/>
                      <a:pt x="331518" y="69351"/>
                    </a:cubicBezTo>
                    <a:cubicBezTo>
                      <a:pt x="318024" y="99910"/>
                      <a:pt x="298974" y="170554"/>
                      <a:pt x="279130" y="209845"/>
                    </a:cubicBezTo>
                    <a:cubicBezTo>
                      <a:pt x="259286" y="249136"/>
                      <a:pt x="238649" y="280886"/>
                      <a:pt x="212455" y="305095"/>
                    </a:cubicBezTo>
                    <a:cubicBezTo>
                      <a:pt x="186261" y="329304"/>
                      <a:pt x="149748" y="348354"/>
                      <a:pt x="121967" y="355101"/>
                    </a:cubicBezTo>
                    <a:cubicBezTo>
                      <a:pt x="94186" y="361848"/>
                      <a:pt x="64818" y="353910"/>
                      <a:pt x="45768" y="345576"/>
                    </a:cubicBezTo>
                    <a:cubicBezTo>
                      <a:pt x="26718" y="337242"/>
                      <a:pt x="14018" y="324939"/>
                      <a:pt x="7668" y="30509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>
                <a:off x="10760386" y="4337977"/>
                <a:ext cx="95196" cy="121637"/>
              </a:xfrm>
              <a:custGeom>
                <a:avLst/>
                <a:gdLst>
                  <a:gd name="connsiteX0" fmla="*/ 114303 w 114583"/>
                  <a:gd name="connsiteY0" fmla="*/ 621 h 110589"/>
                  <a:gd name="connsiteX1" fmla="*/ 66678 w 114583"/>
                  <a:gd name="connsiteY1" fmla="*/ 60153 h 110589"/>
                  <a:gd name="connsiteX2" fmla="*/ 40484 w 114583"/>
                  <a:gd name="connsiteY2" fmla="*/ 110159 h 110589"/>
                  <a:gd name="connsiteX3" fmla="*/ 3 w 114583"/>
                  <a:gd name="connsiteY3" fmla="*/ 81584 h 110589"/>
                  <a:gd name="connsiteX4" fmla="*/ 42865 w 114583"/>
                  <a:gd name="connsiteY4" fmla="*/ 33959 h 110589"/>
                  <a:gd name="connsiteX5" fmla="*/ 114303 w 114583"/>
                  <a:gd name="connsiteY5" fmla="*/ 621 h 110589"/>
                  <a:gd name="connsiteX0-1" fmla="*/ 114303 w 114766"/>
                  <a:gd name="connsiteY0-2" fmla="*/ 7143 h 117111"/>
                  <a:gd name="connsiteX1-3" fmla="*/ 66678 w 114766"/>
                  <a:gd name="connsiteY1-4" fmla="*/ 66675 h 117111"/>
                  <a:gd name="connsiteX2-5" fmla="*/ 40484 w 114766"/>
                  <a:gd name="connsiteY2-6" fmla="*/ 116681 h 117111"/>
                  <a:gd name="connsiteX3-7" fmla="*/ 3 w 114766"/>
                  <a:gd name="connsiteY3-8" fmla="*/ 88106 h 117111"/>
                  <a:gd name="connsiteX4-9" fmla="*/ 42865 w 114766"/>
                  <a:gd name="connsiteY4-10" fmla="*/ 40481 h 117111"/>
                  <a:gd name="connsiteX5-11" fmla="*/ 88109 w 114766"/>
                  <a:gd name="connsiteY5-12" fmla="*/ 4762 h 117111"/>
                  <a:gd name="connsiteX6" fmla="*/ 114303 w 114766"/>
                  <a:gd name="connsiteY6" fmla="*/ 7143 h 117111"/>
                  <a:gd name="connsiteX0-13" fmla="*/ 114306 w 114769"/>
                  <a:gd name="connsiteY0-14" fmla="*/ 7143 h 109586"/>
                  <a:gd name="connsiteX1-15" fmla="*/ 66681 w 114769"/>
                  <a:gd name="connsiteY1-16" fmla="*/ 66675 h 109586"/>
                  <a:gd name="connsiteX2-17" fmla="*/ 29099 w 114769"/>
                  <a:gd name="connsiteY2-18" fmla="*/ 108934 h 109586"/>
                  <a:gd name="connsiteX3-19" fmla="*/ 6 w 114769"/>
                  <a:gd name="connsiteY3-20" fmla="*/ 88106 h 109586"/>
                  <a:gd name="connsiteX4-21" fmla="*/ 42868 w 114769"/>
                  <a:gd name="connsiteY4-22" fmla="*/ 40481 h 109586"/>
                  <a:gd name="connsiteX5-23" fmla="*/ 88112 w 114769"/>
                  <a:gd name="connsiteY5-24" fmla="*/ 4762 h 109586"/>
                  <a:gd name="connsiteX6-25" fmla="*/ 114306 w 114769"/>
                  <a:gd name="connsiteY6-26" fmla="*/ 7143 h 109586"/>
                  <a:gd name="connsiteX0-27" fmla="*/ 148467 w 148642"/>
                  <a:gd name="connsiteY0-28" fmla="*/ 2864 h 123382"/>
                  <a:gd name="connsiteX1-29" fmla="*/ 66681 w 148642"/>
                  <a:gd name="connsiteY1-30" fmla="*/ 80472 h 123382"/>
                  <a:gd name="connsiteX2-31" fmla="*/ 29099 w 148642"/>
                  <a:gd name="connsiteY2-32" fmla="*/ 122731 h 123382"/>
                  <a:gd name="connsiteX3-33" fmla="*/ 6 w 148642"/>
                  <a:gd name="connsiteY3-34" fmla="*/ 101903 h 123382"/>
                  <a:gd name="connsiteX4-35" fmla="*/ 42868 w 148642"/>
                  <a:gd name="connsiteY4-36" fmla="*/ 54278 h 123382"/>
                  <a:gd name="connsiteX5-37" fmla="*/ 88112 w 148642"/>
                  <a:gd name="connsiteY5-38" fmla="*/ 18559 h 123382"/>
                  <a:gd name="connsiteX6-39" fmla="*/ 148467 w 148642"/>
                  <a:gd name="connsiteY6-40" fmla="*/ 2864 h 123382"/>
                  <a:gd name="connsiteX0-41" fmla="*/ 148467 w 151739"/>
                  <a:gd name="connsiteY0-42" fmla="*/ 11381 h 131899"/>
                  <a:gd name="connsiteX1-43" fmla="*/ 66681 w 151739"/>
                  <a:gd name="connsiteY1-44" fmla="*/ 88989 h 131899"/>
                  <a:gd name="connsiteX2-45" fmla="*/ 29099 w 151739"/>
                  <a:gd name="connsiteY2-46" fmla="*/ 131248 h 131899"/>
                  <a:gd name="connsiteX3-47" fmla="*/ 6 w 151739"/>
                  <a:gd name="connsiteY3-48" fmla="*/ 110420 h 131899"/>
                  <a:gd name="connsiteX4-49" fmla="*/ 42868 w 151739"/>
                  <a:gd name="connsiteY4-50" fmla="*/ 62795 h 131899"/>
                  <a:gd name="connsiteX5-51" fmla="*/ 129865 w 151739"/>
                  <a:gd name="connsiteY5-52" fmla="*/ 3837 h 131899"/>
                  <a:gd name="connsiteX6-53" fmla="*/ 148467 w 151739"/>
                  <a:gd name="connsiteY6-54" fmla="*/ 11381 h 13189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25" y="connsiteY6-26"/>
                  </a:cxn>
                </a:cxnLst>
                <a:rect l="l" t="t" r="r" b="b"/>
                <a:pathLst>
                  <a:path w="151739" h="131899">
                    <a:moveTo>
                      <a:pt x="148467" y="11381"/>
                    </a:moveTo>
                    <a:cubicBezTo>
                      <a:pt x="137936" y="25573"/>
                      <a:pt x="86576" y="69011"/>
                      <a:pt x="66681" y="88989"/>
                    </a:cubicBezTo>
                    <a:cubicBezTo>
                      <a:pt x="46786" y="108967"/>
                      <a:pt x="40211" y="127676"/>
                      <a:pt x="29099" y="131248"/>
                    </a:cubicBezTo>
                    <a:cubicBezTo>
                      <a:pt x="17987" y="134820"/>
                      <a:pt x="-391" y="123120"/>
                      <a:pt x="6" y="110420"/>
                    </a:cubicBezTo>
                    <a:cubicBezTo>
                      <a:pt x="403" y="97720"/>
                      <a:pt x="21225" y="80559"/>
                      <a:pt x="42868" y="62795"/>
                    </a:cubicBezTo>
                    <a:cubicBezTo>
                      <a:pt x="64511" y="45031"/>
                      <a:pt x="117959" y="9393"/>
                      <a:pt x="129865" y="3837"/>
                    </a:cubicBezTo>
                    <a:cubicBezTo>
                      <a:pt x="141771" y="-1719"/>
                      <a:pt x="158998" y="-2811"/>
                      <a:pt x="148467" y="1138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0" name="任意多边形 29"/>
            <p:cNvSpPr/>
            <p:nvPr/>
          </p:nvSpPr>
          <p:spPr>
            <a:xfrm>
              <a:off x="3070141" y="5369694"/>
              <a:ext cx="323420" cy="355925"/>
            </a:xfrm>
            <a:custGeom>
              <a:avLst/>
              <a:gdLst>
                <a:gd name="connsiteX0" fmla="*/ 319140 w 323420"/>
                <a:gd name="connsiteY0" fmla="*/ 295 h 355925"/>
                <a:gd name="connsiteX1" fmla="*/ 276278 w 323420"/>
                <a:gd name="connsiteY1" fmla="*/ 26489 h 355925"/>
                <a:gd name="connsiteX2" fmla="*/ 247703 w 323420"/>
                <a:gd name="connsiteY2" fmla="*/ 69351 h 355925"/>
                <a:gd name="connsiteX3" fmla="*/ 195315 w 323420"/>
                <a:gd name="connsiteY3" fmla="*/ 209845 h 355925"/>
                <a:gd name="connsiteX4" fmla="*/ 128640 w 323420"/>
                <a:gd name="connsiteY4" fmla="*/ 305095 h 355925"/>
                <a:gd name="connsiteX5" fmla="*/ 84656 w 323420"/>
                <a:gd name="connsiteY5" fmla="*/ 336177 h 355925"/>
                <a:gd name="connsiteX6" fmla="*/ 36710 w 323420"/>
                <a:gd name="connsiteY6" fmla="*/ 355132 h 355925"/>
                <a:gd name="connsiteX7" fmla="*/ 0 w 323420"/>
                <a:gd name="connsiteY7" fmla="*/ 355925 h 355925"/>
                <a:gd name="connsiteX8" fmla="*/ 82794 w 323420"/>
                <a:gd name="connsiteY8" fmla="*/ 77974 h 355925"/>
                <a:gd name="connsiteX9" fmla="*/ 115655 w 323420"/>
                <a:gd name="connsiteY9" fmla="*/ 62635 h 355925"/>
                <a:gd name="connsiteX10" fmla="*/ 161978 w 323420"/>
                <a:gd name="connsiteY10" fmla="*/ 43157 h 355925"/>
                <a:gd name="connsiteX11" fmla="*/ 319140 w 323420"/>
                <a:gd name="connsiteY11" fmla="*/ 295 h 35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420" h="355925">
                  <a:moveTo>
                    <a:pt x="319140" y="295"/>
                  </a:moveTo>
                  <a:cubicBezTo>
                    <a:pt x="338190" y="-2483"/>
                    <a:pt x="288184" y="14980"/>
                    <a:pt x="276278" y="26489"/>
                  </a:cubicBezTo>
                  <a:cubicBezTo>
                    <a:pt x="264372" y="37998"/>
                    <a:pt x="261197" y="38792"/>
                    <a:pt x="247703" y="69351"/>
                  </a:cubicBezTo>
                  <a:cubicBezTo>
                    <a:pt x="234209" y="99910"/>
                    <a:pt x="215159" y="170554"/>
                    <a:pt x="195315" y="209845"/>
                  </a:cubicBezTo>
                  <a:cubicBezTo>
                    <a:pt x="175471" y="249136"/>
                    <a:pt x="154834" y="280886"/>
                    <a:pt x="128640" y="305095"/>
                  </a:cubicBezTo>
                  <a:lnTo>
                    <a:pt x="84656" y="336177"/>
                  </a:lnTo>
                  <a:lnTo>
                    <a:pt x="36710" y="355132"/>
                  </a:lnTo>
                  <a:lnTo>
                    <a:pt x="0" y="355925"/>
                  </a:lnTo>
                  <a:lnTo>
                    <a:pt x="82794" y="77974"/>
                  </a:lnTo>
                  <a:lnTo>
                    <a:pt x="115655" y="62635"/>
                  </a:lnTo>
                  <a:cubicBezTo>
                    <a:pt x="132312" y="55237"/>
                    <a:pt x="148286" y="48515"/>
                    <a:pt x="161978" y="43157"/>
                  </a:cubicBezTo>
                  <a:cubicBezTo>
                    <a:pt x="216747" y="21726"/>
                    <a:pt x="300090" y="3073"/>
                    <a:pt x="319140" y="2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2996123" y="5505148"/>
              <a:ext cx="181927" cy="183765"/>
            </a:xfrm>
            <a:custGeom>
              <a:avLst/>
              <a:gdLst>
                <a:gd name="connsiteX0" fmla="*/ 975 w 178496"/>
                <a:gd name="connsiteY0" fmla="*/ 166776 h 170879"/>
                <a:gd name="connsiteX1" fmla="*/ 91463 w 178496"/>
                <a:gd name="connsiteY1" fmla="*/ 64383 h 170879"/>
                <a:gd name="connsiteX2" fmla="*/ 177188 w 178496"/>
                <a:gd name="connsiteY2" fmla="*/ 89 h 170879"/>
                <a:gd name="connsiteX3" fmla="*/ 136706 w 178496"/>
                <a:gd name="connsiteY3" fmla="*/ 52476 h 170879"/>
                <a:gd name="connsiteX4" fmla="*/ 48600 w 178496"/>
                <a:gd name="connsiteY4" fmla="*/ 138201 h 170879"/>
                <a:gd name="connsiteX5" fmla="*/ 975 w 178496"/>
                <a:gd name="connsiteY5" fmla="*/ 166776 h 170879"/>
                <a:gd name="connsiteX0-1" fmla="*/ 3352 w 180873"/>
                <a:gd name="connsiteY0-2" fmla="*/ 166776 h 173137"/>
                <a:gd name="connsiteX1-3" fmla="*/ 93840 w 180873"/>
                <a:gd name="connsiteY1-4" fmla="*/ 64383 h 173137"/>
                <a:gd name="connsiteX2-5" fmla="*/ 179565 w 180873"/>
                <a:gd name="connsiteY2-6" fmla="*/ 89 h 173137"/>
                <a:gd name="connsiteX3-7" fmla="*/ 139083 w 180873"/>
                <a:gd name="connsiteY3-8" fmla="*/ 52476 h 173137"/>
                <a:gd name="connsiteX4-9" fmla="*/ 50977 w 180873"/>
                <a:gd name="connsiteY4-10" fmla="*/ 138201 h 173137"/>
                <a:gd name="connsiteX5-11" fmla="*/ 22402 w 180873"/>
                <a:gd name="connsiteY5-12" fmla="*/ 159633 h 173137"/>
                <a:gd name="connsiteX6" fmla="*/ 3352 w 180873"/>
                <a:gd name="connsiteY6" fmla="*/ 166776 h 173137"/>
                <a:gd name="connsiteX0-13" fmla="*/ 4789 w 182310"/>
                <a:gd name="connsiteY0-14" fmla="*/ 166776 h 185696"/>
                <a:gd name="connsiteX1-15" fmla="*/ 95277 w 182310"/>
                <a:gd name="connsiteY1-16" fmla="*/ 64383 h 185696"/>
                <a:gd name="connsiteX2-17" fmla="*/ 181002 w 182310"/>
                <a:gd name="connsiteY2-18" fmla="*/ 89 h 185696"/>
                <a:gd name="connsiteX3-19" fmla="*/ 140520 w 182310"/>
                <a:gd name="connsiteY3-20" fmla="*/ 52476 h 185696"/>
                <a:gd name="connsiteX4-21" fmla="*/ 52414 w 182310"/>
                <a:gd name="connsiteY4-22" fmla="*/ 138201 h 185696"/>
                <a:gd name="connsiteX5-23" fmla="*/ 16695 w 182310"/>
                <a:gd name="connsiteY5-24" fmla="*/ 183445 h 185696"/>
                <a:gd name="connsiteX6-25" fmla="*/ 4789 w 182310"/>
                <a:gd name="connsiteY6-26" fmla="*/ 166776 h 185696"/>
                <a:gd name="connsiteX0-27" fmla="*/ 4789 w 181809"/>
                <a:gd name="connsiteY0-28" fmla="*/ 166776 h 185696"/>
                <a:gd name="connsiteX1-29" fmla="*/ 95277 w 181809"/>
                <a:gd name="connsiteY1-30" fmla="*/ 64383 h 185696"/>
                <a:gd name="connsiteX2-31" fmla="*/ 181002 w 181809"/>
                <a:gd name="connsiteY2-32" fmla="*/ 89 h 185696"/>
                <a:gd name="connsiteX3-33" fmla="*/ 133376 w 181809"/>
                <a:gd name="connsiteY3-34" fmla="*/ 52476 h 185696"/>
                <a:gd name="connsiteX4-35" fmla="*/ 52414 w 181809"/>
                <a:gd name="connsiteY4-36" fmla="*/ 138201 h 185696"/>
                <a:gd name="connsiteX5-37" fmla="*/ 16695 w 181809"/>
                <a:gd name="connsiteY5-38" fmla="*/ 183445 h 185696"/>
                <a:gd name="connsiteX6-39" fmla="*/ 4789 w 181809"/>
                <a:gd name="connsiteY6-40" fmla="*/ 166776 h 185696"/>
                <a:gd name="connsiteX0-41" fmla="*/ 4789 w 181809"/>
                <a:gd name="connsiteY0-42" fmla="*/ 166776 h 185696"/>
                <a:gd name="connsiteX1-43" fmla="*/ 95277 w 181809"/>
                <a:gd name="connsiteY1-44" fmla="*/ 64383 h 185696"/>
                <a:gd name="connsiteX2-45" fmla="*/ 181002 w 181809"/>
                <a:gd name="connsiteY2-46" fmla="*/ 89 h 185696"/>
                <a:gd name="connsiteX3-47" fmla="*/ 133376 w 181809"/>
                <a:gd name="connsiteY3-48" fmla="*/ 52476 h 185696"/>
                <a:gd name="connsiteX4-49" fmla="*/ 52414 w 181809"/>
                <a:gd name="connsiteY4-50" fmla="*/ 133439 h 185696"/>
                <a:gd name="connsiteX5-51" fmla="*/ 16695 w 181809"/>
                <a:gd name="connsiteY5-52" fmla="*/ 183445 h 185696"/>
                <a:gd name="connsiteX6-53" fmla="*/ 4789 w 181809"/>
                <a:gd name="connsiteY6-54" fmla="*/ 166776 h 185696"/>
                <a:gd name="connsiteX0-55" fmla="*/ 6892 w 183912"/>
                <a:gd name="connsiteY0-56" fmla="*/ 166776 h 183799"/>
                <a:gd name="connsiteX1-57" fmla="*/ 97380 w 183912"/>
                <a:gd name="connsiteY1-58" fmla="*/ 64383 h 183799"/>
                <a:gd name="connsiteX2-59" fmla="*/ 183105 w 183912"/>
                <a:gd name="connsiteY2-60" fmla="*/ 89 h 183799"/>
                <a:gd name="connsiteX3-61" fmla="*/ 135479 w 183912"/>
                <a:gd name="connsiteY3-62" fmla="*/ 52476 h 183799"/>
                <a:gd name="connsiteX4-63" fmla="*/ 54517 w 183912"/>
                <a:gd name="connsiteY4-64" fmla="*/ 133439 h 183799"/>
                <a:gd name="connsiteX5-65" fmla="*/ 11655 w 183912"/>
                <a:gd name="connsiteY5-66" fmla="*/ 181064 h 183799"/>
                <a:gd name="connsiteX6-67" fmla="*/ 6892 w 183912"/>
                <a:gd name="connsiteY6-68" fmla="*/ 166776 h 183799"/>
                <a:gd name="connsiteX0-69" fmla="*/ 6892 w 183575"/>
                <a:gd name="connsiteY0-70" fmla="*/ 166823 h 183846"/>
                <a:gd name="connsiteX1-71" fmla="*/ 97380 w 183575"/>
                <a:gd name="connsiteY1-72" fmla="*/ 64430 h 183846"/>
                <a:gd name="connsiteX2-73" fmla="*/ 183105 w 183575"/>
                <a:gd name="connsiteY2-74" fmla="*/ 136 h 183846"/>
                <a:gd name="connsiteX3-75" fmla="*/ 128336 w 183575"/>
                <a:gd name="connsiteY3-76" fmla="*/ 50142 h 183846"/>
                <a:gd name="connsiteX4-77" fmla="*/ 54517 w 183575"/>
                <a:gd name="connsiteY4-78" fmla="*/ 133486 h 183846"/>
                <a:gd name="connsiteX5-79" fmla="*/ 11655 w 183575"/>
                <a:gd name="connsiteY5-80" fmla="*/ 181111 h 183846"/>
                <a:gd name="connsiteX6-81" fmla="*/ 6892 w 183575"/>
                <a:gd name="connsiteY6-82" fmla="*/ 166823 h 183846"/>
                <a:gd name="connsiteX0-83" fmla="*/ 6892 w 183417"/>
                <a:gd name="connsiteY0-84" fmla="*/ 166742 h 183765"/>
                <a:gd name="connsiteX1-85" fmla="*/ 97380 w 183417"/>
                <a:gd name="connsiteY1-86" fmla="*/ 64349 h 183765"/>
                <a:gd name="connsiteX2-87" fmla="*/ 183105 w 183417"/>
                <a:gd name="connsiteY2-88" fmla="*/ 55 h 183765"/>
                <a:gd name="connsiteX3-89" fmla="*/ 123574 w 183417"/>
                <a:gd name="connsiteY3-90" fmla="*/ 54824 h 183765"/>
                <a:gd name="connsiteX4-91" fmla="*/ 54517 w 183417"/>
                <a:gd name="connsiteY4-92" fmla="*/ 133405 h 183765"/>
                <a:gd name="connsiteX5-93" fmla="*/ 11655 w 183417"/>
                <a:gd name="connsiteY5-94" fmla="*/ 181030 h 183765"/>
                <a:gd name="connsiteX6-95" fmla="*/ 6892 w 183417"/>
                <a:gd name="connsiteY6-96" fmla="*/ 166742 h 183765"/>
                <a:gd name="connsiteX0-97" fmla="*/ 5402 w 181927"/>
                <a:gd name="connsiteY0-98" fmla="*/ 166742 h 183765"/>
                <a:gd name="connsiteX1-99" fmla="*/ 95890 w 181927"/>
                <a:gd name="connsiteY1-100" fmla="*/ 64349 h 183765"/>
                <a:gd name="connsiteX2-101" fmla="*/ 181615 w 181927"/>
                <a:gd name="connsiteY2-102" fmla="*/ 55 h 183765"/>
                <a:gd name="connsiteX3-103" fmla="*/ 122084 w 181927"/>
                <a:gd name="connsiteY3-104" fmla="*/ 54824 h 183765"/>
                <a:gd name="connsiteX4-105" fmla="*/ 53027 w 181927"/>
                <a:gd name="connsiteY4-106" fmla="*/ 133405 h 183765"/>
                <a:gd name="connsiteX5-107" fmla="*/ 14927 w 181927"/>
                <a:gd name="connsiteY5-108" fmla="*/ 181030 h 183765"/>
                <a:gd name="connsiteX6-109" fmla="*/ 5402 w 181927"/>
                <a:gd name="connsiteY6-110" fmla="*/ 166742 h 18376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</a:cxnLst>
              <a:rect l="l" t="t" r="r" b="b"/>
              <a:pathLst>
                <a:path w="181927" h="183765">
                  <a:moveTo>
                    <a:pt x="5402" y="166742"/>
                  </a:moveTo>
                  <a:cubicBezTo>
                    <a:pt x="18896" y="147295"/>
                    <a:pt x="66521" y="92130"/>
                    <a:pt x="95890" y="64349"/>
                  </a:cubicBezTo>
                  <a:cubicBezTo>
                    <a:pt x="125259" y="36568"/>
                    <a:pt x="177249" y="1642"/>
                    <a:pt x="181615" y="55"/>
                  </a:cubicBezTo>
                  <a:cubicBezTo>
                    <a:pt x="185981" y="-1532"/>
                    <a:pt x="143515" y="31805"/>
                    <a:pt x="122084" y="54824"/>
                  </a:cubicBezTo>
                  <a:cubicBezTo>
                    <a:pt x="100653" y="77843"/>
                    <a:pt x="70886" y="112371"/>
                    <a:pt x="53027" y="133405"/>
                  </a:cubicBezTo>
                  <a:cubicBezTo>
                    <a:pt x="35168" y="154439"/>
                    <a:pt x="22865" y="176268"/>
                    <a:pt x="14927" y="181030"/>
                  </a:cubicBezTo>
                  <a:cubicBezTo>
                    <a:pt x="6990" y="185793"/>
                    <a:pt x="-8092" y="186189"/>
                    <a:pt x="5402" y="16674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椭圆 2"/>
          <p:cNvSpPr/>
          <p:nvPr/>
        </p:nvSpPr>
        <p:spPr>
          <a:xfrm>
            <a:off x="3108205" y="2951041"/>
            <a:ext cx="1369046" cy="1369046"/>
          </a:xfrm>
          <a:prstGeom prst="ellipse">
            <a:avLst/>
          </a:prstGeom>
          <a:solidFill>
            <a:srgbClr val="908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CB00F"/>
                </a:solidFill>
                <a:latin typeface="04b_20" panose="00000400000000000000" pitchFamily="2" charset="0"/>
              </a:rPr>
              <a:t>?</a:t>
            </a:r>
            <a:endParaRPr lang="zh-CN" altLang="en-US" sz="5400" b="1" dirty="0">
              <a:solidFill>
                <a:srgbClr val="FCB00F"/>
              </a:solidFill>
              <a:latin typeface="04b_20" panose="00000400000000000000" pitchFamily="2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7090" y="5668010"/>
            <a:ext cx="7340600" cy="958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3000">
        <p:fade/>
      </p:transition>
    </mc:Choice>
    <mc:Fallback>
      <p:transition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3"/>
          <p:cNvSpPr>
            <a:spLocks noChangeArrowheads="1"/>
          </p:cNvSpPr>
          <p:nvPr/>
        </p:nvSpPr>
        <p:spPr bwMode="auto">
          <a:xfrm>
            <a:off x="2124584" y="533870"/>
            <a:ext cx="2048510" cy="54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935" b="1" dirty="0">
                <a:solidFill>
                  <a:srgbClr val="9080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接下来计划</a:t>
            </a:r>
            <a:endParaRPr lang="zh-CN" altLang="en-US" sz="2935" b="1" dirty="0">
              <a:solidFill>
                <a:srgbClr val="90807A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-318053" y="0"/>
            <a:ext cx="2680698" cy="1152939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6096000" y="1832506"/>
            <a:ext cx="0" cy="4226743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610505" y="2210799"/>
            <a:ext cx="2620010" cy="459105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继续补齐知识短板</a:t>
            </a:r>
            <a:endParaRPr lang="en-US" altLang="zh-CN" sz="2400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10505" y="3560734"/>
            <a:ext cx="2899410" cy="459105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l" fontAlgn="auto">
              <a:lnSpc>
                <a:spcPct val="100000"/>
              </a:lnSpc>
              <a:buClrTx/>
              <a:buSzTx/>
              <a:buFontTx/>
            </a:pP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阅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读相关场景的文献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10505" y="4908763"/>
            <a:ext cx="2416810" cy="428625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多跟老师同学交流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/>
        </p:nvSpPr>
        <p:spPr bwMode="auto">
          <a:xfrm>
            <a:off x="1190209" y="1735390"/>
            <a:ext cx="3901098" cy="4169546"/>
          </a:xfrm>
          <a:custGeom>
            <a:avLst/>
            <a:gdLst>
              <a:gd name="T0" fmla="*/ 127 w 358"/>
              <a:gd name="T1" fmla="*/ 292 h 382"/>
              <a:gd name="T2" fmla="*/ 322 w 358"/>
              <a:gd name="T3" fmla="*/ 63 h 382"/>
              <a:gd name="T4" fmla="*/ 333 w 358"/>
              <a:gd name="T5" fmla="*/ 113 h 382"/>
              <a:gd name="T6" fmla="*/ 336 w 358"/>
              <a:gd name="T7" fmla="*/ 178 h 382"/>
              <a:gd name="T8" fmla="*/ 338 w 358"/>
              <a:gd name="T9" fmla="*/ 245 h 382"/>
              <a:gd name="T10" fmla="*/ 321 w 358"/>
              <a:gd name="T11" fmla="*/ 314 h 382"/>
              <a:gd name="T12" fmla="*/ 271 w 358"/>
              <a:gd name="T13" fmla="*/ 382 h 382"/>
              <a:gd name="T14" fmla="*/ 172 w 358"/>
              <a:gd name="T15" fmla="*/ 226 h 382"/>
              <a:gd name="T16" fmla="*/ 123 w 358"/>
              <a:gd name="T17" fmla="*/ 197 h 382"/>
              <a:gd name="T18" fmla="*/ 125 w 358"/>
              <a:gd name="T19" fmla="*/ 208 h 382"/>
              <a:gd name="T20" fmla="*/ 174 w 358"/>
              <a:gd name="T21" fmla="*/ 236 h 382"/>
              <a:gd name="T22" fmla="*/ 172 w 358"/>
              <a:gd name="T23" fmla="*/ 226 h 382"/>
              <a:gd name="T24" fmla="*/ 288 w 358"/>
              <a:gd name="T25" fmla="*/ 136 h 382"/>
              <a:gd name="T26" fmla="*/ 263 w 358"/>
              <a:gd name="T27" fmla="*/ 125 h 382"/>
              <a:gd name="T28" fmla="*/ 171 w 358"/>
              <a:gd name="T29" fmla="*/ 70 h 382"/>
              <a:gd name="T30" fmla="*/ 148 w 358"/>
              <a:gd name="T31" fmla="*/ 54 h 382"/>
              <a:gd name="T32" fmla="*/ 171 w 358"/>
              <a:gd name="T33" fmla="*/ 70 h 382"/>
              <a:gd name="T34" fmla="*/ 204 w 358"/>
              <a:gd name="T35" fmla="*/ 39 h 382"/>
              <a:gd name="T36" fmla="*/ 193 w 358"/>
              <a:gd name="T37" fmla="*/ 64 h 382"/>
              <a:gd name="T38" fmla="*/ 258 w 358"/>
              <a:gd name="T39" fmla="*/ 103 h 382"/>
              <a:gd name="T40" fmla="*/ 274 w 358"/>
              <a:gd name="T41" fmla="*/ 80 h 382"/>
              <a:gd name="T42" fmla="*/ 258 w 358"/>
              <a:gd name="T43" fmla="*/ 103 h 382"/>
              <a:gd name="T44" fmla="*/ 249 w 358"/>
              <a:gd name="T45" fmla="*/ 55 h 382"/>
              <a:gd name="T46" fmla="*/ 226 w 358"/>
              <a:gd name="T47" fmla="*/ 71 h 382"/>
              <a:gd name="T48" fmla="*/ 182 w 358"/>
              <a:gd name="T49" fmla="*/ 209 h 382"/>
              <a:gd name="T50" fmla="*/ 133 w 358"/>
              <a:gd name="T51" fmla="*/ 180 h 382"/>
              <a:gd name="T52" fmla="*/ 135 w 358"/>
              <a:gd name="T53" fmla="*/ 190 h 382"/>
              <a:gd name="T54" fmla="*/ 184 w 358"/>
              <a:gd name="T55" fmla="*/ 219 h 382"/>
              <a:gd name="T56" fmla="*/ 182 w 358"/>
              <a:gd name="T57" fmla="*/ 209 h 382"/>
              <a:gd name="T58" fmla="*/ 157 w 358"/>
              <a:gd name="T59" fmla="*/ 104 h 382"/>
              <a:gd name="T60" fmla="*/ 186 w 358"/>
              <a:gd name="T61" fmla="*/ 195 h 382"/>
              <a:gd name="T62" fmla="*/ 222 w 358"/>
              <a:gd name="T63" fmla="*/ 90 h 382"/>
              <a:gd name="T64" fmla="*/ 136 w 358"/>
              <a:gd name="T65" fmla="*/ 238 h 382"/>
              <a:gd name="T66" fmla="*/ 129 w 358"/>
              <a:gd name="T67" fmla="*/ 216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58" h="382">
                <a:moveTo>
                  <a:pt x="131" y="382"/>
                </a:moveTo>
                <a:cubicBezTo>
                  <a:pt x="135" y="352"/>
                  <a:pt x="135" y="320"/>
                  <a:pt x="127" y="292"/>
                </a:cubicBezTo>
                <a:cubicBezTo>
                  <a:pt x="0" y="220"/>
                  <a:pt x="33" y="56"/>
                  <a:pt x="140" y="23"/>
                </a:cubicBezTo>
                <a:cubicBezTo>
                  <a:pt x="196" y="0"/>
                  <a:pt x="272" y="14"/>
                  <a:pt x="322" y="63"/>
                </a:cubicBezTo>
                <a:cubicBezTo>
                  <a:pt x="358" y="99"/>
                  <a:pt x="340" y="109"/>
                  <a:pt x="340" y="109"/>
                </a:cubicBezTo>
                <a:cubicBezTo>
                  <a:pt x="333" y="113"/>
                  <a:pt x="333" y="113"/>
                  <a:pt x="333" y="113"/>
                </a:cubicBezTo>
                <a:cubicBezTo>
                  <a:pt x="337" y="130"/>
                  <a:pt x="345" y="162"/>
                  <a:pt x="344" y="166"/>
                </a:cubicBezTo>
                <a:cubicBezTo>
                  <a:pt x="342" y="172"/>
                  <a:pt x="336" y="178"/>
                  <a:pt x="336" y="178"/>
                </a:cubicBezTo>
                <a:cubicBezTo>
                  <a:pt x="354" y="239"/>
                  <a:pt x="354" y="239"/>
                  <a:pt x="354" y="239"/>
                </a:cubicBezTo>
                <a:cubicBezTo>
                  <a:pt x="338" y="245"/>
                  <a:pt x="338" y="245"/>
                  <a:pt x="338" y="245"/>
                </a:cubicBezTo>
                <a:cubicBezTo>
                  <a:pt x="341" y="265"/>
                  <a:pt x="343" y="281"/>
                  <a:pt x="341" y="300"/>
                </a:cubicBezTo>
                <a:cubicBezTo>
                  <a:pt x="341" y="304"/>
                  <a:pt x="330" y="313"/>
                  <a:pt x="321" y="314"/>
                </a:cubicBezTo>
                <a:cubicBezTo>
                  <a:pt x="267" y="317"/>
                  <a:pt x="267" y="317"/>
                  <a:pt x="267" y="317"/>
                </a:cubicBezTo>
                <a:cubicBezTo>
                  <a:pt x="271" y="382"/>
                  <a:pt x="271" y="382"/>
                  <a:pt x="271" y="382"/>
                </a:cubicBezTo>
                <a:cubicBezTo>
                  <a:pt x="131" y="382"/>
                  <a:pt x="131" y="382"/>
                  <a:pt x="131" y="382"/>
                </a:cubicBezTo>
                <a:close/>
                <a:moveTo>
                  <a:pt x="172" y="226"/>
                </a:moveTo>
                <a:cubicBezTo>
                  <a:pt x="132" y="196"/>
                  <a:pt x="132" y="196"/>
                  <a:pt x="132" y="196"/>
                </a:cubicBezTo>
                <a:cubicBezTo>
                  <a:pt x="129" y="193"/>
                  <a:pt x="125" y="194"/>
                  <a:pt x="123" y="197"/>
                </a:cubicBezTo>
                <a:cubicBezTo>
                  <a:pt x="123" y="197"/>
                  <a:pt x="123" y="197"/>
                  <a:pt x="123" y="197"/>
                </a:cubicBezTo>
                <a:cubicBezTo>
                  <a:pt x="121" y="201"/>
                  <a:pt x="122" y="205"/>
                  <a:pt x="125" y="208"/>
                </a:cubicBezTo>
                <a:cubicBezTo>
                  <a:pt x="165" y="238"/>
                  <a:pt x="165" y="238"/>
                  <a:pt x="165" y="238"/>
                </a:cubicBezTo>
                <a:cubicBezTo>
                  <a:pt x="168" y="240"/>
                  <a:pt x="172" y="239"/>
                  <a:pt x="174" y="236"/>
                </a:cubicBezTo>
                <a:cubicBezTo>
                  <a:pt x="174" y="236"/>
                  <a:pt x="174" y="236"/>
                  <a:pt x="174" y="236"/>
                </a:cubicBezTo>
                <a:cubicBezTo>
                  <a:pt x="176" y="233"/>
                  <a:pt x="175" y="228"/>
                  <a:pt x="172" y="226"/>
                </a:cubicBezTo>
                <a:close/>
                <a:moveTo>
                  <a:pt x="263" y="136"/>
                </a:moveTo>
                <a:cubicBezTo>
                  <a:pt x="288" y="136"/>
                  <a:pt x="288" y="136"/>
                  <a:pt x="288" y="136"/>
                </a:cubicBezTo>
                <a:cubicBezTo>
                  <a:pt x="288" y="125"/>
                  <a:pt x="288" y="125"/>
                  <a:pt x="288" y="125"/>
                </a:cubicBezTo>
                <a:cubicBezTo>
                  <a:pt x="263" y="125"/>
                  <a:pt x="263" y="125"/>
                  <a:pt x="263" y="125"/>
                </a:cubicBezTo>
                <a:cubicBezTo>
                  <a:pt x="263" y="136"/>
                  <a:pt x="263" y="136"/>
                  <a:pt x="263" y="136"/>
                </a:cubicBezTo>
                <a:close/>
                <a:moveTo>
                  <a:pt x="171" y="70"/>
                </a:moveTo>
                <a:cubicBezTo>
                  <a:pt x="158" y="48"/>
                  <a:pt x="158" y="48"/>
                  <a:pt x="158" y="48"/>
                </a:cubicBezTo>
                <a:cubicBezTo>
                  <a:pt x="148" y="54"/>
                  <a:pt x="148" y="54"/>
                  <a:pt x="148" y="54"/>
                </a:cubicBezTo>
                <a:cubicBezTo>
                  <a:pt x="161" y="76"/>
                  <a:pt x="161" y="76"/>
                  <a:pt x="161" y="76"/>
                </a:cubicBezTo>
                <a:cubicBezTo>
                  <a:pt x="171" y="70"/>
                  <a:pt x="171" y="70"/>
                  <a:pt x="171" y="70"/>
                </a:cubicBezTo>
                <a:close/>
                <a:moveTo>
                  <a:pt x="204" y="64"/>
                </a:moveTo>
                <a:cubicBezTo>
                  <a:pt x="204" y="39"/>
                  <a:pt x="204" y="39"/>
                  <a:pt x="204" y="39"/>
                </a:cubicBezTo>
                <a:cubicBezTo>
                  <a:pt x="193" y="39"/>
                  <a:pt x="193" y="39"/>
                  <a:pt x="193" y="39"/>
                </a:cubicBezTo>
                <a:cubicBezTo>
                  <a:pt x="193" y="64"/>
                  <a:pt x="193" y="64"/>
                  <a:pt x="193" y="64"/>
                </a:cubicBezTo>
                <a:cubicBezTo>
                  <a:pt x="204" y="64"/>
                  <a:pt x="204" y="64"/>
                  <a:pt x="204" y="64"/>
                </a:cubicBezTo>
                <a:close/>
                <a:moveTo>
                  <a:pt x="258" y="103"/>
                </a:moveTo>
                <a:cubicBezTo>
                  <a:pt x="279" y="90"/>
                  <a:pt x="279" y="90"/>
                  <a:pt x="279" y="90"/>
                </a:cubicBezTo>
                <a:cubicBezTo>
                  <a:pt x="274" y="80"/>
                  <a:pt x="274" y="80"/>
                  <a:pt x="274" y="80"/>
                </a:cubicBezTo>
                <a:cubicBezTo>
                  <a:pt x="252" y="93"/>
                  <a:pt x="252" y="93"/>
                  <a:pt x="252" y="93"/>
                </a:cubicBezTo>
                <a:cubicBezTo>
                  <a:pt x="258" y="103"/>
                  <a:pt x="258" y="103"/>
                  <a:pt x="258" y="103"/>
                </a:cubicBezTo>
                <a:close/>
                <a:moveTo>
                  <a:pt x="236" y="76"/>
                </a:moveTo>
                <a:cubicBezTo>
                  <a:pt x="249" y="55"/>
                  <a:pt x="249" y="55"/>
                  <a:pt x="249" y="55"/>
                </a:cubicBezTo>
                <a:cubicBezTo>
                  <a:pt x="239" y="49"/>
                  <a:pt x="239" y="49"/>
                  <a:pt x="239" y="49"/>
                </a:cubicBezTo>
                <a:cubicBezTo>
                  <a:pt x="226" y="71"/>
                  <a:pt x="226" y="71"/>
                  <a:pt x="226" y="71"/>
                </a:cubicBezTo>
                <a:cubicBezTo>
                  <a:pt x="236" y="76"/>
                  <a:pt x="236" y="76"/>
                  <a:pt x="236" y="76"/>
                </a:cubicBezTo>
                <a:close/>
                <a:moveTo>
                  <a:pt x="182" y="209"/>
                </a:moveTo>
                <a:cubicBezTo>
                  <a:pt x="142" y="178"/>
                  <a:pt x="142" y="178"/>
                  <a:pt x="142" y="178"/>
                </a:cubicBezTo>
                <a:cubicBezTo>
                  <a:pt x="139" y="176"/>
                  <a:pt x="135" y="177"/>
                  <a:pt x="133" y="180"/>
                </a:cubicBezTo>
                <a:cubicBezTo>
                  <a:pt x="133" y="180"/>
                  <a:pt x="133" y="180"/>
                  <a:pt x="133" y="180"/>
                </a:cubicBezTo>
                <a:cubicBezTo>
                  <a:pt x="131" y="183"/>
                  <a:pt x="132" y="188"/>
                  <a:pt x="135" y="190"/>
                </a:cubicBezTo>
                <a:cubicBezTo>
                  <a:pt x="175" y="221"/>
                  <a:pt x="175" y="221"/>
                  <a:pt x="175" y="221"/>
                </a:cubicBezTo>
                <a:cubicBezTo>
                  <a:pt x="178" y="223"/>
                  <a:pt x="182" y="222"/>
                  <a:pt x="184" y="219"/>
                </a:cubicBezTo>
                <a:cubicBezTo>
                  <a:pt x="184" y="219"/>
                  <a:pt x="184" y="219"/>
                  <a:pt x="184" y="219"/>
                </a:cubicBezTo>
                <a:cubicBezTo>
                  <a:pt x="186" y="216"/>
                  <a:pt x="185" y="211"/>
                  <a:pt x="182" y="209"/>
                </a:cubicBezTo>
                <a:close/>
                <a:moveTo>
                  <a:pt x="222" y="90"/>
                </a:moveTo>
                <a:cubicBezTo>
                  <a:pt x="198" y="76"/>
                  <a:pt x="169" y="83"/>
                  <a:pt x="157" y="104"/>
                </a:cubicBezTo>
                <a:cubicBezTo>
                  <a:pt x="144" y="126"/>
                  <a:pt x="160" y="151"/>
                  <a:pt x="149" y="174"/>
                </a:cubicBezTo>
                <a:cubicBezTo>
                  <a:pt x="186" y="195"/>
                  <a:pt x="186" y="195"/>
                  <a:pt x="186" y="195"/>
                </a:cubicBezTo>
                <a:cubicBezTo>
                  <a:pt x="200" y="174"/>
                  <a:pt x="229" y="176"/>
                  <a:pt x="242" y="154"/>
                </a:cubicBezTo>
                <a:cubicBezTo>
                  <a:pt x="255" y="132"/>
                  <a:pt x="245" y="104"/>
                  <a:pt x="222" y="90"/>
                </a:cubicBezTo>
                <a:close/>
                <a:moveTo>
                  <a:pt x="129" y="216"/>
                </a:moveTo>
                <a:cubicBezTo>
                  <a:pt x="125" y="224"/>
                  <a:pt x="128" y="233"/>
                  <a:pt x="136" y="238"/>
                </a:cubicBezTo>
                <a:cubicBezTo>
                  <a:pt x="142" y="241"/>
                  <a:pt x="150" y="240"/>
                  <a:pt x="155" y="236"/>
                </a:cubicBezTo>
                <a:lnTo>
                  <a:pt x="129" y="216"/>
                </a:lnTo>
                <a:close/>
              </a:path>
            </a:pathLst>
          </a:custGeom>
          <a:solidFill>
            <a:srgbClr val="90807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3000">
        <p:fade/>
      </p:transition>
    </mc:Choice>
    <mc:Fallback>
      <p:transition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-527054" y="396062"/>
            <a:ext cx="3726562" cy="16027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6130617" y="3777121"/>
            <a:ext cx="6148264" cy="36560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156963" y="2816873"/>
            <a:ext cx="56092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spc="300" dirty="0" smtClean="0">
                <a:solidFill>
                  <a:srgbClr val="9080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演示完毕，感谢观看</a:t>
            </a:r>
            <a:endParaRPr lang="zh-CN" altLang="en-US" sz="4400" b="1" spc="300" dirty="0">
              <a:solidFill>
                <a:srgbClr val="9080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92748" y="3926251"/>
            <a:ext cx="6937660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dirty="0">
                <a:solidFill>
                  <a:srgbClr val="9080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University of Electric Power</a:t>
            </a:r>
            <a:endParaRPr lang="zh-CN" altLang="en-US" sz="2000" dirty="0">
              <a:solidFill>
                <a:srgbClr val="9080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25"/>
          <p:cNvSpPr/>
          <p:nvPr/>
        </p:nvSpPr>
        <p:spPr>
          <a:xfrm>
            <a:off x="7037403" y="216609"/>
            <a:ext cx="1203526" cy="740503"/>
          </a:xfrm>
          <a:custGeom>
            <a:avLst/>
            <a:gdLst>
              <a:gd name="connsiteX0" fmla="*/ 863600 w 1792827"/>
              <a:gd name="connsiteY0" fmla="*/ 0 h 1103086"/>
              <a:gd name="connsiteX1" fmla="*/ 1347060 w 1792827"/>
              <a:gd name="connsiteY1" fmla="*/ 370853 h 1103086"/>
              <a:gd name="connsiteX2" fmla="*/ 1351590 w 1792827"/>
              <a:gd name="connsiteY2" fmla="*/ 413148 h 1103086"/>
              <a:gd name="connsiteX3" fmla="*/ 1422712 w 1792827"/>
              <a:gd name="connsiteY3" fmla="*/ 406400 h 1103086"/>
              <a:gd name="connsiteX4" fmla="*/ 1792827 w 1792827"/>
              <a:gd name="connsiteY4" fmla="*/ 754743 h 1103086"/>
              <a:gd name="connsiteX5" fmla="*/ 1422712 w 1792827"/>
              <a:gd name="connsiteY5" fmla="*/ 1103086 h 1103086"/>
              <a:gd name="connsiteX6" fmla="*/ 450111 w 1792827"/>
              <a:gd name="connsiteY6" fmla="*/ 1103086 h 1103086"/>
              <a:gd name="connsiteX7" fmla="*/ 450111 w 1792827"/>
              <a:gd name="connsiteY7" fmla="*/ 1094430 h 1103086"/>
              <a:gd name="connsiteX8" fmla="*/ 444706 w 1792827"/>
              <a:gd name="connsiteY8" fmla="*/ 1096009 h 1103086"/>
              <a:gd name="connsiteX9" fmla="*/ 370115 w 1792827"/>
              <a:gd name="connsiteY9" fmla="*/ 1103086 h 1103086"/>
              <a:gd name="connsiteX10" fmla="*/ 0 w 1792827"/>
              <a:gd name="connsiteY10" fmla="*/ 754743 h 1103086"/>
              <a:gd name="connsiteX11" fmla="*/ 370115 w 1792827"/>
              <a:gd name="connsiteY11" fmla="*/ 406400 h 1103086"/>
              <a:gd name="connsiteX12" fmla="*/ 376270 w 1792827"/>
              <a:gd name="connsiteY12" fmla="*/ 406984 h 1103086"/>
              <a:gd name="connsiteX13" fmla="*/ 380140 w 1792827"/>
              <a:gd name="connsiteY13" fmla="*/ 370853 h 1103086"/>
              <a:gd name="connsiteX14" fmla="*/ 863600 w 1792827"/>
              <a:gd name="connsiteY14" fmla="*/ 0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92827" h="1103086">
                <a:moveTo>
                  <a:pt x="863600" y="0"/>
                </a:moveTo>
                <a:cubicBezTo>
                  <a:pt x="1102077" y="0"/>
                  <a:pt x="1301044" y="159207"/>
                  <a:pt x="1347060" y="370853"/>
                </a:cubicBezTo>
                <a:lnTo>
                  <a:pt x="1351590" y="413148"/>
                </a:lnTo>
                <a:lnTo>
                  <a:pt x="1422712" y="406400"/>
                </a:lnTo>
                <a:cubicBezTo>
                  <a:pt x="1627121" y="406400"/>
                  <a:pt x="1792827" y="562358"/>
                  <a:pt x="1792827" y="754743"/>
                </a:cubicBezTo>
                <a:cubicBezTo>
                  <a:pt x="1792827" y="947128"/>
                  <a:pt x="1627121" y="1103086"/>
                  <a:pt x="1422712" y="1103086"/>
                </a:cubicBezTo>
                <a:lnTo>
                  <a:pt x="450111" y="1103086"/>
                </a:lnTo>
                <a:lnTo>
                  <a:pt x="450111" y="1094430"/>
                </a:lnTo>
                <a:lnTo>
                  <a:pt x="444706" y="1096009"/>
                </a:lnTo>
                <a:cubicBezTo>
                  <a:pt x="420613" y="1100649"/>
                  <a:pt x="395666" y="1103086"/>
                  <a:pt x="370115" y="1103086"/>
                </a:cubicBezTo>
                <a:cubicBezTo>
                  <a:pt x="165706" y="1103086"/>
                  <a:pt x="0" y="947128"/>
                  <a:pt x="0" y="754743"/>
                </a:cubicBezTo>
                <a:cubicBezTo>
                  <a:pt x="0" y="562358"/>
                  <a:pt x="165706" y="406400"/>
                  <a:pt x="370115" y="406400"/>
                </a:cubicBezTo>
                <a:lnTo>
                  <a:pt x="376270" y="406984"/>
                </a:lnTo>
                <a:lnTo>
                  <a:pt x="380140" y="370853"/>
                </a:lnTo>
                <a:cubicBezTo>
                  <a:pt x="426156" y="159207"/>
                  <a:pt x="625123" y="0"/>
                  <a:pt x="8636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4000">
                <a:schemeClr val="bg1">
                  <a:lumMod val="9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28600" dist="1651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26"/>
          <p:cNvSpPr/>
          <p:nvPr/>
        </p:nvSpPr>
        <p:spPr>
          <a:xfrm>
            <a:off x="7656702" y="2235185"/>
            <a:ext cx="633795" cy="389960"/>
          </a:xfrm>
          <a:custGeom>
            <a:avLst/>
            <a:gdLst>
              <a:gd name="connsiteX0" fmla="*/ 863600 w 1792827"/>
              <a:gd name="connsiteY0" fmla="*/ 0 h 1103086"/>
              <a:gd name="connsiteX1" fmla="*/ 1347060 w 1792827"/>
              <a:gd name="connsiteY1" fmla="*/ 370853 h 1103086"/>
              <a:gd name="connsiteX2" fmla="*/ 1351590 w 1792827"/>
              <a:gd name="connsiteY2" fmla="*/ 413148 h 1103086"/>
              <a:gd name="connsiteX3" fmla="*/ 1422712 w 1792827"/>
              <a:gd name="connsiteY3" fmla="*/ 406400 h 1103086"/>
              <a:gd name="connsiteX4" fmla="*/ 1792827 w 1792827"/>
              <a:gd name="connsiteY4" fmla="*/ 754743 h 1103086"/>
              <a:gd name="connsiteX5" fmla="*/ 1422712 w 1792827"/>
              <a:gd name="connsiteY5" fmla="*/ 1103086 h 1103086"/>
              <a:gd name="connsiteX6" fmla="*/ 450111 w 1792827"/>
              <a:gd name="connsiteY6" fmla="*/ 1103086 h 1103086"/>
              <a:gd name="connsiteX7" fmla="*/ 450111 w 1792827"/>
              <a:gd name="connsiteY7" fmla="*/ 1094430 h 1103086"/>
              <a:gd name="connsiteX8" fmla="*/ 444706 w 1792827"/>
              <a:gd name="connsiteY8" fmla="*/ 1096009 h 1103086"/>
              <a:gd name="connsiteX9" fmla="*/ 370115 w 1792827"/>
              <a:gd name="connsiteY9" fmla="*/ 1103086 h 1103086"/>
              <a:gd name="connsiteX10" fmla="*/ 0 w 1792827"/>
              <a:gd name="connsiteY10" fmla="*/ 754743 h 1103086"/>
              <a:gd name="connsiteX11" fmla="*/ 370115 w 1792827"/>
              <a:gd name="connsiteY11" fmla="*/ 406400 h 1103086"/>
              <a:gd name="connsiteX12" fmla="*/ 376270 w 1792827"/>
              <a:gd name="connsiteY12" fmla="*/ 406984 h 1103086"/>
              <a:gd name="connsiteX13" fmla="*/ 380140 w 1792827"/>
              <a:gd name="connsiteY13" fmla="*/ 370853 h 1103086"/>
              <a:gd name="connsiteX14" fmla="*/ 863600 w 1792827"/>
              <a:gd name="connsiteY14" fmla="*/ 0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92827" h="1103086">
                <a:moveTo>
                  <a:pt x="863600" y="0"/>
                </a:moveTo>
                <a:cubicBezTo>
                  <a:pt x="1102077" y="0"/>
                  <a:pt x="1301044" y="159207"/>
                  <a:pt x="1347060" y="370853"/>
                </a:cubicBezTo>
                <a:lnTo>
                  <a:pt x="1351590" y="413148"/>
                </a:lnTo>
                <a:lnTo>
                  <a:pt x="1422712" y="406400"/>
                </a:lnTo>
                <a:cubicBezTo>
                  <a:pt x="1627121" y="406400"/>
                  <a:pt x="1792827" y="562358"/>
                  <a:pt x="1792827" y="754743"/>
                </a:cubicBezTo>
                <a:cubicBezTo>
                  <a:pt x="1792827" y="947128"/>
                  <a:pt x="1627121" y="1103086"/>
                  <a:pt x="1422712" y="1103086"/>
                </a:cubicBezTo>
                <a:lnTo>
                  <a:pt x="450111" y="1103086"/>
                </a:lnTo>
                <a:lnTo>
                  <a:pt x="450111" y="1094430"/>
                </a:lnTo>
                <a:lnTo>
                  <a:pt x="444706" y="1096009"/>
                </a:lnTo>
                <a:cubicBezTo>
                  <a:pt x="420613" y="1100649"/>
                  <a:pt x="395666" y="1103086"/>
                  <a:pt x="370115" y="1103086"/>
                </a:cubicBezTo>
                <a:cubicBezTo>
                  <a:pt x="165706" y="1103086"/>
                  <a:pt x="0" y="947128"/>
                  <a:pt x="0" y="754743"/>
                </a:cubicBezTo>
                <a:cubicBezTo>
                  <a:pt x="0" y="562358"/>
                  <a:pt x="165706" y="406400"/>
                  <a:pt x="370115" y="406400"/>
                </a:cubicBezTo>
                <a:lnTo>
                  <a:pt x="376270" y="406984"/>
                </a:lnTo>
                <a:lnTo>
                  <a:pt x="380140" y="370853"/>
                </a:lnTo>
                <a:cubicBezTo>
                  <a:pt x="426156" y="159207"/>
                  <a:pt x="625123" y="0"/>
                  <a:pt x="8636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4000">
                <a:schemeClr val="bg1">
                  <a:lumMod val="9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28600" dist="1651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21"/>
          <p:cNvSpPr/>
          <p:nvPr/>
        </p:nvSpPr>
        <p:spPr>
          <a:xfrm>
            <a:off x="10233618" y="1002581"/>
            <a:ext cx="1525218" cy="938433"/>
          </a:xfrm>
          <a:custGeom>
            <a:avLst/>
            <a:gdLst>
              <a:gd name="connsiteX0" fmla="*/ 863600 w 1792827"/>
              <a:gd name="connsiteY0" fmla="*/ 0 h 1103086"/>
              <a:gd name="connsiteX1" fmla="*/ 1347060 w 1792827"/>
              <a:gd name="connsiteY1" fmla="*/ 370853 h 1103086"/>
              <a:gd name="connsiteX2" fmla="*/ 1351590 w 1792827"/>
              <a:gd name="connsiteY2" fmla="*/ 413148 h 1103086"/>
              <a:gd name="connsiteX3" fmla="*/ 1422712 w 1792827"/>
              <a:gd name="connsiteY3" fmla="*/ 406400 h 1103086"/>
              <a:gd name="connsiteX4" fmla="*/ 1792827 w 1792827"/>
              <a:gd name="connsiteY4" fmla="*/ 754743 h 1103086"/>
              <a:gd name="connsiteX5" fmla="*/ 1422712 w 1792827"/>
              <a:gd name="connsiteY5" fmla="*/ 1103086 h 1103086"/>
              <a:gd name="connsiteX6" fmla="*/ 450111 w 1792827"/>
              <a:gd name="connsiteY6" fmla="*/ 1103086 h 1103086"/>
              <a:gd name="connsiteX7" fmla="*/ 450111 w 1792827"/>
              <a:gd name="connsiteY7" fmla="*/ 1094430 h 1103086"/>
              <a:gd name="connsiteX8" fmla="*/ 444706 w 1792827"/>
              <a:gd name="connsiteY8" fmla="*/ 1096009 h 1103086"/>
              <a:gd name="connsiteX9" fmla="*/ 370115 w 1792827"/>
              <a:gd name="connsiteY9" fmla="*/ 1103086 h 1103086"/>
              <a:gd name="connsiteX10" fmla="*/ 0 w 1792827"/>
              <a:gd name="connsiteY10" fmla="*/ 754743 h 1103086"/>
              <a:gd name="connsiteX11" fmla="*/ 370115 w 1792827"/>
              <a:gd name="connsiteY11" fmla="*/ 406400 h 1103086"/>
              <a:gd name="connsiteX12" fmla="*/ 376270 w 1792827"/>
              <a:gd name="connsiteY12" fmla="*/ 406984 h 1103086"/>
              <a:gd name="connsiteX13" fmla="*/ 380140 w 1792827"/>
              <a:gd name="connsiteY13" fmla="*/ 370853 h 1103086"/>
              <a:gd name="connsiteX14" fmla="*/ 863600 w 1792827"/>
              <a:gd name="connsiteY14" fmla="*/ 0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92827" h="1103086">
                <a:moveTo>
                  <a:pt x="863600" y="0"/>
                </a:moveTo>
                <a:cubicBezTo>
                  <a:pt x="1102077" y="0"/>
                  <a:pt x="1301044" y="159207"/>
                  <a:pt x="1347060" y="370853"/>
                </a:cubicBezTo>
                <a:lnTo>
                  <a:pt x="1351590" y="413148"/>
                </a:lnTo>
                <a:lnTo>
                  <a:pt x="1422712" y="406400"/>
                </a:lnTo>
                <a:cubicBezTo>
                  <a:pt x="1627121" y="406400"/>
                  <a:pt x="1792827" y="562358"/>
                  <a:pt x="1792827" y="754743"/>
                </a:cubicBezTo>
                <a:cubicBezTo>
                  <a:pt x="1792827" y="947128"/>
                  <a:pt x="1627121" y="1103086"/>
                  <a:pt x="1422712" y="1103086"/>
                </a:cubicBezTo>
                <a:lnTo>
                  <a:pt x="450111" y="1103086"/>
                </a:lnTo>
                <a:lnTo>
                  <a:pt x="450111" y="1094430"/>
                </a:lnTo>
                <a:lnTo>
                  <a:pt x="444706" y="1096009"/>
                </a:lnTo>
                <a:cubicBezTo>
                  <a:pt x="420613" y="1100649"/>
                  <a:pt x="395666" y="1103086"/>
                  <a:pt x="370115" y="1103086"/>
                </a:cubicBezTo>
                <a:cubicBezTo>
                  <a:pt x="165706" y="1103086"/>
                  <a:pt x="0" y="947128"/>
                  <a:pt x="0" y="754743"/>
                </a:cubicBezTo>
                <a:cubicBezTo>
                  <a:pt x="0" y="562358"/>
                  <a:pt x="165706" y="406400"/>
                  <a:pt x="370115" y="406400"/>
                </a:cubicBezTo>
                <a:lnTo>
                  <a:pt x="376270" y="406984"/>
                </a:lnTo>
                <a:lnTo>
                  <a:pt x="380140" y="370853"/>
                </a:lnTo>
                <a:cubicBezTo>
                  <a:pt x="426156" y="159207"/>
                  <a:pt x="625123" y="0"/>
                  <a:pt x="8636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4000">
                <a:schemeClr val="bg1">
                  <a:lumMod val="9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28600" dist="1651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22"/>
          <p:cNvSpPr/>
          <p:nvPr/>
        </p:nvSpPr>
        <p:spPr>
          <a:xfrm>
            <a:off x="9744196" y="762132"/>
            <a:ext cx="633795" cy="389960"/>
          </a:xfrm>
          <a:custGeom>
            <a:avLst/>
            <a:gdLst>
              <a:gd name="connsiteX0" fmla="*/ 863600 w 1792827"/>
              <a:gd name="connsiteY0" fmla="*/ 0 h 1103086"/>
              <a:gd name="connsiteX1" fmla="*/ 1347060 w 1792827"/>
              <a:gd name="connsiteY1" fmla="*/ 370853 h 1103086"/>
              <a:gd name="connsiteX2" fmla="*/ 1351590 w 1792827"/>
              <a:gd name="connsiteY2" fmla="*/ 413148 h 1103086"/>
              <a:gd name="connsiteX3" fmla="*/ 1422712 w 1792827"/>
              <a:gd name="connsiteY3" fmla="*/ 406400 h 1103086"/>
              <a:gd name="connsiteX4" fmla="*/ 1792827 w 1792827"/>
              <a:gd name="connsiteY4" fmla="*/ 754743 h 1103086"/>
              <a:gd name="connsiteX5" fmla="*/ 1422712 w 1792827"/>
              <a:gd name="connsiteY5" fmla="*/ 1103086 h 1103086"/>
              <a:gd name="connsiteX6" fmla="*/ 450111 w 1792827"/>
              <a:gd name="connsiteY6" fmla="*/ 1103086 h 1103086"/>
              <a:gd name="connsiteX7" fmla="*/ 450111 w 1792827"/>
              <a:gd name="connsiteY7" fmla="*/ 1094430 h 1103086"/>
              <a:gd name="connsiteX8" fmla="*/ 444706 w 1792827"/>
              <a:gd name="connsiteY8" fmla="*/ 1096009 h 1103086"/>
              <a:gd name="connsiteX9" fmla="*/ 370115 w 1792827"/>
              <a:gd name="connsiteY9" fmla="*/ 1103086 h 1103086"/>
              <a:gd name="connsiteX10" fmla="*/ 0 w 1792827"/>
              <a:gd name="connsiteY10" fmla="*/ 754743 h 1103086"/>
              <a:gd name="connsiteX11" fmla="*/ 370115 w 1792827"/>
              <a:gd name="connsiteY11" fmla="*/ 406400 h 1103086"/>
              <a:gd name="connsiteX12" fmla="*/ 376270 w 1792827"/>
              <a:gd name="connsiteY12" fmla="*/ 406984 h 1103086"/>
              <a:gd name="connsiteX13" fmla="*/ 380140 w 1792827"/>
              <a:gd name="connsiteY13" fmla="*/ 370853 h 1103086"/>
              <a:gd name="connsiteX14" fmla="*/ 863600 w 1792827"/>
              <a:gd name="connsiteY14" fmla="*/ 0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92827" h="1103086">
                <a:moveTo>
                  <a:pt x="863600" y="0"/>
                </a:moveTo>
                <a:cubicBezTo>
                  <a:pt x="1102077" y="0"/>
                  <a:pt x="1301044" y="159207"/>
                  <a:pt x="1347060" y="370853"/>
                </a:cubicBezTo>
                <a:lnTo>
                  <a:pt x="1351590" y="413148"/>
                </a:lnTo>
                <a:lnTo>
                  <a:pt x="1422712" y="406400"/>
                </a:lnTo>
                <a:cubicBezTo>
                  <a:pt x="1627121" y="406400"/>
                  <a:pt x="1792827" y="562358"/>
                  <a:pt x="1792827" y="754743"/>
                </a:cubicBezTo>
                <a:cubicBezTo>
                  <a:pt x="1792827" y="947128"/>
                  <a:pt x="1627121" y="1103086"/>
                  <a:pt x="1422712" y="1103086"/>
                </a:cubicBezTo>
                <a:lnTo>
                  <a:pt x="450111" y="1103086"/>
                </a:lnTo>
                <a:lnTo>
                  <a:pt x="450111" y="1094430"/>
                </a:lnTo>
                <a:lnTo>
                  <a:pt x="444706" y="1096009"/>
                </a:lnTo>
                <a:cubicBezTo>
                  <a:pt x="420613" y="1100649"/>
                  <a:pt x="395666" y="1103086"/>
                  <a:pt x="370115" y="1103086"/>
                </a:cubicBezTo>
                <a:cubicBezTo>
                  <a:pt x="165706" y="1103086"/>
                  <a:pt x="0" y="947128"/>
                  <a:pt x="0" y="754743"/>
                </a:cubicBezTo>
                <a:cubicBezTo>
                  <a:pt x="0" y="562358"/>
                  <a:pt x="165706" y="406400"/>
                  <a:pt x="370115" y="406400"/>
                </a:cubicBezTo>
                <a:lnTo>
                  <a:pt x="376270" y="406984"/>
                </a:lnTo>
                <a:lnTo>
                  <a:pt x="380140" y="370853"/>
                </a:lnTo>
                <a:cubicBezTo>
                  <a:pt x="426156" y="159207"/>
                  <a:pt x="625123" y="0"/>
                  <a:pt x="8636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4000">
                <a:schemeClr val="bg1">
                  <a:lumMod val="9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28600" dist="1651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3000">
        <p:fade/>
      </p:transition>
    </mc:Choice>
    <mc:Fallback>
      <p:transition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REFSHAPE" val="407666428"/>
  <p:tag name="KSO_WM_UNIT_PLACING_PICTURE_USER_VIEWPORT" val="{&quot;height&quot;:2010,&quot;width&quot;:8205}"/>
</p:tagLst>
</file>

<file path=ppt/tags/tag2.xml><?xml version="1.0" encoding="utf-8"?>
<p:tagLst xmlns:p="http://schemas.openxmlformats.org/presentationml/2006/main">
  <p:tag name="ISPRING_ULTRA_SCORM_COURSE_ID" val="BC1DC2A8-874B-4D41-9B27-B4301714783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CqGsU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qhrFI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CqGsUi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KoaxSC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KoaxSG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KoaxS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KoaxSJ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KoaxSL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K4axSAXZichKDQAA1SEAABcAAAB1bml2ZXJzYWwvdW5pdmVyc2FsLnBuZ+2a+VdS6/rAqdNpVvNU15xLvXmuOZQnp+NAmROna6UNZk61zLxhgqhoKGLTdUiJopaWiZ6sk+KAqZm6EbBDSR5E6jig4lBxFAXBgRAVkbupzr1r3fVd3z/gLn5gb57ns9/9Ps+73+d5n/1C7rEj/jobjTZCIBAdWIBPMASyBgaBfINcvxbU7Gq6MQGeViUF+3tDKF0mk6CwJvZg4EEIpI6wafnct6C8ISEgNAkC0WVqPqtYyIrzYDs4zOfgicuRkuGjebbyAdYHWdHc6rnV9Trn9ev1U78jntz8/fe7cy7o5+8MWPOuevNPOectLV79c+3W9Tt8bm8pM1Zf+Vn69/0bVNjpLpn7IulHxafSBxc9jydtD/9UTKmUUkRSt4hSSmVL3YMsLlSNla0op5EjGYrhmqZRnDFo0lknP1nFSpDpeTOEH1EPuvyMZKjR1lRm558zhnmpPnWneIOKK41V9vV4qyjsrK/7KlBuQwdl/OFner0bvwaUmu0rCUML4ij14K1/ixN+4DdIuIvFBvB0IMdKI+0iao43AlaDxy1aoAVaoAVaoAVaoAVaoAVaoAVaoAVaoAVaoAVa8L8HUAJz9QJLs2X6HtgK02i8rTRbiuvvaPYOd/p8p9lu3PL/g4/hd/5o4HrxWz/9fvihdSk2UfbGknAJtywwH0WJUL2CKlYooSlMF7yyDzmSJXlhXnszbXmsiaGSBPFbnOI5P4xPI5SVFazM3yTLjy07/M0znmNmXq7jr0svr2SFEahhZpqmYppihBrNGGLkDHbVxIgLMKe6wxvjFw71JKW9mTMXTwTMDSVxG/VmjoSALUryljhIXEMvPgxQryhdpulKaTxP/UEvs99j9tXWMK6Xcipe4EZqGkkTjwOZi2OFSEMXqIPTsAfiFHfgvlRAgNJjhppX3grl1bw3MUMs+qRZxqd3JDYmKInGyFc/mbJbC2nzkscsGn3TMdP5A/c527PqIoDh/VzCZ4/s+jgRkHhy0wlPKQJjX+bszJjFIy+5eFBnD6eOZijieSfPksVx11ux4rDRwUj7csF++HCICRm9wjRfmbnwPXnLvpK8OdI0VtjZdlLWG8MJ68aj5EDFzDFBO1fWSpI6JRoq6uKAM32AKs2Ot4ChsxNFnm9FLyQam6rpAelTdaxBLiHudztl9cPYQJEbvdMhkHDLavg6YAOMudUOVlTje4FqfBeiKDT+bKrxs0ZhW+u5M03oNxIUqnFE+P5YetCJHeTSwl2Prp32DJEn/bNmthj/xvFpFY/Z31BRxmzlsVwYixzn55tjaX5d6eaNmwXCiO5eRwJPRrboCKlbN0ie/8s3kPfwSs9bVC4+rvuzIfGiFmmBysOHmGSU/VcTIye4ZfrIW888Txj9R3mxbSn15gZ0S36IXNbPfuzdnrNtu3H7/phWM5sDtoqN5MzpNAQ3DV+s8BIJ00jSh4hXxEWAPX9y6mrKTdprCKS5SBS+fTi23UlUkNnHaXButEsIFVrrw+z/celZiuCCPFC1HIgrd+5kjWwsjlQM4QPqN6+Vyxz339un2otoeIiLuuEqdkp8p3RNBjII0xaAQvC3ZIUOpE0enB1ZvehhdXj4x/toWXWQaUq3nbrOh7jJyLh6uHkg0RJ9yrjdKXLnIhzNHeYZwgC+g0XHB0C5FvI+LVSW+5P7l3YnVQ8ECFOTQ1YtP9e9HMQbi7bcbHhKPhAsvDbR5fvyYu+uH5LuF3FhwTzCIfhv2CPE0ECobsjfBNhd6OHmmnM8N1gKzc8+zTz7iDUYxgm9tNl2Y4nwlZO4jwmOK2cEK+OkeJqI4vKs2B/eogze2XF9Tb+D2VwplpefjGOmF+9NOo1oTTRqLNnzl3zh05I8fW8b7x5ZsH7cjWr9QFHiqxuYEoDk5nXi/n1haNbNATrvDUb6OLKQ5VHgbkdsnfttj0ROxVl/GZAEEaPicrmo77WmZ/ulQgdf4qZKna66WUzB2CNdpmvnhYujEhQGHsH7YBvjc2cf5ddXO0LSkfli4damW1ccnz4spervFy0BQ9t3ijDTFAchjQBw9CN1MbZUb44veprV0OPQyFCrpmPpCi5A/9rpHagiLOqtnUoUwgDc6F57uAKcgjoaj1tkRyFws3lRUzTS3LKMO9qKX8KUlPfE9zYD4bf45WEGDYiSDFFdj2MXD886zQ5SU8YqMlPh2BrGEiaS8AuiiVLLVck8DgtDDZi+XUctiBBrHs3cXZ43I+NC1erUFQnDYJx9JHUUAqmOIuWVKbGXKxqy9DeKkkShTD6SQVOkiA63GUG9xPaKy4vvr+u94BEgqHxERieAmTdkmtjYhHfy8A7O1EftIQcqHxVgbJHf3jVqX+p36lH17heiR2R3c6zaOkC3z/GeFSPoU5/9BWiyLndJLDO6Z6/z0OHXdxYBfdi4jmKjUSluaXJ+Sd8Ffh8ZO8nNXJGlFGEc8EVNWRv/KnueLerrAB9K6b6eOby466ZVNDa28zg74tF5n7KYzUbiVB7gTkiLTxafN7izxrVFqnKdMmpfkNZ3D7tAIOIUw0zO06yxtUv91Mc4qQUMI2nkgb4kHGNSdFR1qa9NfPxuT+oy3XyajlwY9lB2Mk+Py3yIjn2C+7gWXTbZAkZzBtD1eQGri8MVOJMUnWhs6sCk1BhyBS32MjCryhq8X4uXO370lyweEwjxC4NvHNgX2yXJTJO17SPWAuxuSwtbvZduJ77cvecY+wyhpqB2ftl1D9E2O2Zix7mKLAz33gDYz2Rfh71Fh26mkj/qfNRT3jP/7b4qMTzcRS+B+l8u9WXYe/SFMl0nJ/pzzK8+zrq5Du1FHPQrRpZTavGqgdbCNzl70KGyvmPZj/NnWV8Hz0iEIoxRxjz2EDvZofCWcX6RXgN5VtZ80Cp3LGGiOW+ioPz4qieR1dCFl3rOUOUA15kAXVmwM8MtfOB4KoYaSH62V1Vg+ngWt0NA/Tpx+JYEj99xzh5+OrISK8s1m6MtcVP6jtdeOq7veYY8lOn1aNK158Kiwdlb72ruhrpwvZzyx3YIg8iZvL19nAWFR1T56sM6lns5wmjD9iXaVEBwLR5BmrIg2mLnOqwfmqsm/Plbgh16GjxUn7r5F+GDReVUu/eMzzacPuISlaLJRmeHIzPkvfMNH/bB+xuv0vOtYkx2NyyLnbMvTXDTnxSj1//2CEA7iscHyrPqTGQlO51MtsLgekVG8EE3XfwhfNZxX+LXqXP+0fy2FnA5Hdz7O/liXIn0xRW1aIRACvqDtZdgrDYrJEnpqyCnGWAVUK8Cg8UoJf7n1DvnTWyOM9evc0rO5tsi06cOBjMTkfei0eJoMFcf1ZFFU+JH99ladrTmH/K9fQbaaP+TKlyWP0Zp24+gFlsQe+LKwsyVOVZ3wdU6Ln0Hx/HGlIw2nYGUfcxzQKzMFTISXrfO/LqJz6x0DVNdE484sCZGCLHkqNuPT6QK/swhSxnzA7FCr9mLZLwsoq7MaytvP5tx4LixCq3KsZbLQscXbYzyxf4HXGu/BC+Z1Rhuju4PjIDOrybPRhsWwIvOgNfNzRSh3BvtPCnGYkXZy39U8LxpuwF5HSHAkby1vs8toED/SckQLyozowoXeUs9eTQTwEw8yh7EJ0ixETvenxpWju0YVqIKl345xbCiov6dVWe63Kefl+rzKJ8zVmO6jOPCR6Nyau2IWFNg7EGGWjk6isvzXHe7MpKNFwGIkqcpgkVpKiOdnxyuE7HtzxvPbvu89CxdnvylcJCbG9dXkw1OqCJwYiZJ0lzvBTi2KKVUZK75L/wKe/YkXSVBNnWjhOIySJPoy6iVv9WEDo8dTfDsw50Kr0KYgmPRV7lSxMHoNRj6EHMDEj3RQVfC0NOF0cnTrOMTmhAXjz0meAFvF2GUoi/Xi8BKLY73cp8PEZbaHEi6fr4liObhkMuMp7yw35hQJVUl5td+hJIBgmauNONExdv+s3T7IVtn/ajLrO9gu+XlWOrWppUVBYPRcjAC6sDi5YaJj67iGo+Em/7pMzr8rKKk9e8GnvNbwFyzaON1fWQDEFMKrrmcGMQmE1MYRYQ4nI1lL7OgKyjqweb8ncohNC/iYZR6iSdZ65r6AqqaPNr07SoEepqmeAF6VZxWyAIkX02jw2vVUpngTI+bKzBW0rt/uDUuiItqGhKik61aKp2kb+s/tX2jd0kT/c5ZyV9DL1O00HZ82fpkE8aQZbYa8swrDgrt2MVviRt5PL4tqsAMtOlj3tT97QrNj//cwLm7pctP8BbM7qNQGunp0xoMwAeL9Pfik1EVNfvumQAkat+xE+zkmw6HwRJu7MTo+tJfMfQYykSQ0JrM3CxKNAzArchKkXqHKlCrwbq+jSSxiWeafeyXDInpyyzXEKsWe03sczTPSNXd1gBQ2tEyTdUecvf/ehsoVS/Huq/+/DpQ4ZUoYDswLvlrxHCDXn/EshCqvvgf8ZJj/8PP/zCgVOb1PMNbOS2Lo9Rwa43qdJVoV3SzIQy+oGCoaYtgpA4+0HTQV7bkj76t1nnIUa/KjXsT7L356opGD/M94kPxPnvtX1BLAwQUAAIACAArhrFIKwvAbUoAAABrAAAAGwAAAHVuaXZlcnNhbC91bml2ZXJzYWwucG5nLnhtbLOxr8jNUShLLSrOzM+zVTLUM1Cyt+PlsikoSi3LTC1XqACKGekZQICSQiUqtzwzpSQDKGRgbowQzEjNTM8osVWyMDCFC+oDzQQAUEsBAgAAFAACAAgAKoaxSBUOrShkBAAABxEAAB0AAAAAAAAAAQAAAAAAAAAAAHVuaXZlcnNhbC9jb21tb25fbWVzc2FnZXMubG5nUEsBAgAAFAACAAgAKoaxSAh+CyMpAwAAhgwAACcAAAAAAAAAAQAAAAAAnwQAAHVuaXZlcnNhbC9mbGFzaF9wdWJsaXNoaW5nX3NldHRpbmdzLnhtbFBLAQIAABQAAgAIACqGsUi1/AlkugIAAFUKAAAhAAAAAAAAAAEAAAAAAA0IAAB1bml2ZXJzYWwvZmxhc2hfc2tpbl9zZXR0aW5ncy54bWxQSwECAAAUAAIACAAqhrFIKpYPZ/4CAACXCwAAJgAAAAAAAAABAAAAAAAGCwAAdW5pdmVyc2FsL2h0bWxfcHVibGlzaGluZ19zZXR0aW5ncy54bWxQSwECAAAUAAIACAAqhrFIaHFSkZoBAAAfBgAAHwAAAAAAAAABAAAAAABIDgAAdW5pdmVyc2FsL2h0bWxfc2tpbl9zZXR0aW5ncy5qc1BLAQIAABQAAgAIACqGsUg9PC/RwQAAAOUBAAAaAAAAAAAAAAEAAAAAAB8QAAB1bml2ZXJzYWwvaTE4bl9wcmVzZXRzLnhtbFBLAQIAABQAAgAIACqGsUia+ZZkawAAAGsAAAAcAAAAAAAAAAEAAAAAABgRAAB1bml2ZXJzYWwvbG9jYWxfc2V0dGluZ3MueG1sUEsBAgAAFAACAAgARJRXRyO0Tvv7AgAAsAgAABQAAAAAAAAAAQAAAAAAvREAAHVuaXZlcnNhbC9wbGF5ZXIueG1sUEsBAgAAFAACAAgAKoaxSLCHI/RsAQAA9wIAACkAAAAAAAAAAQAAAAAA6hQAAHVuaXZlcnNhbC9za2luX2N1c3RvbWl6YXRpb25fc2V0dGluZ3MueG1sUEsBAgAAFAACAAgAK4axSAXZichKDQAA1SEAABcAAAAAAAAAAAAAAAAAnRYAAHVuaXZlcnNhbC91bml2ZXJzYWwucG5nUEsBAgAAFAACAAgAK4axSCsLwG1KAAAAawAAABsAAAAAAAAAAQAAAAAAHCQAAHVuaXZlcnNhbC91bml2ZXJzYWwucG5nLnhtbFBLBQYAAAAACwALAEkDAACfJAAAAAA="/>
  <p:tag name="ISPRING_PRESENTATION_TITLE" val="3344"/>
</p:tagLst>
</file>

<file path=ppt/theme/theme1.xml><?xml version="1.0" encoding="utf-8"?>
<a:theme xmlns:a="http://schemas.openxmlformats.org/drawingml/2006/main" name="Office 主题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WPS 演示</Application>
  <PresentationFormat>宽屏</PresentationFormat>
  <Paragraphs>44</Paragraphs>
  <Slides>6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 Unicode MS</vt:lpstr>
      <vt:lpstr>Calibri</vt:lpstr>
      <vt:lpstr>Calibri</vt:lpstr>
      <vt:lpstr>04b_20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3344</dc:title>
  <dc:creator>Lizzy</dc:creator>
  <cp:lastModifiedBy>花隐»»</cp:lastModifiedBy>
  <cp:revision>539</cp:revision>
  <dcterms:created xsi:type="dcterms:W3CDTF">2014-06-18T03:33:00Z</dcterms:created>
  <dcterms:modified xsi:type="dcterms:W3CDTF">2020-03-04T06:10:25Z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