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86" r:id="rId3"/>
    <p:sldId id="288" r:id="rId4"/>
    <p:sldId id="287" r:id="rId5"/>
    <p:sldId id="297" r:id="rId6"/>
    <p:sldId id="315" r:id="rId7"/>
    <p:sldId id="314" r:id="rId8"/>
    <p:sldId id="317" r:id="rId9"/>
    <p:sldId id="316" r:id="rId10"/>
    <p:sldId id="318" r:id="rId11"/>
    <p:sldId id="319" r:id="rId12"/>
    <p:sldId id="320" r:id="rId13"/>
    <p:sldId id="321" r:id="rId14"/>
    <p:sldId id="322" r:id="rId15"/>
    <p:sldId id="30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2726"/>
    <a:srgbClr val="B95556"/>
    <a:srgbClr val="B24C47"/>
    <a:srgbClr val="9B4F53"/>
    <a:srgbClr val="D9B4B6"/>
    <a:srgbClr val="C22D2A"/>
    <a:srgbClr val="DA251C"/>
    <a:srgbClr val="157E9F"/>
    <a:srgbClr val="80ABB8"/>
    <a:srgbClr val="1BA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26" autoAdjust="0"/>
  </p:normalViewPr>
  <p:slideViewPr>
    <p:cSldViewPr snapToGrid="0">
      <p:cViewPr varScale="1">
        <p:scale>
          <a:sx n="63" d="100"/>
          <a:sy n="63" d="100"/>
        </p:scale>
        <p:origin x="780" y="56"/>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7C5E6-F020-466F-B7D8-560B6D731C32}" type="datetimeFigureOut">
              <a:rPr lang="zh-CN" altLang="en-US" smtClean="0"/>
              <a:t>2020/3/4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7FDD1-0810-4E95-B3A8-4ADE30729E3E}" type="slidenum">
              <a:rPr lang="zh-CN" altLang="en-US" smtClean="0"/>
              <a:t>‹#›</a:t>
            </a:fld>
            <a:endParaRPr lang="zh-CN" altLang="en-US"/>
          </a:p>
        </p:txBody>
      </p:sp>
    </p:spTree>
    <p:extLst>
      <p:ext uri="{BB962C8B-B14F-4D97-AF65-F5344CB8AC3E}">
        <p14:creationId xmlns:p14="http://schemas.microsoft.com/office/powerpoint/2010/main" val="429395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D7FDD1-0810-4E95-B3A8-4ADE30729E3E}" type="slidenum">
              <a:rPr lang="zh-CN" altLang="en-US" smtClean="0"/>
              <a:t>1</a:t>
            </a:fld>
            <a:endParaRPr lang="zh-CN" altLang="en-US"/>
          </a:p>
        </p:txBody>
      </p:sp>
    </p:spTree>
    <p:extLst>
      <p:ext uri="{BB962C8B-B14F-4D97-AF65-F5344CB8AC3E}">
        <p14:creationId xmlns:p14="http://schemas.microsoft.com/office/powerpoint/2010/main" val="3059313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86D7FDD1-0810-4E95-B3A8-4ADE30729E3E}" type="slidenum">
              <a:rPr lang="zh-CN" altLang="en-US" smtClean="0"/>
              <a:t>12</a:t>
            </a:fld>
            <a:endParaRPr lang="zh-CN" altLang="en-US"/>
          </a:p>
        </p:txBody>
      </p:sp>
    </p:spTree>
    <p:extLst>
      <p:ext uri="{BB962C8B-B14F-4D97-AF65-F5344CB8AC3E}">
        <p14:creationId xmlns:p14="http://schemas.microsoft.com/office/powerpoint/2010/main" val="1905166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86D7FDD1-0810-4E95-B3A8-4ADE30729E3E}" type="slidenum">
              <a:rPr lang="zh-CN" altLang="en-US" smtClean="0"/>
              <a:t>13</a:t>
            </a:fld>
            <a:endParaRPr lang="zh-CN" altLang="en-US"/>
          </a:p>
        </p:txBody>
      </p:sp>
    </p:spTree>
    <p:extLst>
      <p:ext uri="{BB962C8B-B14F-4D97-AF65-F5344CB8AC3E}">
        <p14:creationId xmlns:p14="http://schemas.microsoft.com/office/powerpoint/2010/main" val="3394800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86D7FDD1-0810-4E95-B3A8-4ADE30729E3E}" type="slidenum">
              <a:rPr lang="zh-CN" altLang="en-US" smtClean="0"/>
              <a:t>14</a:t>
            </a:fld>
            <a:endParaRPr lang="zh-CN" altLang="en-US"/>
          </a:p>
        </p:txBody>
      </p:sp>
    </p:spTree>
    <p:extLst>
      <p:ext uri="{BB962C8B-B14F-4D97-AF65-F5344CB8AC3E}">
        <p14:creationId xmlns:p14="http://schemas.microsoft.com/office/powerpoint/2010/main" val="135398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D7FDD1-0810-4E95-B3A8-4ADE30729E3E}" type="slidenum">
              <a:rPr lang="zh-CN" altLang="en-US" smtClean="0"/>
              <a:t>3</a:t>
            </a:fld>
            <a:endParaRPr lang="zh-CN" altLang="en-US"/>
          </a:p>
        </p:txBody>
      </p:sp>
    </p:spTree>
    <p:extLst>
      <p:ext uri="{BB962C8B-B14F-4D97-AF65-F5344CB8AC3E}">
        <p14:creationId xmlns:p14="http://schemas.microsoft.com/office/powerpoint/2010/main" val="17197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D7FDD1-0810-4E95-B3A8-4ADE30729E3E}" type="slidenum">
              <a:rPr lang="zh-CN" altLang="en-US" smtClean="0"/>
              <a:t>4</a:t>
            </a:fld>
            <a:endParaRPr lang="zh-CN" altLang="en-US"/>
          </a:p>
        </p:txBody>
      </p:sp>
    </p:spTree>
    <p:extLst>
      <p:ext uri="{BB962C8B-B14F-4D97-AF65-F5344CB8AC3E}">
        <p14:creationId xmlns:p14="http://schemas.microsoft.com/office/powerpoint/2010/main" val="110919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D7FDD1-0810-4E95-B3A8-4ADE30729E3E}" type="slidenum">
              <a:rPr lang="zh-CN" altLang="en-US" smtClean="0"/>
              <a:t>5</a:t>
            </a:fld>
            <a:endParaRPr lang="zh-CN" altLang="en-US"/>
          </a:p>
        </p:txBody>
      </p:sp>
    </p:spTree>
    <p:extLst>
      <p:ext uri="{BB962C8B-B14F-4D97-AF65-F5344CB8AC3E}">
        <p14:creationId xmlns:p14="http://schemas.microsoft.com/office/powerpoint/2010/main" val="92029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D7FDD1-0810-4E95-B3A8-4ADE30729E3E}" type="slidenum">
              <a:rPr lang="zh-CN" altLang="en-US" smtClean="0"/>
              <a:t>6</a:t>
            </a:fld>
            <a:endParaRPr lang="zh-CN" altLang="en-US"/>
          </a:p>
        </p:txBody>
      </p:sp>
    </p:spTree>
    <p:extLst>
      <p:ext uri="{BB962C8B-B14F-4D97-AF65-F5344CB8AC3E}">
        <p14:creationId xmlns:p14="http://schemas.microsoft.com/office/powerpoint/2010/main" val="600103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D7FDD1-0810-4E95-B3A8-4ADE30729E3E}" type="slidenum">
              <a:rPr lang="zh-CN" altLang="en-US" smtClean="0"/>
              <a:t>7</a:t>
            </a:fld>
            <a:endParaRPr lang="zh-CN" altLang="en-US"/>
          </a:p>
        </p:txBody>
      </p:sp>
    </p:spTree>
    <p:extLst>
      <p:ext uri="{BB962C8B-B14F-4D97-AF65-F5344CB8AC3E}">
        <p14:creationId xmlns:p14="http://schemas.microsoft.com/office/powerpoint/2010/main" val="2463682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86D7FDD1-0810-4E95-B3A8-4ADE30729E3E}" type="slidenum">
              <a:rPr lang="zh-CN" altLang="en-US" smtClean="0"/>
              <a:t>8</a:t>
            </a:fld>
            <a:endParaRPr lang="zh-CN" altLang="en-US"/>
          </a:p>
        </p:txBody>
      </p:sp>
    </p:spTree>
    <p:extLst>
      <p:ext uri="{BB962C8B-B14F-4D97-AF65-F5344CB8AC3E}">
        <p14:creationId xmlns:p14="http://schemas.microsoft.com/office/powerpoint/2010/main" val="801187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D7FDD1-0810-4E95-B3A8-4ADE30729E3E}" type="slidenum">
              <a:rPr lang="zh-CN" altLang="en-US" smtClean="0"/>
              <a:t>10</a:t>
            </a:fld>
            <a:endParaRPr lang="zh-CN" altLang="en-US"/>
          </a:p>
        </p:txBody>
      </p:sp>
    </p:spTree>
    <p:extLst>
      <p:ext uri="{BB962C8B-B14F-4D97-AF65-F5344CB8AC3E}">
        <p14:creationId xmlns:p14="http://schemas.microsoft.com/office/powerpoint/2010/main" val="685745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86D7FDD1-0810-4E95-B3A8-4ADE30729E3E}" type="slidenum">
              <a:rPr lang="zh-CN" altLang="en-US" smtClean="0"/>
              <a:t>11</a:t>
            </a:fld>
            <a:endParaRPr lang="zh-CN" altLang="en-US"/>
          </a:p>
        </p:txBody>
      </p:sp>
    </p:spTree>
    <p:extLst>
      <p:ext uri="{BB962C8B-B14F-4D97-AF65-F5344CB8AC3E}">
        <p14:creationId xmlns:p14="http://schemas.microsoft.com/office/powerpoint/2010/main" val="2994181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2020/3/4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gif"/></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2720793" y="3370564"/>
            <a:ext cx="7598287" cy="1301959"/>
          </a:xfrm>
          <a:prstGeom prst="rect">
            <a:avLst/>
          </a:prstGeom>
        </p:spPr>
        <p:txBody>
          <a:bodyPr wrap="square">
            <a:spAutoFit/>
          </a:bodyPr>
          <a:lstStyle/>
          <a:p>
            <a:pPr algn="ctr">
              <a:lnSpc>
                <a:spcPct val="150000"/>
              </a:lnSpc>
            </a:pPr>
            <a:r>
              <a:rPr kumimoji="1" lang="en-US" altLang="zh-CN" sz="2800" b="1" dirty="0">
                <a:latin typeface="Arial Rounded MT Bold" panose="020F0704030504030204" pitchFamily="34" charset="0"/>
                <a:ea typeface="方正清刻本悦宋简体" panose="02000000000000000000" pitchFamily="2" charset="-122"/>
              </a:rPr>
              <a:t>Analysis of Lightweight Encryption Scheme for Fog-to-Things Communication</a:t>
            </a:r>
            <a:endParaRPr kumimoji="1" lang="zh-CN" altLang="en-US" sz="2800" b="1" dirty="0">
              <a:latin typeface="Arial Rounded MT Bold" panose="020F0704030504030204" pitchFamily="34" charset="0"/>
              <a:ea typeface="方正清刻本悦宋简体" panose="02000000000000000000" pitchFamily="2" charset="-122"/>
            </a:endParaRPr>
          </a:p>
        </p:txBody>
      </p:sp>
      <p:sp>
        <p:nvSpPr>
          <p:cNvPr id="14" name="矩形 13"/>
          <p:cNvSpPr/>
          <p:nvPr/>
        </p:nvSpPr>
        <p:spPr>
          <a:xfrm>
            <a:off x="3716634" y="5654434"/>
            <a:ext cx="1980029" cy="400110"/>
          </a:xfrm>
          <a:prstGeom prst="rect">
            <a:avLst/>
          </a:prstGeom>
        </p:spPr>
        <p:txBody>
          <a:bodyPr wrap="none">
            <a:spAutoFit/>
          </a:bodyPr>
          <a:lstStyle/>
          <a:p>
            <a:r>
              <a:rPr kumimoji="1" lang="zh-CN" altLang="en-US" sz="2000" b="1" dirty="0">
                <a:latin typeface="微软雅黑" panose="020B0503020204020204" pitchFamily="34" charset="-122"/>
                <a:ea typeface="微软雅黑" panose="020B0503020204020204" pitchFamily="34" charset="-122"/>
              </a:rPr>
              <a:t>汇报人：陈佳圣</a:t>
            </a:r>
          </a:p>
        </p:txBody>
      </p:sp>
      <p:sp>
        <p:nvSpPr>
          <p:cNvPr id="20" name="矩形 19"/>
          <p:cNvSpPr/>
          <p:nvPr/>
        </p:nvSpPr>
        <p:spPr>
          <a:xfrm>
            <a:off x="6495339" y="5654434"/>
            <a:ext cx="1723549" cy="400110"/>
          </a:xfrm>
          <a:prstGeom prst="rect">
            <a:avLst/>
          </a:prstGeom>
        </p:spPr>
        <p:txBody>
          <a:bodyPr wrap="none">
            <a:spAutoFit/>
          </a:bodyPr>
          <a:lstStyle/>
          <a:p>
            <a:r>
              <a:rPr kumimoji="1" lang="zh-CN" altLang="en-US" sz="2000" b="1" dirty="0">
                <a:latin typeface="微软雅黑" panose="020B0503020204020204" pitchFamily="34" charset="-122"/>
                <a:ea typeface="微软雅黑" panose="020B0503020204020204" pitchFamily="34" charset="-122"/>
              </a:rPr>
              <a:t>导师：王亮亮</a:t>
            </a:r>
          </a:p>
        </p:txBody>
      </p:sp>
      <p:grpSp>
        <p:nvGrpSpPr>
          <p:cNvPr id="201" name="组合 1"/>
          <p:cNvGrpSpPr/>
          <p:nvPr/>
        </p:nvGrpSpPr>
        <p:grpSpPr bwMode="auto">
          <a:xfrm>
            <a:off x="10203209" y="-781973"/>
            <a:ext cx="2441455" cy="3223791"/>
            <a:chOff x="0" y="-1"/>
            <a:chExt cx="2175714" cy="2871210"/>
          </a:xfrm>
          <a:solidFill>
            <a:srgbClr val="C22D2A"/>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2A2E37"/>
                </a:solidFill>
                <a:latin typeface="宋体" panose="02010600030101010101" pitchFamily="2" charset="-122"/>
                <a:sym typeface="宋体" panose="02010600030101010101" pitchFamily="2" charset="-122"/>
              </a:endParaRPr>
            </a:p>
          </p:txBody>
        </p:sp>
        <p:sp>
          <p:nvSpPr>
            <p:cNvPr id="203" name="TextBox 14"/>
            <p:cNvSpPr>
              <a:spLocks noChangeArrowheads="1"/>
            </p:cNvSpPr>
            <p:nvPr/>
          </p:nvSpPr>
          <p:spPr bwMode="auto">
            <a:xfrm rot="2748894">
              <a:off x="363661" y="1271038"/>
              <a:ext cx="1360869" cy="329132"/>
            </a:xfrm>
            <a:prstGeom prst="rect">
              <a:avLst/>
            </a:prstGeom>
            <a:solidFill>
              <a:srgbClr val="DA25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2020·03·04</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dirty="0"/>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dirty="0"/>
            </a:p>
          </p:txBody>
        </p:sp>
      </p:grpSp>
      <p:pic>
        <p:nvPicPr>
          <p:cNvPr id="69" name="图片 68">
            <a:extLst>
              <a:ext uri="{FF2B5EF4-FFF2-40B4-BE49-F238E27FC236}">
                <a16:creationId xmlns:a16="http://schemas.microsoft.com/office/drawing/2014/main" id="{D6B89AB7-8E6B-47C3-937A-2D4DD7F744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4197" y="883518"/>
            <a:ext cx="2403605" cy="2356869"/>
          </a:xfrm>
          <a:prstGeom prst="rect">
            <a:avLst/>
          </a:prstGeom>
        </p:spPr>
      </p:pic>
      <p:sp>
        <p:nvSpPr>
          <p:cNvPr id="2" name="文本框 1">
            <a:extLst>
              <a:ext uri="{FF2B5EF4-FFF2-40B4-BE49-F238E27FC236}">
                <a16:creationId xmlns:a16="http://schemas.microsoft.com/office/drawing/2014/main" id="{82ECB1DA-D8F1-4FE9-9CD6-495D6912CDBB}"/>
              </a:ext>
            </a:extLst>
          </p:cNvPr>
          <p:cNvSpPr txBox="1"/>
          <p:nvPr/>
        </p:nvSpPr>
        <p:spPr>
          <a:xfrm>
            <a:off x="4511513" y="4921803"/>
            <a:ext cx="3370520" cy="461665"/>
          </a:xfrm>
          <a:prstGeom prst="rect">
            <a:avLst/>
          </a:prstGeom>
          <a:noFill/>
        </p:spPr>
        <p:txBody>
          <a:bodyPr wrap="square" rtlCol="0">
            <a:spAutoFit/>
          </a:bodyPr>
          <a:lstStyle/>
          <a:p>
            <a:pPr algn="ctr"/>
            <a:r>
              <a:rPr lang="en-US" altLang="zh-CN" sz="2400" dirty="0">
                <a:latin typeface="Arial Rounded MT Bold" panose="020F0704030504030204" pitchFamily="34" charset="0"/>
              </a:rPr>
              <a:t>2018 </a:t>
            </a:r>
            <a:r>
              <a:rPr lang="en-US" altLang="zh-CN" sz="2400" dirty="0">
                <a:solidFill>
                  <a:schemeClr val="accent1">
                    <a:lumMod val="75000"/>
                  </a:schemeClr>
                </a:solidFill>
                <a:latin typeface="Arial Rounded MT Bold" panose="020F0704030504030204" pitchFamily="34" charset="0"/>
              </a:rPr>
              <a:t>IEEE</a:t>
            </a:r>
            <a:r>
              <a:rPr lang="en-US" altLang="zh-CN" sz="2400" dirty="0">
                <a:latin typeface="Arial Rounded MT Bold" panose="020F0704030504030204" pitchFamily="34" charset="0"/>
              </a:rPr>
              <a:t> </a:t>
            </a:r>
            <a:r>
              <a:rPr lang="en-US" altLang="zh-CN" sz="2400" dirty="0">
                <a:solidFill>
                  <a:srgbClr val="00B0F0"/>
                </a:solidFill>
                <a:latin typeface="Arial Rounded MT Bold" panose="020F0704030504030204" pitchFamily="34" charset="0"/>
              </a:rPr>
              <a:t>Access</a:t>
            </a:r>
            <a:endParaRPr lang="zh-CN" altLang="en-US" sz="2400" dirty="0">
              <a:solidFill>
                <a:srgbClr val="00B0F0"/>
              </a:solidFill>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4309415" y="282192"/>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78623" y="103923"/>
            <a:ext cx="3830792" cy="662554"/>
          </a:xfrm>
          <a:prstGeom prst="rect">
            <a:avLst/>
          </a:prstGeom>
        </p:spPr>
        <p:txBody>
          <a:bodyPr wrap="non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基于</a:t>
            </a:r>
            <a:r>
              <a:rPr lang="en-US" altLang="zh-CN" sz="2800" b="1" dirty="0">
                <a:latin typeface="微软雅黑" panose="020B0503020204020204" pitchFamily="34" charset="-122"/>
                <a:ea typeface="微软雅黑" panose="020B0503020204020204" pitchFamily="34" charset="-122"/>
              </a:rPr>
              <a:t>ECC</a:t>
            </a:r>
            <a:r>
              <a:rPr lang="zh-CN" altLang="en-US" sz="2800" b="1" dirty="0">
                <a:latin typeface="微软雅黑" panose="020B0503020204020204" pitchFamily="34" charset="-122"/>
                <a:ea typeface="微软雅黑" panose="020B0503020204020204" pitchFamily="34" charset="-122"/>
              </a:rPr>
              <a:t>的代理重加密</a:t>
            </a:r>
            <a:endParaRPr lang="en-US" altLang="zh-CN" sz="28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001B4C0-535E-45DF-8E6A-06E04679C21E}"/>
              </a:ext>
            </a:extLst>
          </p:cNvPr>
          <p:cNvSpPr txBox="1"/>
          <p:nvPr/>
        </p:nvSpPr>
        <p:spPr>
          <a:xfrm>
            <a:off x="4309415" y="339668"/>
            <a:ext cx="4693920" cy="369332"/>
          </a:xfrm>
          <a:prstGeom prst="rect">
            <a:avLst/>
          </a:prstGeom>
          <a:noFill/>
        </p:spPr>
        <p:txBody>
          <a:bodyPr wrap="square" rtlCol="0">
            <a:spAutoFit/>
          </a:bodyPr>
          <a:lstStyle/>
          <a:p>
            <a:r>
              <a:rPr lang="en-US" altLang="zh-CN" dirty="0">
                <a:solidFill>
                  <a:schemeClr val="bg1"/>
                </a:solidFill>
                <a:latin typeface="Arial Rounded MT Bold" panose="020F0704030504030204" pitchFamily="34" charset="0"/>
                <a:ea typeface="微软雅黑" panose="020B0503020204020204" pitchFamily="34" charset="-122"/>
                <a:cs typeface="Times New Roman" panose="02020603050405020304" pitchFamily="18" charset="0"/>
              </a:rPr>
              <a:t>ECC BASED PROXY RE-ENCRYPTION</a:t>
            </a:r>
            <a:endParaRPr lang="zh-CN" altLang="en-US" dirty="0">
              <a:solidFill>
                <a:schemeClr val="bg1"/>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156117BA-E8F7-44BB-BAC9-B5C7BCB07A9D}"/>
              </a:ext>
            </a:extLst>
          </p:cNvPr>
          <p:cNvSpPr txBox="1"/>
          <p:nvPr/>
        </p:nvSpPr>
        <p:spPr>
          <a:xfrm>
            <a:off x="611882" y="1018612"/>
            <a:ext cx="216408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安全性分析：</a:t>
            </a:r>
            <a:endParaRPr lang="en-US" altLang="zh-CN"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0665DD1-C2CB-4854-A263-E5F07CEA9055}"/>
                  </a:ext>
                </a:extLst>
              </p:cNvPr>
              <p:cNvSpPr txBox="1"/>
              <p:nvPr/>
            </p:nvSpPr>
            <p:spPr>
              <a:xfrm>
                <a:off x="1227635" y="1480277"/>
                <a:ext cx="9396426" cy="465460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本文提出的方案在</a:t>
                </a:r>
                <a:r>
                  <a:rPr lang="zh-CN" altLang="en-US"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选择明文攻击</a:t>
                </a:r>
                <a:r>
                  <a:rPr lang="zh-CN" altLang="en-US" sz="2000" dirty="0">
                    <a:latin typeface="微软雅黑" panose="020B0503020204020204" pitchFamily="34" charset="-122"/>
                    <a:ea typeface="微软雅黑" panose="020B0503020204020204" pitchFamily="34" charset="-122"/>
                  </a:rPr>
                  <a:t>下被证明是安全的。</a:t>
                </a:r>
                <a:endParaRPr lang="en-US" altLang="zh-CN" sz="2000" i="1" dirty="0">
                  <a:latin typeface="微软雅黑" panose="020B0503020204020204" pitchFamily="34" charset="-122"/>
                  <a:ea typeface="微软雅黑" panose="020B0503020204020204" pitchFamily="34" charset="-122"/>
                </a:endParaRPr>
              </a:p>
              <a:p>
                <a:pPr>
                  <a:lnSpc>
                    <a:spcPct val="150000"/>
                  </a:lnSpc>
                </a:pPr>
                <a:endParaRPr lang="en-US" altLang="zh-CN" sz="2000" b="1" i="1" dirty="0">
                  <a:latin typeface="微软雅黑" panose="020B0503020204020204" pitchFamily="34" charset="-122"/>
                  <a:ea typeface="微软雅黑" panose="020B0503020204020204" pitchFamily="34" charset="-122"/>
                </a:endParaRPr>
              </a:p>
              <a:p>
                <a:pPr>
                  <a:lnSpc>
                    <a:spcPct val="150000"/>
                  </a:lnSpc>
                </a:pPr>
                <a:r>
                  <a:rPr lang="en-US" altLang="zh-CN" sz="2000" b="1" i="1" dirty="0">
                    <a:latin typeface="微软雅黑" panose="020B0503020204020204" pitchFamily="34" charset="-122"/>
                    <a:ea typeface="微软雅黑" panose="020B0503020204020204" pitchFamily="34" charset="-122"/>
                  </a:rPr>
                  <a:t>Proof</a:t>
                </a:r>
                <a:r>
                  <a:rPr lang="zh-CN" altLang="en-US" sz="2000" b="1" i="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假设在多项式时间内对手</a:t>
                </a:r>
                <a:r>
                  <a:rPr lang="en-US" altLang="zh-CN" sz="2000" dirty="0">
                    <a:latin typeface="微软雅黑" panose="020B0503020204020204" pitchFamily="34" charset="-122"/>
                    <a:ea typeface="微软雅黑" panose="020B0503020204020204" pitchFamily="34" charset="-122"/>
                  </a:rPr>
                  <a:t>A</a:t>
                </a:r>
                <a:r>
                  <a:rPr lang="en-US" altLang="zh-CN" sz="2000" baseline="30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试图解决使用函数</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在基于</a:t>
                </a:r>
                <a:r>
                  <a:rPr lang="en-US" altLang="zh-CN" sz="2000" dirty="0">
                    <a:latin typeface="微软雅黑" panose="020B0503020204020204" pitchFamily="34" charset="-122"/>
                    <a:ea typeface="微软雅黑" panose="020B0503020204020204" pitchFamily="34" charset="-122"/>
                  </a:rPr>
                  <a:t>ECC</a:t>
                </a:r>
                <a:r>
                  <a:rPr lang="zh-CN" altLang="en-US" sz="2000" dirty="0">
                    <a:latin typeface="微软雅黑" panose="020B0503020204020204" pitchFamily="34" charset="-122"/>
                    <a:ea typeface="微软雅黑" panose="020B0503020204020204" pitchFamily="34" charset="-122"/>
                  </a:rPr>
                  <a:t>的代理重加密中的</a:t>
                </a:r>
                <a:r>
                  <a:rPr lang="en-US" altLang="zh-CN" sz="2000" dirty="0">
                    <a:latin typeface="微软雅黑" panose="020B0503020204020204" pitchFamily="34" charset="-122"/>
                    <a:ea typeface="微软雅黑" panose="020B0503020204020204" pitchFamily="34" charset="-122"/>
                  </a:rPr>
                  <a:t>ECDH</a:t>
                </a:r>
                <a:r>
                  <a:rPr lang="zh-CN" altLang="en-US" sz="2000" dirty="0">
                    <a:latin typeface="微软雅黑" panose="020B0503020204020204" pitchFamily="34" charset="-122"/>
                    <a:ea typeface="微软雅黑" panose="020B0503020204020204" pitchFamily="34" charset="-122"/>
                  </a:rPr>
                  <a:t>问题。对手输入</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和一些随机数</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发送公共参数（</a:t>
                </a:r>
                <a:r>
                  <a:rPr lang="en-US" altLang="zh-CN" sz="2000" dirty="0">
                    <a:latin typeface="微软雅黑" panose="020B0503020204020204" pitchFamily="34" charset="-122"/>
                    <a:ea typeface="微软雅黑" panose="020B0503020204020204" pitchFamily="34" charset="-122"/>
                  </a:rPr>
                  <a:t> 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 </a:t>
                </a:r>
                <a:r>
                  <a:rPr lang="zh-CN" altLang="en-US" sz="2000" dirty="0">
                    <a:latin typeface="微软雅黑" panose="020B0503020204020204" pitchFamily="34" charset="-122"/>
                    <a:ea typeface="微软雅黑" panose="020B0503020204020204" pitchFamily="34" charset="-122"/>
                  </a:rPr>
                  <a:t>）给</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随机选择</a:t>
                </a:r>
                <a:r>
                  <a:rPr lang="en-US" altLang="zh-CN" sz="2000" dirty="0">
                    <a:latin typeface="微软雅黑" panose="020B0503020204020204" pitchFamily="34" charset="-122"/>
                    <a:ea typeface="微软雅黑" panose="020B0503020204020204" pitchFamily="34" charset="-122"/>
                  </a:rPr>
                  <a:t>k</a:t>
                </a:r>
                <a:r>
                  <a:rPr lang="en-US" altLang="zh-CN" sz="2000" baseline="-25000" dirty="0">
                    <a:latin typeface="微软雅黑" panose="020B0503020204020204" pitchFamily="34" charset="-122"/>
                    <a:ea typeface="微软雅黑" panose="020B0503020204020204" pitchFamily="34" charset="-122"/>
                  </a:rPr>
                  <a:t>Ci1</a:t>
                </a:r>
                <a:r>
                  <a:rPr lang="zh-CN" altLang="en-US" sz="2000" dirty="0">
                    <a:latin typeface="微软雅黑" panose="020B0503020204020204" pitchFamily="34" charset="-122"/>
                    <a:ea typeface="微软雅黑" panose="020B0503020204020204" pitchFamily="34" charset="-122"/>
                  </a:rPr>
                  <a:t>给每一个物联网客户端，并计算</a:t>
                </a:r>
                <a:r>
                  <a:rPr lang="en-US" altLang="zh-CN" sz="2000" dirty="0">
                    <a:latin typeface="微软雅黑" panose="020B0503020204020204" pitchFamily="34" charset="-122"/>
                    <a:ea typeface="微软雅黑" panose="020B0503020204020204" pitchFamily="34" charset="-122"/>
                  </a:rPr>
                  <a:t>k</a:t>
                </a:r>
                <a:r>
                  <a:rPr lang="en-US" altLang="zh-CN" sz="2000" baseline="-25000" dirty="0">
                    <a:latin typeface="微软雅黑" panose="020B0503020204020204" pitchFamily="34" charset="-122"/>
                    <a:ea typeface="微软雅黑" panose="020B0503020204020204" pitchFamily="34" charset="-122"/>
                  </a:rPr>
                  <a:t>i2</a:t>
                </a:r>
                <a:r>
                  <a:rPr lang="en-US" altLang="zh-CN" sz="2000" dirty="0">
                    <a:latin typeface="微软雅黑" panose="020B0503020204020204" pitchFamily="34" charset="-122"/>
                    <a:ea typeface="微软雅黑" panose="020B0503020204020204" pitchFamily="34" charset="-122"/>
                  </a:rPr>
                  <a:t>=(k</a:t>
                </a:r>
                <a14:m>
                  <m:oMath xmlns:m="http://schemas.openxmlformats.org/officeDocument/2006/math">
                    <m:r>
                      <a:rPr lang="en-US" altLang="zh-CN" sz="2000" i="1">
                        <a:latin typeface="Cambria Math" panose="02040503050406030204" pitchFamily="18" charset="0"/>
                      </a:rPr>
                      <m:t>⊕</m:t>
                    </m:r>
                  </m:oMath>
                </a14:m>
                <a:r>
                  <a:rPr lang="en-US" altLang="zh-CN" sz="2000" dirty="0">
                    <a:latin typeface="微软雅黑" panose="020B0503020204020204" pitchFamily="34" charset="-122"/>
                    <a:ea typeface="微软雅黑" panose="020B0503020204020204" pitchFamily="34" charset="-122"/>
                  </a:rPr>
                  <a:t>k</a:t>
                </a:r>
                <a:r>
                  <a:rPr lang="en-US" altLang="zh-CN" sz="2000" baseline="-25000" dirty="0">
                    <a:latin typeface="微软雅黑" panose="020B0503020204020204" pitchFamily="34" charset="-122"/>
                    <a:ea typeface="微软雅黑" panose="020B0503020204020204" pitchFamily="34" charset="-122"/>
                  </a:rPr>
                  <a:t>Ci2</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 C</a:t>
                </a:r>
                <a:r>
                  <a:rPr lang="en-US" altLang="zh-CN" sz="2000" baseline="-25000" dirty="0">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en-US" altLang="zh-CN" sz="2000" baseline="-25000" dirty="0">
                    <a:latin typeface="微软雅黑" panose="020B0503020204020204" pitchFamily="34" charset="-122"/>
                    <a:ea typeface="微软雅黑" panose="020B0503020204020204" pitchFamily="34" charset="-122"/>
                  </a:rPr>
                  <a:t>Ci1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en-US" altLang="zh-CN" sz="2000" baseline="-25000" dirty="0">
                    <a:latin typeface="微软雅黑" panose="020B0503020204020204" pitchFamily="34" charset="-122"/>
                    <a:ea typeface="微软雅黑" panose="020B0503020204020204" pitchFamily="34" charset="-122"/>
                  </a:rPr>
                  <a:t>Ci2</a:t>
                </a:r>
                <a:r>
                  <a:rPr lang="en-US" altLang="zh-CN" sz="2000" dirty="0">
                    <a:latin typeface="微软雅黑" panose="020B0503020204020204" pitchFamily="34" charset="-122"/>
                    <a:ea typeface="微软雅黑" panose="020B0503020204020204" pitchFamily="34" charset="-122"/>
                  </a:rPr>
                  <a:t>P </a:t>
                </a:r>
                <a:r>
                  <a:rPr lang="zh-CN" altLang="en-US" sz="2000" dirty="0">
                    <a:latin typeface="微软雅黑" panose="020B0503020204020204" pitchFamily="34" charset="-122"/>
                    <a:ea typeface="微软雅黑" panose="020B0503020204020204" pitchFamily="34" charset="-122"/>
                  </a:rPr>
                  <a:t>）储存；</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试图将</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传递给</a:t>
                </a:r>
                <a:r>
                  <a:rPr lang="en-US" altLang="zh-CN" sz="2000" dirty="0">
                    <a:latin typeface="微软雅黑" panose="020B0503020204020204" pitchFamily="34" charset="-122"/>
                    <a:ea typeface="微软雅黑" panose="020B0503020204020204" pitchFamily="34" charset="-122"/>
                  </a:rPr>
                  <a:t>A</a:t>
                </a:r>
                <a:r>
                  <a:rPr lang="en-US" altLang="zh-CN" sz="2000" baseline="30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a:t>
                </a:r>
                <a:r>
                  <a:rPr lang="en-US" altLang="zh-CN" sz="2000" baseline="30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选择随机数</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并将</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rP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a:t>
                </a:r>
                <a14:m>
                  <m:oMath xmlns:m="http://schemas.openxmlformats.org/officeDocument/2006/math">
                    <m:r>
                      <a:rPr lang="en-US" altLang="zh-CN" sz="2000" i="1">
                        <a:latin typeface="Cambria Math" panose="02040503050406030204" pitchFamily="18" charset="0"/>
                      </a:rPr>
                      <m:t>⊕</m:t>
                    </m:r>
                  </m:oMath>
                </a14:m>
                <a:r>
                  <a:rPr lang="en-US" altLang="zh-CN" sz="2000" dirty="0">
                    <a:latin typeface="微软雅黑" panose="020B0503020204020204" pitchFamily="34" charset="-122"/>
                    <a:ea typeface="微软雅黑" panose="020B0503020204020204" pitchFamily="34" charset="-122"/>
                  </a:rPr>
                  <a:t> rk</a:t>
                </a:r>
                <a:r>
                  <a:rPr lang="en-US" altLang="zh-CN" sz="2000" baseline="-25000" dirty="0">
                    <a:latin typeface="微软雅黑" panose="020B0503020204020204" pitchFamily="34" charset="-122"/>
                    <a:ea typeface="微软雅黑" panose="020B0503020204020204" pitchFamily="34" charset="-122"/>
                  </a:rPr>
                  <a:t>i1</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返回；</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生成</a:t>
                </a:r>
                <a:r>
                  <a:rPr lang="en-US" altLang="zh-CN" sz="2000" dirty="0">
                    <a:solidFill>
                      <a:srgbClr val="C00000"/>
                    </a:solidFill>
                    <a:latin typeface="微软雅黑" panose="020B0503020204020204" pitchFamily="34" charset="-122"/>
                    <a:ea typeface="微软雅黑" panose="020B0503020204020204" pitchFamily="34" charset="-122"/>
                  </a:rPr>
                  <a:t>m</a:t>
                </a:r>
                <a:r>
                  <a:rPr lang="en-US" altLang="zh-CN" sz="2000" baseline="-25000" dirty="0">
                    <a:solidFill>
                      <a:srgbClr val="C00000"/>
                    </a:solidFill>
                    <a:latin typeface="微软雅黑" panose="020B0503020204020204" pitchFamily="34" charset="-122"/>
                    <a:ea typeface="微软雅黑" panose="020B0503020204020204" pitchFamily="34" charset="-122"/>
                  </a:rPr>
                  <a:t>0</a:t>
                </a:r>
                <a:r>
                  <a:rPr lang="zh-CN"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m</a:t>
                </a:r>
                <a:r>
                  <a:rPr lang="en-US" altLang="zh-CN" sz="2000" baseline="-25000" dirty="0">
                    <a:solidFill>
                      <a:srgbClr val="C00000"/>
                    </a:solidFill>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a:t>
                </a:r>
                <a:r>
                  <a:rPr lang="en-US" altLang="zh-CN" sz="2000" baseline="30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选择随机位</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并将</a:t>
                </a:r>
                <a:r>
                  <a:rPr lang="en-US" altLang="zh-CN" sz="2000" dirty="0" err="1">
                    <a:latin typeface="微软雅黑" panose="020B0503020204020204" pitchFamily="34" charset="-122"/>
                    <a:ea typeface="微软雅黑" panose="020B0503020204020204" pitchFamily="34" charset="-122"/>
                  </a:rPr>
                  <a:t>rP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rP</a:t>
                </a:r>
                <a:r>
                  <a:rPr lang="en-US" altLang="zh-CN" sz="2000" dirty="0">
                    <a:latin typeface="微软雅黑" panose="020B0503020204020204" pitchFamily="34" charset="-122"/>
                    <a:ea typeface="微软雅黑" panose="020B0503020204020204" pitchFamily="34" charset="-122"/>
                  </a:rPr>
                  <a:t> k</a:t>
                </a:r>
                <a:r>
                  <a:rPr lang="en-US" altLang="zh-CN" sz="2000" baseline="-25000" dirty="0">
                    <a:latin typeface="微软雅黑" panose="020B0503020204020204" pitchFamily="34" charset="-122"/>
                    <a:ea typeface="微软雅黑" panose="020B0503020204020204" pitchFamily="34" charset="-122"/>
                  </a:rPr>
                  <a:t>Ci2</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000" i="1">
                        <a:latin typeface="Cambria Math" panose="02040503050406030204" pitchFamily="18" charset="0"/>
                      </a:rPr>
                      <m:t>⊕</m:t>
                    </m:r>
                  </m:oMath>
                </a14:m>
                <a:r>
                  <a:rPr lang="en-US" altLang="zh-CN" sz="2000" dirty="0">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m</a:t>
                </a:r>
                <a:r>
                  <a:rPr lang="en-US" altLang="zh-CN" sz="2000" baseline="-25000" dirty="0">
                    <a:solidFill>
                      <a:srgbClr val="C00000"/>
                    </a:solidFill>
                    <a:latin typeface="微软雅黑" panose="020B0503020204020204" pitchFamily="34" charset="-122"/>
                    <a:ea typeface="微软雅黑" panose="020B0503020204020204" pitchFamily="34" charset="-122"/>
                  </a:rPr>
                  <a:t>b</a:t>
                </a:r>
                <a:r>
                  <a:rPr lang="en-US" altLang="zh-CN" sz="2000" dirty="0">
                    <a:solidFill>
                      <a:srgbClr val="C00000"/>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2000" i="1">
                        <a:latin typeface="Cambria Math" panose="02040503050406030204" pitchFamily="18" charset="0"/>
                      </a:rPr>
                      <m:t>⊕</m:t>
                    </m:r>
                  </m:oMath>
                </a14:m>
                <a:r>
                  <a:rPr lang="en-US" altLang="zh-CN" sz="2000" dirty="0">
                    <a:latin typeface="微软雅黑" panose="020B0503020204020204" pitchFamily="34" charset="-122"/>
                    <a:ea typeface="微软雅黑" panose="020B0503020204020204" pitchFamily="34" charset="-122"/>
                  </a:rPr>
                  <a:t> rk</a:t>
                </a:r>
                <a:r>
                  <a:rPr lang="en-US" altLang="zh-CN" sz="2000" baseline="-25000" dirty="0">
                    <a:latin typeface="微软雅黑" panose="020B0503020204020204" pitchFamily="34" charset="-122"/>
                    <a:ea typeface="微软雅黑" panose="020B0503020204020204" pitchFamily="34" charset="-122"/>
                  </a:rPr>
                  <a:t>i1</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发送给</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生成</a:t>
                </a:r>
                <a:r>
                  <a:rPr lang="en-US" altLang="zh-CN" sz="2000" dirty="0">
                    <a:latin typeface="微软雅黑" panose="020B0503020204020204" pitchFamily="34" charset="-122"/>
                    <a:ea typeface="微软雅黑" panose="020B0503020204020204" pitchFamily="34" charset="-122"/>
                  </a:rPr>
                  <a:t>b</a:t>
                </a:r>
                <a:r>
                  <a:rPr lang="en-US" altLang="zh-CN" sz="2000" baseline="30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b= b</a:t>
                </a:r>
                <a:r>
                  <a:rPr lang="en-US" altLang="zh-CN" sz="2000" baseline="30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a:t>
                </a:r>
                <a:r>
                  <a:rPr lang="en-US" altLang="zh-CN" sz="2000" baseline="30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输出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，否则为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40665DD1-C2CB-4854-A263-E5F07CEA9055}"/>
                  </a:ext>
                </a:extLst>
              </p:cNvPr>
              <p:cNvSpPr txBox="1">
                <a:spLocks noRot="1" noChangeAspect="1" noMove="1" noResize="1" noEditPoints="1" noAdjustHandles="1" noChangeArrowheads="1" noChangeShapeType="1" noTextEdit="1"/>
              </p:cNvSpPr>
              <p:nvPr/>
            </p:nvSpPr>
            <p:spPr>
              <a:xfrm>
                <a:off x="1227635" y="1480277"/>
                <a:ext cx="9396426" cy="4654608"/>
              </a:xfrm>
              <a:prstGeom prst="rect">
                <a:avLst/>
              </a:prstGeom>
              <a:blipFill>
                <a:blip r:embed="rId3"/>
                <a:stretch>
                  <a:fillRect l="-649" b="-1442"/>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FBEBD8E3-B72C-4B7D-9BAC-DDAF899C5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7635" y="2122957"/>
            <a:ext cx="9130541" cy="5114651"/>
          </a:xfrm>
          <a:prstGeom prst="rect">
            <a:avLst/>
          </a:prstGeom>
        </p:spPr>
      </p:pic>
      <p:sp>
        <p:nvSpPr>
          <p:cNvPr id="11" name="箭头: 右 10">
            <a:extLst>
              <a:ext uri="{FF2B5EF4-FFF2-40B4-BE49-F238E27FC236}">
                <a16:creationId xmlns:a16="http://schemas.microsoft.com/office/drawing/2014/main" id="{6D7D153D-B127-4182-9076-F1EB48801E93}"/>
              </a:ext>
            </a:extLst>
          </p:cNvPr>
          <p:cNvSpPr/>
          <p:nvPr/>
        </p:nvSpPr>
        <p:spPr>
          <a:xfrm>
            <a:off x="8354088" y="5972325"/>
            <a:ext cx="748541" cy="325120"/>
          </a:xfrm>
          <a:prstGeom prst="rightArrow">
            <a:avLst/>
          </a:prstGeom>
          <a:solidFill>
            <a:srgbClr val="C52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53C43217-BF02-4601-9780-F47979630489}"/>
              </a:ext>
            </a:extLst>
          </p:cNvPr>
          <p:cNvSpPr txBox="1"/>
          <p:nvPr/>
        </p:nvSpPr>
        <p:spPr>
          <a:xfrm>
            <a:off x="9225279" y="5914848"/>
            <a:ext cx="2920213" cy="400110"/>
          </a:xfrm>
          <a:prstGeom prst="rect">
            <a:avLst/>
          </a:prstGeom>
          <a:noFill/>
        </p:spPr>
        <p:txBody>
          <a:bodyPr wrap="square" rtlCol="0">
            <a:spAutoFit/>
          </a:bodyPr>
          <a:lstStyle/>
          <a:p>
            <a:r>
              <a:rPr lang="en-US" altLang="zh-CN" dirty="0" err="1"/>
              <a:t>Pr</a:t>
            </a:r>
            <a:r>
              <a:rPr lang="en-US" altLang="zh-CN" dirty="0"/>
              <a:t>[A</a:t>
            </a:r>
            <a:r>
              <a:rPr lang="en-US" altLang="zh-CN" baseline="30000" dirty="0"/>
              <a:t>’</a:t>
            </a:r>
            <a:r>
              <a:rPr lang="en-US" altLang="zh-CN" dirty="0"/>
              <a:t>(G</a:t>
            </a:r>
            <a:r>
              <a:rPr lang="zh-CN" altLang="zh-CN" dirty="0"/>
              <a:t>，</a:t>
            </a:r>
            <a:r>
              <a:rPr lang="en-US" altLang="zh-CN" dirty="0"/>
              <a:t>q</a:t>
            </a:r>
            <a:r>
              <a:rPr lang="zh-CN" altLang="zh-CN" dirty="0"/>
              <a:t>，</a:t>
            </a:r>
            <a:r>
              <a:rPr lang="en-US" altLang="zh-CN" dirty="0"/>
              <a:t>P</a:t>
            </a:r>
            <a:r>
              <a:rPr lang="zh-CN" altLang="zh-CN" dirty="0"/>
              <a:t>，</a:t>
            </a:r>
            <a:r>
              <a:rPr lang="en-US" altLang="zh-CN" dirty="0" err="1"/>
              <a:t>rP</a:t>
            </a:r>
            <a:r>
              <a:rPr lang="en-US" altLang="zh-CN" dirty="0"/>
              <a:t>)=1]=</a:t>
            </a:r>
            <a:r>
              <a:rPr lang="en-US" altLang="zh-CN" sz="2000" dirty="0">
                <a:solidFill>
                  <a:srgbClr val="C00000"/>
                </a:solidFill>
                <a:effectLst>
                  <a:outerShdw blurRad="38100" dist="38100" dir="2700000" algn="tl">
                    <a:srgbClr val="000000">
                      <a:alpha val="43137"/>
                    </a:srgbClr>
                  </a:outerShdw>
                </a:effectLst>
              </a:rPr>
              <a:t>1/2</a:t>
            </a:r>
            <a:endParaRPr lang="zh-CN" altLang="zh-CN"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2707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10"/>
                                        </p:tgtEl>
                                        <p:attrNameLst>
                                          <p:attrName>style.opacity</p:attrName>
                                        </p:attrNameLst>
                                      </p:cBhvr>
                                      <p:to>
                                        <p:strVal val="0"/>
                                      </p:to>
                                    </p:set>
                                    <p:animEffect filter="image" prLst="opacity: 0">
                                      <p:cBhvr rctx="IE">
                                        <p:cTn id="7" dur="indefinite"/>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2385613" y="24944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78623" y="103923"/>
            <a:ext cx="1728358" cy="662554"/>
          </a:xfrm>
          <a:prstGeom prst="rect">
            <a:avLst/>
          </a:prstGeom>
        </p:spPr>
        <p:txBody>
          <a:bodyPr wrap="non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性能分析</a:t>
            </a:r>
            <a:endParaRPr lang="en-US" altLang="zh-CN" sz="2800" b="1"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0984BF11-E408-46DA-9ABC-4662C7791BC2}"/>
              </a:ext>
            </a:extLst>
          </p:cNvPr>
          <p:cNvPicPr>
            <a:picLocks noChangeAspect="1"/>
          </p:cNvPicPr>
          <p:nvPr/>
        </p:nvPicPr>
        <p:blipFill rotWithShape="1">
          <a:blip r:embed="rId3"/>
          <a:srcRect l="4326" t="1366" r="3346" b="520"/>
          <a:stretch/>
        </p:blipFill>
        <p:spPr>
          <a:xfrm>
            <a:off x="524343" y="965200"/>
            <a:ext cx="4378960" cy="5516880"/>
          </a:xfrm>
          <a:prstGeom prst="rect">
            <a:avLst/>
          </a:prstGeom>
        </p:spPr>
      </p:pic>
      <p:sp>
        <p:nvSpPr>
          <p:cNvPr id="10" name="文本框 9">
            <a:extLst>
              <a:ext uri="{FF2B5EF4-FFF2-40B4-BE49-F238E27FC236}">
                <a16:creationId xmlns:a16="http://schemas.microsoft.com/office/drawing/2014/main" id="{1CA38CB4-AFC4-43EB-B93D-0D4CE6C5A129}"/>
              </a:ext>
            </a:extLst>
          </p:cNvPr>
          <p:cNvSpPr txBox="1"/>
          <p:nvPr/>
        </p:nvSpPr>
        <p:spPr>
          <a:xfrm>
            <a:off x="5902960" y="2489200"/>
            <a:ext cx="4643120" cy="262873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尽管加密和解密时间随着安全级别的增加而增加，但实验表明，对于多个数据大小，加密和解密时间</a:t>
            </a:r>
            <a:r>
              <a:rPr lang="zh-CN" altLang="en-US"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几乎保持不变</a:t>
            </a:r>
            <a:r>
              <a:rPr lang="zh-CN" altLang="en-US" dirty="0">
                <a:latin typeface="微软雅黑" panose="020B0503020204020204" pitchFamily="34" charset="-122"/>
                <a:ea typeface="微软雅黑" panose="020B0503020204020204" pitchFamily="34" charset="-122"/>
              </a:rPr>
              <a:t>。但是，使用特定安全级别加密给定消息大小所花费的时间是相应解密所花费时间的</a:t>
            </a:r>
            <a:r>
              <a:rPr lang="zh-CN" altLang="en-US"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两倍以上</a:t>
            </a:r>
            <a:r>
              <a:rPr lang="zh-CN" altLang="en-US" dirty="0">
                <a:latin typeface="微软雅黑" panose="020B0503020204020204" pitchFamily="34" charset="-122"/>
                <a:ea typeface="微软雅黑" panose="020B0503020204020204" pitchFamily="34" charset="-122"/>
              </a:rPr>
              <a:t>。</a:t>
            </a:r>
          </a:p>
          <a:p>
            <a:pP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CE71CE5D-FA57-489A-98AB-0D3E38EFB090}"/>
              </a:ext>
            </a:extLst>
          </p:cNvPr>
          <p:cNvSpPr txBox="1"/>
          <p:nvPr/>
        </p:nvSpPr>
        <p:spPr>
          <a:xfrm>
            <a:off x="2385612" y="295465"/>
            <a:ext cx="6118307" cy="369332"/>
          </a:xfrm>
          <a:prstGeom prst="rect">
            <a:avLst/>
          </a:prstGeom>
          <a:noFill/>
        </p:spPr>
        <p:txBody>
          <a:bodyPr wrap="square" rtlCol="0">
            <a:spAutoFit/>
          </a:bodyPr>
          <a:lstStyle/>
          <a:p>
            <a:r>
              <a:rPr lang="en-US" altLang="zh-CN" dirty="0">
                <a:solidFill>
                  <a:schemeClr val="bg1"/>
                </a:solidFill>
                <a:latin typeface="Arial Rounded MT Bold" panose="020F0704030504030204" pitchFamily="34" charset="0"/>
              </a:rPr>
              <a:t>PERFORMANCE ANAL YSIS AND DISCUSSIONS</a:t>
            </a:r>
            <a:endParaRPr lang="zh-CN" altLang="en-US"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061706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2385613" y="24944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78623" y="103923"/>
            <a:ext cx="1728358" cy="662554"/>
          </a:xfrm>
          <a:prstGeom prst="rect">
            <a:avLst/>
          </a:prstGeom>
        </p:spPr>
        <p:txBody>
          <a:bodyPr wrap="non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性能分析</a:t>
            </a:r>
            <a:endParaRPr lang="en-US" altLang="zh-CN" sz="28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65F508C-DA44-4702-96C8-2177E7F6FF34}"/>
              </a:ext>
            </a:extLst>
          </p:cNvPr>
          <p:cNvPicPr>
            <a:picLocks noChangeAspect="1"/>
          </p:cNvPicPr>
          <p:nvPr/>
        </p:nvPicPr>
        <p:blipFill>
          <a:blip r:embed="rId3"/>
          <a:stretch>
            <a:fillRect/>
          </a:stretch>
        </p:blipFill>
        <p:spPr>
          <a:xfrm>
            <a:off x="220183" y="1316362"/>
            <a:ext cx="3973596" cy="4724400"/>
          </a:xfrm>
          <a:prstGeom prst="rect">
            <a:avLst/>
          </a:prstGeom>
        </p:spPr>
      </p:pic>
      <p:pic>
        <p:nvPicPr>
          <p:cNvPr id="4" name="图片 3">
            <a:extLst>
              <a:ext uri="{FF2B5EF4-FFF2-40B4-BE49-F238E27FC236}">
                <a16:creationId xmlns:a16="http://schemas.microsoft.com/office/drawing/2014/main" id="{E4F06444-63DB-4A48-91EC-83EDB596A094}"/>
              </a:ext>
            </a:extLst>
          </p:cNvPr>
          <p:cNvPicPr>
            <a:picLocks noChangeAspect="1"/>
          </p:cNvPicPr>
          <p:nvPr/>
        </p:nvPicPr>
        <p:blipFill>
          <a:blip r:embed="rId4"/>
          <a:stretch>
            <a:fillRect/>
          </a:stretch>
        </p:blipFill>
        <p:spPr>
          <a:xfrm>
            <a:off x="4407679" y="1316362"/>
            <a:ext cx="3590544" cy="4724400"/>
          </a:xfrm>
          <a:prstGeom prst="rect">
            <a:avLst/>
          </a:prstGeom>
        </p:spPr>
      </p:pic>
      <p:pic>
        <p:nvPicPr>
          <p:cNvPr id="5" name="图片 4">
            <a:extLst>
              <a:ext uri="{FF2B5EF4-FFF2-40B4-BE49-F238E27FC236}">
                <a16:creationId xmlns:a16="http://schemas.microsoft.com/office/drawing/2014/main" id="{BD0018AD-78DD-453C-AEEB-3DC7F0D757F1}"/>
              </a:ext>
            </a:extLst>
          </p:cNvPr>
          <p:cNvPicPr>
            <a:picLocks noChangeAspect="1"/>
          </p:cNvPicPr>
          <p:nvPr/>
        </p:nvPicPr>
        <p:blipFill>
          <a:blip r:embed="rId5"/>
          <a:stretch>
            <a:fillRect/>
          </a:stretch>
        </p:blipFill>
        <p:spPr>
          <a:xfrm>
            <a:off x="8175770" y="1316362"/>
            <a:ext cx="3894536" cy="4724400"/>
          </a:xfrm>
          <a:prstGeom prst="rect">
            <a:avLst/>
          </a:prstGeom>
        </p:spPr>
      </p:pic>
      <p:sp>
        <p:nvSpPr>
          <p:cNvPr id="11" name="文本框 10">
            <a:extLst>
              <a:ext uri="{FF2B5EF4-FFF2-40B4-BE49-F238E27FC236}">
                <a16:creationId xmlns:a16="http://schemas.microsoft.com/office/drawing/2014/main" id="{0306763A-D11D-42BD-A239-241464D6D0CD}"/>
              </a:ext>
            </a:extLst>
          </p:cNvPr>
          <p:cNvSpPr txBox="1"/>
          <p:nvPr/>
        </p:nvSpPr>
        <p:spPr>
          <a:xfrm>
            <a:off x="2385612" y="295465"/>
            <a:ext cx="6118307" cy="369332"/>
          </a:xfrm>
          <a:prstGeom prst="rect">
            <a:avLst/>
          </a:prstGeom>
          <a:noFill/>
        </p:spPr>
        <p:txBody>
          <a:bodyPr wrap="square" rtlCol="0">
            <a:spAutoFit/>
          </a:bodyPr>
          <a:lstStyle/>
          <a:p>
            <a:r>
              <a:rPr lang="en-US" altLang="zh-CN" dirty="0">
                <a:solidFill>
                  <a:schemeClr val="bg1"/>
                </a:solidFill>
                <a:latin typeface="Arial Rounded MT Bold" panose="020F0704030504030204" pitchFamily="34" charset="0"/>
              </a:rPr>
              <a:t>PERFORMANCE ANAL YSIS AND DISCUSSIONS</a:t>
            </a:r>
            <a:endParaRPr lang="zh-CN" altLang="en-US"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39490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2385613" y="24944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78623" y="103923"/>
            <a:ext cx="1728358" cy="662554"/>
          </a:xfrm>
          <a:prstGeom prst="rect">
            <a:avLst/>
          </a:prstGeom>
        </p:spPr>
        <p:txBody>
          <a:bodyPr wrap="non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性能分析</a:t>
            </a:r>
            <a:endParaRPr lang="en-US" altLang="zh-CN" sz="28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E8F1898-9F8F-4908-BDEE-7577411F8E5B}"/>
              </a:ext>
            </a:extLst>
          </p:cNvPr>
          <p:cNvSpPr txBox="1"/>
          <p:nvPr/>
        </p:nvSpPr>
        <p:spPr>
          <a:xfrm>
            <a:off x="6475415" y="2692400"/>
            <a:ext cx="4167052" cy="175157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各种数据大小上，基于</a:t>
            </a:r>
            <a:r>
              <a:rPr lang="en-US" altLang="zh-CN" dirty="0">
                <a:latin typeface="微软雅黑" panose="020B0503020204020204" pitchFamily="34" charset="-122"/>
                <a:ea typeface="微软雅黑" panose="020B0503020204020204" pitchFamily="34" charset="-122"/>
              </a:rPr>
              <a:t>ECC </a:t>
            </a:r>
            <a:r>
              <a:rPr lang="zh-CN" altLang="en-US" dirty="0">
                <a:latin typeface="微软雅黑" panose="020B0503020204020204" pitchFamily="34" charset="-122"/>
                <a:ea typeface="微软雅黑" panose="020B0503020204020204" pitchFamily="34" charset="-122"/>
              </a:rPr>
              <a:t>的代理重加密方案吞吐量</a:t>
            </a:r>
            <a:r>
              <a:rPr lang="zh-CN" altLang="en-US"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高于</a:t>
            </a:r>
            <a:r>
              <a:rPr lang="zh-CN" altLang="en-US" dirty="0">
                <a:latin typeface="微软雅黑" panose="020B0503020204020204" pitchFamily="34" charset="-122"/>
                <a:ea typeface="微软雅黑" panose="020B0503020204020204" pitchFamily="34" charset="-122"/>
              </a:rPr>
              <a:t>对应的</a:t>
            </a:r>
            <a:r>
              <a:rPr lang="en-US" altLang="zh-CN" dirty="0">
                <a:latin typeface="微软雅黑" panose="020B0503020204020204" pitchFamily="34" charset="-122"/>
                <a:ea typeface="微软雅黑" panose="020B0503020204020204" pitchFamily="34" charset="-122"/>
              </a:rPr>
              <a:t>RSA</a:t>
            </a:r>
            <a:r>
              <a:rPr lang="zh-CN" altLang="en-US" dirty="0">
                <a:latin typeface="微软雅黑" panose="020B0503020204020204" pitchFamily="34" charset="-122"/>
                <a:ea typeface="微软雅黑" panose="020B0503020204020204" pitchFamily="34" charset="-122"/>
              </a:rPr>
              <a:t>吞吐量，因为</a:t>
            </a:r>
            <a:r>
              <a:rPr lang="en-US" altLang="zh-CN" dirty="0">
                <a:latin typeface="微软雅黑" panose="020B0503020204020204" pitchFamily="34" charset="-122"/>
                <a:ea typeface="微软雅黑" panose="020B0503020204020204" pitchFamily="34" charset="-122"/>
              </a:rPr>
              <a:t>RSA</a:t>
            </a:r>
            <a:r>
              <a:rPr lang="zh-CN" altLang="en-US" dirty="0">
                <a:latin typeface="微软雅黑" panose="020B0503020204020204" pitchFamily="34" charset="-122"/>
                <a:ea typeface="微软雅黑" panose="020B0503020204020204" pitchFamily="34" charset="-122"/>
              </a:rPr>
              <a:t>处理相似大小的消息所需的时间更长。</a:t>
            </a:r>
          </a:p>
        </p:txBody>
      </p:sp>
      <p:pic>
        <p:nvPicPr>
          <p:cNvPr id="8" name="图片 7">
            <a:extLst>
              <a:ext uri="{FF2B5EF4-FFF2-40B4-BE49-F238E27FC236}">
                <a16:creationId xmlns:a16="http://schemas.microsoft.com/office/drawing/2014/main" id="{A437FF36-1D36-4123-9FFC-BD377956E660}"/>
              </a:ext>
            </a:extLst>
          </p:cNvPr>
          <p:cNvPicPr>
            <a:picLocks noChangeAspect="1"/>
          </p:cNvPicPr>
          <p:nvPr/>
        </p:nvPicPr>
        <p:blipFill>
          <a:blip r:embed="rId3"/>
          <a:stretch>
            <a:fillRect/>
          </a:stretch>
        </p:blipFill>
        <p:spPr>
          <a:xfrm>
            <a:off x="1204092" y="923539"/>
            <a:ext cx="4626014" cy="5614409"/>
          </a:xfrm>
          <a:prstGeom prst="rect">
            <a:avLst/>
          </a:prstGeom>
        </p:spPr>
      </p:pic>
      <p:sp>
        <p:nvSpPr>
          <p:cNvPr id="12" name="文本框 11">
            <a:extLst>
              <a:ext uri="{FF2B5EF4-FFF2-40B4-BE49-F238E27FC236}">
                <a16:creationId xmlns:a16="http://schemas.microsoft.com/office/drawing/2014/main" id="{BE297A74-98DC-48EA-B1A2-4003BAF7BDEA}"/>
              </a:ext>
            </a:extLst>
          </p:cNvPr>
          <p:cNvSpPr txBox="1"/>
          <p:nvPr/>
        </p:nvSpPr>
        <p:spPr>
          <a:xfrm>
            <a:off x="2385612" y="295465"/>
            <a:ext cx="6118307" cy="369332"/>
          </a:xfrm>
          <a:prstGeom prst="rect">
            <a:avLst/>
          </a:prstGeom>
          <a:noFill/>
        </p:spPr>
        <p:txBody>
          <a:bodyPr wrap="square" rtlCol="0">
            <a:spAutoFit/>
          </a:bodyPr>
          <a:lstStyle/>
          <a:p>
            <a:r>
              <a:rPr lang="en-US" altLang="zh-CN" dirty="0">
                <a:solidFill>
                  <a:schemeClr val="bg1"/>
                </a:solidFill>
                <a:latin typeface="Arial Rounded MT Bold" panose="020F0704030504030204" pitchFamily="34" charset="0"/>
              </a:rPr>
              <a:t>PERFORMANCE ANAL YSIS AND DISCUSSIONS</a:t>
            </a:r>
            <a:endParaRPr lang="zh-CN" altLang="en-US"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11220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2690413" y="24944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78623" y="103923"/>
            <a:ext cx="2087431" cy="662554"/>
          </a:xfrm>
          <a:prstGeom prst="rect">
            <a:avLst/>
          </a:prstGeom>
        </p:spPr>
        <p:txBody>
          <a:bodyPr wrap="non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总结与展望</a:t>
            </a:r>
            <a:endParaRPr lang="en-US" altLang="zh-CN" sz="28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893074F-764B-4307-B1C9-C85485CFEC01}"/>
              </a:ext>
            </a:extLst>
          </p:cNvPr>
          <p:cNvSpPr txBox="1"/>
          <p:nvPr/>
        </p:nvSpPr>
        <p:spPr>
          <a:xfrm>
            <a:off x="2690413" y="291010"/>
            <a:ext cx="6118307" cy="369332"/>
          </a:xfrm>
          <a:prstGeom prst="rect">
            <a:avLst/>
          </a:prstGeom>
          <a:noFill/>
        </p:spPr>
        <p:txBody>
          <a:bodyPr wrap="square" rtlCol="0">
            <a:spAutoFit/>
          </a:bodyPr>
          <a:lstStyle/>
          <a:p>
            <a:r>
              <a:rPr lang="en-US" altLang="zh-CN" dirty="0">
                <a:solidFill>
                  <a:schemeClr val="bg1"/>
                </a:solidFill>
                <a:latin typeface="Arial Rounded MT Bold" panose="020F0704030504030204" pitchFamily="34" charset="0"/>
              </a:rPr>
              <a:t>CONCLUSION AND FUTURE WORK</a:t>
            </a:r>
            <a:endParaRPr lang="zh-CN" altLang="en-US" dirty="0">
              <a:solidFill>
                <a:schemeClr val="bg1"/>
              </a:solidFill>
              <a:latin typeface="Arial Rounded MT Bold" panose="020F0704030504030204" pitchFamily="34" charset="0"/>
            </a:endParaRPr>
          </a:p>
        </p:txBody>
      </p:sp>
      <p:sp>
        <p:nvSpPr>
          <p:cNvPr id="3" name="文本框 2">
            <a:extLst>
              <a:ext uri="{FF2B5EF4-FFF2-40B4-BE49-F238E27FC236}">
                <a16:creationId xmlns:a16="http://schemas.microsoft.com/office/drawing/2014/main" id="{31FDAED4-52F8-4A6C-BF54-35D9EEF71A64}"/>
              </a:ext>
            </a:extLst>
          </p:cNvPr>
          <p:cNvSpPr txBox="1"/>
          <p:nvPr/>
        </p:nvSpPr>
        <p:spPr>
          <a:xfrm>
            <a:off x="1655086" y="1165980"/>
            <a:ext cx="8464274" cy="5300938"/>
          </a:xfrm>
          <a:prstGeom prst="rect">
            <a:avLst/>
          </a:prstGeom>
          <a:noFill/>
        </p:spPr>
        <p:txBody>
          <a:bodyPr wrap="square" rtlCol="0">
            <a:spAutoFit/>
          </a:bodyPr>
          <a:lstStyle/>
          <a:p>
            <a:pPr>
              <a:lnSpc>
                <a:spcPct val="150000"/>
              </a:lnSpc>
            </a:pPr>
            <a:r>
              <a:rPr lang="zh-CN" altLang="en-US" sz="2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总结：</a:t>
            </a:r>
            <a:endParaRPr lang="en-US" altLang="zh-CN" sz="2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、提出了一种基于</a:t>
            </a:r>
            <a:r>
              <a:rPr lang="en-US" altLang="zh-CN" sz="2000" dirty="0">
                <a:latin typeface="微软雅黑" panose="020B0503020204020204" pitchFamily="34" charset="-122"/>
                <a:ea typeface="微软雅黑" panose="020B0503020204020204" pitchFamily="34" charset="-122"/>
              </a:rPr>
              <a:t>ECC</a:t>
            </a:r>
            <a:r>
              <a:rPr lang="zh-CN" altLang="en-US" sz="2000" dirty="0">
                <a:latin typeface="微软雅黑" panose="020B0503020204020204" pitchFamily="34" charset="-122"/>
                <a:ea typeface="微软雅黑" panose="020B0503020204020204" pitchFamily="34" charset="-122"/>
              </a:rPr>
              <a:t>的代理重加密技术，可作为轻量级的加密方案。</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、对加密和解密运行时的效率以及吞吐量进行了分析和对比。</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、该方案已证明将安全功能外包给</a:t>
            </a:r>
            <a:r>
              <a:rPr lang="en-US" altLang="zh-CN" sz="2000" dirty="0">
                <a:latin typeface="微软雅黑" panose="020B0503020204020204" pitchFamily="34" charset="-122"/>
                <a:ea typeface="微软雅黑" panose="020B0503020204020204" pitchFamily="34" charset="-122"/>
              </a:rPr>
              <a:t>IoT</a:t>
            </a:r>
            <a:r>
              <a:rPr lang="zh-CN" altLang="en-US" sz="2000" dirty="0">
                <a:latin typeface="微软雅黑" panose="020B0503020204020204" pitchFamily="34" charset="-122"/>
                <a:ea typeface="微软雅黑" panose="020B0503020204020204" pitchFamily="34" charset="-122"/>
              </a:rPr>
              <a:t>应用程序的雾节点的有效性和效率。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ECC</a:t>
            </a:r>
            <a:r>
              <a:rPr lang="zh-CN" altLang="en-US" sz="2000" dirty="0">
                <a:latin typeface="微软雅黑" panose="020B0503020204020204" pitchFamily="34" charset="-122"/>
                <a:ea typeface="微软雅黑" panose="020B0503020204020204" pitchFamily="34" charset="-122"/>
              </a:rPr>
              <a:t>进行加密所产生的密文比</a:t>
            </a:r>
            <a:r>
              <a:rPr lang="en-US" altLang="zh-CN" sz="2000" dirty="0">
                <a:latin typeface="微软雅黑" panose="020B0503020204020204" pitchFamily="34" charset="-122"/>
                <a:ea typeface="微软雅黑" panose="020B0503020204020204" pitchFamily="34" charset="-122"/>
              </a:rPr>
              <a:t>RSA</a:t>
            </a:r>
            <a:r>
              <a:rPr lang="zh-CN" altLang="en-US" sz="2000" dirty="0">
                <a:latin typeface="微软雅黑" panose="020B0503020204020204" pitchFamily="34" charset="-122"/>
                <a:ea typeface="微软雅黑" panose="020B0503020204020204" pitchFamily="34" charset="-122"/>
              </a:rPr>
              <a:t>较小，从而证明</a:t>
            </a:r>
            <a:r>
              <a:rPr lang="en-US" altLang="zh-CN" sz="2000" dirty="0">
                <a:latin typeface="微软雅黑" panose="020B0503020204020204" pitchFamily="34" charset="-122"/>
                <a:ea typeface="微软雅黑" panose="020B0503020204020204" pitchFamily="34" charset="-122"/>
              </a:rPr>
              <a:t>ECC</a:t>
            </a:r>
            <a:r>
              <a:rPr lang="zh-CN" altLang="en-US" sz="2000" dirty="0">
                <a:latin typeface="微软雅黑" panose="020B0503020204020204" pitchFamily="34" charset="-122"/>
                <a:ea typeface="微软雅黑" panose="020B0503020204020204" pitchFamily="34" charset="-122"/>
              </a:rPr>
              <a:t>是嵌入式系统（如</a:t>
            </a:r>
            <a:r>
              <a:rPr lang="en-US" altLang="zh-CN" sz="2000" dirty="0">
                <a:latin typeface="微软雅黑" panose="020B0503020204020204" pitchFamily="34" charset="-122"/>
                <a:ea typeface="微软雅黑" panose="020B0503020204020204" pitchFamily="34" charset="-122"/>
              </a:rPr>
              <a:t>IoT</a:t>
            </a:r>
            <a:r>
              <a:rPr lang="zh-CN" altLang="en-US" sz="2000" dirty="0">
                <a:latin typeface="微软雅黑" panose="020B0503020204020204" pitchFamily="34" charset="-122"/>
                <a:ea typeface="微软雅黑" panose="020B0503020204020204" pitchFamily="34" charset="-122"/>
              </a:rPr>
              <a:t>）的适当加密机制。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在资源受限的情况下，通过将物联网的安全功能转移到</a:t>
            </a:r>
            <a:r>
              <a:rPr lang="zh-CN" altLang="en-US"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雾节点</a:t>
            </a:r>
            <a:r>
              <a:rPr lang="zh-CN" altLang="en-US" sz="2000" dirty="0">
                <a:latin typeface="微软雅黑" panose="020B0503020204020204" pitchFamily="34" charset="-122"/>
                <a:ea typeface="微软雅黑" panose="020B0503020204020204" pitchFamily="34" charset="-122"/>
              </a:rPr>
              <a:t>上，并采用</a:t>
            </a:r>
            <a:r>
              <a:rPr lang="en-US" altLang="zh-CN"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ECC</a:t>
            </a:r>
            <a:r>
              <a:rPr lang="zh-CN" altLang="en-US" sz="2000" dirty="0">
                <a:latin typeface="微软雅黑" panose="020B0503020204020204" pitchFamily="34" charset="-122"/>
                <a:ea typeface="微软雅黑" panose="020B0503020204020204" pitchFamily="34" charset="-122"/>
              </a:rPr>
              <a:t>对物联网进行小规模的安全评估，可以实现物联网</a:t>
            </a:r>
            <a:r>
              <a:rPr lang="zh-CN" altLang="en-US"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轻量化</a:t>
            </a:r>
            <a:r>
              <a:rPr lang="zh-CN" altLang="en-US" sz="2000" dirty="0">
                <a:latin typeface="微软雅黑" panose="020B0503020204020204" pitchFamily="34" charset="-122"/>
                <a:ea typeface="微软雅黑" panose="020B0503020204020204" pitchFamily="34" charset="-122"/>
              </a:rPr>
              <a:t>的安全机制。</a:t>
            </a: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展望：</a:t>
            </a:r>
            <a:r>
              <a:rPr lang="zh-CN" altLang="en-US" sz="2000" dirty="0">
                <a:latin typeface="微软雅黑" panose="020B0503020204020204" pitchFamily="34" charset="-122"/>
                <a:ea typeface="微软雅黑" panose="020B0503020204020204" pitchFamily="34" charset="-122"/>
              </a:rPr>
              <a:t>考虑在诸如</a:t>
            </a:r>
            <a:r>
              <a:rPr lang="en-US" altLang="zh-CN" sz="2000" dirty="0" err="1">
                <a:latin typeface="微软雅黑" panose="020B0503020204020204" pitchFamily="34" charset="-122"/>
                <a:ea typeface="微软雅黑" panose="020B0503020204020204" pitchFamily="34" charset="-122"/>
              </a:rPr>
              <a:t>raspery</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Arduino</a:t>
            </a:r>
            <a:r>
              <a:rPr lang="zh-CN" altLang="en-US" sz="2000" dirty="0">
                <a:latin typeface="微软雅黑" panose="020B0503020204020204" pitchFamily="34" charset="-122"/>
                <a:ea typeface="微软雅黑" panose="020B0503020204020204" pitchFamily="34" charset="-122"/>
              </a:rPr>
              <a:t>的真实平台上实现该方案，以达到实际应用的目的。</a:t>
            </a:r>
          </a:p>
        </p:txBody>
      </p:sp>
    </p:spTree>
    <p:extLst>
      <p:ext uri="{BB962C8B-B14F-4D97-AF65-F5344CB8AC3E}">
        <p14:creationId xmlns:p14="http://schemas.microsoft.com/office/powerpoint/2010/main" val="271670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5461034" y="2966763"/>
            <a:ext cx="3714030" cy="769441"/>
          </a:xfrm>
          <a:prstGeom prst="rect">
            <a:avLst/>
          </a:prstGeom>
        </p:spPr>
        <p:txBody>
          <a:bodyPr wrap="none">
            <a:spAutoFit/>
          </a:bodyPr>
          <a:lstStyle/>
          <a:p>
            <a:r>
              <a:rPr kumimoji="1" lang="en-US" altLang="zh-CN" sz="4400" b="1" dirty="0">
                <a:latin typeface="方正清刻本悦宋简体" panose="02000000000000000000" pitchFamily="2" charset="-122"/>
                <a:ea typeface="方正清刻本悦宋简体" panose="02000000000000000000" pitchFamily="2" charset="-122"/>
              </a:rPr>
              <a:t>THANK YOU</a:t>
            </a:r>
            <a:endParaRPr kumimoji="1" lang="zh-CN" altLang="en-US" sz="4400" b="1" dirty="0">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4646145" y="4220859"/>
            <a:ext cx="1980029" cy="400110"/>
          </a:xfrm>
          <a:prstGeom prst="rect">
            <a:avLst/>
          </a:prstGeom>
        </p:spPr>
        <p:txBody>
          <a:bodyPr wrap="none">
            <a:spAutoFit/>
          </a:bodyPr>
          <a:lstStyle/>
          <a:p>
            <a:r>
              <a:rPr kumimoji="1" lang="zh-CN" altLang="en-US" sz="2000" b="1" dirty="0">
                <a:latin typeface="方正清刻本悦宋简体" panose="02000000000000000000" pitchFamily="2" charset="-122"/>
                <a:ea typeface="方正清刻本悦宋简体" panose="02000000000000000000" pitchFamily="2" charset="-122"/>
              </a:rPr>
              <a:t>汇报人：陈佳圣</a:t>
            </a:r>
          </a:p>
        </p:txBody>
      </p:sp>
      <p:sp>
        <p:nvSpPr>
          <p:cNvPr id="20" name="矩形 19"/>
          <p:cNvSpPr/>
          <p:nvPr/>
        </p:nvSpPr>
        <p:spPr>
          <a:xfrm>
            <a:off x="7982971" y="4189259"/>
            <a:ext cx="1723549" cy="400110"/>
          </a:xfrm>
          <a:prstGeom prst="rect">
            <a:avLst/>
          </a:prstGeom>
        </p:spPr>
        <p:txBody>
          <a:bodyPr wrap="none">
            <a:spAutoFit/>
          </a:bodyPr>
          <a:lstStyle/>
          <a:p>
            <a:r>
              <a:rPr kumimoji="1" lang="zh-CN" altLang="en-US" sz="2000" b="1" dirty="0">
                <a:latin typeface="方正清刻本悦宋简体" panose="02000000000000000000" pitchFamily="2" charset="-122"/>
                <a:ea typeface="方正清刻本悦宋简体" panose="02000000000000000000" pitchFamily="2" charset="-122"/>
              </a:rPr>
              <a:t>导师：王亮亮</a:t>
            </a:r>
          </a:p>
        </p:txBody>
      </p:sp>
      <p:cxnSp>
        <p:nvCxnSpPr>
          <p:cNvPr id="69" name="直接连接符 68"/>
          <p:cNvCxnSpPr/>
          <p:nvPr/>
        </p:nvCxnSpPr>
        <p:spPr>
          <a:xfrm>
            <a:off x="4725501" y="2592712"/>
            <a:ext cx="5185097"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pic>
        <p:nvPicPr>
          <p:cNvPr id="70" name="图片 69">
            <a:extLst>
              <a:ext uri="{FF2B5EF4-FFF2-40B4-BE49-F238E27FC236}">
                <a16:creationId xmlns:a16="http://schemas.microsoft.com/office/drawing/2014/main" id="{B981E96B-A0B0-445B-A99B-224A62EA40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9915" y="2202422"/>
            <a:ext cx="2262484" cy="2218492"/>
          </a:xfrm>
          <a:prstGeom prst="rect">
            <a:avLst/>
          </a:prstGeom>
        </p:spPr>
      </p:pic>
      <p:grpSp>
        <p:nvGrpSpPr>
          <p:cNvPr id="77" name="组合 1">
            <a:extLst>
              <a:ext uri="{FF2B5EF4-FFF2-40B4-BE49-F238E27FC236}">
                <a16:creationId xmlns:a16="http://schemas.microsoft.com/office/drawing/2014/main" id="{31DA9109-8E90-41CD-B192-9E0AE0DFCA3F}"/>
              </a:ext>
            </a:extLst>
          </p:cNvPr>
          <p:cNvGrpSpPr/>
          <p:nvPr/>
        </p:nvGrpSpPr>
        <p:grpSpPr bwMode="auto">
          <a:xfrm>
            <a:off x="10203209" y="-781973"/>
            <a:ext cx="2441455" cy="3223791"/>
            <a:chOff x="0" y="-1"/>
            <a:chExt cx="2175714" cy="2871210"/>
          </a:xfrm>
          <a:solidFill>
            <a:srgbClr val="C22D2A"/>
          </a:solidFill>
        </p:grpSpPr>
        <p:sp>
          <p:nvSpPr>
            <p:cNvPr id="78" name="矩形 13">
              <a:extLst>
                <a:ext uri="{FF2B5EF4-FFF2-40B4-BE49-F238E27FC236}">
                  <a16:creationId xmlns:a16="http://schemas.microsoft.com/office/drawing/2014/main" id="{AA480FDE-C9C0-4FAD-8CE4-20CAF40C10C8}"/>
                </a:ext>
              </a:extLst>
            </p:cNvPr>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2A2E37"/>
                </a:solidFill>
                <a:latin typeface="宋体" panose="02010600030101010101" pitchFamily="2" charset="-122"/>
                <a:sym typeface="宋体" panose="02010600030101010101" pitchFamily="2" charset="-122"/>
              </a:endParaRPr>
            </a:p>
          </p:txBody>
        </p:sp>
        <p:sp>
          <p:nvSpPr>
            <p:cNvPr id="80" name="直接连接符 15">
              <a:extLst>
                <a:ext uri="{FF2B5EF4-FFF2-40B4-BE49-F238E27FC236}">
                  <a16:creationId xmlns:a16="http://schemas.microsoft.com/office/drawing/2014/main" id="{EB68F9F2-C3F6-4908-8999-1F6EC376EB10}"/>
                </a:ext>
              </a:extLst>
            </p:cNvPr>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81" name="直接连接符 16">
              <a:extLst>
                <a:ext uri="{FF2B5EF4-FFF2-40B4-BE49-F238E27FC236}">
                  <a16:creationId xmlns:a16="http://schemas.microsoft.com/office/drawing/2014/main" id="{7140E791-1B58-4D32-B39C-AC410EBEF7AD}"/>
                </a:ext>
              </a:extLst>
            </p:cNvPr>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dirty="0"/>
            </a:p>
          </p:txBody>
        </p:sp>
      </p:grpSp>
      <p:sp>
        <p:nvSpPr>
          <p:cNvPr id="13" name="TextBox 14">
            <a:extLst>
              <a:ext uri="{FF2B5EF4-FFF2-40B4-BE49-F238E27FC236}">
                <a16:creationId xmlns:a16="http://schemas.microsoft.com/office/drawing/2014/main" id="{DC94B344-5DA7-4F0C-9080-FBD8CD024E56}"/>
              </a:ext>
            </a:extLst>
          </p:cNvPr>
          <p:cNvSpPr>
            <a:spLocks noChangeArrowheads="1"/>
          </p:cNvSpPr>
          <p:nvPr/>
        </p:nvSpPr>
        <p:spPr bwMode="auto">
          <a:xfrm rot="2748894">
            <a:off x="10610839" y="645256"/>
            <a:ext cx="1527982" cy="369332"/>
          </a:xfrm>
          <a:prstGeom prst="rect">
            <a:avLst/>
          </a:prstGeom>
          <a:solidFill>
            <a:srgbClr val="DA25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2020·03·04</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4730171" y="1430028"/>
            <a:ext cx="239485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摘 要</a:t>
            </a:r>
          </a:p>
        </p:txBody>
      </p:sp>
      <p:sp>
        <p:nvSpPr>
          <p:cNvPr id="70" name="文本框 69"/>
          <p:cNvSpPr txBox="1"/>
          <p:nvPr/>
        </p:nvSpPr>
        <p:spPr>
          <a:xfrm>
            <a:off x="8278931" y="1398692"/>
            <a:ext cx="363146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雾物通信的安全方案</a:t>
            </a:r>
          </a:p>
        </p:txBody>
      </p:sp>
      <p:sp>
        <p:nvSpPr>
          <p:cNvPr id="71" name="文本框 70"/>
          <p:cNvSpPr txBox="1"/>
          <p:nvPr/>
        </p:nvSpPr>
        <p:spPr>
          <a:xfrm>
            <a:off x="4656421" y="2869809"/>
            <a:ext cx="3968477"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基于</a:t>
            </a:r>
            <a:r>
              <a:rPr lang="en-US" altLang="zh-CN" sz="2800" dirty="0">
                <a:latin typeface="微软雅黑" panose="020B0503020204020204" pitchFamily="34" charset="-122"/>
                <a:ea typeface="微软雅黑" panose="020B0503020204020204" pitchFamily="34" charset="-122"/>
              </a:rPr>
              <a:t>ECC</a:t>
            </a:r>
            <a:r>
              <a:rPr lang="zh-CN" altLang="en-US" sz="2800" dirty="0">
                <a:latin typeface="微软雅黑" panose="020B0503020204020204" pitchFamily="34" charset="-122"/>
                <a:ea typeface="微软雅黑" panose="020B0503020204020204" pitchFamily="34" charset="-122"/>
              </a:rPr>
              <a:t>的代理重加密</a:t>
            </a:r>
          </a:p>
        </p:txBody>
      </p:sp>
      <p:sp>
        <p:nvSpPr>
          <p:cNvPr id="72" name="文本框 71"/>
          <p:cNvSpPr txBox="1"/>
          <p:nvPr/>
        </p:nvSpPr>
        <p:spPr>
          <a:xfrm>
            <a:off x="4678873" y="4340926"/>
            <a:ext cx="239485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性能分析</a:t>
            </a:r>
          </a:p>
        </p:txBody>
      </p:sp>
      <p:sp>
        <p:nvSpPr>
          <p:cNvPr id="2" name="矩形 1"/>
          <p:cNvSpPr/>
          <p:nvPr/>
        </p:nvSpPr>
        <p:spPr>
          <a:xfrm>
            <a:off x="0" y="0"/>
            <a:ext cx="3033486" cy="6858000"/>
          </a:xfrm>
          <a:prstGeom prst="rect">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28519" y="4240720"/>
            <a:ext cx="1776448" cy="923330"/>
          </a:xfrm>
          <a:prstGeom prst="rect">
            <a:avLst/>
          </a:prstGeom>
        </p:spPr>
        <p:txBody>
          <a:bodyPr wrap="none">
            <a:spAutoFit/>
          </a:bodyPr>
          <a:lstStyle/>
          <a:p>
            <a:r>
              <a:rPr kumimoji="1" lang="zh-CN" altLang="en-US" sz="5400" b="1" dirty="0">
                <a:solidFill>
                  <a:schemeClr val="bg1"/>
                </a:solidFill>
                <a:latin typeface="微软雅黑" panose="020B0503020204020204" pitchFamily="34" charset="-122"/>
                <a:ea typeface="微软雅黑" panose="020B0503020204020204" pitchFamily="34" charset="-122"/>
              </a:rPr>
              <a:t>目 录</a:t>
            </a:r>
          </a:p>
        </p:txBody>
      </p:sp>
      <p:sp>
        <p:nvSpPr>
          <p:cNvPr id="128" name="文本框 127"/>
          <p:cNvSpPr txBox="1"/>
          <p:nvPr/>
        </p:nvSpPr>
        <p:spPr>
          <a:xfrm>
            <a:off x="8314249" y="4302796"/>
            <a:ext cx="239485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总结与展望</a:t>
            </a:r>
          </a:p>
        </p:txBody>
      </p:sp>
      <p:sp>
        <p:nvSpPr>
          <p:cNvPr id="129" name="文本框 128"/>
          <p:cNvSpPr txBox="1"/>
          <p:nvPr/>
        </p:nvSpPr>
        <p:spPr>
          <a:xfrm>
            <a:off x="3729870" y="1531878"/>
            <a:ext cx="828000" cy="707886"/>
          </a:xfrm>
          <a:prstGeom prst="rect">
            <a:avLst/>
          </a:prstGeom>
          <a:noFill/>
          <a:ln>
            <a:noFill/>
          </a:ln>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01</a:t>
            </a:r>
          </a:p>
        </p:txBody>
      </p:sp>
      <p:sp>
        <p:nvSpPr>
          <p:cNvPr id="130" name="矩形 129"/>
          <p:cNvSpPr/>
          <p:nvPr/>
        </p:nvSpPr>
        <p:spPr>
          <a:xfrm>
            <a:off x="3721200" y="1418031"/>
            <a:ext cx="828000" cy="828000"/>
          </a:xfrm>
          <a:prstGeom prst="rect">
            <a:avLst/>
          </a:prstGeom>
          <a:noFill/>
          <a:ln w="28575">
            <a:solidFill>
              <a:srgbClr val="B95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7257648" y="1493326"/>
            <a:ext cx="828000" cy="707886"/>
          </a:xfrm>
          <a:prstGeom prst="rect">
            <a:avLst/>
          </a:prstGeom>
          <a:noFill/>
          <a:ln>
            <a:noFill/>
          </a:ln>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02</a:t>
            </a:r>
          </a:p>
        </p:txBody>
      </p:sp>
      <p:sp>
        <p:nvSpPr>
          <p:cNvPr id="132" name="矩形 131"/>
          <p:cNvSpPr/>
          <p:nvPr/>
        </p:nvSpPr>
        <p:spPr>
          <a:xfrm>
            <a:off x="7279990" y="1433269"/>
            <a:ext cx="828000" cy="828000"/>
          </a:xfrm>
          <a:prstGeom prst="rect">
            <a:avLst/>
          </a:prstGeom>
          <a:noFill/>
          <a:ln w="28575">
            <a:solidFill>
              <a:srgbClr val="B95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3689575" y="2974908"/>
            <a:ext cx="828000" cy="707886"/>
          </a:xfrm>
          <a:prstGeom prst="rect">
            <a:avLst/>
          </a:prstGeom>
          <a:noFill/>
          <a:ln>
            <a:noFill/>
          </a:ln>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03</a:t>
            </a:r>
          </a:p>
        </p:txBody>
      </p:sp>
      <p:sp>
        <p:nvSpPr>
          <p:cNvPr id="134" name="矩形 133"/>
          <p:cNvSpPr/>
          <p:nvPr/>
        </p:nvSpPr>
        <p:spPr>
          <a:xfrm>
            <a:off x="3689575" y="2881295"/>
            <a:ext cx="828000" cy="828000"/>
          </a:xfrm>
          <a:prstGeom prst="rect">
            <a:avLst/>
          </a:prstGeom>
          <a:noFill/>
          <a:ln w="28575">
            <a:solidFill>
              <a:srgbClr val="B95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3662005" y="4390422"/>
            <a:ext cx="828000" cy="707886"/>
          </a:xfrm>
          <a:prstGeom prst="rect">
            <a:avLst/>
          </a:prstGeom>
          <a:noFill/>
          <a:ln>
            <a:noFill/>
          </a:ln>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04</a:t>
            </a:r>
          </a:p>
        </p:txBody>
      </p:sp>
      <p:sp>
        <p:nvSpPr>
          <p:cNvPr id="136" name="矩形 135"/>
          <p:cNvSpPr/>
          <p:nvPr/>
        </p:nvSpPr>
        <p:spPr>
          <a:xfrm>
            <a:off x="3689575" y="4302796"/>
            <a:ext cx="828000" cy="828000"/>
          </a:xfrm>
          <a:prstGeom prst="rect">
            <a:avLst/>
          </a:prstGeom>
          <a:noFill/>
          <a:ln w="28575">
            <a:solidFill>
              <a:srgbClr val="B95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7284805" y="4390422"/>
            <a:ext cx="828000" cy="707886"/>
          </a:xfrm>
          <a:prstGeom prst="rect">
            <a:avLst/>
          </a:prstGeom>
          <a:noFill/>
          <a:ln>
            <a:noFill/>
          </a:ln>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05</a:t>
            </a:r>
          </a:p>
        </p:txBody>
      </p:sp>
      <p:sp>
        <p:nvSpPr>
          <p:cNvPr id="138" name="矩形 137"/>
          <p:cNvSpPr/>
          <p:nvPr/>
        </p:nvSpPr>
        <p:spPr>
          <a:xfrm>
            <a:off x="7279990" y="4302796"/>
            <a:ext cx="828000" cy="828000"/>
          </a:xfrm>
          <a:prstGeom prst="rect">
            <a:avLst/>
          </a:prstGeom>
          <a:noFill/>
          <a:ln w="28575">
            <a:solidFill>
              <a:srgbClr val="B95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4721501" y="1951071"/>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Arial Rounded MT Bold" panose="020F0704030504030204" pitchFamily="34" charset="0"/>
                <a:ea typeface="微软雅黑" panose="020B0503020204020204" pitchFamily="34" charset="-122"/>
                <a:cs typeface="Times New Roman" panose="02020603050405020304" pitchFamily="18" charset="0"/>
              </a:rPr>
              <a:t>ABSTRACT</a:t>
            </a:r>
            <a:endParaRPr lang="zh-CN" altLang="en-US" sz="1600" dirty="0">
              <a:solidFill>
                <a:schemeClr val="tx1">
                  <a:lumMod val="75000"/>
                  <a:lumOff val="25000"/>
                </a:schemeClr>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142" name="文本框 141"/>
          <p:cNvSpPr txBox="1"/>
          <p:nvPr/>
        </p:nvSpPr>
        <p:spPr>
          <a:xfrm>
            <a:off x="8288817" y="1927739"/>
            <a:ext cx="3861074" cy="523220"/>
          </a:xfrm>
          <a:prstGeom prst="rect">
            <a:avLst/>
          </a:prstGeom>
          <a:noFill/>
        </p:spPr>
        <p:txBody>
          <a:bodyPr wrap="square" rtlCol="0">
            <a:spAutoFit/>
          </a:bodyPr>
          <a:lstStyle/>
          <a:p>
            <a:r>
              <a:rPr lang="en-US" altLang="zh-CN" sz="1400" dirty="0">
                <a:solidFill>
                  <a:schemeClr val="tx1">
                    <a:lumMod val="75000"/>
                    <a:lumOff val="25000"/>
                  </a:schemeClr>
                </a:solidFill>
                <a:latin typeface="Arial Rounded MT Bold" panose="020F0704030504030204" pitchFamily="34" charset="0"/>
                <a:ea typeface="微软雅黑" panose="020B0503020204020204" pitchFamily="34" charset="-122"/>
              </a:rPr>
              <a:t>SECURITY SCHEMES IN FOG-TO-THINGS COMMUNICATION</a:t>
            </a:r>
            <a:endParaRPr lang="zh-CN" altLang="en-US" sz="1400" dirty="0">
              <a:solidFill>
                <a:schemeClr val="tx1">
                  <a:lumMod val="75000"/>
                  <a:lumOff val="25000"/>
                </a:schemeClr>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143" name="文本框 142"/>
          <p:cNvSpPr txBox="1"/>
          <p:nvPr/>
        </p:nvSpPr>
        <p:spPr>
          <a:xfrm>
            <a:off x="4653522" y="3367520"/>
            <a:ext cx="4056779" cy="338554"/>
          </a:xfrm>
          <a:prstGeom prst="rect">
            <a:avLst/>
          </a:prstGeom>
          <a:noFill/>
        </p:spPr>
        <p:txBody>
          <a:bodyPr wrap="square" rtlCol="0">
            <a:spAutoFit/>
          </a:bodyPr>
          <a:lstStyle/>
          <a:p>
            <a:r>
              <a:rPr lang="en-US" altLang="zh-CN" sz="1600" dirty="0">
                <a:solidFill>
                  <a:schemeClr val="tx1">
                    <a:lumMod val="75000"/>
                    <a:lumOff val="25000"/>
                  </a:schemeClr>
                </a:solidFill>
                <a:latin typeface="Arial Rounded MT Bold" panose="020F0704030504030204" pitchFamily="34" charset="0"/>
                <a:ea typeface="微软雅黑" panose="020B0503020204020204" pitchFamily="34" charset="-122"/>
                <a:cs typeface="Times New Roman" panose="02020603050405020304" pitchFamily="18" charset="0"/>
              </a:rPr>
              <a:t>ECC BASED PROXY RE-ENCRYPTION</a:t>
            </a:r>
            <a:endParaRPr lang="zh-CN" altLang="en-US" sz="1600" dirty="0">
              <a:solidFill>
                <a:schemeClr val="tx1">
                  <a:lumMod val="75000"/>
                  <a:lumOff val="25000"/>
                </a:schemeClr>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144" name="文本框 143"/>
          <p:cNvSpPr txBox="1"/>
          <p:nvPr/>
        </p:nvSpPr>
        <p:spPr>
          <a:xfrm>
            <a:off x="4730171" y="4826016"/>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Research Result</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5" name="文本框 144"/>
          <p:cNvSpPr txBox="1"/>
          <p:nvPr/>
        </p:nvSpPr>
        <p:spPr>
          <a:xfrm>
            <a:off x="8319064" y="479470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Analysis &amp; Discussion</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47" name="图片 146">
            <a:extLst>
              <a:ext uri="{FF2B5EF4-FFF2-40B4-BE49-F238E27FC236}">
                <a16:creationId xmlns:a16="http://schemas.microsoft.com/office/drawing/2014/main" id="{39A91F0E-3970-4839-90A5-1ABD6BC72B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726" y="1224872"/>
            <a:ext cx="2070034" cy="20297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1830269" y="258987"/>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1830269" y="294945"/>
            <a:ext cx="1596904" cy="400105"/>
          </a:xfrm>
          <a:prstGeom prst="rect">
            <a:avLst/>
          </a:prstGeom>
        </p:spPr>
        <p:txBody>
          <a:bodyPr wrap="none" lIns="91436" tIns="45718" rIns="91436" bIns="45718">
            <a:spAutoFit/>
          </a:bodyPr>
          <a:lstStyle/>
          <a:p>
            <a:pPr algn="ctr"/>
            <a:r>
              <a:rPr lang="en-US" altLang="zh-CN" sz="2000" dirty="0">
                <a:solidFill>
                  <a:schemeClr val="bg1"/>
                </a:solidFill>
                <a:latin typeface="Arial Rounded MT Bold" panose="020F0704030504030204" pitchFamily="34" charset="0"/>
                <a:ea typeface="微软雅黑" panose="020B0503020204020204" pitchFamily="34" charset="-122"/>
              </a:rPr>
              <a:t>ABSTRACT</a:t>
            </a:r>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28972" y="109554"/>
            <a:ext cx="1114408" cy="662554"/>
          </a:xfrm>
          <a:prstGeom prst="rect">
            <a:avLst/>
          </a:prstGeom>
        </p:spPr>
        <p:txBody>
          <a:bodyPr wrap="none">
            <a:spAutoFit/>
          </a:bodyPr>
          <a:lstStyle/>
          <a:p>
            <a:pPr>
              <a:lnSpc>
                <a:spcPct val="150000"/>
              </a:lnSpc>
            </a:pPr>
            <a:r>
              <a:rPr lang="en-US" altLang="zh-CN" sz="2800" dirty="0">
                <a:latin typeface="方正清刻本悦宋简体" panose="02000000000000000000" pitchFamily="2" charset="-122"/>
                <a:ea typeface="方正清刻本悦宋简体" panose="02000000000000000000" pitchFamily="2" charset="-122"/>
              </a:rPr>
              <a:t> </a:t>
            </a:r>
            <a:r>
              <a:rPr lang="zh-CN" altLang="en-US" sz="2800" b="1" dirty="0">
                <a:latin typeface="微软雅黑" panose="020B0503020204020204" pitchFamily="34" charset="-122"/>
                <a:ea typeface="微软雅黑" panose="020B0503020204020204" pitchFamily="34" charset="-122"/>
              </a:rPr>
              <a:t>摘 要</a:t>
            </a:r>
            <a:endParaRPr lang="en-US" altLang="zh-CN" sz="2800"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21FE7E1-B84D-4202-AA1F-C992EADF3436}"/>
              </a:ext>
            </a:extLst>
          </p:cNvPr>
          <p:cNvSpPr txBox="1"/>
          <p:nvPr/>
        </p:nvSpPr>
        <p:spPr>
          <a:xfrm>
            <a:off x="1666240" y="3118260"/>
            <a:ext cx="8882380" cy="2243050"/>
          </a:xfrm>
          <a:prstGeom prst="rect">
            <a:avLst/>
          </a:prstGeom>
          <a:noFill/>
        </p:spPr>
        <p:txBody>
          <a:bodyPr wrap="square" rtlCol="0">
            <a:spAutoFit/>
          </a:bodyPr>
          <a:lstStyle/>
          <a:p>
            <a:pPr>
              <a:lnSpc>
                <a:spcPct val="150000"/>
              </a:lnSpc>
            </a:pPr>
            <a:r>
              <a:rPr lang="zh-CN" altLang="en-US" sz="24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优点：</a:t>
            </a:r>
            <a:endParaRPr lang="en-US" altLang="zh-CN" sz="24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、减少</a:t>
            </a:r>
            <a:r>
              <a:rPr lang="en-US" altLang="zh-CN" sz="2400" dirty="0">
                <a:latin typeface="微软雅黑" panose="020B0503020204020204" pitchFamily="34" charset="-122"/>
                <a:ea typeface="微软雅黑" panose="020B0503020204020204" pitchFamily="34" charset="-122"/>
              </a:rPr>
              <a:t>IoT</a:t>
            </a:r>
            <a:r>
              <a:rPr lang="zh-CN" altLang="en-US" sz="2400" dirty="0">
                <a:latin typeface="微软雅黑" panose="020B0503020204020204" pitchFamily="34" charset="-122"/>
                <a:ea typeface="微软雅黑" panose="020B0503020204020204" pitchFamily="34" charset="-122"/>
              </a:rPr>
              <a:t>设备的计算和存储负担。</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、减少中央处理和通信来解决云的可扩展性。</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、诸如椭圆曲线加密之类的轻量级加密功能适用于嵌入式系统。</a:t>
            </a:r>
          </a:p>
        </p:txBody>
      </p:sp>
      <p:sp>
        <p:nvSpPr>
          <p:cNvPr id="5" name="文本框 4">
            <a:extLst>
              <a:ext uri="{FF2B5EF4-FFF2-40B4-BE49-F238E27FC236}">
                <a16:creationId xmlns:a16="http://schemas.microsoft.com/office/drawing/2014/main" id="{80AE24CD-672B-4F88-A9E4-372AF2A8A106}"/>
              </a:ext>
            </a:extLst>
          </p:cNvPr>
          <p:cNvSpPr txBox="1"/>
          <p:nvPr/>
        </p:nvSpPr>
        <p:spPr>
          <a:xfrm>
            <a:off x="1612900" y="1625658"/>
            <a:ext cx="8061958" cy="581057"/>
          </a:xfrm>
          <a:prstGeom prst="rect">
            <a:avLst/>
          </a:prstGeom>
          <a:noFill/>
        </p:spPr>
        <p:txBody>
          <a:bodyPr wrap="square" rtlCol="0">
            <a:spAutoFit/>
          </a:bodyPr>
          <a:lstStyle/>
          <a:p>
            <a:pPr>
              <a:lnSpc>
                <a:spcPct val="150000"/>
              </a:lnSpc>
            </a:pPr>
            <a:r>
              <a:rPr lang="zh-CN" altLang="en-US" sz="24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主要挑战</a:t>
            </a:r>
            <a:r>
              <a:rPr lang="zh-CN" altLang="en-US" sz="2400" dirty="0">
                <a:latin typeface="微软雅黑" panose="020B0503020204020204" pitchFamily="34" charset="-122"/>
                <a:ea typeface="微软雅黑" panose="020B0503020204020204" pitchFamily="34" charset="-122"/>
              </a:rPr>
              <a:t>是实现物联网设备资源受限的分布式安全机制</a:t>
            </a:r>
            <a:endParaRPr lang="en-US" altLang="zh-CN" sz="2400" dirty="0">
              <a:latin typeface="微软雅黑" panose="020B0503020204020204" pitchFamily="34" charset="-122"/>
              <a:ea typeface="微软雅黑" panose="020B0503020204020204" pitchFamily="34" charset="-122"/>
            </a:endParaRPr>
          </a:p>
        </p:txBody>
      </p:sp>
      <p:sp>
        <p:nvSpPr>
          <p:cNvPr id="7" name="箭头: 右 6">
            <a:extLst>
              <a:ext uri="{FF2B5EF4-FFF2-40B4-BE49-F238E27FC236}">
                <a16:creationId xmlns:a16="http://schemas.microsoft.com/office/drawing/2014/main" id="{A14253A0-9DC5-472F-89F9-76BA233BBC27}"/>
              </a:ext>
            </a:extLst>
          </p:cNvPr>
          <p:cNvSpPr/>
          <p:nvPr/>
        </p:nvSpPr>
        <p:spPr>
          <a:xfrm>
            <a:off x="942340" y="2377445"/>
            <a:ext cx="670560" cy="395581"/>
          </a:xfrm>
          <a:prstGeom prst="rightArrow">
            <a:avLst>
              <a:gd name="adj1" fmla="val 50000"/>
              <a:gd name="adj2" fmla="val 2586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E01D7CB4-C0B0-4075-AA1D-A1FCC7853074}"/>
              </a:ext>
            </a:extLst>
          </p:cNvPr>
          <p:cNvSpPr txBox="1"/>
          <p:nvPr/>
        </p:nvSpPr>
        <p:spPr>
          <a:xfrm>
            <a:off x="1612900" y="2344404"/>
            <a:ext cx="871835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使用</a:t>
            </a:r>
            <a:r>
              <a:rPr lang="zh-CN" altLang="en-US" sz="24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雾计算</a:t>
            </a:r>
            <a:r>
              <a:rPr lang="zh-CN" altLang="en-US" sz="2400" dirty="0">
                <a:latin typeface="微软雅黑" panose="020B0503020204020204" pitchFamily="34" charset="-122"/>
                <a:ea typeface="微软雅黑" panose="020B0503020204020204" pitchFamily="34" charset="-122"/>
              </a:rPr>
              <a:t>来解决资源和分发问题，确保雾到物的通信。</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301206" y="967818"/>
            <a:ext cx="9589588" cy="4922363"/>
          </a:xfrm>
          <a:prstGeom prst="rect">
            <a:avLst/>
          </a:prstGeom>
          <a:solidFill>
            <a:srgbClr val="B9555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859280" y="1463404"/>
            <a:ext cx="2421883" cy="646331"/>
          </a:xfrm>
          <a:prstGeom prst="rect">
            <a:avLst/>
          </a:prstGeom>
          <a:noFill/>
        </p:spPr>
        <p:txBody>
          <a:bodyPr wrap="square" rtlCol="0">
            <a:spAutoFit/>
          </a:bodyPr>
          <a:lstStyle/>
          <a:p>
            <a:r>
              <a:rPr lang="zh-CN" altLang="en-US" sz="3600" b="1" dirty="0">
                <a:solidFill>
                  <a:schemeClr val="bg1"/>
                </a:solidFill>
                <a:latin typeface="方正清刻本悦宋简体" panose="02000000000000000000" pitchFamily="2" charset="-122"/>
                <a:ea typeface="方正清刻本悦宋简体" panose="02000000000000000000" pitchFamily="2" charset="-122"/>
              </a:rPr>
              <a:t>雾计算</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2611590" y="2845884"/>
            <a:ext cx="2944659" cy="589072"/>
          </a:xfrm>
          <a:prstGeom prst="rect">
            <a:avLst/>
          </a:prstGeom>
          <a:noFill/>
        </p:spPr>
        <p:txBody>
          <a:bodyPr wrap="square" rtlCol="0">
            <a:spAutoFit/>
          </a:bodyPr>
          <a:lstStyle/>
          <a:p>
            <a:pPr>
              <a:lnSpc>
                <a:spcPct val="150000"/>
              </a:lnSpc>
            </a:pPr>
            <a:endParaRPr lang="zh-CN" altLang="en-US" sz="2400" dirty="0">
              <a:solidFill>
                <a:schemeClr val="bg1"/>
              </a:solidFill>
            </a:endParaRPr>
          </a:p>
        </p:txBody>
      </p:sp>
      <p:sp>
        <p:nvSpPr>
          <p:cNvPr id="5" name="文本框 4">
            <a:extLst>
              <a:ext uri="{FF2B5EF4-FFF2-40B4-BE49-F238E27FC236}">
                <a16:creationId xmlns:a16="http://schemas.microsoft.com/office/drawing/2014/main" id="{8904260C-F430-44BD-B920-4EA7717675A6}"/>
              </a:ext>
            </a:extLst>
          </p:cNvPr>
          <p:cNvSpPr txBox="1"/>
          <p:nvPr/>
        </p:nvSpPr>
        <p:spPr>
          <a:xfrm>
            <a:off x="1859280" y="2203176"/>
            <a:ext cx="4316645" cy="3367397"/>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雾计算是一种分布式协作架构，能够将实际数据来源与云端之间的各种特定应用程序或服务在最有效的位置进行管理。</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显著的特征：</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、低延时</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、移动性好</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、广泛的地理分布，等</a:t>
            </a:r>
          </a:p>
        </p:txBody>
      </p:sp>
      <p:pic>
        <p:nvPicPr>
          <p:cNvPr id="6" name="图片 5">
            <a:extLst>
              <a:ext uri="{FF2B5EF4-FFF2-40B4-BE49-F238E27FC236}">
                <a16:creationId xmlns:a16="http://schemas.microsoft.com/office/drawing/2014/main" id="{6173D32B-BCC3-45EA-AD0F-4CF1ACE39B4E}"/>
              </a:ext>
            </a:extLst>
          </p:cNvPr>
          <p:cNvPicPr>
            <a:picLocks noChangeAspect="1"/>
          </p:cNvPicPr>
          <p:nvPr/>
        </p:nvPicPr>
        <p:blipFill>
          <a:blip r:embed="rId3"/>
          <a:stretch>
            <a:fillRect/>
          </a:stretch>
        </p:blipFill>
        <p:spPr>
          <a:xfrm>
            <a:off x="6483935" y="2109735"/>
            <a:ext cx="5276014" cy="34618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26" name="直接连接符 25"/>
          <p:cNvCxnSpPr/>
          <p:nvPr/>
        </p:nvCxnSpPr>
        <p:spPr>
          <a:xfrm>
            <a:off x="1200150" y="2000250"/>
            <a:ext cx="2781300" cy="0"/>
          </a:xfrm>
          <a:prstGeom prst="line">
            <a:avLst/>
          </a:prstGeom>
          <a:ln w="38100">
            <a:solidFill>
              <a:srgbClr val="C52726"/>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724400" y="2000250"/>
            <a:ext cx="2781300" cy="0"/>
          </a:xfrm>
          <a:prstGeom prst="line">
            <a:avLst/>
          </a:prstGeom>
          <a:ln w="38100">
            <a:solidFill>
              <a:srgbClr val="C52726"/>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172450" y="2000250"/>
            <a:ext cx="2781300" cy="0"/>
          </a:xfrm>
          <a:prstGeom prst="line">
            <a:avLst/>
          </a:prstGeom>
          <a:ln w="38100">
            <a:solidFill>
              <a:srgbClr val="C52726"/>
            </a:solidFill>
          </a:ln>
        </p:spPr>
        <p:style>
          <a:lnRef idx="1">
            <a:schemeClr val="accent1"/>
          </a:lnRef>
          <a:fillRef idx="0">
            <a:schemeClr val="accent1"/>
          </a:fillRef>
          <a:effectRef idx="0">
            <a:schemeClr val="accent1"/>
          </a:effectRef>
          <a:fontRef idx="minor">
            <a:schemeClr val="tx1"/>
          </a:fontRef>
        </p:style>
      </p:cxnSp>
      <p:sp>
        <p:nvSpPr>
          <p:cNvPr id="29" name="TextBox 18"/>
          <p:cNvSpPr txBox="1"/>
          <p:nvPr/>
        </p:nvSpPr>
        <p:spPr>
          <a:xfrm>
            <a:off x="1096209" y="2124955"/>
            <a:ext cx="3056890" cy="3982244"/>
          </a:xfrm>
          <a:prstGeom prst="rect">
            <a:avLst/>
          </a:prstGeom>
          <a:noFill/>
        </p:spPr>
        <p:txBody>
          <a:bodyPr wrap="square" rtlCol="0">
            <a:spAutoFit/>
          </a:bodyPr>
          <a:lstStyle/>
          <a:p>
            <a:pPr>
              <a:lnSpc>
                <a:spcPct val="130000"/>
              </a:lnSpc>
            </a:pP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Levenim MT" panose="02010502060101010101" pitchFamily="2" charset="-79"/>
              </a:rPr>
              <a:t>挑战：</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在传统互联网中，处理加密、访问控制、身份验证和授权等资源密集型网络安全操作的要么是设备，要么是集中的云。针对资源丰富的基础设施所提出的现有网络安全方案无法解决物联网环境下的安全挑战。</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Levenim MT" panose="02010502060101010101" pitchFamily="2" charset="-79"/>
              </a:rPr>
              <a:t>方案：</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文献</a:t>
            </a: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[10]</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中提出采用分布式雾节点来解决此问题。使用雾节点不但可以减轻密码计算的代理节点的负担，而且在通信中也不会透露数据。</a:t>
            </a:r>
          </a:p>
        </p:txBody>
      </p:sp>
      <p:sp>
        <p:nvSpPr>
          <p:cNvPr id="30" name="TextBox 18"/>
          <p:cNvSpPr txBox="1"/>
          <p:nvPr/>
        </p:nvSpPr>
        <p:spPr>
          <a:xfrm>
            <a:off x="4457798" y="2124955"/>
            <a:ext cx="3314503" cy="4302332"/>
          </a:xfrm>
          <a:prstGeom prst="rect">
            <a:avLst/>
          </a:prstGeom>
          <a:noFill/>
        </p:spPr>
        <p:txBody>
          <a:bodyPr wrap="square" rtlCol="0">
            <a:spAutoFit/>
          </a:bodyPr>
          <a:lstStyle/>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1</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a:t>
            </a: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Levenim MT" panose="02010502060101010101" pitchFamily="2" charset="-79"/>
              </a:rPr>
              <a:t>欺骗攻击：</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在雾物通信中，物联网设备可以被窃听获取身份，攻击者利用具有合法身份的设备进行攻击，该攻击针对基于身份的认证系统。</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2</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a:t>
            </a: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Levenim MT" panose="02010502060101010101" pitchFamily="2" charset="-79"/>
              </a:rPr>
              <a:t>中间人攻击：</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第三个节点拦截两个节点之间的通信以捕获数据或身份验证凭据。而且，当对手捕获两个节点之间通信的某些重要信息，重新传输捕获的信息以绕过身份验证机制时，会发生</a:t>
            </a:r>
            <a:r>
              <a:rPr lang="zh-CN" altLang="en-US" sz="16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Levenim MT" panose="02010502060101010101" pitchFamily="2" charset="-79"/>
              </a:rPr>
              <a:t>重放攻击</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a:t>
            </a:r>
            <a:endParaRPr lang="en-US" altLang="zh-CN" sz="1600" dirty="0">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sz="1600" dirty="0">
                <a:latin typeface="微软雅黑" panose="020B0503020204020204" pitchFamily="34" charset="-122"/>
                <a:ea typeface="微软雅黑" panose="020B0503020204020204" pitchFamily="34" charset="-122"/>
                <a:cs typeface="Levenim MT" panose="02010502060101010101" pitchFamily="2" charset="-79"/>
              </a:rPr>
              <a:t>3</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a:t>
            </a:r>
            <a:r>
              <a:rPr lang="en-US" altLang="zh-CN"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Levenim MT" panose="02010502060101010101" pitchFamily="2" charset="-79"/>
              </a:rPr>
              <a:t>DoS</a:t>
            </a: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Levenim MT" panose="02010502060101010101" pitchFamily="2" charset="-79"/>
              </a:rPr>
              <a:t>攻击：</a:t>
            </a:r>
            <a:r>
              <a:rPr lang="zh-CN" altLang="en-US" sz="1600" dirty="0">
                <a:latin typeface="微软雅黑" panose="020B0503020204020204" pitchFamily="34" charset="-122"/>
                <a:ea typeface="微软雅黑" panose="020B0503020204020204" pitchFamily="34" charset="-122"/>
                <a:cs typeface="Levenim MT" panose="02010502060101010101" pitchFamily="2" charset="-79"/>
              </a:rPr>
              <a:t>对数据安全和隐私造成威胁。</a:t>
            </a:r>
          </a:p>
        </p:txBody>
      </p:sp>
      <p:sp>
        <p:nvSpPr>
          <p:cNvPr id="32" name="矩形 31"/>
          <p:cNvSpPr/>
          <p:nvPr/>
        </p:nvSpPr>
        <p:spPr>
          <a:xfrm>
            <a:off x="1994691" y="1612843"/>
            <a:ext cx="1663909" cy="340480"/>
          </a:xfrm>
          <a:prstGeom prst="rect">
            <a:avLst/>
          </a:prstGeom>
          <a:solidFill>
            <a:srgbClr val="B24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安全挑战</a:t>
            </a:r>
          </a:p>
        </p:txBody>
      </p:sp>
      <p:sp>
        <p:nvSpPr>
          <p:cNvPr id="33" name="矩形 32"/>
          <p:cNvSpPr/>
          <p:nvPr/>
        </p:nvSpPr>
        <p:spPr>
          <a:xfrm>
            <a:off x="5517948" y="1612843"/>
            <a:ext cx="1663909" cy="340480"/>
          </a:xfrm>
          <a:prstGeom prst="rect">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安全威胁</a:t>
            </a:r>
          </a:p>
        </p:txBody>
      </p:sp>
      <p:sp>
        <p:nvSpPr>
          <p:cNvPr id="34" name="矩形 33"/>
          <p:cNvSpPr/>
          <p:nvPr/>
        </p:nvSpPr>
        <p:spPr>
          <a:xfrm>
            <a:off x="9005678" y="1612843"/>
            <a:ext cx="1663909" cy="340480"/>
          </a:xfrm>
          <a:prstGeom prst="rect">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安全要求</a:t>
            </a:r>
          </a:p>
        </p:txBody>
      </p:sp>
      <p:sp>
        <p:nvSpPr>
          <p:cNvPr id="35" name="燕尾形 34"/>
          <p:cNvSpPr/>
          <p:nvPr/>
        </p:nvSpPr>
        <p:spPr>
          <a:xfrm>
            <a:off x="1217613" y="1622993"/>
            <a:ext cx="177800" cy="337819"/>
          </a:xfrm>
          <a:prstGeom prst="chevron">
            <a:avLst/>
          </a:prstGeom>
          <a:solidFill>
            <a:srgbClr val="D9B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B4F53"/>
              </a:solidFill>
            </a:endParaRPr>
          </a:p>
        </p:txBody>
      </p:sp>
      <p:sp>
        <p:nvSpPr>
          <p:cNvPr id="36" name="燕尾形 35"/>
          <p:cNvSpPr/>
          <p:nvPr/>
        </p:nvSpPr>
        <p:spPr>
          <a:xfrm>
            <a:off x="1370013" y="1622993"/>
            <a:ext cx="177800" cy="337819"/>
          </a:xfrm>
          <a:prstGeom prst="chevron">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1522413" y="1622993"/>
            <a:ext cx="177800" cy="337819"/>
          </a:xfrm>
          <a:prstGeom prst="chevron">
            <a:avLst/>
          </a:prstGeom>
          <a:solidFill>
            <a:srgbClr val="C52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燕尾形 37"/>
          <p:cNvSpPr/>
          <p:nvPr/>
        </p:nvSpPr>
        <p:spPr>
          <a:xfrm>
            <a:off x="4735513" y="1622993"/>
            <a:ext cx="177800" cy="337819"/>
          </a:xfrm>
          <a:prstGeom prst="chevron">
            <a:avLst/>
          </a:prstGeom>
          <a:solidFill>
            <a:srgbClr val="D9B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燕尾形 38"/>
          <p:cNvSpPr/>
          <p:nvPr/>
        </p:nvSpPr>
        <p:spPr>
          <a:xfrm>
            <a:off x="4887913" y="1622993"/>
            <a:ext cx="177800" cy="337819"/>
          </a:xfrm>
          <a:prstGeom prst="chevron">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燕尾形 39"/>
          <p:cNvSpPr/>
          <p:nvPr/>
        </p:nvSpPr>
        <p:spPr>
          <a:xfrm>
            <a:off x="5040313" y="1622993"/>
            <a:ext cx="177800" cy="337819"/>
          </a:xfrm>
          <a:prstGeom prst="chevron">
            <a:avLst/>
          </a:prstGeom>
          <a:solidFill>
            <a:srgbClr val="C52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燕尾形 40"/>
          <p:cNvSpPr/>
          <p:nvPr/>
        </p:nvSpPr>
        <p:spPr>
          <a:xfrm>
            <a:off x="8221663" y="1622993"/>
            <a:ext cx="177800" cy="337819"/>
          </a:xfrm>
          <a:prstGeom prst="chevron">
            <a:avLst/>
          </a:prstGeom>
          <a:solidFill>
            <a:srgbClr val="D9B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燕尾形 41"/>
          <p:cNvSpPr/>
          <p:nvPr/>
        </p:nvSpPr>
        <p:spPr>
          <a:xfrm>
            <a:off x="8374063" y="1622993"/>
            <a:ext cx="177800" cy="337819"/>
          </a:xfrm>
          <a:prstGeom prst="chevron">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42"/>
          <p:cNvSpPr/>
          <p:nvPr/>
        </p:nvSpPr>
        <p:spPr>
          <a:xfrm>
            <a:off x="8526463" y="1622993"/>
            <a:ext cx="177800" cy="337819"/>
          </a:xfrm>
          <a:prstGeom prst="chevron">
            <a:avLst/>
          </a:prstGeom>
          <a:solidFill>
            <a:srgbClr val="C52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圆角矩形 1766">
            <a:extLst>
              <a:ext uri="{FF2B5EF4-FFF2-40B4-BE49-F238E27FC236}">
                <a16:creationId xmlns:a16="http://schemas.microsoft.com/office/drawing/2014/main" id="{385604D5-2D4F-4B94-B724-E03B849F8DA1}"/>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1" name="矩形 50">
            <a:extLst>
              <a:ext uri="{FF2B5EF4-FFF2-40B4-BE49-F238E27FC236}">
                <a16:creationId xmlns:a16="http://schemas.microsoft.com/office/drawing/2014/main" id="{5E0A455C-985F-4738-8E68-566EF65568CC}"/>
              </a:ext>
            </a:extLst>
          </p:cNvPr>
          <p:cNvSpPr/>
          <p:nvPr/>
        </p:nvSpPr>
        <p:spPr>
          <a:xfrm>
            <a:off x="4144209" y="24944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52" name="矩形 51">
            <a:extLst>
              <a:ext uri="{FF2B5EF4-FFF2-40B4-BE49-F238E27FC236}">
                <a16:creationId xmlns:a16="http://schemas.microsoft.com/office/drawing/2014/main" id="{99406B66-7362-4487-9A7A-F2E98B355E76}"/>
              </a:ext>
            </a:extLst>
          </p:cNvPr>
          <p:cNvSpPr/>
          <p:nvPr/>
        </p:nvSpPr>
        <p:spPr>
          <a:xfrm>
            <a:off x="566609" y="107486"/>
            <a:ext cx="3416320" cy="662554"/>
          </a:xfrm>
          <a:prstGeom prst="rect">
            <a:avLst/>
          </a:prstGeom>
        </p:spPr>
        <p:txBody>
          <a:bodyPr wrap="non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雾物通信的安全方案</a:t>
            </a:r>
          </a:p>
        </p:txBody>
      </p:sp>
      <p:pic>
        <p:nvPicPr>
          <p:cNvPr id="3" name="图片 2">
            <a:extLst>
              <a:ext uri="{FF2B5EF4-FFF2-40B4-BE49-F238E27FC236}">
                <a16:creationId xmlns:a16="http://schemas.microsoft.com/office/drawing/2014/main" id="{A1D8AC01-B816-4173-9C49-532EFB5438FB}"/>
              </a:ext>
            </a:extLst>
          </p:cNvPr>
          <p:cNvPicPr>
            <a:picLocks noChangeAspect="1"/>
          </p:cNvPicPr>
          <p:nvPr/>
        </p:nvPicPr>
        <p:blipFill rotWithShape="1">
          <a:blip r:embed="rId3"/>
          <a:srcRect l="4525" t="6653" r="1581" b="3824"/>
          <a:stretch/>
        </p:blipFill>
        <p:spPr>
          <a:xfrm>
            <a:off x="8016239" y="2532456"/>
            <a:ext cx="3681059" cy="2964097"/>
          </a:xfrm>
          <a:prstGeom prst="rect">
            <a:avLst/>
          </a:prstGeom>
        </p:spPr>
      </p:pic>
      <p:sp>
        <p:nvSpPr>
          <p:cNvPr id="5" name="箭头: 上 4">
            <a:extLst>
              <a:ext uri="{FF2B5EF4-FFF2-40B4-BE49-F238E27FC236}">
                <a16:creationId xmlns:a16="http://schemas.microsoft.com/office/drawing/2014/main" id="{062BD7A3-A313-4C61-A51A-B7A17A95CD71}"/>
              </a:ext>
            </a:extLst>
          </p:cNvPr>
          <p:cNvSpPr/>
          <p:nvPr/>
        </p:nvSpPr>
        <p:spPr>
          <a:xfrm rot="1280860">
            <a:off x="8853814" y="5052316"/>
            <a:ext cx="453815" cy="49784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5286599-8D02-49F9-BA61-E2F7FD2C0308}"/>
              </a:ext>
            </a:extLst>
          </p:cNvPr>
          <p:cNvSpPr txBox="1"/>
          <p:nvPr/>
        </p:nvSpPr>
        <p:spPr>
          <a:xfrm>
            <a:off x="4153099" y="314394"/>
            <a:ext cx="7254240" cy="369332"/>
          </a:xfrm>
          <a:prstGeom prst="rect">
            <a:avLst/>
          </a:prstGeom>
          <a:noFill/>
        </p:spPr>
        <p:txBody>
          <a:bodyPr wrap="square" rtlCol="0">
            <a:spAutoFit/>
          </a:bodyPr>
          <a:lstStyle/>
          <a:p>
            <a:r>
              <a:rPr lang="en-US" altLang="zh-CN" dirty="0">
                <a:solidFill>
                  <a:schemeClr val="bg1"/>
                </a:solidFill>
                <a:latin typeface="Arial Rounded MT Bold" panose="020F0704030504030204" pitchFamily="34" charset="0"/>
                <a:ea typeface="微软雅黑" panose="020B0503020204020204" pitchFamily="34" charset="-122"/>
              </a:rPr>
              <a:t>SECURITY SCHEMES IN FOG-TO-THINGS COMMUNICATION</a:t>
            </a:r>
            <a:endParaRPr lang="zh-CN" altLang="en-US" dirty="0">
              <a:solidFill>
                <a:schemeClr val="bg1"/>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354E2482-FA39-45E2-B704-00CC7E5AA33D}"/>
              </a:ext>
            </a:extLst>
          </p:cNvPr>
          <p:cNvPicPr>
            <a:picLocks noChangeAspect="1"/>
          </p:cNvPicPr>
          <p:nvPr/>
        </p:nvPicPr>
        <p:blipFill rotWithShape="1">
          <a:blip r:embed="rId4">
            <a:extLst>
              <a:ext uri="{28A0092B-C50C-407E-A947-70E740481C1C}">
                <a14:useLocalDpi xmlns:a14="http://schemas.microsoft.com/office/drawing/2010/main" val="0"/>
              </a:ext>
            </a:extLst>
          </a:blip>
          <a:srcRect l="1716" t="11324"/>
          <a:stretch/>
        </p:blipFill>
        <p:spPr>
          <a:xfrm>
            <a:off x="236479" y="6146172"/>
            <a:ext cx="4079424" cy="5622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301206" y="967818"/>
            <a:ext cx="9589588" cy="4922363"/>
          </a:xfrm>
          <a:prstGeom prst="rect">
            <a:avLst/>
          </a:prstGeom>
          <a:solidFill>
            <a:srgbClr val="B9555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859280" y="1463404"/>
            <a:ext cx="4734560" cy="646331"/>
          </a:xfrm>
          <a:prstGeom prst="rect">
            <a:avLst/>
          </a:prstGeom>
          <a:noFill/>
        </p:spPr>
        <p:txBody>
          <a:bodyPr wrap="square" rtlCol="0">
            <a:spAutoFit/>
          </a:bodyPr>
          <a:lstStyle/>
          <a:p>
            <a:r>
              <a:rPr lang="zh-CN" altLang="en-US" sz="3600" b="1" dirty="0">
                <a:solidFill>
                  <a:schemeClr val="bg1"/>
                </a:solidFill>
                <a:latin typeface="方正清刻本悦宋简体" panose="02000000000000000000" pitchFamily="2" charset="-122"/>
                <a:ea typeface="方正清刻本悦宋简体" panose="02000000000000000000" pitchFamily="2" charset="-122"/>
              </a:rPr>
              <a:t>椭圆曲线加密</a:t>
            </a:r>
          </a:p>
        </p:txBody>
      </p:sp>
      <mc:AlternateContent xmlns:mc="http://schemas.openxmlformats.org/markup-compatibility/2006" xmlns:a14="http://schemas.microsoft.com/office/drawing/2010/main">
        <mc:Choice Requires="a14">
          <p:sp>
            <p:nvSpPr>
              <p:cNvPr id="4" name="文本框 3"/>
              <p:cNvSpPr txBox="1"/>
              <p:nvPr/>
            </p:nvSpPr>
            <p:spPr>
              <a:xfrm>
                <a:off x="1879600" y="2168117"/>
                <a:ext cx="5354320" cy="874407"/>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在有限域</a:t>
                </a:r>
                <a:r>
                  <a:rPr lang="en-US" altLang="zh-CN" dirty="0">
                    <a:solidFill>
                      <a:schemeClr val="bg1"/>
                    </a:solidFill>
                    <a:latin typeface="微软雅黑" panose="020B0503020204020204" pitchFamily="34" charset="-122"/>
                    <a:ea typeface="微软雅黑" panose="020B0503020204020204" pitchFamily="34" charset="-122"/>
                  </a:rPr>
                  <a:t>F</a:t>
                </a:r>
                <a:r>
                  <a:rPr lang="zh-CN" altLang="en-US" dirty="0">
                    <a:solidFill>
                      <a:schemeClr val="bg1"/>
                    </a:solidFill>
                    <a:latin typeface="微软雅黑" panose="020B0503020204020204" pitchFamily="34" charset="-122"/>
                    <a:ea typeface="微软雅黑" panose="020B0503020204020204" pitchFamily="34" charset="-122"/>
                  </a:rPr>
                  <a:t>上的一般方程为：</a:t>
                </a:r>
                <a:r>
                  <a:rPr lang="en-US" altLang="zh-CN" dirty="0">
                    <a:solidFill>
                      <a:schemeClr val="bg1"/>
                    </a:solidFill>
                    <a:latin typeface="微软雅黑" panose="020B0503020204020204" pitchFamily="34" charset="-122"/>
                    <a:ea typeface="微软雅黑" panose="020B0503020204020204" pitchFamily="34" charset="-122"/>
                  </a:rPr>
                  <a:t> y</a:t>
                </a:r>
                <a:r>
                  <a:rPr lang="en-US" altLang="zh-CN" baseline="30000" dirty="0">
                    <a:solidFill>
                      <a:schemeClr val="bg1"/>
                    </a:solidFill>
                    <a:latin typeface="微软雅黑" panose="020B0503020204020204" pitchFamily="34" charset="-122"/>
                    <a:ea typeface="微软雅黑" panose="020B0503020204020204" pitchFamily="34" charset="-122"/>
                  </a:rPr>
                  <a:t>2</a:t>
                </a:r>
                <a:r>
                  <a:rPr lang="en-US" altLang="zh-CN" dirty="0">
                    <a:solidFill>
                      <a:schemeClr val="bg1"/>
                    </a:solidFill>
                    <a:latin typeface="微软雅黑" panose="020B0503020204020204" pitchFamily="34" charset="-122"/>
                    <a:ea typeface="微软雅黑" panose="020B0503020204020204" pitchFamily="34" charset="-122"/>
                  </a:rPr>
                  <a:t>=x</a:t>
                </a:r>
                <a:r>
                  <a:rPr lang="en-US" altLang="zh-CN" baseline="30000" dirty="0">
                    <a:solidFill>
                      <a:schemeClr val="bg1"/>
                    </a:solidFill>
                    <a:latin typeface="微软雅黑" panose="020B0503020204020204" pitchFamily="34" charset="-122"/>
                    <a:ea typeface="微软雅黑" panose="020B0503020204020204" pitchFamily="34" charset="-122"/>
                  </a:rPr>
                  <a:t>3</a:t>
                </a:r>
                <a:r>
                  <a:rPr lang="en-US" altLang="zh-CN" dirty="0">
                    <a:solidFill>
                      <a:schemeClr val="bg1"/>
                    </a:solidFill>
                    <a:latin typeface="微软雅黑" panose="020B0503020204020204" pitchFamily="34" charset="-122"/>
                    <a:ea typeface="微软雅黑" panose="020B0503020204020204" pitchFamily="34" charset="-122"/>
                  </a:rPr>
                  <a:t>+ax+b(mod F)</a:t>
                </a:r>
                <a:r>
                  <a:rPr lang="zh-CN" altLang="en-US" dirty="0">
                    <a:solidFill>
                      <a:schemeClr val="bg1"/>
                    </a:solidFill>
                    <a:latin typeface="微软雅黑" panose="020B0503020204020204" pitchFamily="34" charset="-122"/>
                    <a:ea typeface="微软雅黑" panose="020B0503020204020204" pitchFamily="34" charset="-122"/>
                  </a:rPr>
                  <a:t>，其中</a:t>
                </a:r>
                <a:r>
                  <a:rPr lang="en-US" altLang="zh-CN" dirty="0">
                    <a:solidFill>
                      <a:schemeClr val="bg1"/>
                    </a:solidFill>
                    <a:latin typeface="微软雅黑" panose="020B0503020204020204" pitchFamily="34" charset="-122"/>
                    <a:ea typeface="微软雅黑" panose="020B0503020204020204" pitchFamily="34" charset="-122"/>
                  </a:rPr>
                  <a:t>4a</a:t>
                </a:r>
                <a:r>
                  <a:rPr lang="en-US" altLang="zh-CN" baseline="30000" dirty="0">
                    <a:solidFill>
                      <a:schemeClr val="bg1"/>
                    </a:solidFill>
                    <a:latin typeface="微软雅黑" panose="020B0503020204020204" pitchFamily="34" charset="-122"/>
                    <a:ea typeface="微软雅黑" panose="020B0503020204020204" pitchFamily="34" charset="-122"/>
                  </a:rPr>
                  <a:t>3</a:t>
                </a:r>
                <a:r>
                  <a:rPr lang="en-US" altLang="zh-CN" dirty="0">
                    <a:solidFill>
                      <a:schemeClr val="bg1"/>
                    </a:solidFill>
                    <a:latin typeface="微软雅黑" panose="020B0503020204020204" pitchFamily="34" charset="-122"/>
                    <a:ea typeface="微软雅黑" panose="020B0503020204020204" pitchFamily="34" charset="-122"/>
                  </a:rPr>
                  <a:t>+27b</a:t>
                </a:r>
                <a:r>
                  <a:rPr lang="en-US" altLang="zh-CN" baseline="30000" dirty="0">
                    <a:solidFill>
                      <a:schemeClr val="bg1"/>
                    </a:solidFill>
                    <a:latin typeface="微软雅黑" panose="020B0503020204020204" pitchFamily="34" charset="-122"/>
                    <a:ea typeface="微软雅黑" panose="020B0503020204020204" pitchFamily="34" charset="-122"/>
                  </a:rPr>
                  <a:t>2</a:t>
                </a:r>
                <a:r>
                  <a:rPr lang="en-US" altLang="zh-CN" dirty="0">
                    <a:solidFill>
                      <a:schemeClr val="bg1"/>
                    </a:solidFill>
                    <a:latin typeface="微软雅黑" panose="020B0503020204020204" pitchFamily="34" charset="-122"/>
                    <a:ea typeface="微软雅黑" panose="020B0503020204020204" pitchFamily="34" charset="-122"/>
                  </a:rPr>
                  <a:t>(mod p)</a:t>
                </a:r>
                <a14:m>
                  <m:oMath xmlns:m="http://schemas.openxmlformats.org/officeDocument/2006/math">
                    <m:r>
                      <a:rPr lang="en-US" altLang="zh-CN" i="1">
                        <a:solidFill>
                          <a:schemeClr val="bg1"/>
                        </a:solidFill>
                        <a:latin typeface="Cambria Math" panose="02040503050406030204" pitchFamily="18" charset="0"/>
                      </a:rPr>
                      <m:t>≠</m:t>
                    </m:r>
                  </m:oMath>
                </a14:m>
                <a:r>
                  <a:rPr lang="en-US" altLang="zh-CN" dirty="0">
                    <a:solidFill>
                      <a:schemeClr val="bg1"/>
                    </a:solidFill>
                    <a:latin typeface="微软雅黑" panose="020B0503020204020204" pitchFamily="34" charset="-122"/>
                    <a:ea typeface="微软雅黑" panose="020B0503020204020204" pitchFamily="34" charset="-122"/>
                  </a:rPr>
                  <a:t>0</a:t>
                </a:r>
                <a:endParaRPr lang="zh-CN" altLang="en-US" dirty="0">
                  <a:solidFill>
                    <a:schemeClr val="bg1"/>
                  </a:solidFill>
                  <a:latin typeface="微软雅黑" panose="020B0503020204020204" pitchFamily="34" charset="-122"/>
                  <a:ea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879600" y="2168117"/>
                <a:ext cx="5354320" cy="874407"/>
              </a:xfrm>
              <a:prstGeom prst="rect">
                <a:avLst/>
              </a:prstGeom>
              <a:blipFill>
                <a:blip r:embed="rId3"/>
                <a:stretch>
                  <a:fillRect l="-910" r="-3754" b="-104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0004DDA-B020-4214-A5CD-348C3582A7CF}"/>
              </a:ext>
            </a:extLst>
          </p:cNvPr>
          <p:cNvSpPr txBox="1"/>
          <p:nvPr/>
        </p:nvSpPr>
        <p:spPr>
          <a:xfrm>
            <a:off x="1859280" y="3261294"/>
            <a:ext cx="5354320" cy="2120902"/>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性质：</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、如果画出一条与曲线相交于两点的直线，它也将与曲线相交于曲线上或无穷远点上的第三点。第三个点在</a:t>
            </a:r>
            <a:r>
              <a:rPr lang="en-US" altLang="zh-CN" dirty="0">
                <a:solidFill>
                  <a:schemeClr val="bg1"/>
                </a:solidFill>
                <a:latin typeface="微软雅黑" panose="020B0503020204020204" pitchFamily="34" charset="-122"/>
                <a:ea typeface="微软雅黑" panose="020B0503020204020204" pitchFamily="34" charset="-122"/>
              </a:rPr>
              <a:t>x</a:t>
            </a:r>
            <a:r>
              <a:rPr lang="zh-CN" altLang="en-US" dirty="0">
                <a:solidFill>
                  <a:schemeClr val="bg1"/>
                </a:solidFill>
                <a:latin typeface="微软雅黑" panose="020B0503020204020204" pitchFamily="34" charset="-122"/>
                <a:ea typeface="微软雅黑" panose="020B0503020204020204" pitchFamily="34" charset="-122"/>
              </a:rPr>
              <a:t>轴上的镜像是这两个点的相加。（</a:t>
            </a:r>
            <a:r>
              <a:rPr lang="en-US" altLang="zh-CN" dirty="0">
                <a:solidFill>
                  <a:schemeClr val="bg1"/>
                </a:solidFill>
                <a:latin typeface="微软雅黑" panose="020B0503020204020204" pitchFamily="34" charset="-122"/>
                <a:ea typeface="微软雅黑" panose="020B0503020204020204" pitchFamily="34" charset="-122"/>
              </a:rPr>
              <a:t>A+B=D</a:t>
            </a:r>
            <a:r>
              <a:rPr lang="zh-CN" altLang="en-US"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、若点</a:t>
            </a:r>
            <a:r>
              <a:rPr lang="en-US" altLang="zh-CN" dirty="0">
                <a:solidFill>
                  <a:schemeClr val="bg1"/>
                </a:solidFill>
                <a:latin typeface="微软雅黑" panose="020B0503020204020204" pitchFamily="34" charset="-122"/>
                <a:ea typeface="微软雅黑" panose="020B0503020204020204" pitchFamily="34" charset="-122"/>
              </a:rPr>
              <a:t>P</a:t>
            </a:r>
            <a:r>
              <a:rPr lang="zh-CN" altLang="en-US" dirty="0">
                <a:solidFill>
                  <a:schemeClr val="bg1"/>
                </a:solidFill>
                <a:latin typeface="微软雅黑" panose="020B0503020204020204" pitchFamily="34" charset="-122"/>
                <a:ea typeface="微软雅黑" panose="020B0503020204020204" pitchFamily="34" charset="-122"/>
              </a:rPr>
              <a:t>为（</a:t>
            </a:r>
            <a:r>
              <a:rPr lang="en-US" altLang="zh-CN" dirty="0">
                <a:solidFill>
                  <a:schemeClr val="bg1"/>
                </a:solidFill>
                <a:latin typeface="微软雅黑" panose="020B0503020204020204" pitchFamily="34" charset="-122"/>
                <a:ea typeface="微软雅黑" panose="020B0503020204020204" pitchFamily="34" charset="-122"/>
              </a:rPr>
              <a:t>x</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y</a:t>
            </a:r>
            <a:r>
              <a:rPr lang="zh-CN" altLang="en-US" dirty="0">
                <a:solidFill>
                  <a:schemeClr val="bg1"/>
                </a:solidFill>
                <a:latin typeface="微软雅黑" panose="020B0503020204020204" pitchFamily="34" charset="-122"/>
                <a:ea typeface="微软雅黑" panose="020B0503020204020204" pitchFamily="34" charset="-122"/>
              </a:rPr>
              <a:t>），则</a:t>
            </a:r>
            <a:r>
              <a:rPr lang="en-US" altLang="zh-CN" dirty="0">
                <a:solidFill>
                  <a:schemeClr val="bg1"/>
                </a:solidFill>
                <a:latin typeface="微软雅黑" panose="020B0503020204020204" pitchFamily="34" charset="-122"/>
                <a:ea typeface="微软雅黑" panose="020B0503020204020204" pitchFamily="34" charset="-122"/>
              </a:rPr>
              <a:t>-P</a:t>
            </a:r>
            <a:r>
              <a:rPr lang="zh-CN" altLang="en-US" dirty="0">
                <a:solidFill>
                  <a:schemeClr val="bg1"/>
                </a:solidFill>
                <a:latin typeface="微软雅黑" panose="020B0503020204020204" pitchFamily="34" charset="-122"/>
                <a:ea typeface="微软雅黑" panose="020B0503020204020204" pitchFamily="34" charset="-122"/>
              </a:rPr>
              <a:t>为（</a:t>
            </a:r>
            <a:r>
              <a:rPr lang="en-US" altLang="zh-CN" dirty="0">
                <a:solidFill>
                  <a:schemeClr val="bg1"/>
                </a:solidFill>
                <a:latin typeface="微软雅黑" panose="020B0503020204020204" pitchFamily="34" charset="-122"/>
                <a:ea typeface="微软雅黑" panose="020B0503020204020204" pitchFamily="34" charset="-122"/>
              </a:rPr>
              <a:t>x</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-y</a:t>
            </a:r>
            <a:r>
              <a:rPr lang="zh-CN" altLang="en-US" dirty="0">
                <a:solidFill>
                  <a:schemeClr val="bg1"/>
                </a:solidFill>
                <a:latin typeface="微软雅黑" panose="020B0503020204020204" pitchFamily="34" charset="-122"/>
                <a:ea typeface="微软雅黑" panose="020B0503020204020204" pitchFamily="34" charset="-122"/>
              </a:rPr>
              <a:t>）。</a:t>
            </a:r>
          </a:p>
        </p:txBody>
      </p:sp>
      <p:grpSp>
        <p:nvGrpSpPr>
          <p:cNvPr id="3331" name="组合 3330">
            <a:extLst>
              <a:ext uri="{FF2B5EF4-FFF2-40B4-BE49-F238E27FC236}">
                <a16:creationId xmlns:a16="http://schemas.microsoft.com/office/drawing/2014/main" id="{6F0BFD34-3FA9-4017-A708-7BF883AF20BC}"/>
              </a:ext>
            </a:extLst>
          </p:cNvPr>
          <p:cNvGrpSpPr/>
          <p:nvPr/>
        </p:nvGrpSpPr>
        <p:grpSpPr>
          <a:xfrm>
            <a:off x="7401634" y="1979463"/>
            <a:ext cx="3081236" cy="3107841"/>
            <a:chOff x="-8677773" y="-3051174"/>
            <a:chExt cx="6986830" cy="7046911"/>
          </a:xfrm>
          <a:solidFill>
            <a:schemeClr val="bg1"/>
          </a:solidFill>
        </p:grpSpPr>
        <p:sp>
          <p:nvSpPr>
            <p:cNvPr id="3332" name="Rectangle 42">
              <a:extLst>
                <a:ext uri="{FF2B5EF4-FFF2-40B4-BE49-F238E27FC236}">
                  <a16:creationId xmlns:a16="http://schemas.microsoft.com/office/drawing/2014/main" id="{3B321C3F-1CE8-4AF8-BD46-6FE890EB3416}"/>
                </a:ext>
              </a:extLst>
            </p:cNvPr>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3" name="Rectangle 43">
              <a:extLst>
                <a:ext uri="{FF2B5EF4-FFF2-40B4-BE49-F238E27FC236}">
                  <a16:creationId xmlns:a16="http://schemas.microsoft.com/office/drawing/2014/main" id="{8474392C-AB32-4074-BC05-6D23E500E4AE}"/>
                </a:ext>
              </a:extLst>
            </p:cNvPr>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4" name="Rectangle 44">
              <a:extLst>
                <a:ext uri="{FF2B5EF4-FFF2-40B4-BE49-F238E27FC236}">
                  <a16:creationId xmlns:a16="http://schemas.microsoft.com/office/drawing/2014/main" id="{3E58D865-83E3-4D1C-82CF-71DC02413223}"/>
                </a:ext>
              </a:extLst>
            </p:cNvPr>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5" name="Rectangle 45">
              <a:extLst>
                <a:ext uri="{FF2B5EF4-FFF2-40B4-BE49-F238E27FC236}">
                  <a16:creationId xmlns:a16="http://schemas.microsoft.com/office/drawing/2014/main" id="{B9113E44-6113-4DE5-9C3A-416741953DD7}"/>
                </a:ext>
              </a:extLst>
            </p:cNvPr>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6" name="Rectangle 46">
              <a:extLst>
                <a:ext uri="{FF2B5EF4-FFF2-40B4-BE49-F238E27FC236}">
                  <a16:creationId xmlns:a16="http://schemas.microsoft.com/office/drawing/2014/main" id="{4257BA00-6E8C-4A24-BD98-864D24DAE88B}"/>
                </a:ext>
              </a:extLst>
            </p:cNvPr>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37" name="Rectangle 47">
              <a:extLst>
                <a:ext uri="{FF2B5EF4-FFF2-40B4-BE49-F238E27FC236}">
                  <a16:creationId xmlns:a16="http://schemas.microsoft.com/office/drawing/2014/main" id="{6A23B005-4604-4753-B70E-684B65D01D01}"/>
                </a:ext>
              </a:extLst>
            </p:cNvPr>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38" name="Rectangle 48">
              <a:extLst>
                <a:ext uri="{FF2B5EF4-FFF2-40B4-BE49-F238E27FC236}">
                  <a16:creationId xmlns:a16="http://schemas.microsoft.com/office/drawing/2014/main" id="{DD7B668F-0BBE-474B-AFAB-F7729A860F4C}"/>
                </a:ext>
              </a:extLst>
            </p:cNvPr>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9" name="Rectangle 49">
              <a:extLst>
                <a:ext uri="{FF2B5EF4-FFF2-40B4-BE49-F238E27FC236}">
                  <a16:creationId xmlns:a16="http://schemas.microsoft.com/office/drawing/2014/main" id="{A849E53F-C1BA-4803-AE85-2443C6EC25CC}"/>
                </a:ext>
              </a:extLst>
            </p:cNvPr>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40" name="Rectangle 50">
              <a:extLst>
                <a:ext uri="{FF2B5EF4-FFF2-40B4-BE49-F238E27FC236}">
                  <a16:creationId xmlns:a16="http://schemas.microsoft.com/office/drawing/2014/main" id="{A675ADBD-68F9-4D97-B952-16B30B705DF7}"/>
                </a:ext>
              </a:extLst>
            </p:cNvPr>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41" name="Rectangle 51">
              <a:extLst>
                <a:ext uri="{FF2B5EF4-FFF2-40B4-BE49-F238E27FC236}">
                  <a16:creationId xmlns:a16="http://schemas.microsoft.com/office/drawing/2014/main" id="{BDF6165C-E997-450A-8E1C-32CD856A9034}"/>
                </a:ext>
              </a:extLst>
            </p:cNvPr>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42" name="Rectangle 52">
              <a:extLst>
                <a:ext uri="{FF2B5EF4-FFF2-40B4-BE49-F238E27FC236}">
                  <a16:creationId xmlns:a16="http://schemas.microsoft.com/office/drawing/2014/main" id="{6CA04339-DE7E-4AB1-A689-2163DE0F397B}"/>
                </a:ext>
              </a:extLst>
            </p:cNvPr>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43" name="Rectangle 53">
              <a:extLst>
                <a:ext uri="{FF2B5EF4-FFF2-40B4-BE49-F238E27FC236}">
                  <a16:creationId xmlns:a16="http://schemas.microsoft.com/office/drawing/2014/main" id="{89C7C15E-CDED-41CB-857A-142971170445}"/>
                </a:ext>
              </a:extLst>
            </p:cNvPr>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44" name="Rectangle 54">
              <a:extLst>
                <a:ext uri="{FF2B5EF4-FFF2-40B4-BE49-F238E27FC236}">
                  <a16:creationId xmlns:a16="http://schemas.microsoft.com/office/drawing/2014/main" id="{A8D5AD0F-EACC-4D64-9C5D-B6328E12AFF3}"/>
                </a:ext>
              </a:extLst>
            </p:cNvPr>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45" name="Rectangle 55">
              <a:extLst>
                <a:ext uri="{FF2B5EF4-FFF2-40B4-BE49-F238E27FC236}">
                  <a16:creationId xmlns:a16="http://schemas.microsoft.com/office/drawing/2014/main" id="{6F246F7C-2024-4E2E-872A-920B20BB275C}"/>
                </a:ext>
              </a:extLst>
            </p:cNvPr>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46" name="Rectangle 56">
              <a:extLst>
                <a:ext uri="{FF2B5EF4-FFF2-40B4-BE49-F238E27FC236}">
                  <a16:creationId xmlns:a16="http://schemas.microsoft.com/office/drawing/2014/main" id="{8EA59A71-23ED-42CC-9365-255D50DC24D5}"/>
                </a:ext>
              </a:extLst>
            </p:cNvPr>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47" name="Rectangle 57">
              <a:extLst>
                <a:ext uri="{FF2B5EF4-FFF2-40B4-BE49-F238E27FC236}">
                  <a16:creationId xmlns:a16="http://schemas.microsoft.com/office/drawing/2014/main" id="{BC919DE3-977E-4DCD-9D6A-D77A83AD18E2}"/>
                </a:ext>
              </a:extLst>
            </p:cNvPr>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48" name="Rectangle 58">
              <a:extLst>
                <a:ext uri="{FF2B5EF4-FFF2-40B4-BE49-F238E27FC236}">
                  <a16:creationId xmlns:a16="http://schemas.microsoft.com/office/drawing/2014/main" id="{FEF0F81F-4F4B-417C-836A-AB133341F44B}"/>
                </a:ext>
              </a:extLst>
            </p:cNvPr>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49" name="Rectangle 59">
              <a:extLst>
                <a:ext uri="{FF2B5EF4-FFF2-40B4-BE49-F238E27FC236}">
                  <a16:creationId xmlns:a16="http://schemas.microsoft.com/office/drawing/2014/main" id="{96A41F8C-2B35-4600-87F8-C403483475C5}"/>
                </a:ext>
              </a:extLst>
            </p:cNvPr>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50" name="Rectangle 60">
              <a:extLst>
                <a:ext uri="{FF2B5EF4-FFF2-40B4-BE49-F238E27FC236}">
                  <a16:creationId xmlns:a16="http://schemas.microsoft.com/office/drawing/2014/main" id="{6B29FD13-9D21-4544-A754-1823F44B9441}"/>
                </a:ext>
              </a:extLst>
            </p:cNvPr>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51" name="Rectangle 61">
              <a:extLst>
                <a:ext uri="{FF2B5EF4-FFF2-40B4-BE49-F238E27FC236}">
                  <a16:creationId xmlns:a16="http://schemas.microsoft.com/office/drawing/2014/main" id="{6DE2D7E0-856B-45B6-84BB-A8024F99B25D}"/>
                </a:ext>
              </a:extLst>
            </p:cNvPr>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52" name="Rectangle 62">
              <a:extLst>
                <a:ext uri="{FF2B5EF4-FFF2-40B4-BE49-F238E27FC236}">
                  <a16:creationId xmlns:a16="http://schemas.microsoft.com/office/drawing/2014/main" id="{A23D2567-1473-46E9-A4E1-8C8AA19504B8}"/>
                </a:ext>
              </a:extLst>
            </p:cNvPr>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53" name="Rectangle 63">
              <a:extLst>
                <a:ext uri="{FF2B5EF4-FFF2-40B4-BE49-F238E27FC236}">
                  <a16:creationId xmlns:a16="http://schemas.microsoft.com/office/drawing/2014/main" id="{7918FC9A-4C2D-4ABF-8617-AE970824C811}"/>
                </a:ext>
              </a:extLst>
            </p:cNvPr>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54" name="Rectangle 64">
              <a:extLst>
                <a:ext uri="{FF2B5EF4-FFF2-40B4-BE49-F238E27FC236}">
                  <a16:creationId xmlns:a16="http://schemas.microsoft.com/office/drawing/2014/main" id="{DBFBBC27-BE9D-47B7-80C4-15F48A6A1F0B}"/>
                </a:ext>
              </a:extLst>
            </p:cNvPr>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55" name="Rectangle 65">
              <a:extLst>
                <a:ext uri="{FF2B5EF4-FFF2-40B4-BE49-F238E27FC236}">
                  <a16:creationId xmlns:a16="http://schemas.microsoft.com/office/drawing/2014/main" id="{C2EE809B-F186-48C5-BDBF-189D67FDDCBF}"/>
                </a:ext>
              </a:extLst>
            </p:cNvPr>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56" name="Rectangle 66">
              <a:extLst>
                <a:ext uri="{FF2B5EF4-FFF2-40B4-BE49-F238E27FC236}">
                  <a16:creationId xmlns:a16="http://schemas.microsoft.com/office/drawing/2014/main" id="{8261E25C-BC9D-4A6C-81E0-5094E47AEEB9}"/>
                </a:ext>
              </a:extLst>
            </p:cNvPr>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57" name="Rectangle 67">
              <a:extLst>
                <a:ext uri="{FF2B5EF4-FFF2-40B4-BE49-F238E27FC236}">
                  <a16:creationId xmlns:a16="http://schemas.microsoft.com/office/drawing/2014/main" id="{1A746374-662E-4353-854B-244EF100F422}"/>
                </a:ext>
              </a:extLst>
            </p:cNvPr>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58" name="Rectangle 68">
              <a:extLst>
                <a:ext uri="{FF2B5EF4-FFF2-40B4-BE49-F238E27FC236}">
                  <a16:creationId xmlns:a16="http://schemas.microsoft.com/office/drawing/2014/main" id="{A057CE1F-7E0C-44AA-87C2-33F9EC0C5968}"/>
                </a:ext>
              </a:extLst>
            </p:cNvPr>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59" name="Rectangle 69">
              <a:extLst>
                <a:ext uri="{FF2B5EF4-FFF2-40B4-BE49-F238E27FC236}">
                  <a16:creationId xmlns:a16="http://schemas.microsoft.com/office/drawing/2014/main" id="{B553C000-41D6-4FE5-8409-65EA6EB4F909}"/>
                </a:ext>
              </a:extLst>
            </p:cNvPr>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60" name="Rectangle 70">
              <a:extLst>
                <a:ext uri="{FF2B5EF4-FFF2-40B4-BE49-F238E27FC236}">
                  <a16:creationId xmlns:a16="http://schemas.microsoft.com/office/drawing/2014/main" id="{43CCB3B7-9A2A-4280-8DE6-12053182FF69}"/>
                </a:ext>
              </a:extLst>
            </p:cNvPr>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61" name="Rectangle 71">
              <a:extLst>
                <a:ext uri="{FF2B5EF4-FFF2-40B4-BE49-F238E27FC236}">
                  <a16:creationId xmlns:a16="http://schemas.microsoft.com/office/drawing/2014/main" id="{6E47FD20-79F9-4C19-B5FF-24FE8B1C58A5}"/>
                </a:ext>
              </a:extLst>
            </p:cNvPr>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62" name="Rectangle 72">
              <a:extLst>
                <a:ext uri="{FF2B5EF4-FFF2-40B4-BE49-F238E27FC236}">
                  <a16:creationId xmlns:a16="http://schemas.microsoft.com/office/drawing/2014/main" id="{503E1CDC-5ABB-4BBA-A305-077E4E1F49C5}"/>
                </a:ext>
              </a:extLst>
            </p:cNvPr>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63" name="Rectangle 73">
              <a:extLst>
                <a:ext uri="{FF2B5EF4-FFF2-40B4-BE49-F238E27FC236}">
                  <a16:creationId xmlns:a16="http://schemas.microsoft.com/office/drawing/2014/main" id="{4DF472DE-F85B-49C8-A049-3A601884597C}"/>
                </a:ext>
              </a:extLst>
            </p:cNvPr>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64" name="Rectangle 74">
              <a:extLst>
                <a:ext uri="{FF2B5EF4-FFF2-40B4-BE49-F238E27FC236}">
                  <a16:creationId xmlns:a16="http://schemas.microsoft.com/office/drawing/2014/main" id="{0A28273D-BB6D-4CF7-AC75-97E5F1CC8E86}"/>
                </a:ext>
              </a:extLst>
            </p:cNvPr>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65" name="Rectangle 75">
              <a:extLst>
                <a:ext uri="{FF2B5EF4-FFF2-40B4-BE49-F238E27FC236}">
                  <a16:creationId xmlns:a16="http://schemas.microsoft.com/office/drawing/2014/main" id="{63424972-0C6B-4493-86D8-E20BD0DD912C}"/>
                </a:ext>
              </a:extLst>
            </p:cNvPr>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66" name="Rectangle 76">
              <a:extLst>
                <a:ext uri="{FF2B5EF4-FFF2-40B4-BE49-F238E27FC236}">
                  <a16:creationId xmlns:a16="http://schemas.microsoft.com/office/drawing/2014/main" id="{11E9B94C-F30C-4D0E-BBEC-709EB2FEFAFB}"/>
                </a:ext>
              </a:extLst>
            </p:cNvPr>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67" name="Rectangle 77">
              <a:extLst>
                <a:ext uri="{FF2B5EF4-FFF2-40B4-BE49-F238E27FC236}">
                  <a16:creationId xmlns:a16="http://schemas.microsoft.com/office/drawing/2014/main" id="{C78A91DC-F5C7-48EE-B64E-29E6E96523F9}"/>
                </a:ext>
              </a:extLst>
            </p:cNvPr>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68" name="Rectangle 78">
              <a:extLst>
                <a:ext uri="{FF2B5EF4-FFF2-40B4-BE49-F238E27FC236}">
                  <a16:creationId xmlns:a16="http://schemas.microsoft.com/office/drawing/2014/main" id="{5D0387FF-5D39-40C2-B22C-21322779DB59}"/>
                </a:ext>
              </a:extLst>
            </p:cNvPr>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69" name="Rectangle 79">
              <a:extLst>
                <a:ext uri="{FF2B5EF4-FFF2-40B4-BE49-F238E27FC236}">
                  <a16:creationId xmlns:a16="http://schemas.microsoft.com/office/drawing/2014/main" id="{B0216E6D-48B6-404C-9FF2-A7B912746240}"/>
                </a:ext>
              </a:extLst>
            </p:cNvPr>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70" name="Rectangle 80">
              <a:extLst>
                <a:ext uri="{FF2B5EF4-FFF2-40B4-BE49-F238E27FC236}">
                  <a16:creationId xmlns:a16="http://schemas.microsoft.com/office/drawing/2014/main" id="{8E29576E-5018-469E-8846-DF2F3025D62B}"/>
                </a:ext>
              </a:extLst>
            </p:cNvPr>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71" name="Rectangle 81">
              <a:extLst>
                <a:ext uri="{FF2B5EF4-FFF2-40B4-BE49-F238E27FC236}">
                  <a16:creationId xmlns:a16="http://schemas.microsoft.com/office/drawing/2014/main" id="{236BC5B0-8CFE-4625-A127-70B8A9A42C97}"/>
                </a:ext>
              </a:extLst>
            </p:cNvPr>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2" name="Rectangle 82">
              <a:extLst>
                <a:ext uri="{FF2B5EF4-FFF2-40B4-BE49-F238E27FC236}">
                  <a16:creationId xmlns:a16="http://schemas.microsoft.com/office/drawing/2014/main" id="{80D45506-8683-4BFE-96C3-7BE527741566}"/>
                </a:ext>
              </a:extLst>
            </p:cNvPr>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3" name="Rectangle 83">
              <a:extLst>
                <a:ext uri="{FF2B5EF4-FFF2-40B4-BE49-F238E27FC236}">
                  <a16:creationId xmlns:a16="http://schemas.microsoft.com/office/drawing/2014/main" id="{5210797C-B9C9-4855-895C-FA33A41986C3}"/>
                </a:ext>
              </a:extLst>
            </p:cNvPr>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74" name="Rectangle 84">
              <a:extLst>
                <a:ext uri="{FF2B5EF4-FFF2-40B4-BE49-F238E27FC236}">
                  <a16:creationId xmlns:a16="http://schemas.microsoft.com/office/drawing/2014/main" id="{17436702-5A1E-4006-911F-8A25B4FF8115}"/>
                </a:ext>
              </a:extLst>
            </p:cNvPr>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75" name="Rectangle 85">
              <a:extLst>
                <a:ext uri="{FF2B5EF4-FFF2-40B4-BE49-F238E27FC236}">
                  <a16:creationId xmlns:a16="http://schemas.microsoft.com/office/drawing/2014/main" id="{EF274F3D-3322-42AD-9AFF-230A1677CB1D}"/>
                </a:ext>
              </a:extLst>
            </p:cNvPr>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76" name="Rectangle 86">
              <a:extLst>
                <a:ext uri="{FF2B5EF4-FFF2-40B4-BE49-F238E27FC236}">
                  <a16:creationId xmlns:a16="http://schemas.microsoft.com/office/drawing/2014/main" id="{2B2B9E2C-E546-41B9-8FAD-34E45EB0CE93}"/>
                </a:ext>
              </a:extLst>
            </p:cNvPr>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77" name="Rectangle 87">
              <a:extLst>
                <a:ext uri="{FF2B5EF4-FFF2-40B4-BE49-F238E27FC236}">
                  <a16:creationId xmlns:a16="http://schemas.microsoft.com/office/drawing/2014/main" id="{FD700324-15D1-4A1D-9758-4D550D6920F8}"/>
                </a:ext>
              </a:extLst>
            </p:cNvPr>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78" name="Rectangle 88">
              <a:extLst>
                <a:ext uri="{FF2B5EF4-FFF2-40B4-BE49-F238E27FC236}">
                  <a16:creationId xmlns:a16="http://schemas.microsoft.com/office/drawing/2014/main" id="{B51D7CAE-1378-4F43-A576-CBF08A09BA41}"/>
                </a:ext>
              </a:extLst>
            </p:cNvPr>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79" name="Rectangle 89">
              <a:extLst>
                <a:ext uri="{FF2B5EF4-FFF2-40B4-BE49-F238E27FC236}">
                  <a16:creationId xmlns:a16="http://schemas.microsoft.com/office/drawing/2014/main" id="{4E21E2CD-22A7-4A6C-B6A1-C6C81E74D75D}"/>
                </a:ext>
              </a:extLst>
            </p:cNvPr>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80" name="Rectangle 90">
              <a:extLst>
                <a:ext uri="{FF2B5EF4-FFF2-40B4-BE49-F238E27FC236}">
                  <a16:creationId xmlns:a16="http://schemas.microsoft.com/office/drawing/2014/main" id="{C2422942-42F0-469D-B1E6-5C4C3A2743F0}"/>
                </a:ext>
              </a:extLst>
            </p:cNvPr>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81" name="Rectangle 91">
              <a:extLst>
                <a:ext uri="{FF2B5EF4-FFF2-40B4-BE49-F238E27FC236}">
                  <a16:creationId xmlns:a16="http://schemas.microsoft.com/office/drawing/2014/main" id="{C37753ED-FD47-4EE7-BED2-19D73790837B}"/>
                </a:ext>
              </a:extLst>
            </p:cNvPr>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82" name="Rectangle 92">
              <a:extLst>
                <a:ext uri="{FF2B5EF4-FFF2-40B4-BE49-F238E27FC236}">
                  <a16:creationId xmlns:a16="http://schemas.microsoft.com/office/drawing/2014/main" id="{3D9EC441-B844-489F-9E6C-1D7681AD6074}"/>
                </a:ext>
              </a:extLst>
            </p:cNvPr>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83" name="Rectangle 93">
              <a:extLst>
                <a:ext uri="{FF2B5EF4-FFF2-40B4-BE49-F238E27FC236}">
                  <a16:creationId xmlns:a16="http://schemas.microsoft.com/office/drawing/2014/main" id="{1481A86A-3AFC-4692-9796-99AEC59290CA}"/>
                </a:ext>
              </a:extLst>
            </p:cNvPr>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84" name="Rectangle 94">
              <a:extLst>
                <a:ext uri="{FF2B5EF4-FFF2-40B4-BE49-F238E27FC236}">
                  <a16:creationId xmlns:a16="http://schemas.microsoft.com/office/drawing/2014/main" id="{396F2BE3-165E-418F-B1D1-972488354F25}"/>
                </a:ext>
              </a:extLst>
            </p:cNvPr>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5" name="Rectangle 95">
              <a:extLst>
                <a:ext uri="{FF2B5EF4-FFF2-40B4-BE49-F238E27FC236}">
                  <a16:creationId xmlns:a16="http://schemas.microsoft.com/office/drawing/2014/main" id="{C51B72EF-1544-4A2A-B028-3B9B4CD73D3F}"/>
                </a:ext>
              </a:extLst>
            </p:cNvPr>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6" name="Rectangle 96">
              <a:extLst>
                <a:ext uri="{FF2B5EF4-FFF2-40B4-BE49-F238E27FC236}">
                  <a16:creationId xmlns:a16="http://schemas.microsoft.com/office/drawing/2014/main" id="{4F759AFF-A6C3-423D-B3B6-AB72A498E5AA}"/>
                </a:ext>
              </a:extLst>
            </p:cNvPr>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7" name="Rectangle 97">
              <a:extLst>
                <a:ext uri="{FF2B5EF4-FFF2-40B4-BE49-F238E27FC236}">
                  <a16:creationId xmlns:a16="http://schemas.microsoft.com/office/drawing/2014/main" id="{FB1072AB-B884-4F8F-A7C9-39FABA6EAA3C}"/>
                </a:ext>
              </a:extLst>
            </p:cNvPr>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8" name="Rectangle 98">
              <a:extLst>
                <a:ext uri="{FF2B5EF4-FFF2-40B4-BE49-F238E27FC236}">
                  <a16:creationId xmlns:a16="http://schemas.microsoft.com/office/drawing/2014/main" id="{88B30D58-3CF0-4149-BDB4-E04725521CDB}"/>
                </a:ext>
              </a:extLst>
            </p:cNvPr>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9" name="Rectangle 99">
              <a:extLst>
                <a:ext uri="{FF2B5EF4-FFF2-40B4-BE49-F238E27FC236}">
                  <a16:creationId xmlns:a16="http://schemas.microsoft.com/office/drawing/2014/main" id="{4C4A34B0-5E98-43FF-AE1F-A58B3008B492}"/>
                </a:ext>
              </a:extLst>
            </p:cNvPr>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0" name="Rectangle 100">
              <a:extLst>
                <a:ext uri="{FF2B5EF4-FFF2-40B4-BE49-F238E27FC236}">
                  <a16:creationId xmlns:a16="http://schemas.microsoft.com/office/drawing/2014/main" id="{B0FDAF64-25E0-4575-9654-DB7FDDFBC289}"/>
                </a:ext>
              </a:extLst>
            </p:cNvPr>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1" name="Rectangle 101">
              <a:extLst>
                <a:ext uri="{FF2B5EF4-FFF2-40B4-BE49-F238E27FC236}">
                  <a16:creationId xmlns:a16="http://schemas.microsoft.com/office/drawing/2014/main" id="{51323724-2A9E-4BBA-BE7E-2FDD56A0F62A}"/>
                </a:ext>
              </a:extLst>
            </p:cNvPr>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2" name="Rectangle 102">
              <a:extLst>
                <a:ext uri="{FF2B5EF4-FFF2-40B4-BE49-F238E27FC236}">
                  <a16:creationId xmlns:a16="http://schemas.microsoft.com/office/drawing/2014/main" id="{D03C1D06-C491-43DA-82E9-92C85002EF59}"/>
                </a:ext>
              </a:extLst>
            </p:cNvPr>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3" name="Rectangle 103">
              <a:extLst>
                <a:ext uri="{FF2B5EF4-FFF2-40B4-BE49-F238E27FC236}">
                  <a16:creationId xmlns:a16="http://schemas.microsoft.com/office/drawing/2014/main" id="{CBA02885-9D3B-4FEB-B47A-0AB97431BE56}"/>
                </a:ext>
              </a:extLst>
            </p:cNvPr>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4" name="Rectangle 104">
              <a:extLst>
                <a:ext uri="{FF2B5EF4-FFF2-40B4-BE49-F238E27FC236}">
                  <a16:creationId xmlns:a16="http://schemas.microsoft.com/office/drawing/2014/main" id="{F8FAE1E5-C9D5-4FB4-8CD6-9232EA2331FA}"/>
                </a:ext>
              </a:extLst>
            </p:cNvPr>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5" name="Rectangle 105">
              <a:extLst>
                <a:ext uri="{FF2B5EF4-FFF2-40B4-BE49-F238E27FC236}">
                  <a16:creationId xmlns:a16="http://schemas.microsoft.com/office/drawing/2014/main" id="{6D74B520-5789-42DC-BC2A-C3D06132063F}"/>
                </a:ext>
              </a:extLst>
            </p:cNvPr>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6" name="Rectangle 106">
              <a:extLst>
                <a:ext uri="{FF2B5EF4-FFF2-40B4-BE49-F238E27FC236}">
                  <a16:creationId xmlns:a16="http://schemas.microsoft.com/office/drawing/2014/main" id="{B937F5EB-DF7D-4121-9DC8-909457B405AD}"/>
                </a:ext>
              </a:extLst>
            </p:cNvPr>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97" name="Rectangle 107">
              <a:extLst>
                <a:ext uri="{FF2B5EF4-FFF2-40B4-BE49-F238E27FC236}">
                  <a16:creationId xmlns:a16="http://schemas.microsoft.com/office/drawing/2014/main" id="{1D9849E0-02A1-4ACE-8C70-2142FA30A20F}"/>
                </a:ext>
              </a:extLst>
            </p:cNvPr>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98" name="Rectangle 108">
              <a:extLst>
                <a:ext uri="{FF2B5EF4-FFF2-40B4-BE49-F238E27FC236}">
                  <a16:creationId xmlns:a16="http://schemas.microsoft.com/office/drawing/2014/main" id="{207406E5-2279-4DDA-A915-D69CF6427D08}"/>
                </a:ext>
              </a:extLst>
            </p:cNvPr>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99" name="Rectangle 109">
              <a:extLst>
                <a:ext uri="{FF2B5EF4-FFF2-40B4-BE49-F238E27FC236}">
                  <a16:creationId xmlns:a16="http://schemas.microsoft.com/office/drawing/2014/main" id="{539BFDA2-FE4B-41EE-B150-88E7302ADE6C}"/>
                </a:ext>
              </a:extLst>
            </p:cNvPr>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0" name="Rectangle 110">
              <a:extLst>
                <a:ext uri="{FF2B5EF4-FFF2-40B4-BE49-F238E27FC236}">
                  <a16:creationId xmlns:a16="http://schemas.microsoft.com/office/drawing/2014/main" id="{49F0BDE7-E467-4E04-A7CA-6C09CEF03D35}"/>
                </a:ext>
              </a:extLst>
            </p:cNvPr>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1" name="Rectangle 111">
              <a:extLst>
                <a:ext uri="{FF2B5EF4-FFF2-40B4-BE49-F238E27FC236}">
                  <a16:creationId xmlns:a16="http://schemas.microsoft.com/office/drawing/2014/main" id="{50E7A257-5E85-48E9-AC8C-C8F4776BA7E9}"/>
                </a:ext>
              </a:extLst>
            </p:cNvPr>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2" name="Rectangle 112">
              <a:extLst>
                <a:ext uri="{FF2B5EF4-FFF2-40B4-BE49-F238E27FC236}">
                  <a16:creationId xmlns:a16="http://schemas.microsoft.com/office/drawing/2014/main" id="{F16DB010-6F77-447B-8EB7-6551F51A3604}"/>
                </a:ext>
              </a:extLst>
            </p:cNvPr>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3" name="Rectangle 113">
              <a:extLst>
                <a:ext uri="{FF2B5EF4-FFF2-40B4-BE49-F238E27FC236}">
                  <a16:creationId xmlns:a16="http://schemas.microsoft.com/office/drawing/2014/main" id="{244A52C6-8A5C-45EC-8034-0DBA5E8B913B}"/>
                </a:ext>
              </a:extLst>
            </p:cNvPr>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4" name="Rectangle 114">
              <a:extLst>
                <a:ext uri="{FF2B5EF4-FFF2-40B4-BE49-F238E27FC236}">
                  <a16:creationId xmlns:a16="http://schemas.microsoft.com/office/drawing/2014/main" id="{C9647423-EAA3-43FC-9CA9-8DD637321DEF}"/>
                </a:ext>
              </a:extLst>
            </p:cNvPr>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5" name="Rectangle 115">
              <a:extLst>
                <a:ext uri="{FF2B5EF4-FFF2-40B4-BE49-F238E27FC236}">
                  <a16:creationId xmlns:a16="http://schemas.microsoft.com/office/drawing/2014/main" id="{98132092-43C2-4437-BD8C-03A2BAFF43B1}"/>
                </a:ext>
              </a:extLst>
            </p:cNvPr>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6" name="Rectangle 116">
              <a:extLst>
                <a:ext uri="{FF2B5EF4-FFF2-40B4-BE49-F238E27FC236}">
                  <a16:creationId xmlns:a16="http://schemas.microsoft.com/office/drawing/2014/main" id="{21059F3E-C3EC-4DAC-93B8-5916D97751A1}"/>
                </a:ext>
              </a:extLst>
            </p:cNvPr>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7" name="Rectangle 117">
              <a:extLst>
                <a:ext uri="{FF2B5EF4-FFF2-40B4-BE49-F238E27FC236}">
                  <a16:creationId xmlns:a16="http://schemas.microsoft.com/office/drawing/2014/main" id="{3FC5B899-21FF-48DA-8C74-B3768CC9E69A}"/>
                </a:ext>
              </a:extLst>
            </p:cNvPr>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8" name="Rectangle 118">
              <a:extLst>
                <a:ext uri="{FF2B5EF4-FFF2-40B4-BE49-F238E27FC236}">
                  <a16:creationId xmlns:a16="http://schemas.microsoft.com/office/drawing/2014/main" id="{113837DA-82A9-4BAA-8BE7-FDF00E3620AA}"/>
                </a:ext>
              </a:extLst>
            </p:cNvPr>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09" name="Rectangle 119">
              <a:extLst>
                <a:ext uri="{FF2B5EF4-FFF2-40B4-BE49-F238E27FC236}">
                  <a16:creationId xmlns:a16="http://schemas.microsoft.com/office/drawing/2014/main" id="{7A735C2C-AE16-4035-8B55-E5B5BA488A5E}"/>
                </a:ext>
              </a:extLst>
            </p:cNvPr>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10" name="Rectangle 120">
              <a:extLst>
                <a:ext uri="{FF2B5EF4-FFF2-40B4-BE49-F238E27FC236}">
                  <a16:creationId xmlns:a16="http://schemas.microsoft.com/office/drawing/2014/main" id="{04C47098-BFDF-4883-B88A-2D929D39C86B}"/>
                </a:ext>
              </a:extLst>
            </p:cNvPr>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11" name="Rectangle 121">
              <a:extLst>
                <a:ext uri="{FF2B5EF4-FFF2-40B4-BE49-F238E27FC236}">
                  <a16:creationId xmlns:a16="http://schemas.microsoft.com/office/drawing/2014/main" id="{DCA48E32-B989-4F0A-A728-B368146A8D52}"/>
                </a:ext>
              </a:extLst>
            </p:cNvPr>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12" name="Rectangle 122">
              <a:extLst>
                <a:ext uri="{FF2B5EF4-FFF2-40B4-BE49-F238E27FC236}">
                  <a16:creationId xmlns:a16="http://schemas.microsoft.com/office/drawing/2014/main" id="{FAFDCB3D-7E26-456A-9614-703C3BCFC937}"/>
                </a:ext>
              </a:extLst>
            </p:cNvPr>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13" name="Rectangle 123">
              <a:extLst>
                <a:ext uri="{FF2B5EF4-FFF2-40B4-BE49-F238E27FC236}">
                  <a16:creationId xmlns:a16="http://schemas.microsoft.com/office/drawing/2014/main" id="{1E152620-40A8-44E8-9445-2D18642B4523}"/>
                </a:ext>
              </a:extLst>
            </p:cNvPr>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14" name="Rectangle 124">
              <a:extLst>
                <a:ext uri="{FF2B5EF4-FFF2-40B4-BE49-F238E27FC236}">
                  <a16:creationId xmlns:a16="http://schemas.microsoft.com/office/drawing/2014/main" id="{B75B3E4E-267A-48D7-9B2B-44ED979CE167}"/>
                </a:ext>
              </a:extLst>
            </p:cNvPr>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15" name="Rectangle 125">
              <a:extLst>
                <a:ext uri="{FF2B5EF4-FFF2-40B4-BE49-F238E27FC236}">
                  <a16:creationId xmlns:a16="http://schemas.microsoft.com/office/drawing/2014/main" id="{4BBD9E31-5589-4069-8C7E-0DCB364240D0}"/>
                </a:ext>
              </a:extLst>
            </p:cNvPr>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16" name="Rectangle 126">
              <a:extLst>
                <a:ext uri="{FF2B5EF4-FFF2-40B4-BE49-F238E27FC236}">
                  <a16:creationId xmlns:a16="http://schemas.microsoft.com/office/drawing/2014/main" id="{EDAB280B-9722-447B-87E0-059F00348299}"/>
                </a:ext>
              </a:extLst>
            </p:cNvPr>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17" name="Rectangle 127">
              <a:extLst>
                <a:ext uri="{FF2B5EF4-FFF2-40B4-BE49-F238E27FC236}">
                  <a16:creationId xmlns:a16="http://schemas.microsoft.com/office/drawing/2014/main" id="{DB9F49DF-ED6F-489A-99D2-143FBA8ED919}"/>
                </a:ext>
              </a:extLst>
            </p:cNvPr>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18" name="Rectangle 128">
              <a:extLst>
                <a:ext uri="{FF2B5EF4-FFF2-40B4-BE49-F238E27FC236}">
                  <a16:creationId xmlns:a16="http://schemas.microsoft.com/office/drawing/2014/main" id="{61026B66-A800-4BF6-B454-0609DB4F0E61}"/>
                </a:ext>
              </a:extLst>
            </p:cNvPr>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9" name="Rectangle 129">
              <a:extLst>
                <a:ext uri="{FF2B5EF4-FFF2-40B4-BE49-F238E27FC236}">
                  <a16:creationId xmlns:a16="http://schemas.microsoft.com/office/drawing/2014/main" id="{31EC16DF-9A88-4D70-AAEC-DD0493072104}"/>
                </a:ext>
              </a:extLst>
            </p:cNvPr>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0" name="Rectangle 130">
              <a:extLst>
                <a:ext uri="{FF2B5EF4-FFF2-40B4-BE49-F238E27FC236}">
                  <a16:creationId xmlns:a16="http://schemas.microsoft.com/office/drawing/2014/main" id="{200C0318-6C34-4558-919F-665FF47C77B6}"/>
                </a:ext>
              </a:extLst>
            </p:cNvPr>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1" name="Rectangle 131">
              <a:extLst>
                <a:ext uri="{FF2B5EF4-FFF2-40B4-BE49-F238E27FC236}">
                  <a16:creationId xmlns:a16="http://schemas.microsoft.com/office/drawing/2014/main" id="{250DCE9A-DF8B-49EF-8548-14AAA1F47BBF}"/>
                </a:ext>
              </a:extLst>
            </p:cNvPr>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2" name="Rectangle 132">
              <a:extLst>
                <a:ext uri="{FF2B5EF4-FFF2-40B4-BE49-F238E27FC236}">
                  <a16:creationId xmlns:a16="http://schemas.microsoft.com/office/drawing/2014/main" id="{8EE05BE0-D73D-4554-87D5-8193536BD956}"/>
                </a:ext>
              </a:extLst>
            </p:cNvPr>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3" name="Rectangle 133">
              <a:extLst>
                <a:ext uri="{FF2B5EF4-FFF2-40B4-BE49-F238E27FC236}">
                  <a16:creationId xmlns:a16="http://schemas.microsoft.com/office/drawing/2014/main" id="{C067E72E-64D8-4FE8-ABD6-46E298C073E1}"/>
                </a:ext>
              </a:extLst>
            </p:cNvPr>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4" name="Rectangle 134">
              <a:extLst>
                <a:ext uri="{FF2B5EF4-FFF2-40B4-BE49-F238E27FC236}">
                  <a16:creationId xmlns:a16="http://schemas.microsoft.com/office/drawing/2014/main" id="{5F89C6A6-FADA-48F1-A259-47D2DFCCD178}"/>
                </a:ext>
              </a:extLst>
            </p:cNvPr>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5" name="Rectangle 135">
              <a:extLst>
                <a:ext uri="{FF2B5EF4-FFF2-40B4-BE49-F238E27FC236}">
                  <a16:creationId xmlns:a16="http://schemas.microsoft.com/office/drawing/2014/main" id="{66761490-F0B5-4A81-AF83-903AF42FCD22}"/>
                </a:ext>
              </a:extLst>
            </p:cNvPr>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6" name="Rectangle 136">
              <a:extLst>
                <a:ext uri="{FF2B5EF4-FFF2-40B4-BE49-F238E27FC236}">
                  <a16:creationId xmlns:a16="http://schemas.microsoft.com/office/drawing/2014/main" id="{FFC599F0-CF68-4CA3-B133-CBA88DC6357F}"/>
                </a:ext>
              </a:extLst>
            </p:cNvPr>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7" name="Rectangle 137">
              <a:extLst>
                <a:ext uri="{FF2B5EF4-FFF2-40B4-BE49-F238E27FC236}">
                  <a16:creationId xmlns:a16="http://schemas.microsoft.com/office/drawing/2014/main" id="{766BF7D6-503E-4EFA-A949-D5A704BE3F76}"/>
                </a:ext>
              </a:extLst>
            </p:cNvPr>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8" name="Rectangle 138">
              <a:extLst>
                <a:ext uri="{FF2B5EF4-FFF2-40B4-BE49-F238E27FC236}">
                  <a16:creationId xmlns:a16="http://schemas.microsoft.com/office/drawing/2014/main" id="{E29DA614-09FC-4735-BBE2-543A792F3246}"/>
                </a:ext>
              </a:extLst>
            </p:cNvPr>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9" name="Rectangle 139">
              <a:extLst>
                <a:ext uri="{FF2B5EF4-FFF2-40B4-BE49-F238E27FC236}">
                  <a16:creationId xmlns:a16="http://schemas.microsoft.com/office/drawing/2014/main" id="{33850116-8863-450D-B775-748FEB5CA873}"/>
                </a:ext>
              </a:extLst>
            </p:cNvPr>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0" name="Rectangle 140">
              <a:extLst>
                <a:ext uri="{FF2B5EF4-FFF2-40B4-BE49-F238E27FC236}">
                  <a16:creationId xmlns:a16="http://schemas.microsoft.com/office/drawing/2014/main" id="{FB2F0B97-1BBA-443F-BA98-171EF7345FCC}"/>
                </a:ext>
              </a:extLst>
            </p:cNvPr>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431" name="Rectangle 141">
              <a:extLst>
                <a:ext uri="{FF2B5EF4-FFF2-40B4-BE49-F238E27FC236}">
                  <a16:creationId xmlns:a16="http://schemas.microsoft.com/office/drawing/2014/main" id="{B0555981-D1EB-4C5B-B974-98C1065C460D}"/>
                </a:ext>
              </a:extLst>
            </p:cNvPr>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432" name="Rectangle 142">
              <a:extLst>
                <a:ext uri="{FF2B5EF4-FFF2-40B4-BE49-F238E27FC236}">
                  <a16:creationId xmlns:a16="http://schemas.microsoft.com/office/drawing/2014/main" id="{9BF42436-41BE-406D-8B5E-B0964E30F914}"/>
                </a:ext>
              </a:extLst>
            </p:cNvPr>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433" name="Rectangle 143">
              <a:extLst>
                <a:ext uri="{FF2B5EF4-FFF2-40B4-BE49-F238E27FC236}">
                  <a16:creationId xmlns:a16="http://schemas.microsoft.com/office/drawing/2014/main" id="{BC3C2811-06DC-4519-9DBF-D157C60EAE62}"/>
                </a:ext>
              </a:extLst>
            </p:cNvPr>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4" name="Rectangle 144">
              <a:extLst>
                <a:ext uri="{FF2B5EF4-FFF2-40B4-BE49-F238E27FC236}">
                  <a16:creationId xmlns:a16="http://schemas.microsoft.com/office/drawing/2014/main" id="{B953E929-9692-4C3C-A1EA-7284FEDA2807}"/>
                </a:ext>
              </a:extLst>
            </p:cNvPr>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5" name="Rectangle 145">
              <a:extLst>
                <a:ext uri="{FF2B5EF4-FFF2-40B4-BE49-F238E27FC236}">
                  <a16:creationId xmlns:a16="http://schemas.microsoft.com/office/drawing/2014/main" id="{EED8785D-DAC0-47D6-93FB-5463A806303B}"/>
                </a:ext>
              </a:extLst>
            </p:cNvPr>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6" name="Rectangle 146">
              <a:extLst>
                <a:ext uri="{FF2B5EF4-FFF2-40B4-BE49-F238E27FC236}">
                  <a16:creationId xmlns:a16="http://schemas.microsoft.com/office/drawing/2014/main" id="{A4516FF7-62C5-4BE2-A82D-D5F9D523FE9F}"/>
                </a:ext>
              </a:extLst>
            </p:cNvPr>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7" name="Rectangle 147">
              <a:extLst>
                <a:ext uri="{FF2B5EF4-FFF2-40B4-BE49-F238E27FC236}">
                  <a16:creationId xmlns:a16="http://schemas.microsoft.com/office/drawing/2014/main" id="{C22FE996-ECF2-4C50-808C-8AFAD4C73798}"/>
                </a:ext>
              </a:extLst>
            </p:cNvPr>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8" name="Rectangle 148">
              <a:extLst>
                <a:ext uri="{FF2B5EF4-FFF2-40B4-BE49-F238E27FC236}">
                  <a16:creationId xmlns:a16="http://schemas.microsoft.com/office/drawing/2014/main" id="{F0E9E8F5-5610-42E0-9C58-EF526FCD4DEF}"/>
                </a:ext>
              </a:extLst>
            </p:cNvPr>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9" name="Rectangle 149">
              <a:extLst>
                <a:ext uri="{FF2B5EF4-FFF2-40B4-BE49-F238E27FC236}">
                  <a16:creationId xmlns:a16="http://schemas.microsoft.com/office/drawing/2014/main" id="{BA8AFE91-ED3E-4617-A5CE-16AC59F4365C}"/>
                </a:ext>
              </a:extLst>
            </p:cNvPr>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0" name="Rectangle 150">
              <a:extLst>
                <a:ext uri="{FF2B5EF4-FFF2-40B4-BE49-F238E27FC236}">
                  <a16:creationId xmlns:a16="http://schemas.microsoft.com/office/drawing/2014/main" id="{F184D307-6328-4FAF-882A-758760FAD567}"/>
                </a:ext>
              </a:extLst>
            </p:cNvPr>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41" name="Rectangle 151">
              <a:extLst>
                <a:ext uri="{FF2B5EF4-FFF2-40B4-BE49-F238E27FC236}">
                  <a16:creationId xmlns:a16="http://schemas.microsoft.com/office/drawing/2014/main" id="{4250303C-2A04-4B5B-A4E1-62FC95F88198}"/>
                </a:ext>
              </a:extLst>
            </p:cNvPr>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42" name="Rectangle 152">
              <a:extLst>
                <a:ext uri="{FF2B5EF4-FFF2-40B4-BE49-F238E27FC236}">
                  <a16:creationId xmlns:a16="http://schemas.microsoft.com/office/drawing/2014/main" id="{3602931D-0F1B-4F35-B9ED-DE57616AC4DF}"/>
                </a:ext>
              </a:extLst>
            </p:cNvPr>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43" name="Rectangle 153">
              <a:extLst>
                <a:ext uri="{FF2B5EF4-FFF2-40B4-BE49-F238E27FC236}">
                  <a16:creationId xmlns:a16="http://schemas.microsoft.com/office/drawing/2014/main" id="{C766ED8B-10B3-44C8-8879-5185BE02D093}"/>
                </a:ext>
              </a:extLst>
            </p:cNvPr>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44" name="Rectangle 154">
              <a:extLst>
                <a:ext uri="{FF2B5EF4-FFF2-40B4-BE49-F238E27FC236}">
                  <a16:creationId xmlns:a16="http://schemas.microsoft.com/office/drawing/2014/main" id="{59AD65A4-F8E0-45A5-B259-F5C20B0FB5B1}"/>
                </a:ext>
              </a:extLst>
            </p:cNvPr>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45" name="Rectangle 155">
              <a:extLst>
                <a:ext uri="{FF2B5EF4-FFF2-40B4-BE49-F238E27FC236}">
                  <a16:creationId xmlns:a16="http://schemas.microsoft.com/office/drawing/2014/main" id="{16FF8DCC-F520-4039-94CA-F3A0A1546E8A}"/>
                </a:ext>
              </a:extLst>
            </p:cNvPr>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46" name="Rectangle 156">
              <a:extLst>
                <a:ext uri="{FF2B5EF4-FFF2-40B4-BE49-F238E27FC236}">
                  <a16:creationId xmlns:a16="http://schemas.microsoft.com/office/drawing/2014/main" id="{AC95FFB7-B393-449E-8E93-A4323B560CBA}"/>
                </a:ext>
              </a:extLst>
            </p:cNvPr>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47" name="Rectangle 157">
              <a:extLst>
                <a:ext uri="{FF2B5EF4-FFF2-40B4-BE49-F238E27FC236}">
                  <a16:creationId xmlns:a16="http://schemas.microsoft.com/office/drawing/2014/main" id="{C94D30F2-9FC8-42D8-A7B4-AAAD9463799F}"/>
                </a:ext>
              </a:extLst>
            </p:cNvPr>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8" name="Rectangle 158">
              <a:extLst>
                <a:ext uri="{FF2B5EF4-FFF2-40B4-BE49-F238E27FC236}">
                  <a16:creationId xmlns:a16="http://schemas.microsoft.com/office/drawing/2014/main" id="{DAA4B37F-9F6B-4A35-B3EF-313FC50D18B5}"/>
                </a:ext>
              </a:extLst>
            </p:cNvPr>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9" name="Rectangle 159">
              <a:extLst>
                <a:ext uri="{FF2B5EF4-FFF2-40B4-BE49-F238E27FC236}">
                  <a16:creationId xmlns:a16="http://schemas.microsoft.com/office/drawing/2014/main" id="{9D72A04C-D544-41ED-A71D-6A465345C74D}"/>
                </a:ext>
              </a:extLst>
            </p:cNvPr>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0" name="Rectangle 160">
              <a:extLst>
                <a:ext uri="{FF2B5EF4-FFF2-40B4-BE49-F238E27FC236}">
                  <a16:creationId xmlns:a16="http://schemas.microsoft.com/office/drawing/2014/main" id="{A385F725-1987-446C-AC4C-EC9DCC5B7058}"/>
                </a:ext>
              </a:extLst>
            </p:cNvPr>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1" name="Rectangle 161">
              <a:extLst>
                <a:ext uri="{FF2B5EF4-FFF2-40B4-BE49-F238E27FC236}">
                  <a16:creationId xmlns:a16="http://schemas.microsoft.com/office/drawing/2014/main" id="{E2A112E1-9CB0-4DD4-BBBE-B60E8E0036D2}"/>
                </a:ext>
              </a:extLst>
            </p:cNvPr>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2" name="Rectangle 162">
              <a:extLst>
                <a:ext uri="{FF2B5EF4-FFF2-40B4-BE49-F238E27FC236}">
                  <a16:creationId xmlns:a16="http://schemas.microsoft.com/office/drawing/2014/main" id="{28B734BC-4F8F-4BB0-8807-C88465359E8F}"/>
                </a:ext>
              </a:extLst>
            </p:cNvPr>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3" name="Rectangle 163">
              <a:extLst>
                <a:ext uri="{FF2B5EF4-FFF2-40B4-BE49-F238E27FC236}">
                  <a16:creationId xmlns:a16="http://schemas.microsoft.com/office/drawing/2014/main" id="{A1A2C73D-BB27-4A43-A22A-CDB2F516BD57}"/>
                </a:ext>
              </a:extLst>
            </p:cNvPr>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4" name="Rectangle 164">
              <a:extLst>
                <a:ext uri="{FF2B5EF4-FFF2-40B4-BE49-F238E27FC236}">
                  <a16:creationId xmlns:a16="http://schemas.microsoft.com/office/drawing/2014/main" id="{7F0351F4-E95B-4E50-ABC6-9E66B09CAC1A}"/>
                </a:ext>
              </a:extLst>
            </p:cNvPr>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5" name="Rectangle 165">
              <a:extLst>
                <a:ext uri="{FF2B5EF4-FFF2-40B4-BE49-F238E27FC236}">
                  <a16:creationId xmlns:a16="http://schemas.microsoft.com/office/drawing/2014/main" id="{5FDE91CD-7B05-4BE4-B58A-BD3B2FEBCD7D}"/>
                </a:ext>
              </a:extLst>
            </p:cNvPr>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6" name="Rectangle 166">
              <a:extLst>
                <a:ext uri="{FF2B5EF4-FFF2-40B4-BE49-F238E27FC236}">
                  <a16:creationId xmlns:a16="http://schemas.microsoft.com/office/drawing/2014/main" id="{25A2F73B-C596-4338-8B51-BE39F373D464}"/>
                </a:ext>
              </a:extLst>
            </p:cNvPr>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7" name="Rectangle 167">
              <a:extLst>
                <a:ext uri="{FF2B5EF4-FFF2-40B4-BE49-F238E27FC236}">
                  <a16:creationId xmlns:a16="http://schemas.microsoft.com/office/drawing/2014/main" id="{265BC848-2AA7-4EA0-AB12-45B29F045A52}"/>
                </a:ext>
              </a:extLst>
            </p:cNvPr>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8" name="Rectangle 168">
              <a:extLst>
                <a:ext uri="{FF2B5EF4-FFF2-40B4-BE49-F238E27FC236}">
                  <a16:creationId xmlns:a16="http://schemas.microsoft.com/office/drawing/2014/main" id="{239024A6-1F76-446E-ACE7-1A225F318008}"/>
                </a:ext>
              </a:extLst>
            </p:cNvPr>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9" name="Rectangle 169">
              <a:extLst>
                <a:ext uri="{FF2B5EF4-FFF2-40B4-BE49-F238E27FC236}">
                  <a16:creationId xmlns:a16="http://schemas.microsoft.com/office/drawing/2014/main" id="{DB926250-8A22-4FE8-8A8E-429AFA7773A0}"/>
                </a:ext>
              </a:extLst>
            </p:cNvPr>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60" name="Rectangle 170">
              <a:extLst>
                <a:ext uri="{FF2B5EF4-FFF2-40B4-BE49-F238E27FC236}">
                  <a16:creationId xmlns:a16="http://schemas.microsoft.com/office/drawing/2014/main" id="{20B1EF69-10FB-4EDC-8047-4D2C3BB7AEE8}"/>
                </a:ext>
              </a:extLst>
            </p:cNvPr>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61" name="Rectangle 171">
              <a:extLst>
                <a:ext uri="{FF2B5EF4-FFF2-40B4-BE49-F238E27FC236}">
                  <a16:creationId xmlns:a16="http://schemas.microsoft.com/office/drawing/2014/main" id="{940B3A0F-1E0B-40A7-9A12-8B9D92EF2C91}"/>
                </a:ext>
              </a:extLst>
            </p:cNvPr>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62" name="Rectangle 172">
              <a:extLst>
                <a:ext uri="{FF2B5EF4-FFF2-40B4-BE49-F238E27FC236}">
                  <a16:creationId xmlns:a16="http://schemas.microsoft.com/office/drawing/2014/main" id="{D1E80E65-8617-4D39-AF44-4110E618A912}"/>
                </a:ext>
              </a:extLst>
            </p:cNvPr>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63" name="Rectangle 173">
              <a:extLst>
                <a:ext uri="{FF2B5EF4-FFF2-40B4-BE49-F238E27FC236}">
                  <a16:creationId xmlns:a16="http://schemas.microsoft.com/office/drawing/2014/main" id="{B95A0D9B-322A-4992-A56A-9FEC9E24FD75}"/>
                </a:ext>
              </a:extLst>
            </p:cNvPr>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464" name="Rectangle 174">
              <a:extLst>
                <a:ext uri="{FF2B5EF4-FFF2-40B4-BE49-F238E27FC236}">
                  <a16:creationId xmlns:a16="http://schemas.microsoft.com/office/drawing/2014/main" id="{AD148F35-FAF3-4EDD-B821-633F913DC168}"/>
                </a:ext>
              </a:extLst>
            </p:cNvPr>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465" name="Rectangle 175">
              <a:extLst>
                <a:ext uri="{FF2B5EF4-FFF2-40B4-BE49-F238E27FC236}">
                  <a16:creationId xmlns:a16="http://schemas.microsoft.com/office/drawing/2014/main" id="{CF60C7B0-BE8A-4DB3-B467-1078370AE1A0}"/>
                </a:ext>
              </a:extLst>
            </p:cNvPr>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466" name="Rectangle 176">
              <a:extLst>
                <a:ext uri="{FF2B5EF4-FFF2-40B4-BE49-F238E27FC236}">
                  <a16:creationId xmlns:a16="http://schemas.microsoft.com/office/drawing/2014/main" id="{FD7EFF62-1FDD-4D9A-A208-521724C19D95}"/>
                </a:ext>
              </a:extLst>
            </p:cNvPr>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467" name="Rectangle 177">
              <a:extLst>
                <a:ext uri="{FF2B5EF4-FFF2-40B4-BE49-F238E27FC236}">
                  <a16:creationId xmlns:a16="http://schemas.microsoft.com/office/drawing/2014/main" id="{99E6E8E1-73C6-49A4-8844-A15B42528DAA}"/>
                </a:ext>
              </a:extLst>
            </p:cNvPr>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68" name="Rectangle 178">
              <a:extLst>
                <a:ext uri="{FF2B5EF4-FFF2-40B4-BE49-F238E27FC236}">
                  <a16:creationId xmlns:a16="http://schemas.microsoft.com/office/drawing/2014/main" id="{60E34040-7A05-4A1A-98AB-E4DAE9224C3F}"/>
                </a:ext>
              </a:extLst>
            </p:cNvPr>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69" name="Rectangle 179">
              <a:extLst>
                <a:ext uri="{FF2B5EF4-FFF2-40B4-BE49-F238E27FC236}">
                  <a16:creationId xmlns:a16="http://schemas.microsoft.com/office/drawing/2014/main" id="{BC6D24F1-BF66-4235-9393-39B781D7020C}"/>
                </a:ext>
              </a:extLst>
            </p:cNvPr>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70" name="Rectangle 180">
              <a:extLst>
                <a:ext uri="{FF2B5EF4-FFF2-40B4-BE49-F238E27FC236}">
                  <a16:creationId xmlns:a16="http://schemas.microsoft.com/office/drawing/2014/main" id="{BAB835D6-88CD-409F-ACCD-8A84AEC42372}"/>
                </a:ext>
              </a:extLst>
            </p:cNvPr>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71" name="Rectangle 181">
              <a:extLst>
                <a:ext uri="{FF2B5EF4-FFF2-40B4-BE49-F238E27FC236}">
                  <a16:creationId xmlns:a16="http://schemas.microsoft.com/office/drawing/2014/main" id="{8C706382-0828-4831-94D3-0E069352AC8D}"/>
                </a:ext>
              </a:extLst>
            </p:cNvPr>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72" name="Rectangle 182">
              <a:extLst>
                <a:ext uri="{FF2B5EF4-FFF2-40B4-BE49-F238E27FC236}">
                  <a16:creationId xmlns:a16="http://schemas.microsoft.com/office/drawing/2014/main" id="{1DE9CE88-FE2F-4451-9C7E-1F824A343E99}"/>
                </a:ext>
              </a:extLst>
            </p:cNvPr>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73" name="Rectangle 183">
              <a:extLst>
                <a:ext uri="{FF2B5EF4-FFF2-40B4-BE49-F238E27FC236}">
                  <a16:creationId xmlns:a16="http://schemas.microsoft.com/office/drawing/2014/main" id="{D152903C-0F00-4F8A-ADD8-95D86581C5FD}"/>
                </a:ext>
              </a:extLst>
            </p:cNvPr>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74" name="Rectangle 184">
              <a:extLst>
                <a:ext uri="{FF2B5EF4-FFF2-40B4-BE49-F238E27FC236}">
                  <a16:creationId xmlns:a16="http://schemas.microsoft.com/office/drawing/2014/main" id="{9351F340-21C6-4510-9376-A65CA6B6E758}"/>
                </a:ext>
              </a:extLst>
            </p:cNvPr>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75" name="Rectangle 185">
              <a:extLst>
                <a:ext uri="{FF2B5EF4-FFF2-40B4-BE49-F238E27FC236}">
                  <a16:creationId xmlns:a16="http://schemas.microsoft.com/office/drawing/2014/main" id="{4837A548-ECCB-4EA9-BCE5-104CBC3FD33B}"/>
                </a:ext>
              </a:extLst>
            </p:cNvPr>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6" name="Rectangle 186">
              <a:extLst>
                <a:ext uri="{FF2B5EF4-FFF2-40B4-BE49-F238E27FC236}">
                  <a16:creationId xmlns:a16="http://schemas.microsoft.com/office/drawing/2014/main" id="{895AA9C1-7B8C-4789-AB10-243B74109017}"/>
                </a:ext>
              </a:extLst>
            </p:cNvPr>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7" name="Rectangle 187">
              <a:extLst>
                <a:ext uri="{FF2B5EF4-FFF2-40B4-BE49-F238E27FC236}">
                  <a16:creationId xmlns:a16="http://schemas.microsoft.com/office/drawing/2014/main" id="{86B0E264-2CA2-41F1-AD24-A7F23DE5D560}"/>
                </a:ext>
              </a:extLst>
            </p:cNvPr>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78" name="Rectangle 188">
              <a:extLst>
                <a:ext uri="{FF2B5EF4-FFF2-40B4-BE49-F238E27FC236}">
                  <a16:creationId xmlns:a16="http://schemas.microsoft.com/office/drawing/2014/main" id="{E2143234-E6D1-49C9-AF16-B094FFDC010E}"/>
                </a:ext>
              </a:extLst>
            </p:cNvPr>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79" name="Rectangle 189">
              <a:extLst>
                <a:ext uri="{FF2B5EF4-FFF2-40B4-BE49-F238E27FC236}">
                  <a16:creationId xmlns:a16="http://schemas.microsoft.com/office/drawing/2014/main" id="{0CF6BC36-6E13-4AB7-8BE3-9A4F9C21F8BD}"/>
                </a:ext>
              </a:extLst>
            </p:cNvPr>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80" name="Rectangle 190">
              <a:extLst>
                <a:ext uri="{FF2B5EF4-FFF2-40B4-BE49-F238E27FC236}">
                  <a16:creationId xmlns:a16="http://schemas.microsoft.com/office/drawing/2014/main" id="{998946BD-1396-41FB-9B83-19DC36036C2D}"/>
                </a:ext>
              </a:extLst>
            </p:cNvPr>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81" name="Rectangle 191">
              <a:extLst>
                <a:ext uri="{FF2B5EF4-FFF2-40B4-BE49-F238E27FC236}">
                  <a16:creationId xmlns:a16="http://schemas.microsoft.com/office/drawing/2014/main" id="{9052CFD7-E23C-40D3-BA0A-2CDB98C9AFA4}"/>
                </a:ext>
              </a:extLst>
            </p:cNvPr>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2" name="Rectangle 192">
              <a:extLst>
                <a:ext uri="{FF2B5EF4-FFF2-40B4-BE49-F238E27FC236}">
                  <a16:creationId xmlns:a16="http://schemas.microsoft.com/office/drawing/2014/main" id="{558B30A4-506C-4F7C-B81B-4A88D6334916}"/>
                </a:ext>
              </a:extLst>
            </p:cNvPr>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3" name="Rectangle 193">
              <a:extLst>
                <a:ext uri="{FF2B5EF4-FFF2-40B4-BE49-F238E27FC236}">
                  <a16:creationId xmlns:a16="http://schemas.microsoft.com/office/drawing/2014/main" id="{02DAF7C0-C174-4240-B8E3-5E6D52F3658D}"/>
                </a:ext>
              </a:extLst>
            </p:cNvPr>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4" name="Rectangle 194">
              <a:extLst>
                <a:ext uri="{FF2B5EF4-FFF2-40B4-BE49-F238E27FC236}">
                  <a16:creationId xmlns:a16="http://schemas.microsoft.com/office/drawing/2014/main" id="{CAA7266E-D5DE-4782-959C-A85B488A4DFC}"/>
                </a:ext>
              </a:extLst>
            </p:cNvPr>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5" name="Rectangle 195">
              <a:extLst>
                <a:ext uri="{FF2B5EF4-FFF2-40B4-BE49-F238E27FC236}">
                  <a16:creationId xmlns:a16="http://schemas.microsoft.com/office/drawing/2014/main" id="{D38E7400-B8D5-4C32-B6D5-FCC3A68557DB}"/>
                </a:ext>
              </a:extLst>
            </p:cNvPr>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86" name="Rectangle 196">
              <a:extLst>
                <a:ext uri="{FF2B5EF4-FFF2-40B4-BE49-F238E27FC236}">
                  <a16:creationId xmlns:a16="http://schemas.microsoft.com/office/drawing/2014/main" id="{AAA8DE46-EFBB-4C0F-95E5-AC24E9D49C0A}"/>
                </a:ext>
              </a:extLst>
            </p:cNvPr>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7" name="Rectangle 197">
              <a:extLst>
                <a:ext uri="{FF2B5EF4-FFF2-40B4-BE49-F238E27FC236}">
                  <a16:creationId xmlns:a16="http://schemas.microsoft.com/office/drawing/2014/main" id="{10A5E9D9-DC1F-41E6-B6E1-DC55BE5652DA}"/>
                </a:ext>
              </a:extLst>
            </p:cNvPr>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8" name="Rectangle 198">
              <a:extLst>
                <a:ext uri="{FF2B5EF4-FFF2-40B4-BE49-F238E27FC236}">
                  <a16:creationId xmlns:a16="http://schemas.microsoft.com/office/drawing/2014/main" id="{1B3A9A3C-DD83-462C-8466-FCEA6F33E2CD}"/>
                </a:ext>
              </a:extLst>
            </p:cNvPr>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9" name="Rectangle 199">
              <a:extLst>
                <a:ext uri="{FF2B5EF4-FFF2-40B4-BE49-F238E27FC236}">
                  <a16:creationId xmlns:a16="http://schemas.microsoft.com/office/drawing/2014/main" id="{16B9B05C-5B0C-4C27-9FDD-718495A63F85}"/>
                </a:ext>
              </a:extLst>
            </p:cNvPr>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90" name="Rectangle 200">
              <a:extLst>
                <a:ext uri="{FF2B5EF4-FFF2-40B4-BE49-F238E27FC236}">
                  <a16:creationId xmlns:a16="http://schemas.microsoft.com/office/drawing/2014/main" id="{BFA33973-A3B0-4469-BB8C-BBBCF563D28D}"/>
                </a:ext>
              </a:extLst>
            </p:cNvPr>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1" name="Rectangle 201">
              <a:extLst>
                <a:ext uri="{FF2B5EF4-FFF2-40B4-BE49-F238E27FC236}">
                  <a16:creationId xmlns:a16="http://schemas.microsoft.com/office/drawing/2014/main" id="{3D259502-A232-4649-B84E-58A203DA33B3}"/>
                </a:ext>
              </a:extLst>
            </p:cNvPr>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2" name="Rectangle 202">
              <a:extLst>
                <a:ext uri="{FF2B5EF4-FFF2-40B4-BE49-F238E27FC236}">
                  <a16:creationId xmlns:a16="http://schemas.microsoft.com/office/drawing/2014/main" id="{88C81EEC-F326-4F1E-994A-18231CC21D3E}"/>
                </a:ext>
              </a:extLst>
            </p:cNvPr>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3" name="Rectangle 203">
              <a:extLst>
                <a:ext uri="{FF2B5EF4-FFF2-40B4-BE49-F238E27FC236}">
                  <a16:creationId xmlns:a16="http://schemas.microsoft.com/office/drawing/2014/main" id="{1FCE69DE-BCB3-496C-9A34-51C9FC35AD04}"/>
                </a:ext>
              </a:extLst>
            </p:cNvPr>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4" name="Rectangle 204">
              <a:extLst>
                <a:ext uri="{FF2B5EF4-FFF2-40B4-BE49-F238E27FC236}">
                  <a16:creationId xmlns:a16="http://schemas.microsoft.com/office/drawing/2014/main" id="{BFF935DF-50DC-4A0D-A1CD-548E7A685391}"/>
                </a:ext>
              </a:extLst>
            </p:cNvPr>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5" name="Rectangle 205">
              <a:extLst>
                <a:ext uri="{FF2B5EF4-FFF2-40B4-BE49-F238E27FC236}">
                  <a16:creationId xmlns:a16="http://schemas.microsoft.com/office/drawing/2014/main" id="{F5585F74-5F55-41A2-8925-6AA39A746604}"/>
                </a:ext>
              </a:extLst>
            </p:cNvPr>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6" name="Freeform 206">
              <a:extLst>
                <a:ext uri="{FF2B5EF4-FFF2-40B4-BE49-F238E27FC236}">
                  <a16:creationId xmlns:a16="http://schemas.microsoft.com/office/drawing/2014/main" id="{1FE337AC-CF0A-4257-B50F-FC45990C7D41}"/>
                </a:ext>
              </a:extLst>
            </p:cNvPr>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497" name="Freeform 207">
              <a:extLst>
                <a:ext uri="{FF2B5EF4-FFF2-40B4-BE49-F238E27FC236}">
                  <a16:creationId xmlns:a16="http://schemas.microsoft.com/office/drawing/2014/main" id="{70766A5B-3515-451F-BC1D-5C2C6D6D53C3}"/>
                </a:ext>
              </a:extLst>
            </p:cNvPr>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498" name="Group 409">
              <a:extLst>
                <a:ext uri="{FF2B5EF4-FFF2-40B4-BE49-F238E27FC236}">
                  <a16:creationId xmlns:a16="http://schemas.microsoft.com/office/drawing/2014/main" id="{6D37A9A5-9491-4A7C-A6E2-DFF886D2068B}"/>
                </a:ext>
              </a:extLst>
            </p:cNvPr>
            <p:cNvGrpSpPr/>
            <p:nvPr/>
          </p:nvGrpSpPr>
          <p:grpSpPr bwMode="auto">
            <a:xfrm>
              <a:off x="-7639510" y="-3051174"/>
              <a:ext cx="3211625" cy="6216650"/>
              <a:chOff x="2459" y="-335"/>
              <a:chExt cx="2023" cy="3916"/>
            </a:xfrm>
            <a:grpFill/>
          </p:grpSpPr>
          <p:sp>
            <p:nvSpPr>
              <p:cNvPr id="4696" name="Freeform 209">
                <a:extLst>
                  <a:ext uri="{FF2B5EF4-FFF2-40B4-BE49-F238E27FC236}">
                    <a16:creationId xmlns:a16="http://schemas.microsoft.com/office/drawing/2014/main" id="{C3813FA8-C4F2-40B5-AC45-866DCE885EF0}"/>
                  </a:ext>
                </a:extLst>
              </p:cNvPr>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4697" name="Freeform 210">
                <a:extLst>
                  <a:ext uri="{FF2B5EF4-FFF2-40B4-BE49-F238E27FC236}">
                    <a16:creationId xmlns:a16="http://schemas.microsoft.com/office/drawing/2014/main" id="{20AD5E10-9E10-4DB1-8A74-BB94E4C31417}"/>
                  </a:ext>
                </a:extLst>
              </p:cNvPr>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98" name="Freeform 211">
                <a:extLst>
                  <a:ext uri="{FF2B5EF4-FFF2-40B4-BE49-F238E27FC236}">
                    <a16:creationId xmlns:a16="http://schemas.microsoft.com/office/drawing/2014/main" id="{CF58119D-8622-4D0C-9D0A-FC026F00E274}"/>
                  </a:ext>
                </a:extLst>
              </p:cNvPr>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99" name="Freeform 212">
                <a:extLst>
                  <a:ext uri="{FF2B5EF4-FFF2-40B4-BE49-F238E27FC236}">
                    <a16:creationId xmlns:a16="http://schemas.microsoft.com/office/drawing/2014/main" id="{93AD1375-8040-4857-8DF8-EF3FAF315CD5}"/>
                  </a:ext>
                </a:extLst>
              </p:cNvPr>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4700" name="Freeform 213">
                <a:extLst>
                  <a:ext uri="{FF2B5EF4-FFF2-40B4-BE49-F238E27FC236}">
                    <a16:creationId xmlns:a16="http://schemas.microsoft.com/office/drawing/2014/main" id="{E3B3189F-9F73-4D30-84CE-E3C7B0B19AB4}"/>
                  </a:ext>
                </a:extLst>
              </p:cNvPr>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01" name="Freeform 214">
                <a:extLst>
                  <a:ext uri="{FF2B5EF4-FFF2-40B4-BE49-F238E27FC236}">
                    <a16:creationId xmlns:a16="http://schemas.microsoft.com/office/drawing/2014/main" id="{57D09C19-B523-4842-AC6B-B7296D0BE441}"/>
                  </a:ext>
                </a:extLst>
              </p:cNvPr>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4702" name="Freeform 215">
                <a:extLst>
                  <a:ext uri="{FF2B5EF4-FFF2-40B4-BE49-F238E27FC236}">
                    <a16:creationId xmlns:a16="http://schemas.microsoft.com/office/drawing/2014/main" id="{E1F33E45-A305-48CB-9BE0-DFB96F063495}"/>
                  </a:ext>
                </a:extLst>
              </p:cNvPr>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03" name="Freeform 216">
                <a:extLst>
                  <a:ext uri="{FF2B5EF4-FFF2-40B4-BE49-F238E27FC236}">
                    <a16:creationId xmlns:a16="http://schemas.microsoft.com/office/drawing/2014/main" id="{CFC08D13-021A-4B65-92BA-FEE921A55D51}"/>
                  </a:ext>
                </a:extLst>
              </p:cNvPr>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4704" name="Freeform 217">
                <a:extLst>
                  <a:ext uri="{FF2B5EF4-FFF2-40B4-BE49-F238E27FC236}">
                    <a16:creationId xmlns:a16="http://schemas.microsoft.com/office/drawing/2014/main" id="{643CBBB3-EEFF-4015-9C60-3E6F173923CC}"/>
                  </a:ext>
                </a:extLst>
              </p:cNvPr>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05" name="Freeform 218">
                <a:extLst>
                  <a:ext uri="{FF2B5EF4-FFF2-40B4-BE49-F238E27FC236}">
                    <a16:creationId xmlns:a16="http://schemas.microsoft.com/office/drawing/2014/main" id="{957E2041-E248-4D9B-A82E-FB9D0A48FF73}"/>
                  </a:ext>
                </a:extLst>
              </p:cNvPr>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4706" name="Freeform 219">
                <a:extLst>
                  <a:ext uri="{FF2B5EF4-FFF2-40B4-BE49-F238E27FC236}">
                    <a16:creationId xmlns:a16="http://schemas.microsoft.com/office/drawing/2014/main" id="{88E6453B-3A76-4306-BB28-502BACEFDD7B}"/>
                  </a:ext>
                </a:extLst>
              </p:cNvPr>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07" name="Freeform 220">
                <a:extLst>
                  <a:ext uri="{FF2B5EF4-FFF2-40B4-BE49-F238E27FC236}">
                    <a16:creationId xmlns:a16="http://schemas.microsoft.com/office/drawing/2014/main" id="{9A3174E6-CDCE-4716-8575-09FFCAE40F3A}"/>
                  </a:ext>
                </a:extLst>
              </p:cNvPr>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4708" name="Freeform 221">
                <a:extLst>
                  <a:ext uri="{FF2B5EF4-FFF2-40B4-BE49-F238E27FC236}">
                    <a16:creationId xmlns:a16="http://schemas.microsoft.com/office/drawing/2014/main" id="{4E936DA7-8FCB-4D79-B8FD-0B5A338223B4}"/>
                  </a:ext>
                </a:extLst>
              </p:cNvPr>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4709" name="Freeform 222">
                <a:extLst>
                  <a:ext uri="{FF2B5EF4-FFF2-40B4-BE49-F238E27FC236}">
                    <a16:creationId xmlns:a16="http://schemas.microsoft.com/office/drawing/2014/main" id="{574EC337-ACEE-4653-9A1B-F13E808F79E0}"/>
                  </a:ext>
                </a:extLst>
              </p:cNvPr>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4710" name="Freeform 223">
                <a:extLst>
                  <a:ext uri="{FF2B5EF4-FFF2-40B4-BE49-F238E27FC236}">
                    <a16:creationId xmlns:a16="http://schemas.microsoft.com/office/drawing/2014/main" id="{8EB065EB-5E59-4FA7-8E15-DE2A308CED08}"/>
                  </a:ext>
                </a:extLst>
              </p:cNvPr>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11" name="Freeform 224">
                <a:extLst>
                  <a:ext uri="{FF2B5EF4-FFF2-40B4-BE49-F238E27FC236}">
                    <a16:creationId xmlns:a16="http://schemas.microsoft.com/office/drawing/2014/main" id="{A8BD7E0C-E0FD-4FEB-98BF-0A86A7C24775}"/>
                  </a:ext>
                </a:extLst>
              </p:cNvPr>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4712" name="Freeform 225">
                <a:extLst>
                  <a:ext uri="{FF2B5EF4-FFF2-40B4-BE49-F238E27FC236}">
                    <a16:creationId xmlns:a16="http://schemas.microsoft.com/office/drawing/2014/main" id="{65861D5E-29AB-4FF4-9B88-4D7626C41B3F}"/>
                  </a:ext>
                </a:extLst>
              </p:cNvPr>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4713" name="Freeform 226">
                <a:extLst>
                  <a:ext uri="{FF2B5EF4-FFF2-40B4-BE49-F238E27FC236}">
                    <a16:creationId xmlns:a16="http://schemas.microsoft.com/office/drawing/2014/main" id="{E24064B8-EC7F-4A70-945F-DA45040EC923}"/>
                  </a:ext>
                </a:extLst>
              </p:cNvPr>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4714" name="Freeform 227">
                <a:extLst>
                  <a:ext uri="{FF2B5EF4-FFF2-40B4-BE49-F238E27FC236}">
                    <a16:creationId xmlns:a16="http://schemas.microsoft.com/office/drawing/2014/main" id="{9B66B6A7-1A91-4AD2-8D55-D2CCF25F97C9}"/>
                  </a:ext>
                </a:extLst>
              </p:cNvPr>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4715" name="Freeform 228">
                <a:extLst>
                  <a:ext uri="{FF2B5EF4-FFF2-40B4-BE49-F238E27FC236}">
                    <a16:creationId xmlns:a16="http://schemas.microsoft.com/office/drawing/2014/main" id="{A351057C-CF5D-4D4C-99D6-940EB9FEED66}"/>
                  </a:ext>
                </a:extLst>
              </p:cNvPr>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16" name="Freeform 229">
                <a:extLst>
                  <a:ext uri="{FF2B5EF4-FFF2-40B4-BE49-F238E27FC236}">
                    <a16:creationId xmlns:a16="http://schemas.microsoft.com/office/drawing/2014/main" id="{CACEC0E3-21EE-4381-A1E7-F3E526358E6C}"/>
                  </a:ext>
                </a:extLst>
              </p:cNvPr>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17" name="Freeform 230">
                <a:extLst>
                  <a:ext uri="{FF2B5EF4-FFF2-40B4-BE49-F238E27FC236}">
                    <a16:creationId xmlns:a16="http://schemas.microsoft.com/office/drawing/2014/main" id="{CE591D1A-59BD-430A-9126-888258C9D949}"/>
                  </a:ext>
                </a:extLst>
              </p:cNvPr>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4718" name="Freeform 231">
                <a:extLst>
                  <a:ext uri="{FF2B5EF4-FFF2-40B4-BE49-F238E27FC236}">
                    <a16:creationId xmlns:a16="http://schemas.microsoft.com/office/drawing/2014/main" id="{2A514CBB-4057-4D49-8218-3A56D2096994}"/>
                  </a:ext>
                </a:extLst>
              </p:cNvPr>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19" name="Freeform 232">
                <a:extLst>
                  <a:ext uri="{FF2B5EF4-FFF2-40B4-BE49-F238E27FC236}">
                    <a16:creationId xmlns:a16="http://schemas.microsoft.com/office/drawing/2014/main" id="{7C3F0819-3A6F-492A-AA4D-6B4A66B66595}"/>
                  </a:ext>
                </a:extLst>
              </p:cNvPr>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4720" name="Freeform 233">
                <a:extLst>
                  <a:ext uri="{FF2B5EF4-FFF2-40B4-BE49-F238E27FC236}">
                    <a16:creationId xmlns:a16="http://schemas.microsoft.com/office/drawing/2014/main" id="{AF7FE470-A95A-4F44-85F8-8E335DA45B87}"/>
                  </a:ext>
                </a:extLst>
              </p:cNvPr>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21" name="Freeform 234">
                <a:extLst>
                  <a:ext uri="{FF2B5EF4-FFF2-40B4-BE49-F238E27FC236}">
                    <a16:creationId xmlns:a16="http://schemas.microsoft.com/office/drawing/2014/main" id="{AA83E8EC-549E-4DDD-A16B-865B079B178D}"/>
                  </a:ext>
                </a:extLst>
              </p:cNvPr>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4722" name="Freeform 235">
                <a:extLst>
                  <a:ext uri="{FF2B5EF4-FFF2-40B4-BE49-F238E27FC236}">
                    <a16:creationId xmlns:a16="http://schemas.microsoft.com/office/drawing/2014/main" id="{FE7E88FF-D45A-4CE5-856B-458B74593FD6}"/>
                  </a:ext>
                </a:extLst>
              </p:cNvPr>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4723" name="Freeform 236">
                <a:extLst>
                  <a:ext uri="{FF2B5EF4-FFF2-40B4-BE49-F238E27FC236}">
                    <a16:creationId xmlns:a16="http://schemas.microsoft.com/office/drawing/2014/main" id="{B4153299-C32B-4D62-B8B9-F64D220F6A51}"/>
                  </a:ext>
                </a:extLst>
              </p:cNvPr>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24" name="Freeform 237">
                <a:extLst>
                  <a:ext uri="{FF2B5EF4-FFF2-40B4-BE49-F238E27FC236}">
                    <a16:creationId xmlns:a16="http://schemas.microsoft.com/office/drawing/2014/main" id="{CA8AA849-1BF1-4C56-B550-E1EB49BA3F1C}"/>
                  </a:ext>
                </a:extLst>
              </p:cNvPr>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4725" name="Freeform 238">
                <a:extLst>
                  <a:ext uri="{FF2B5EF4-FFF2-40B4-BE49-F238E27FC236}">
                    <a16:creationId xmlns:a16="http://schemas.microsoft.com/office/drawing/2014/main" id="{4F6DBB41-FB81-4BAD-BC9E-ECB1D6C717BA}"/>
                  </a:ext>
                </a:extLst>
              </p:cNvPr>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4726" name="Freeform 239">
                <a:extLst>
                  <a:ext uri="{FF2B5EF4-FFF2-40B4-BE49-F238E27FC236}">
                    <a16:creationId xmlns:a16="http://schemas.microsoft.com/office/drawing/2014/main" id="{5B992B68-CF26-425E-B257-EA2766F85853}"/>
                  </a:ext>
                </a:extLst>
              </p:cNvPr>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27" name="Freeform 240">
                <a:extLst>
                  <a:ext uri="{FF2B5EF4-FFF2-40B4-BE49-F238E27FC236}">
                    <a16:creationId xmlns:a16="http://schemas.microsoft.com/office/drawing/2014/main" id="{5E1BE75A-1ECC-4D7F-BB26-F6578D33F1A2}"/>
                  </a:ext>
                </a:extLst>
              </p:cNvPr>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4728" name="Freeform 241">
                <a:extLst>
                  <a:ext uri="{FF2B5EF4-FFF2-40B4-BE49-F238E27FC236}">
                    <a16:creationId xmlns:a16="http://schemas.microsoft.com/office/drawing/2014/main" id="{7067543D-0329-48C3-919A-8C6438B818CF}"/>
                  </a:ext>
                </a:extLst>
              </p:cNvPr>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29" name="Freeform 242">
                <a:extLst>
                  <a:ext uri="{FF2B5EF4-FFF2-40B4-BE49-F238E27FC236}">
                    <a16:creationId xmlns:a16="http://schemas.microsoft.com/office/drawing/2014/main" id="{0068062F-A4BD-44E2-BE5B-33D44737CF54}"/>
                  </a:ext>
                </a:extLst>
              </p:cNvPr>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30" name="Freeform 243">
                <a:extLst>
                  <a:ext uri="{FF2B5EF4-FFF2-40B4-BE49-F238E27FC236}">
                    <a16:creationId xmlns:a16="http://schemas.microsoft.com/office/drawing/2014/main" id="{44DAB9F8-B295-4213-BE80-28E9D32F918A}"/>
                  </a:ext>
                </a:extLst>
              </p:cNvPr>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4731" name="Freeform 244">
                <a:extLst>
                  <a:ext uri="{FF2B5EF4-FFF2-40B4-BE49-F238E27FC236}">
                    <a16:creationId xmlns:a16="http://schemas.microsoft.com/office/drawing/2014/main" id="{9BB08510-5B5C-4E93-BFED-E89D76391F1F}"/>
                  </a:ext>
                </a:extLst>
              </p:cNvPr>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4732" name="Freeform 245">
                <a:extLst>
                  <a:ext uri="{FF2B5EF4-FFF2-40B4-BE49-F238E27FC236}">
                    <a16:creationId xmlns:a16="http://schemas.microsoft.com/office/drawing/2014/main" id="{F2735105-1B3E-4798-85B0-A010E14CD225}"/>
                  </a:ext>
                </a:extLst>
              </p:cNvPr>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33" name="Freeform 246">
                <a:extLst>
                  <a:ext uri="{FF2B5EF4-FFF2-40B4-BE49-F238E27FC236}">
                    <a16:creationId xmlns:a16="http://schemas.microsoft.com/office/drawing/2014/main" id="{BCAF23A3-B91E-4A84-8273-A920AE4EAE95}"/>
                  </a:ext>
                </a:extLst>
              </p:cNvPr>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4734" name="Freeform 247">
                <a:extLst>
                  <a:ext uri="{FF2B5EF4-FFF2-40B4-BE49-F238E27FC236}">
                    <a16:creationId xmlns:a16="http://schemas.microsoft.com/office/drawing/2014/main" id="{20358CDE-2F68-4FC3-BE36-5761826A80CF}"/>
                  </a:ext>
                </a:extLst>
              </p:cNvPr>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4735" name="Freeform 248">
                <a:extLst>
                  <a:ext uri="{FF2B5EF4-FFF2-40B4-BE49-F238E27FC236}">
                    <a16:creationId xmlns:a16="http://schemas.microsoft.com/office/drawing/2014/main" id="{CE9DEDFD-0EE0-4BC7-A4F3-206712D01135}"/>
                  </a:ext>
                </a:extLst>
              </p:cNvPr>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36" name="Freeform 249">
                <a:extLst>
                  <a:ext uri="{FF2B5EF4-FFF2-40B4-BE49-F238E27FC236}">
                    <a16:creationId xmlns:a16="http://schemas.microsoft.com/office/drawing/2014/main" id="{E8643825-F098-4CEC-B6D5-49ED2C2122B1}"/>
                  </a:ext>
                </a:extLst>
              </p:cNvPr>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4737" name="Rectangle 250">
                <a:extLst>
                  <a:ext uri="{FF2B5EF4-FFF2-40B4-BE49-F238E27FC236}">
                    <a16:creationId xmlns:a16="http://schemas.microsoft.com/office/drawing/2014/main" id="{89436F4B-6643-4557-B7FF-311E47510773}"/>
                  </a:ext>
                </a:extLst>
              </p:cNvPr>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4738" name="Freeform 251">
                <a:extLst>
                  <a:ext uri="{FF2B5EF4-FFF2-40B4-BE49-F238E27FC236}">
                    <a16:creationId xmlns:a16="http://schemas.microsoft.com/office/drawing/2014/main" id="{51A0D24D-5F7A-478F-876D-9BEBC11FF0B5}"/>
                  </a:ext>
                </a:extLst>
              </p:cNvPr>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4739" name="Freeform 252">
                <a:extLst>
                  <a:ext uri="{FF2B5EF4-FFF2-40B4-BE49-F238E27FC236}">
                    <a16:creationId xmlns:a16="http://schemas.microsoft.com/office/drawing/2014/main" id="{E8E46514-C216-4D4A-9CE7-0AE0772763F2}"/>
                  </a:ext>
                </a:extLst>
              </p:cNvPr>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4740" name="Freeform 253">
                <a:extLst>
                  <a:ext uri="{FF2B5EF4-FFF2-40B4-BE49-F238E27FC236}">
                    <a16:creationId xmlns:a16="http://schemas.microsoft.com/office/drawing/2014/main" id="{DEAB96BE-A1CB-4F97-B26E-8E07713A156C}"/>
                  </a:ext>
                </a:extLst>
              </p:cNvPr>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4741" name="Freeform 254">
                <a:extLst>
                  <a:ext uri="{FF2B5EF4-FFF2-40B4-BE49-F238E27FC236}">
                    <a16:creationId xmlns:a16="http://schemas.microsoft.com/office/drawing/2014/main" id="{83150DE9-8C08-44A7-B522-3C07282EE884}"/>
                  </a:ext>
                </a:extLst>
              </p:cNvPr>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4742" name="Freeform 255">
                <a:extLst>
                  <a:ext uri="{FF2B5EF4-FFF2-40B4-BE49-F238E27FC236}">
                    <a16:creationId xmlns:a16="http://schemas.microsoft.com/office/drawing/2014/main" id="{AB356D1A-2367-446D-AFD4-DF15B35BD4E8}"/>
                  </a:ext>
                </a:extLst>
              </p:cNvPr>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4743" name="Freeform 256">
                <a:extLst>
                  <a:ext uri="{FF2B5EF4-FFF2-40B4-BE49-F238E27FC236}">
                    <a16:creationId xmlns:a16="http://schemas.microsoft.com/office/drawing/2014/main" id="{FA3AF631-99F9-49EE-B830-BBE0346A6A97}"/>
                  </a:ext>
                </a:extLst>
              </p:cNvPr>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4744" name="Freeform 257">
                <a:extLst>
                  <a:ext uri="{FF2B5EF4-FFF2-40B4-BE49-F238E27FC236}">
                    <a16:creationId xmlns:a16="http://schemas.microsoft.com/office/drawing/2014/main" id="{1E08900D-6EF5-4B34-81FE-354EB2AD749F}"/>
                  </a:ext>
                </a:extLst>
              </p:cNvPr>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4745" name="Freeform 258">
                <a:extLst>
                  <a:ext uri="{FF2B5EF4-FFF2-40B4-BE49-F238E27FC236}">
                    <a16:creationId xmlns:a16="http://schemas.microsoft.com/office/drawing/2014/main" id="{575B86F3-9A78-4291-A151-ED6768E035C9}"/>
                  </a:ext>
                </a:extLst>
              </p:cNvPr>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4746" name="Freeform 259">
                <a:extLst>
                  <a:ext uri="{FF2B5EF4-FFF2-40B4-BE49-F238E27FC236}">
                    <a16:creationId xmlns:a16="http://schemas.microsoft.com/office/drawing/2014/main" id="{40894093-0187-4ABF-9C46-E104D44D4403}"/>
                  </a:ext>
                </a:extLst>
              </p:cNvPr>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4747" name="Freeform 260">
                <a:extLst>
                  <a:ext uri="{FF2B5EF4-FFF2-40B4-BE49-F238E27FC236}">
                    <a16:creationId xmlns:a16="http://schemas.microsoft.com/office/drawing/2014/main" id="{88062A18-6281-4CF0-BF43-C9AFF7958389}"/>
                  </a:ext>
                </a:extLst>
              </p:cNvPr>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4748" name="Freeform 261">
                <a:extLst>
                  <a:ext uri="{FF2B5EF4-FFF2-40B4-BE49-F238E27FC236}">
                    <a16:creationId xmlns:a16="http://schemas.microsoft.com/office/drawing/2014/main" id="{9C19A51F-B4B7-44E1-86B4-EB7C3F9597C4}"/>
                  </a:ext>
                </a:extLst>
              </p:cNvPr>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4749" name="Freeform 262">
                <a:extLst>
                  <a:ext uri="{FF2B5EF4-FFF2-40B4-BE49-F238E27FC236}">
                    <a16:creationId xmlns:a16="http://schemas.microsoft.com/office/drawing/2014/main" id="{BBC8B98D-82C9-4488-9078-881DBC527E97}"/>
                  </a:ext>
                </a:extLst>
              </p:cNvPr>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4750" name="Freeform 263">
                <a:extLst>
                  <a:ext uri="{FF2B5EF4-FFF2-40B4-BE49-F238E27FC236}">
                    <a16:creationId xmlns:a16="http://schemas.microsoft.com/office/drawing/2014/main" id="{3C97E9CB-3199-40E4-ADC9-7D47EAB8DC4D}"/>
                  </a:ext>
                </a:extLst>
              </p:cNvPr>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4751" name="Freeform 264">
                <a:extLst>
                  <a:ext uri="{FF2B5EF4-FFF2-40B4-BE49-F238E27FC236}">
                    <a16:creationId xmlns:a16="http://schemas.microsoft.com/office/drawing/2014/main" id="{6AC39644-6172-49C0-95D6-EEA503847698}"/>
                  </a:ext>
                </a:extLst>
              </p:cNvPr>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4752" name="Freeform 265">
                <a:extLst>
                  <a:ext uri="{FF2B5EF4-FFF2-40B4-BE49-F238E27FC236}">
                    <a16:creationId xmlns:a16="http://schemas.microsoft.com/office/drawing/2014/main" id="{B188B82C-9BE9-4DA0-B125-D0E2A8A43DEC}"/>
                  </a:ext>
                </a:extLst>
              </p:cNvPr>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4753" name="Freeform 266">
                <a:extLst>
                  <a:ext uri="{FF2B5EF4-FFF2-40B4-BE49-F238E27FC236}">
                    <a16:creationId xmlns:a16="http://schemas.microsoft.com/office/drawing/2014/main" id="{9CB1E6BB-3421-4503-8BD2-B00B7F3E0374}"/>
                  </a:ext>
                </a:extLst>
              </p:cNvPr>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4754" name="Freeform 267">
                <a:extLst>
                  <a:ext uri="{FF2B5EF4-FFF2-40B4-BE49-F238E27FC236}">
                    <a16:creationId xmlns:a16="http://schemas.microsoft.com/office/drawing/2014/main" id="{1F54C1D3-4B9A-409C-BEB2-3A74A96A69D5}"/>
                  </a:ext>
                </a:extLst>
              </p:cNvPr>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4755" name="Freeform 268">
                <a:extLst>
                  <a:ext uri="{FF2B5EF4-FFF2-40B4-BE49-F238E27FC236}">
                    <a16:creationId xmlns:a16="http://schemas.microsoft.com/office/drawing/2014/main" id="{81BA576E-9437-4499-873B-B29B711BEED0}"/>
                  </a:ext>
                </a:extLst>
              </p:cNvPr>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4756" name="Freeform 269">
                <a:extLst>
                  <a:ext uri="{FF2B5EF4-FFF2-40B4-BE49-F238E27FC236}">
                    <a16:creationId xmlns:a16="http://schemas.microsoft.com/office/drawing/2014/main" id="{72FC5866-2475-43ED-81A3-84EA46B4CEDC}"/>
                  </a:ext>
                </a:extLst>
              </p:cNvPr>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4757" name="Freeform 270">
                <a:extLst>
                  <a:ext uri="{FF2B5EF4-FFF2-40B4-BE49-F238E27FC236}">
                    <a16:creationId xmlns:a16="http://schemas.microsoft.com/office/drawing/2014/main" id="{1CE5855E-FF79-43D8-8C51-F6D41410D655}"/>
                  </a:ext>
                </a:extLst>
              </p:cNvPr>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4758" name="Freeform 271">
                <a:extLst>
                  <a:ext uri="{FF2B5EF4-FFF2-40B4-BE49-F238E27FC236}">
                    <a16:creationId xmlns:a16="http://schemas.microsoft.com/office/drawing/2014/main" id="{61A471FA-1420-40AF-88D9-99C281750401}"/>
                  </a:ext>
                </a:extLst>
              </p:cNvPr>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4759" name="Freeform 272">
                <a:extLst>
                  <a:ext uri="{FF2B5EF4-FFF2-40B4-BE49-F238E27FC236}">
                    <a16:creationId xmlns:a16="http://schemas.microsoft.com/office/drawing/2014/main" id="{99676E99-7117-4699-9485-A28E72EFFBD2}"/>
                  </a:ext>
                </a:extLst>
              </p:cNvPr>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4760" name="Freeform 273">
                <a:extLst>
                  <a:ext uri="{FF2B5EF4-FFF2-40B4-BE49-F238E27FC236}">
                    <a16:creationId xmlns:a16="http://schemas.microsoft.com/office/drawing/2014/main" id="{22FC697C-C130-4260-A7B2-3D1FDB27D4EB}"/>
                  </a:ext>
                </a:extLst>
              </p:cNvPr>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4761" name="Freeform 274">
                <a:extLst>
                  <a:ext uri="{FF2B5EF4-FFF2-40B4-BE49-F238E27FC236}">
                    <a16:creationId xmlns:a16="http://schemas.microsoft.com/office/drawing/2014/main" id="{E57C2EA8-3B48-43A7-A723-EC431EF9F49C}"/>
                  </a:ext>
                </a:extLst>
              </p:cNvPr>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4762" name="Freeform 275">
                <a:extLst>
                  <a:ext uri="{FF2B5EF4-FFF2-40B4-BE49-F238E27FC236}">
                    <a16:creationId xmlns:a16="http://schemas.microsoft.com/office/drawing/2014/main" id="{026BEEA2-2DD1-4CF0-9BC1-FE232D8E9EC3}"/>
                  </a:ext>
                </a:extLst>
              </p:cNvPr>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4763" name="Freeform 276">
                <a:extLst>
                  <a:ext uri="{FF2B5EF4-FFF2-40B4-BE49-F238E27FC236}">
                    <a16:creationId xmlns:a16="http://schemas.microsoft.com/office/drawing/2014/main" id="{07A5143F-E903-4922-85D8-A42FF1DB4916}"/>
                  </a:ext>
                </a:extLst>
              </p:cNvPr>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4764" name="Freeform 277">
                <a:extLst>
                  <a:ext uri="{FF2B5EF4-FFF2-40B4-BE49-F238E27FC236}">
                    <a16:creationId xmlns:a16="http://schemas.microsoft.com/office/drawing/2014/main" id="{CA66BC42-170D-4984-BE5E-21DEEE8FDCD4}"/>
                  </a:ext>
                </a:extLst>
              </p:cNvPr>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4765" name="Freeform 278">
                <a:extLst>
                  <a:ext uri="{FF2B5EF4-FFF2-40B4-BE49-F238E27FC236}">
                    <a16:creationId xmlns:a16="http://schemas.microsoft.com/office/drawing/2014/main" id="{3178654F-200A-48B2-B5DB-11318EB81616}"/>
                  </a:ext>
                </a:extLst>
              </p:cNvPr>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4766" name="Freeform 279">
                <a:extLst>
                  <a:ext uri="{FF2B5EF4-FFF2-40B4-BE49-F238E27FC236}">
                    <a16:creationId xmlns:a16="http://schemas.microsoft.com/office/drawing/2014/main" id="{EDD9182D-30B7-4586-ADB2-B14EED8F673C}"/>
                  </a:ext>
                </a:extLst>
              </p:cNvPr>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4767" name="Freeform 280">
                <a:extLst>
                  <a:ext uri="{FF2B5EF4-FFF2-40B4-BE49-F238E27FC236}">
                    <a16:creationId xmlns:a16="http://schemas.microsoft.com/office/drawing/2014/main" id="{E461C26A-374E-41A8-A9E4-56F6A79B168E}"/>
                  </a:ext>
                </a:extLst>
              </p:cNvPr>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4768" name="Freeform 281">
                <a:extLst>
                  <a:ext uri="{FF2B5EF4-FFF2-40B4-BE49-F238E27FC236}">
                    <a16:creationId xmlns:a16="http://schemas.microsoft.com/office/drawing/2014/main" id="{B7271E58-99FB-43CA-B872-68B93C2551F9}"/>
                  </a:ext>
                </a:extLst>
              </p:cNvPr>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4769" name="Freeform 282">
                <a:extLst>
                  <a:ext uri="{FF2B5EF4-FFF2-40B4-BE49-F238E27FC236}">
                    <a16:creationId xmlns:a16="http://schemas.microsoft.com/office/drawing/2014/main" id="{5738FF0C-214E-4E9D-8202-FD72E7A118DC}"/>
                  </a:ext>
                </a:extLst>
              </p:cNvPr>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4770" name="Rectangle 283">
                <a:extLst>
                  <a:ext uri="{FF2B5EF4-FFF2-40B4-BE49-F238E27FC236}">
                    <a16:creationId xmlns:a16="http://schemas.microsoft.com/office/drawing/2014/main" id="{47DCD099-5D32-4E23-ABFE-9258DCE51B0C}"/>
                  </a:ext>
                </a:extLst>
              </p:cNvPr>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4771" name="Rectangle 284">
                <a:extLst>
                  <a:ext uri="{FF2B5EF4-FFF2-40B4-BE49-F238E27FC236}">
                    <a16:creationId xmlns:a16="http://schemas.microsoft.com/office/drawing/2014/main" id="{F2259E44-A835-4899-A8EA-3CB0B7E6EE37}"/>
                  </a:ext>
                </a:extLst>
              </p:cNvPr>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772" name="Rectangle 285">
                <a:extLst>
                  <a:ext uri="{FF2B5EF4-FFF2-40B4-BE49-F238E27FC236}">
                    <a16:creationId xmlns:a16="http://schemas.microsoft.com/office/drawing/2014/main" id="{3E6FDCEB-16A7-4116-A505-0185EEEB1B20}"/>
                  </a:ext>
                </a:extLst>
              </p:cNvPr>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773" name="Rectangle 286">
                <a:extLst>
                  <a:ext uri="{FF2B5EF4-FFF2-40B4-BE49-F238E27FC236}">
                    <a16:creationId xmlns:a16="http://schemas.microsoft.com/office/drawing/2014/main" id="{79E7C80F-1323-4C17-916A-1037F92E4C90}"/>
                  </a:ext>
                </a:extLst>
              </p:cNvPr>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774" name="Rectangle 287">
                <a:extLst>
                  <a:ext uri="{FF2B5EF4-FFF2-40B4-BE49-F238E27FC236}">
                    <a16:creationId xmlns:a16="http://schemas.microsoft.com/office/drawing/2014/main" id="{D4799F62-2B22-43A4-8B55-0BBE173C5C64}"/>
                  </a:ext>
                </a:extLst>
              </p:cNvPr>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775" name="Rectangle 288">
                <a:extLst>
                  <a:ext uri="{FF2B5EF4-FFF2-40B4-BE49-F238E27FC236}">
                    <a16:creationId xmlns:a16="http://schemas.microsoft.com/office/drawing/2014/main" id="{2A5589C7-49EE-4AC1-A3EA-4FCECD72D16A}"/>
                  </a:ext>
                </a:extLst>
              </p:cNvPr>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776" name="Rectangle 289">
                <a:extLst>
                  <a:ext uri="{FF2B5EF4-FFF2-40B4-BE49-F238E27FC236}">
                    <a16:creationId xmlns:a16="http://schemas.microsoft.com/office/drawing/2014/main" id="{97560117-8739-4014-B6E3-88857232E720}"/>
                  </a:ext>
                </a:extLst>
              </p:cNvPr>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777" name="Rectangle 290">
                <a:extLst>
                  <a:ext uri="{FF2B5EF4-FFF2-40B4-BE49-F238E27FC236}">
                    <a16:creationId xmlns:a16="http://schemas.microsoft.com/office/drawing/2014/main" id="{2DE2817A-FFDC-4331-9411-3428682AA5F2}"/>
                  </a:ext>
                </a:extLst>
              </p:cNvPr>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778" name="Rectangle 291">
                <a:extLst>
                  <a:ext uri="{FF2B5EF4-FFF2-40B4-BE49-F238E27FC236}">
                    <a16:creationId xmlns:a16="http://schemas.microsoft.com/office/drawing/2014/main" id="{811BC70D-107A-4EBE-A55E-A7BD2A0AE33C}"/>
                  </a:ext>
                </a:extLst>
              </p:cNvPr>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779" name="Rectangle 292">
                <a:extLst>
                  <a:ext uri="{FF2B5EF4-FFF2-40B4-BE49-F238E27FC236}">
                    <a16:creationId xmlns:a16="http://schemas.microsoft.com/office/drawing/2014/main" id="{805FBDFF-BB78-4426-BDCD-67DA946ECD32}"/>
                  </a:ext>
                </a:extLst>
              </p:cNvPr>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780" name="Rectangle 293">
                <a:extLst>
                  <a:ext uri="{FF2B5EF4-FFF2-40B4-BE49-F238E27FC236}">
                    <a16:creationId xmlns:a16="http://schemas.microsoft.com/office/drawing/2014/main" id="{0BA16498-5DF2-4D5E-B70F-B86FA95A9686}"/>
                  </a:ext>
                </a:extLst>
              </p:cNvPr>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781" name="Rectangle 294">
                <a:extLst>
                  <a:ext uri="{FF2B5EF4-FFF2-40B4-BE49-F238E27FC236}">
                    <a16:creationId xmlns:a16="http://schemas.microsoft.com/office/drawing/2014/main" id="{A21DC0F1-85A1-4CA1-BD75-451D3261A06C}"/>
                  </a:ext>
                </a:extLst>
              </p:cNvPr>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782" name="Rectangle 295">
                <a:extLst>
                  <a:ext uri="{FF2B5EF4-FFF2-40B4-BE49-F238E27FC236}">
                    <a16:creationId xmlns:a16="http://schemas.microsoft.com/office/drawing/2014/main" id="{93D33006-CFD6-49AE-88EE-BADB6DDBD24A}"/>
                  </a:ext>
                </a:extLst>
              </p:cNvPr>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783" name="Rectangle 296">
                <a:extLst>
                  <a:ext uri="{FF2B5EF4-FFF2-40B4-BE49-F238E27FC236}">
                    <a16:creationId xmlns:a16="http://schemas.microsoft.com/office/drawing/2014/main" id="{071BCAD5-B920-445B-B82F-3564AC7A5E0E}"/>
                  </a:ext>
                </a:extLst>
              </p:cNvPr>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784" name="Rectangle 297">
                <a:extLst>
                  <a:ext uri="{FF2B5EF4-FFF2-40B4-BE49-F238E27FC236}">
                    <a16:creationId xmlns:a16="http://schemas.microsoft.com/office/drawing/2014/main" id="{A8071FEA-912D-4207-B550-7599F63295E3}"/>
                  </a:ext>
                </a:extLst>
              </p:cNvPr>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785" name="Rectangle 298">
                <a:extLst>
                  <a:ext uri="{FF2B5EF4-FFF2-40B4-BE49-F238E27FC236}">
                    <a16:creationId xmlns:a16="http://schemas.microsoft.com/office/drawing/2014/main" id="{1D645D43-94D2-4946-B0F4-529D4FB3063E}"/>
                  </a:ext>
                </a:extLst>
              </p:cNvPr>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786" name="Rectangle 299">
                <a:extLst>
                  <a:ext uri="{FF2B5EF4-FFF2-40B4-BE49-F238E27FC236}">
                    <a16:creationId xmlns:a16="http://schemas.microsoft.com/office/drawing/2014/main" id="{E615E5B0-2054-48B5-BC11-42CFA9C50656}"/>
                  </a:ext>
                </a:extLst>
              </p:cNvPr>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787" name="Rectangle 300">
                <a:extLst>
                  <a:ext uri="{FF2B5EF4-FFF2-40B4-BE49-F238E27FC236}">
                    <a16:creationId xmlns:a16="http://schemas.microsoft.com/office/drawing/2014/main" id="{01304E37-0599-4D75-9B79-F27A267AF0C2}"/>
                  </a:ext>
                </a:extLst>
              </p:cNvPr>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788" name="Rectangle 301">
                <a:extLst>
                  <a:ext uri="{FF2B5EF4-FFF2-40B4-BE49-F238E27FC236}">
                    <a16:creationId xmlns:a16="http://schemas.microsoft.com/office/drawing/2014/main" id="{AC14D569-116A-4D73-B691-380A0E31B12D}"/>
                  </a:ext>
                </a:extLst>
              </p:cNvPr>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789" name="Rectangle 302">
                <a:extLst>
                  <a:ext uri="{FF2B5EF4-FFF2-40B4-BE49-F238E27FC236}">
                    <a16:creationId xmlns:a16="http://schemas.microsoft.com/office/drawing/2014/main" id="{3381B721-9271-4657-8182-B477C8275BF6}"/>
                  </a:ext>
                </a:extLst>
              </p:cNvPr>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790" name="Rectangle 303">
                <a:extLst>
                  <a:ext uri="{FF2B5EF4-FFF2-40B4-BE49-F238E27FC236}">
                    <a16:creationId xmlns:a16="http://schemas.microsoft.com/office/drawing/2014/main" id="{7E52BC60-F0B1-4F03-A7C8-4A6AD6E05B25}"/>
                  </a:ext>
                </a:extLst>
              </p:cNvPr>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791" name="Rectangle 304">
                <a:extLst>
                  <a:ext uri="{FF2B5EF4-FFF2-40B4-BE49-F238E27FC236}">
                    <a16:creationId xmlns:a16="http://schemas.microsoft.com/office/drawing/2014/main" id="{A4E3E791-93D7-4272-B604-8D5D4F69FC9F}"/>
                  </a:ext>
                </a:extLst>
              </p:cNvPr>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792" name="Rectangle 305">
                <a:extLst>
                  <a:ext uri="{FF2B5EF4-FFF2-40B4-BE49-F238E27FC236}">
                    <a16:creationId xmlns:a16="http://schemas.microsoft.com/office/drawing/2014/main" id="{9C3DFA6A-8A95-4DEE-BF27-682D35682B09}"/>
                  </a:ext>
                </a:extLst>
              </p:cNvPr>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793" name="Rectangle 306">
                <a:extLst>
                  <a:ext uri="{FF2B5EF4-FFF2-40B4-BE49-F238E27FC236}">
                    <a16:creationId xmlns:a16="http://schemas.microsoft.com/office/drawing/2014/main" id="{E1FA1445-C01D-4D47-99B6-C9143FF26784}"/>
                  </a:ext>
                </a:extLst>
              </p:cNvPr>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794" name="Rectangle 307">
                <a:extLst>
                  <a:ext uri="{FF2B5EF4-FFF2-40B4-BE49-F238E27FC236}">
                    <a16:creationId xmlns:a16="http://schemas.microsoft.com/office/drawing/2014/main" id="{5D7D1B6A-8F68-412D-B91A-837A334DEBBE}"/>
                  </a:ext>
                </a:extLst>
              </p:cNvPr>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795" name="Rectangle 308">
                <a:extLst>
                  <a:ext uri="{FF2B5EF4-FFF2-40B4-BE49-F238E27FC236}">
                    <a16:creationId xmlns:a16="http://schemas.microsoft.com/office/drawing/2014/main" id="{3E7E1EAC-7526-4CDA-9B1C-C6DF53E66B49}"/>
                  </a:ext>
                </a:extLst>
              </p:cNvPr>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796" name="Rectangle 309">
                <a:extLst>
                  <a:ext uri="{FF2B5EF4-FFF2-40B4-BE49-F238E27FC236}">
                    <a16:creationId xmlns:a16="http://schemas.microsoft.com/office/drawing/2014/main" id="{6CE2AF51-EE99-4617-A488-6B0CB54486DA}"/>
                  </a:ext>
                </a:extLst>
              </p:cNvPr>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797" name="Rectangle 310">
                <a:extLst>
                  <a:ext uri="{FF2B5EF4-FFF2-40B4-BE49-F238E27FC236}">
                    <a16:creationId xmlns:a16="http://schemas.microsoft.com/office/drawing/2014/main" id="{965B3847-1CCC-4356-8B75-27CA9FE8BDBA}"/>
                  </a:ext>
                </a:extLst>
              </p:cNvPr>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798" name="Rectangle 311">
                <a:extLst>
                  <a:ext uri="{FF2B5EF4-FFF2-40B4-BE49-F238E27FC236}">
                    <a16:creationId xmlns:a16="http://schemas.microsoft.com/office/drawing/2014/main" id="{E46E8A53-E300-4604-A163-D853F6FEB206}"/>
                  </a:ext>
                </a:extLst>
              </p:cNvPr>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799" name="Rectangle 312">
                <a:extLst>
                  <a:ext uri="{FF2B5EF4-FFF2-40B4-BE49-F238E27FC236}">
                    <a16:creationId xmlns:a16="http://schemas.microsoft.com/office/drawing/2014/main" id="{2771877A-E535-4F53-AA4E-9846E94E7760}"/>
                  </a:ext>
                </a:extLst>
              </p:cNvPr>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00" name="Rectangle 313">
                <a:extLst>
                  <a:ext uri="{FF2B5EF4-FFF2-40B4-BE49-F238E27FC236}">
                    <a16:creationId xmlns:a16="http://schemas.microsoft.com/office/drawing/2014/main" id="{2AC77FE0-BCB8-402A-9581-3FF8B2201142}"/>
                  </a:ext>
                </a:extLst>
              </p:cNvPr>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01" name="Rectangle 314">
                <a:extLst>
                  <a:ext uri="{FF2B5EF4-FFF2-40B4-BE49-F238E27FC236}">
                    <a16:creationId xmlns:a16="http://schemas.microsoft.com/office/drawing/2014/main" id="{B335C798-0BA7-4B74-929D-27B37FFBE910}"/>
                  </a:ext>
                </a:extLst>
              </p:cNvPr>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02" name="Rectangle 315">
                <a:extLst>
                  <a:ext uri="{FF2B5EF4-FFF2-40B4-BE49-F238E27FC236}">
                    <a16:creationId xmlns:a16="http://schemas.microsoft.com/office/drawing/2014/main" id="{E561E111-C17E-469B-96CA-0FBCF4D48A1C}"/>
                  </a:ext>
                </a:extLst>
              </p:cNvPr>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803" name="Rectangle 316">
                <a:extLst>
                  <a:ext uri="{FF2B5EF4-FFF2-40B4-BE49-F238E27FC236}">
                    <a16:creationId xmlns:a16="http://schemas.microsoft.com/office/drawing/2014/main" id="{48BC5A6B-E23A-4C06-A287-6A40661E03FF}"/>
                  </a:ext>
                </a:extLst>
              </p:cNvPr>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804" name="Rectangle 317">
                <a:extLst>
                  <a:ext uri="{FF2B5EF4-FFF2-40B4-BE49-F238E27FC236}">
                    <a16:creationId xmlns:a16="http://schemas.microsoft.com/office/drawing/2014/main" id="{F743ECC7-B925-48DE-B379-44BB5D3AFE31}"/>
                  </a:ext>
                </a:extLst>
              </p:cNvPr>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05" name="Rectangle 318">
                <a:extLst>
                  <a:ext uri="{FF2B5EF4-FFF2-40B4-BE49-F238E27FC236}">
                    <a16:creationId xmlns:a16="http://schemas.microsoft.com/office/drawing/2014/main" id="{5337A90F-F7BD-47C3-8D41-5C2EE472B452}"/>
                  </a:ext>
                </a:extLst>
              </p:cNvPr>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06" name="Rectangle 319">
                <a:extLst>
                  <a:ext uri="{FF2B5EF4-FFF2-40B4-BE49-F238E27FC236}">
                    <a16:creationId xmlns:a16="http://schemas.microsoft.com/office/drawing/2014/main" id="{A73D9153-4E06-453D-9C51-8C8B09631289}"/>
                  </a:ext>
                </a:extLst>
              </p:cNvPr>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07" name="Rectangle 320">
                <a:extLst>
                  <a:ext uri="{FF2B5EF4-FFF2-40B4-BE49-F238E27FC236}">
                    <a16:creationId xmlns:a16="http://schemas.microsoft.com/office/drawing/2014/main" id="{2E02B65E-0B42-400A-90F9-3DD4B454F479}"/>
                  </a:ext>
                </a:extLst>
              </p:cNvPr>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808" name="Rectangle 321">
                <a:extLst>
                  <a:ext uri="{FF2B5EF4-FFF2-40B4-BE49-F238E27FC236}">
                    <a16:creationId xmlns:a16="http://schemas.microsoft.com/office/drawing/2014/main" id="{03F5FD99-546C-4568-9958-3BAEB665FEB0}"/>
                  </a:ext>
                </a:extLst>
              </p:cNvPr>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809" name="Rectangle 322">
                <a:extLst>
                  <a:ext uri="{FF2B5EF4-FFF2-40B4-BE49-F238E27FC236}">
                    <a16:creationId xmlns:a16="http://schemas.microsoft.com/office/drawing/2014/main" id="{32CE434D-2532-4B41-8252-734D441ACC31}"/>
                  </a:ext>
                </a:extLst>
              </p:cNvPr>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10" name="Rectangle 323">
                <a:extLst>
                  <a:ext uri="{FF2B5EF4-FFF2-40B4-BE49-F238E27FC236}">
                    <a16:creationId xmlns:a16="http://schemas.microsoft.com/office/drawing/2014/main" id="{7D563A2A-7BC9-4598-8846-3CBF0D73ECC6}"/>
                  </a:ext>
                </a:extLst>
              </p:cNvPr>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11" name="Rectangle 324">
                <a:extLst>
                  <a:ext uri="{FF2B5EF4-FFF2-40B4-BE49-F238E27FC236}">
                    <a16:creationId xmlns:a16="http://schemas.microsoft.com/office/drawing/2014/main" id="{792ECBCB-3F27-4430-B43A-91C36A8777B8}"/>
                  </a:ext>
                </a:extLst>
              </p:cNvPr>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12" name="Rectangle 325">
                <a:extLst>
                  <a:ext uri="{FF2B5EF4-FFF2-40B4-BE49-F238E27FC236}">
                    <a16:creationId xmlns:a16="http://schemas.microsoft.com/office/drawing/2014/main" id="{66D3A6CF-45BC-47AA-8E6F-D66F5222D61F}"/>
                  </a:ext>
                </a:extLst>
              </p:cNvPr>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4813" name="Rectangle 326">
                <a:extLst>
                  <a:ext uri="{FF2B5EF4-FFF2-40B4-BE49-F238E27FC236}">
                    <a16:creationId xmlns:a16="http://schemas.microsoft.com/office/drawing/2014/main" id="{0CA5EE6B-4682-4890-872A-6E5F844ED6E2}"/>
                  </a:ext>
                </a:extLst>
              </p:cNvPr>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4814" name="Rectangle 327">
                <a:extLst>
                  <a:ext uri="{FF2B5EF4-FFF2-40B4-BE49-F238E27FC236}">
                    <a16:creationId xmlns:a16="http://schemas.microsoft.com/office/drawing/2014/main" id="{BCB4BC2B-500F-4D02-AA6D-36DDAC85D71F}"/>
                  </a:ext>
                </a:extLst>
              </p:cNvPr>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4815" name="Rectangle 328">
                <a:extLst>
                  <a:ext uri="{FF2B5EF4-FFF2-40B4-BE49-F238E27FC236}">
                    <a16:creationId xmlns:a16="http://schemas.microsoft.com/office/drawing/2014/main" id="{D9EBFAE8-E5FB-442C-8AFE-2B695432820D}"/>
                  </a:ext>
                </a:extLst>
              </p:cNvPr>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4816" name="Rectangle 329">
                <a:extLst>
                  <a:ext uri="{FF2B5EF4-FFF2-40B4-BE49-F238E27FC236}">
                    <a16:creationId xmlns:a16="http://schemas.microsoft.com/office/drawing/2014/main" id="{8BA3D3EC-75B5-4770-8984-9DBDFB90B2EB}"/>
                  </a:ext>
                </a:extLst>
              </p:cNvPr>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817" name="Rectangle 330">
                <a:extLst>
                  <a:ext uri="{FF2B5EF4-FFF2-40B4-BE49-F238E27FC236}">
                    <a16:creationId xmlns:a16="http://schemas.microsoft.com/office/drawing/2014/main" id="{BF0D9E41-F72A-4AD2-A31C-FE1867967AE6}"/>
                  </a:ext>
                </a:extLst>
              </p:cNvPr>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818" name="Rectangle 331">
                <a:extLst>
                  <a:ext uri="{FF2B5EF4-FFF2-40B4-BE49-F238E27FC236}">
                    <a16:creationId xmlns:a16="http://schemas.microsoft.com/office/drawing/2014/main" id="{FE17448A-0537-4901-A4C0-90C319F2C745}"/>
                  </a:ext>
                </a:extLst>
              </p:cNvPr>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19" name="Rectangle 332">
                <a:extLst>
                  <a:ext uri="{FF2B5EF4-FFF2-40B4-BE49-F238E27FC236}">
                    <a16:creationId xmlns:a16="http://schemas.microsoft.com/office/drawing/2014/main" id="{42E28BDB-BC75-4FF4-B4C2-A959ED6A1E29}"/>
                  </a:ext>
                </a:extLst>
              </p:cNvPr>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20" name="Rectangle 333">
                <a:extLst>
                  <a:ext uri="{FF2B5EF4-FFF2-40B4-BE49-F238E27FC236}">
                    <a16:creationId xmlns:a16="http://schemas.microsoft.com/office/drawing/2014/main" id="{BF2A1047-417D-489D-879D-76EEA92ABDEE}"/>
                  </a:ext>
                </a:extLst>
              </p:cNvPr>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21" name="Rectangle 334">
                <a:extLst>
                  <a:ext uri="{FF2B5EF4-FFF2-40B4-BE49-F238E27FC236}">
                    <a16:creationId xmlns:a16="http://schemas.microsoft.com/office/drawing/2014/main" id="{9C19AB99-91FC-41DA-8F90-783F8CB7FF14}"/>
                  </a:ext>
                </a:extLst>
              </p:cNvPr>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822" name="Rectangle 335">
                <a:extLst>
                  <a:ext uri="{FF2B5EF4-FFF2-40B4-BE49-F238E27FC236}">
                    <a16:creationId xmlns:a16="http://schemas.microsoft.com/office/drawing/2014/main" id="{AD43A0D9-2A35-40C3-94E0-025807E57783}"/>
                  </a:ext>
                </a:extLst>
              </p:cNvPr>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823" name="Rectangle 336">
                <a:extLst>
                  <a:ext uri="{FF2B5EF4-FFF2-40B4-BE49-F238E27FC236}">
                    <a16:creationId xmlns:a16="http://schemas.microsoft.com/office/drawing/2014/main" id="{DB834049-947E-4ECB-A3A1-8F28E1AB9AC4}"/>
                  </a:ext>
                </a:extLst>
              </p:cNvPr>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24" name="Rectangle 337">
                <a:extLst>
                  <a:ext uri="{FF2B5EF4-FFF2-40B4-BE49-F238E27FC236}">
                    <a16:creationId xmlns:a16="http://schemas.microsoft.com/office/drawing/2014/main" id="{E53E2530-7A23-4FEB-848F-C0F057B184C5}"/>
                  </a:ext>
                </a:extLst>
              </p:cNvPr>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25" name="Rectangle 338">
                <a:extLst>
                  <a:ext uri="{FF2B5EF4-FFF2-40B4-BE49-F238E27FC236}">
                    <a16:creationId xmlns:a16="http://schemas.microsoft.com/office/drawing/2014/main" id="{8C7419AE-2D9E-4AC5-AB08-7269B7439ABD}"/>
                  </a:ext>
                </a:extLst>
              </p:cNvPr>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826" name="Rectangle 339">
                <a:extLst>
                  <a:ext uri="{FF2B5EF4-FFF2-40B4-BE49-F238E27FC236}">
                    <a16:creationId xmlns:a16="http://schemas.microsoft.com/office/drawing/2014/main" id="{0193AA26-BA73-40EF-83C4-4D16DDFCB36F}"/>
                  </a:ext>
                </a:extLst>
              </p:cNvPr>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827" name="Rectangle 340">
                <a:extLst>
                  <a:ext uri="{FF2B5EF4-FFF2-40B4-BE49-F238E27FC236}">
                    <a16:creationId xmlns:a16="http://schemas.microsoft.com/office/drawing/2014/main" id="{3B6E7201-527E-4D95-9C0D-59D34B6EFED4}"/>
                  </a:ext>
                </a:extLst>
              </p:cNvPr>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28" name="Rectangle 341">
                <a:extLst>
                  <a:ext uri="{FF2B5EF4-FFF2-40B4-BE49-F238E27FC236}">
                    <a16:creationId xmlns:a16="http://schemas.microsoft.com/office/drawing/2014/main" id="{7A9E5802-0A94-4F2B-9110-E5EAAD1FE309}"/>
                  </a:ext>
                </a:extLst>
              </p:cNvPr>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29" name="Rectangle 342">
                <a:extLst>
                  <a:ext uri="{FF2B5EF4-FFF2-40B4-BE49-F238E27FC236}">
                    <a16:creationId xmlns:a16="http://schemas.microsoft.com/office/drawing/2014/main" id="{70573446-22CF-4528-9DA1-8BE938CD6B95}"/>
                  </a:ext>
                </a:extLst>
              </p:cNvPr>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830" name="Rectangle 343">
                <a:extLst>
                  <a:ext uri="{FF2B5EF4-FFF2-40B4-BE49-F238E27FC236}">
                    <a16:creationId xmlns:a16="http://schemas.microsoft.com/office/drawing/2014/main" id="{63B4FD7E-8F35-46E6-B58D-9A30912FB2E9}"/>
                  </a:ext>
                </a:extLst>
              </p:cNvPr>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31" name="Rectangle 344">
                <a:extLst>
                  <a:ext uri="{FF2B5EF4-FFF2-40B4-BE49-F238E27FC236}">
                    <a16:creationId xmlns:a16="http://schemas.microsoft.com/office/drawing/2014/main" id="{8707FA89-5F9E-4EFA-A6C1-0CF355BC4EBB}"/>
                  </a:ext>
                </a:extLst>
              </p:cNvPr>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32" name="Rectangle 345">
                <a:extLst>
                  <a:ext uri="{FF2B5EF4-FFF2-40B4-BE49-F238E27FC236}">
                    <a16:creationId xmlns:a16="http://schemas.microsoft.com/office/drawing/2014/main" id="{E04D5B89-467B-425A-B8CD-B4344BD4F414}"/>
                  </a:ext>
                </a:extLst>
              </p:cNvPr>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33" name="Rectangle 346">
                <a:extLst>
                  <a:ext uri="{FF2B5EF4-FFF2-40B4-BE49-F238E27FC236}">
                    <a16:creationId xmlns:a16="http://schemas.microsoft.com/office/drawing/2014/main" id="{5B520529-20CE-4828-92DF-33C23DC98278}"/>
                  </a:ext>
                </a:extLst>
              </p:cNvPr>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34" name="Rectangle 347">
                <a:extLst>
                  <a:ext uri="{FF2B5EF4-FFF2-40B4-BE49-F238E27FC236}">
                    <a16:creationId xmlns:a16="http://schemas.microsoft.com/office/drawing/2014/main" id="{B70D80E1-56F8-4D88-ADDA-9409245B00CF}"/>
                  </a:ext>
                </a:extLst>
              </p:cNvPr>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35" name="Rectangle 348">
                <a:extLst>
                  <a:ext uri="{FF2B5EF4-FFF2-40B4-BE49-F238E27FC236}">
                    <a16:creationId xmlns:a16="http://schemas.microsoft.com/office/drawing/2014/main" id="{F57018E4-1276-4E1F-BCCE-0DCA6178E515}"/>
                  </a:ext>
                </a:extLst>
              </p:cNvPr>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36" name="Rectangle 349">
                <a:extLst>
                  <a:ext uri="{FF2B5EF4-FFF2-40B4-BE49-F238E27FC236}">
                    <a16:creationId xmlns:a16="http://schemas.microsoft.com/office/drawing/2014/main" id="{F2A5E88F-C860-42CC-AE93-7C64B203F4A1}"/>
                  </a:ext>
                </a:extLst>
              </p:cNvPr>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37" name="Rectangle 350">
                <a:extLst>
                  <a:ext uri="{FF2B5EF4-FFF2-40B4-BE49-F238E27FC236}">
                    <a16:creationId xmlns:a16="http://schemas.microsoft.com/office/drawing/2014/main" id="{78817E22-1E57-49DA-8E53-DDB1B3D94C02}"/>
                  </a:ext>
                </a:extLst>
              </p:cNvPr>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838" name="Rectangle 351">
                <a:extLst>
                  <a:ext uri="{FF2B5EF4-FFF2-40B4-BE49-F238E27FC236}">
                    <a16:creationId xmlns:a16="http://schemas.microsoft.com/office/drawing/2014/main" id="{DC14D651-F49A-465B-B46B-E0591ECAC00F}"/>
                  </a:ext>
                </a:extLst>
              </p:cNvPr>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839" name="Rectangle 352">
                <a:extLst>
                  <a:ext uri="{FF2B5EF4-FFF2-40B4-BE49-F238E27FC236}">
                    <a16:creationId xmlns:a16="http://schemas.microsoft.com/office/drawing/2014/main" id="{AAD97DA6-7609-4F7F-A564-B93285C9439C}"/>
                  </a:ext>
                </a:extLst>
              </p:cNvPr>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40" name="Rectangle 353">
                <a:extLst>
                  <a:ext uri="{FF2B5EF4-FFF2-40B4-BE49-F238E27FC236}">
                    <a16:creationId xmlns:a16="http://schemas.microsoft.com/office/drawing/2014/main" id="{5BB8EE27-281F-4B38-B55E-C5E1D0C9BB35}"/>
                  </a:ext>
                </a:extLst>
              </p:cNvPr>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41" name="Rectangle 354">
                <a:extLst>
                  <a:ext uri="{FF2B5EF4-FFF2-40B4-BE49-F238E27FC236}">
                    <a16:creationId xmlns:a16="http://schemas.microsoft.com/office/drawing/2014/main" id="{58246C17-AB79-4708-A92C-15199DA47954}"/>
                  </a:ext>
                </a:extLst>
              </p:cNvPr>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42" name="Rectangle 355">
                <a:extLst>
                  <a:ext uri="{FF2B5EF4-FFF2-40B4-BE49-F238E27FC236}">
                    <a16:creationId xmlns:a16="http://schemas.microsoft.com/office/drawing/2014/main" id="{D5921EFE-12D7-4E68-8B64-E55B5CAD42B0}"/>
                  </a:ext>
                </a:extLst>
              </p:cNvPr>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43" name="Rectangle 356">
                <a:extLst>
                  <a:ext uri="{FF2B5EF4-FFF2-40B4-BE49-F238E27FC236}">
                    <a16:creationId xmlns:a16="http://schemas.microsoft.com/office/drawing/2014/main" id="{FDB67761-2590-462C-82E4-A233271660D5}"/>
                  </a:ext>
                </a:extLst>
              </p:cNvPr>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844" name="Rectangle 357">
                <a:extLst>
                  <a:ext uri="{FF2B5EF4-FFF2-40B4-BE49-F238E27FC236}">
                    <a16:creationId xmlns:a16="http://schemas.microsoft.com/office/drawing/2014/main" id="{B1AF8B3C-2D0A-4C60-9818-7B934A19E42C}"/>
                  </a:ext>
                </a:extLst>
              </p:cNvPr>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45" name="Rectangle 358">
                <a:extLst>
                  <a:ext uri="{FF2B5EF4-FFF2-40B4-BE49-F238E27FC236}">
                    <a16:creationId xmlns:a16="http://schemas.microsoft.com/office/drawing/2014/main" id="{2FCD4B76-D0D5-43E3-B373-8B47AE713CA2}"/>
                  </a:ext>
                </a:extLst>
              </p:cNvPr>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46" name="Rectangle 359">
                <a:extLst>
                  <a:ext uri="{FF2B5EF4-FFF2-40B4-BE49-F238E27FC236}">
                    <a16:creationId xmlns:a16="http://schemas.microsoft.com/office/drawing/2014/main" id="{5F7E83DC-C808-4FA0-8F09-BD034767C241}"/>
                  </a:ext>
                </a:extLst>
              </p:cNvPr>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847" name="Rectangle 360">
                <a:extLst>
                  <a:ext uri="{FF2B5EF4-FFF2-40B4-BE49-F238E27FC236}">
                    <a16:creationId xmlns:a16="http://schemas.microsoft.com/office/drawing/2014/main" id="{EE443FDA-A0C6-4D98-A4D0-911735D540BF}"/>
                  </a:ext>
                </a:extLst>
              </p:cNvPr>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48" name="Rectangle 361">
                <a:extLst>
                  <a:ext uri="{FF2B5EF4-FFF2-40B4-BE49-F238E27FC236}">
                    <a16:creationId xmlns:a16="http://schemas.microsoft.com/office/drawing/2014/main" id="{E748EBFC-F3FC-4328-A214-D71E3BBCBE28}"/>
                  </a:ext>
                </a:extLst>
              </p:cNvPr>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49" name="Rectangle 362">
                <a:extLst>
                  <a:ext uri="{FF2B5EF4-FFF2-40B4-BE49-F238E27FC236}">
                    <a16:creationId xmlns:a16="http://schemas.microsoft.com/office/drawing/2014/main" id="{EA7C06BC-A9E5-40E4-8CBB-49A7FF523E8B}"/>
                  </a:ext>
                </a:extLst>
              </p:cNvPr>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50" name="Rectangle 363">
                <a:extLst>
                  <a:ext uri="{FF2B5EF4-FFF2-40B4-BE49-F238E27FC236}">
                    <a16:creationId xmlns:a16="http://schemas.microsoft.com/office/drawing/2014/main" id="{AE9E6F2A-70ED-41A1-A43D-578397F27120}"/>
                  </a:ext>
                </a:extLst>
              </p:cNvPr>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51" name="Rectangle 364">
                <a:extLst>
                  <a:ext uri="{FF2B5EF4-FFF2-40B4-BE49-F238E27FC236}">
                    <a16:creationId xmlns:a16="http://schemas.microsoft.com/office/drawing/2014/main" id="{B178EC02-CC07-4B8D-8D9F-FF6EF89AAB40}"/>
                  </a:ext>
                </a:extLst>
              </p:cNvPr>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852" name="Rectangle 365">
                <a:extLst>
                  <a:ext uri="{FF2B5EF4-FFF2-40B4-BE49-F238E27FC236}">
                    <a16:creationId xmlns:a16="http://schemas.microsoft.com/office/drawing/2014/main" id="{ACC9C3A2-6105-4D7A-B1B8-7C8AF658F732}"/>
                  </a:ext>
                </a:extLst>
              </p:cNvPr>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53" name="Rectangle 366">
                <a:extLst>
                  <a:ext uri="{FF2B5EF4-FFF2-40B4-BE49-F238E27FC236}">
                    <a16:creationId xmlns:a16="http://schemas.microsoft.com/office/drawing/2014/main" id="{D1E247FC-7306-4D3D-956C-9679FCA97A41}"/>
                  </a:ext>
                </a:extLst>
              </p:cNvPr>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54" name="Rectangle 367">
                <a:extLst>
                  <a:ext uri="{FF2B5EF4-FFF2-40B4-BE49-F238E27FC236}">
                    <a16:creationId xmlns:a16="http://schemas.microsoft.com/office/drawing/2014/main" id="{3DB5F67B-DCDE-43B1-98FF-537879E5698E}"/>
                  </a:ext>
                </a:extLst>
              </p:cNvPr>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55" name="Rectangle 368">
                <a:extLst>
                  <a:ext uri="{FF2B5EF4-FFF2-40B4-BE49-F238E27FC236}">
                    <a16:creationId xmlns:a16="http://schemas.microsoft.com/office/drawing/2014/main" id="{7AC3CEB0-C981-4A93-98F9-FC338E97B25A}"/>
                  </a:ext>
                </a:extLst>
              </p:cNvPr>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56" name="Rectangle 369">
                <a:extLst>
                  <a:ext uri="{FF2B5EF4-FFF2-40B4-BE49-F238E27FC236}">
                    <a16:creationId xmlns:a16="http://schemas.microsoft.com/office/drawing/2014/main" id="{C1269BE2-BAF4-447D-85C9-C57A2D9469F5}"/>
                  </a:ext>
                </a:extLst>
              </p:cNvPr>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57" name="Rectangle 370">
                <a:extLst>
                  <a:ext uri="{FF2B5EF4-FFF2-40B4-BE49-F238E27FC236}">
                    <a16:creationId xmlns:a16="http://schemas.microsoft.com/office/drawing/2014/main" id="{A38106C7-FDEA-4640-BF01-C0E508C1ED28}"/>
                  </a:ext>
                </a:extLst>
              </p:cNvPr>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58" name="Rectangle 371">
                <a:extLst>
                  <a:ext uri="{FF2B5EF4-FFF2-40B4-BE49-F238E27FC236}">
                    <a16:creationId xmlns:a16="http://schemas.microsoft.com/office/drawing/2014/main" id="{F8A13B86-5A89-43B8-B785-E3E8F21ECF0E}"/>
                  </a:ext>
                </a:extLst>
              </p:cNvPr>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59" name="Rectangle 372">
                <a:extLst>
                  <a:ext uri="{FF2B5EF4-FFF2-40B4-BE49-F238E27FC236}">
                    <a16:creationId xmlns:a16="http://schemas.microsoft.com/office/drawing/2014/main" id="{8017E157-C4AE-4B72-AC8F-036E1B465139}"/>
                  </a:ext>
                </a:extLst>
              </p:cNvPr>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860" name="Rectangle 373">
                <a:extLst>
                  <a:ext uri="{FF2B5EF4-FFF2-40B4-BE49-F238E27FC236}">
                    <a16:creationId xmlns:a16="http://schemas.microsoft.com/office/drawing/2014/main" id="{D244EFE5-C7A2-44F9-8ECB-DEBA6A8829C7}"/>
                  </a:ext>
                </a:extLst>
              </p:cNvPr>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61" name="Rectangle 374">
                <a:extLst>
                  <a:ext uri="{FF2B5EF4-FFF2-40B4-BE49-F238E27FC236}">
                    <a16:creationId xmlns:a16="http://schemas.microsoft.com/office/drawing/2014/main" id="{E75CD847-0063-4AC7-9449-A37ABE2057C6}"/>
                  </a:ext>
                </a:extLst>
              </p:cNvPr>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62" name="Rectangle 375">
                <a:extLst>
                  <a:ext uri="{FF2B5EF4-FFF2-40B4-BE49-F238E27FC236}">
                    <a16:creationId xmlns:a16="http://schemas.microsoft.com/office/drawing/2014/main" id="{6F1D4885-9E83-4F13-A568-BF9549F0D325}"/>
                  </a:ext>
                </a:extLst>
              </p:cNvPr>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63" name="Rectangle 376">
                <a:extLst>
                  <a:ext uri="{FF2B5EF4-FFF2-40B4-BE49-F238E27FC236}">
                    <a16:creationId xmlns:a16="http://schemas.microsoft.com/office/drawing/2014/main" id="{232942F6-B78A-45B5-BCB2-2E52E3F3F638}"/>
                  </a:ext>
                </a:extLst>
              </p:cNvPr>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864" name="Rectangle 377">
                <a:extLst>
                  <a:ext uri="{FF2B5EF4-FFF2-40B4-BE49-F238E27FC236}">
                    <a16:creationId xmlns:a16="http://schemas.microsoft.com/office/drawing/2014/main" id="{2A300A45-60ED-4161-BD27-BE869725FBDB}"/>
                  </a:ext>
                </a:extLst>
              </p:cNvPr>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65" name="Rectangle 378">
                <a:extLst>
                  <a:ext uri="{FF2B5EF4-FFF2-40B4-BE49-F238E27FC236}">
                    <a16:creationId xmlns:a16="http://schemas.microsoft.com/office/drawing/2014/main" id="{FCD51C22-E364-4610-91D6-263159A3AB9B}"/>
                  </a:ext>
                </a:extLst>
              </p:cNvPr>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66" name="Rectangle 379">
                <a:extLst>
                  <a:ext uri="{FF2B5EF4-FFF2-40B4-BE49-F238E27FC236}">
                    <a16:creationId xmlns:a16="http://schemas.microsoft.com/office/drawing/2014/main" id="{7D739539-D410-4495-A5FD-4792EA53F89C}"/>
                  </a:ext>
                </a:extLst>
              </p:cNvPr>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67" name="Rectangle 380">
                <a:extLst>
                  <a:ext uri="{FF2B5EF4-FFF2-40B4-BE49-F238E27FC236}">
                    <a16:creationId xmlns:a16="http://schemas.microsoft.com/office/drawing/2014/main" id="{9C098717-3E20-463C-87E3-B0EF559A3A7F}"/>
                  </a:ext>
                </a:extLst>
              </p:cNvPr>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68" name="Rectangle 381">
                <a:extLst>
                  <a:ext uri="{FF2B5EF4-FFF2-40B4-BE49-F238E27FC236}">
                    <a16:creationId xmlns:a16="http://schemas.microsoft.com/office/drawing/2014/main" id="{5D95AAAA-4662-4075-A335-FBEBA0D764A1}"/>
                  </a:ext>
                </a:extLst>
              </p:cNvPr>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869" name="Rectangle 382">
                <a:extLst>
                  <a:ext uri="{FF2B5EF4-FFF2-40B4-BE49-F238E27FC236}">
                    <a16:creationId xmlns:a16="http://schemas.microsoft.com/office/drawing/2014/main" id="{E00CA728-3745-4CA5-9F92-7F888F6225E5}"/>
                  </a:ext>
                </a:extLst>
              </p:cNvPr>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70" name="Rectangle 383">
                <a:extLst>
                  <a:ext uri="{FF2B5EF4-FFF2-40B4-BE49-F238E27FC236}">
                    <a16:creationId xmlns:a16="http://schemas.microsoft.com/office/drawing/2014/main" id="{C4300E69-207B-46ED-9B25-325EEFF17596}"/>
                  </a:ext>
                </a:extLst>
              </p:cNvPr>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71" name="Rectangle 384">
                <a:extLst>
                  <a:ext uri="{FF2B5EF4-FFF2-40B4-BE49-F238E27FC236}">
                    <a16:creationId xmlns:a16="http://schemas.microsoft.com/office/drawing/2014/main" id="{071DB91E-7492-4465-9640-8F79DB47B581}"/>
                  </a:ext>
                </a:extLst>
              </p:cNvPr>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72" name="Rectangle 385">
                <a:extLst>
                  <a:ext uri="{FF2B5EF4-FFF2-40B4-BE49-F238E27FC236}">
                    <a16:creationId xmlns:a16="http://schemas.microsoft.com/office/drawing/2014/main" id="{ABEAE8CE-67FD-4587-9C1D-43A741FCA2AB}"/>
                  </a:ext>
                </a:extLst>
              </p:cNvPr>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873" name="Rectangle 386">
                <a:extLst>
                  <a:ext uri="{FF2B5EF4-FFF2-40B4-BE49-F238E27FC236}">
                    <a16:creationId xmlns:a16="http://schemas.microsoft.com/office/drawing/2014/main" id="{4CC942DF-3637-4A15-9757-058B460E285D}"/>
                  </a:ext>
                </a:extLst>
              </p:cNvPr>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4874" name="Rectangle 387">
                <a:extLst>
                  <a:ext uri="{FF2B5EF4-FFF2-40B4-BE49-F238E27FC236}">
                    <a16:creationId xmlns:a16="http://schemas.microsoft.com/office/drawing/2014/main" id="{1449E0E1-D635-4941-A256-5A95E02A46A9}"/>
                  </a:ext>
                </a:extLst>
              </p:cNvPr>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4875" name="Rectangle 388">
                <a:extLst>
                  <a:ext uri="{FF2B5EF4-FFF2-40B4-BE49-F238E27FC236}">
                    <a16:creationId xmlns:a16="http://schemas.microsoft.com/office/drawing/2014/main" id="{A84A07A5-E6E0-48CC-AD65-F79791FBB168}"/>
                  </a:ext>
                </a:extLst>
              </p:cNvPr>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4876" name="Rectangle 389">
                <a:extLst>
                  <a:ext uri="{FF2B5EF4-FFF2-40B4-BE49-F238E27FC236}">
                    <a16:creationId xmlns:a16="http://schemas.microsoft.com/office/drawing/2014/main" id="{C5BD9830-F9CD-4D8E-8097-88A0DBE9EAE9}"/>
                  </a:ext>
                </a:extLst>
              </p:cNvPr>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4877" name="Rectangle 390">
                <a:extLst>
                  <a:ext uri="{FF2B5EF4-FFF2-40B4-BE49-F238E27FC236}">
                    <a16:creationId xmlns:a16="http://schemas.microsoft.com/office/drawing/2014/main" id="{98CF08B2-DF91-447F-BC8A-223E6C306DC6}"/>
                  </a:ext>
                </a:extLst>
              </p:cNvPr>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4878" name="Rectangle 391">
                <a:extLst>
                  <a:ext uri="{FF2B5EF4-FFF2-40B4-BE49-F238E27FC236}">
                    <a16:creationId xmlns:a16="http://schemas.microsoft.com/office/drawing/2014/main" id="{2E0CF97C-2910-4449-A699-C0FCCE362CC2}"/>
                  </a:ext>
                </a:extLst>
              </p:cNvPr>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79" name="Rectangle 392">
                <a:extLst>
                  <a:ext uri="{FF2B5EF4-FFF2-40B4-BE49-F238E27FC236}">
                    <a16:creationId xmlns:a16="http://schemas.microsoft.com/office/drawing/2014/main" id="{931426A3-CF52-4CF2-817C-4F2461CD57C8}"/>
                  </a:ext>
                </a:extLst>
              </p:cNvPr>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80" name="Rectangle 393">
                <a:extLst>
                  <a:ext uri="{FF2B5EF4-FFF2-40B4-BE49-F238E27FC236}">
                    <a16:creationId xmlns:a16="http://schemas.microsoft.com/office/drawing/2014/main" id="{484778BC-B0D8-4A08-8EAB-6E47CCF482E5}"/>
                  </a:ext>
                </a:extLst>
              </p:cNvPr>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81" name="Rectangle 394">
                <a:extLst>
                  <a:ext uri="{FF2B5EF4-FFF2-40B4-BE49-F238E27FC236}">
                    <a16:creationId xmlns:a16="http://schemas.microsoft.com/office/drawing/2014/main" id="{2853FF89-23D2-4910-8A7C-D5C30E95DBAC}"/>
                  </a:ext>
                </a:extLst>
              </p:cNvPr>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882" name="Rectangle 395">
                <a:extLst>
                  <a:ext uri="{FF2B5EF4-FFF2-40B4-BE49-F238E27FC236}">
                    <a16:creationId xmlns:a16="http://schemas.microsoft.com/office/drawing/2014/main" id="{482E52FA-5588-4473-9961-E7FF2C80A691}"/>
                  </a:ext>
                </a:extLst>
              </p:cNvPr>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83" name="Rectangle 396">
                <a:extLst>
                  <a:ext uri="{FF2B5EF4-FFF2-40B4-BE49-F238E27FC236}">
                    <a16:creationId xmlns:a16="http://schemas.microsoft.com/office/drawing/2014/main" id="{F3246E31-556F-428D-A841-79EBC4C2ABD6}"/>
                  </a:ext>
                </a:extLst>
              </p:cNvPr>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84" name="Rectangle 397">
                <a:extLst>
                  <a:ext uri="{FF2B5EF4-FFF2-40B4-BE49-F238E27FC236}">
                    <a16:creationId xmlns:a16="http://schemas.microsoft.com/office/drawing/2014/main" id="{73A1F012-E871-45AD-928F-8077EC03ABCF}"/>
                  </a:ext>
                </a:extLst>
              </p:cNvPr>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885" name="Rectangle 398">
                <a:extLst>
                  <a:ext uri="{FF2B5EF4-FFF2-40B4-BE49-F238E27FC236}">
                    <a16:creationId xmlns:a16="http://schemas.microsoft.com/office/drawing/2014/main" id="{A8B5DD05-A765-4E8E-9922-882A96281C6F}"/>
                  </a:ext>
                </a:extLst>
              </p:cNvPr>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886" name="Rectangle 399">
                <a:extLst>
                  <a:ext uri="{FF2B5EF4-FFF2-40B4-BE49-F238E27FC236}">
                    <a16:creationId xmlns:a16="http://schemas.microsoft.com/office/drawing/2014/main" id="{A9438CB7-F71D-4076-B932-E03B01A044A5}"/>
                  </a:ext>
                </a:extLst>
              </p:cNvPr>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87" name="Rectangle 400">
                <a:extLst>
                  <a:ext uri="{FF2B5EF4-FFF2-40B4-BE49-F238E27FC236}">
                    <a16:creationId xmlns:a16="http://schemas.microsoft.com/office/drawing/2014/main" id="{E2303F16-9261-45E6-A850-A50E3E6E47FE}"/>
                  </a:ext>
                </a:extLst>
              </p:cNvPr>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88" name="Rectangle 401">
                <a:extLst>
                  <a:ext uri="{FF2B5EF4-FFF2-40B4-BE49-F238E27FC236}">
                    <a16:creationId xmlns:a16="http://schemas.microsoft.com/office/drawing/2014/main" id="{EDFA9F7A-6E82-4AE7-BB7F-EF91AB1034C9}"/>
                  </a:ext>
                </a:extLst>
              </p:cNvPr>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89" name="Rectangle 402">
                <a:extLst>
                  <a:ext uri="{FF2B5EF4-FFF2-40B4-BE49-F238E27FC236}">
                    <a16:creationId xmlns:a16="http://schemas.microsoft.com/office/drawing/2014/main" id="{58D34ACA-2170-4261-8F9A-E81EFD142F3B}"/>
                  </a:ext>
                </a:extLst>
              </p:cNvPr>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890" name="Rectangle 403">
                <a:extLst>
                  <a:ext uri="{FF2B5EF4-FFF2-40B4-BE49-F238E27FC236}">
                    <a16:creationId xmlns:a16="http://schemas.microsoft.com/office/drawing/2014/main" id="{E35DDF12-8CA9-4D43-B277-E691C8932685}"/>
                  </a:ext>
                </a:extLst>
              </p:cNvPr>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91" name="Rectangle 404">
                <a:extLst>
                  <a:ext uri="{FF2B5EF4-FFF2-40B4-BE49-F238E27FC236}">
                    <a16:creationId xmlns:a16="http://schemas.microsoft.com/office/drawing/2014/main" id="{81C25BAA-5DE9-4C53-8B39-42D74D2C9F5C}"/>
                  </a:ext>
                </a:extLst>
              </p:cNvPr>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92" name="Rectangle 405">
                <a:extLst>
                  <a:ext uri="{FF2B5EF4-FFF2-40B4-BE49-F238E27FC236}">
                    <a16:creationId xmlns:a16="http://schemas.microsoft.com/office/drawing/2014/main" id="{8D0050AD-4C3C-43A8-AF69-55A4DDC44E93}"/>
                  </a:ext>
                </a:extLst>
              </p:cNvPr>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893" name="Rectangle 406">
                <a:extLst>
                  <a:ext uri="{FF2B5EF4-FFF2-40B4-BE49-F238E27FC236}">
                    <a16:creationId xmlns:a16="http://schemas.microsoft.com/office/drawing/2014/main" id="{F84E6440-D512-479C-BAE0-CF73E5F3C0F6}"/>
                  </a:ext>
                </a:extLst>
              </p:cNvPr>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894" name="Rectangle 407">
                <a:extLst>
                  <a:ext uri="{FF2B5EF4-FFF2-40B4-BE49-F238E27FC236}">
                    <a16:creationId xmlns:a16="http://schemas.microsoft.com/office/drawing/2014/main" id="{2AAC83AF-5B90-413C-BC07-27D767411597}"/>
                  </a:ext>
                </a:extLst>
              </p:cNvPr>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895" name="Rectangle 408">
                <a:extLst>
                  <a:ext uri="{FF2B5EF4-FFF2-40B4-BE49-F238E27FC236}">
                    <a16:creationId xmlns:a16="http://schemas.microsoft.com/office/drawing/2014/main" id="{E8E89427-5214-4DBB-B149-D51CCD5A6F31}"/>
                  </a:ext>
                </a:extLst>
              </p:cNvPr>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499" name="Group 610">
              <a:extLst>
                <a:ext uri="{FF2B5EF4-FFF2-40B4-BE49-F238E27FC236}">
                  <a16:creationId xmlns:a16="http://schemas.microsoft.com/office/drawing/2014/main" id="{308F61C8-8E58-44AC-B7B9-CA2D386DA082}"/>
                </a:ext>
              </a:extLst>
            </p:cNvPr>
            <p:cNvGrpSpPr/>
            <p:nvPr/>
          </p:nvGrpSpPr>
          <p:grpSpPr bwMode="auto">
            <a:xfrm>
              <a:off x="-5969403" y="-3051174"/>
              <a:ext cx="1986032" cy="4760913"/>
              <a:chOff x="3511" y="-335"/>
              <a:chExt cx="1251" cy="2999"/>
            </a:xfrm>
            <a:grpFill/>
          </p:grpSpPr>
          <p:sp>
            <p:nvSpPr>
              <p:cNvPr id="4496" name="Rectangle 410">
                <a:extLst>
                  <a:ext uri="{FF2B5EF4-FFF2-40B4-BE49-F238E27FC236}">
                    <a16:creationId xmlns:a16="http://schemas.microsoft.com/office/drawing/2014/main" id="{D659A738-74F0-491D-B8CD-062E12A4E908}"/>
                  </a:ext>
                </a:extLst>
              </p:cNvPr>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497" name="Rectangle 411">
                <a:extLst>
                  <a:ext uri="{FF2B5EF4-FFF2-40B4-BE49-F238E27FC236}">
                    <a16:creationId xmlns:a16="http://schemas.microsoft.com/office/drawing/2014/main" id="{6C6C82C6-6523-4A11-870C-26070BA0C22D}"/>
                  </a:ext>
                </a:extLst>
              </p:cNvPr>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498" name="Rectangle 412">
                <a:extLst>
                  <a:ext uri="{FF2B5EF4-FFF2-40B4-BE49-F238E27FC236}">
                    <a16:creationId xmlns:a16="http://schemas.microsoft.com/office/drawing/2014/main" id="{009E5C53-D8AB-4424-979E-241CD32291AD}"/>
                  </a:ext>
                </a:extLst>
              </p:cNvPr>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499" name="Rectangle 413">
                <a:extLst>
                  <a:ext uri="{FF2B5EF4-FFF2-40B4-BE49-F238E27FC236}">
                    <a16:creationId xmlns:a16="http://schemas.microsoft.com/office/drawing/2014/main" id="{11ABDF63-B62C-4740-888A-3113785A2EEF}"/>
                  </a:ext>
                </a:extLst>
              </p:cNvPr>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500" name="Rectangle 414">
                <a:extLst>
                  <a:ext uri="{FF2B5EF4-FFF2-40B4-BE49-F238E27FC236}">
                    <a16:creationId xmlns:a16="http://schemas.microsoft.com/office/drawing/2014/main" id="{AFDE91CE-65F0-4E45-9552-494F84B0A588}"/>
                  </a:ext>
                </a:extLst>
              </p:cNvPr>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501" name="Rectangle 415">
                <a:extLst>
                  <a:ext uri="{FF2B5EF4-FFF2-40B4-BE49-F238E27FC236}">
                    <a16:creationId xmlns:a16="http://schemas.microsoft.com/office/drawing/2014/main" id="{80A8E2AA-FFDE-49B2-A873-7B5669F13FE2}"/>
                  </a:ext>
                </a:extLst>
              </p:cNvPr>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502" name="Rectangle 416">
                <a:extLst>
                  <a:ext uri="{FF2B5EF4-FFF2-40B4-BE49-F238E27FC236}">
                    <a16:creationId xmlns:a16="http://schemas.microsoft.com/office/drawing/2014/main" id="{EF7931C2-569B-4DA6-B2D3-2C86A4360BB9}"/>
                  </a:ext>
                </a:extLst>
              </p:cNvPr>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503" name="Rectangle 417">
                <a:extLst>
                  <a:ext uri="{FF2B5EF4-FFF2-40B4-BE49-F238E27FC236}">
                    <a16:creationId xmlns:a16="http://schemas.microsoft.com/office/drawing/2014/main" id="{1D45142F-2EFE-4BBC-9EF4-282D501BC84F}"/>
                  </a:ext>
                </a:extLst>
              </p:cNvPr>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04" name="Rectangle 418">
                <a:extLst>
                  <a:ext uri="{FF2B5EF4-FFF2-40B4-BE49-F238E27FC236}">
                    <a16:creationId xmlns:a16="http://schemas.microsoft.com/office/drawing/2014/main" id="{B405A09B-81CA-47AC-A615-1A8795F67484}"/>
                  </a:ext>
                </a:extLst>
              </p:cNvPr>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05" name="Rectangle 419">
                <a:extLst>
                  <a:ext uri="{FF2B5EF4-FFF2-40B4-BE49-F238E27FC236}">
                    <a16:creationId xmlns:a16="http://schemas.microsoft.com/office/drawing/2014/main" id="{B2AFCA84-476F-4137-A50D-7B7D2A521C57}"/>
                  </a:ext>
                </a:extLst>
              </p:cNvPr>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06" name="Rectangle 420">
                <a:extLst>
                  <a:ext uri="{FF2B5EF4-FFF2-40B4-BE49-F238E27FC236}">
                    <a16:creationId xmlns:a16="http://schemas.microsoft.com/office/drawing/2014/main" id="{EA919F2B-7342-4F20-80AD-23EC9A6D86A6}"/>
                  </a:ext>
                </a:extLst>
              </p:cNvPr>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07" name="Rectangle 421">
                <a:extLst>
                  <a:ext uri="{FF2B5EF4-FFF2-40B4-BE49-F238E27FC236}">
                    <a16:creationId xmlns:a16="http://schemas.microsoft.com/office/drawing/2014/main" id="{E70A1A9F-576C-4AC3-B9C7-952183FB5100}"/>
                  </a:ext>
                </a:extLst>
              </p:cNvPr>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08" name="Rectangle 422">
                <a:extLst>
                  <a:ext uri="{FF2B5EF4-FFF2-40B4-BE49-F238E27FC236}">
                    <a16:creationId xmlns:a16="http://schemas.microsoft.com/office/drawing/2014/main" id="{9E125150-E97C-4F29-853A-018D890D22E1}"/>
                  </a:ext>
                </a:extLst>
              </p:cNvPr>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09" name="Rectangle 423">
                <a:extLst>
                  <a:ext uri="{FF2B5EF4-FFF2-40B4-BE49-F238E27FC236}">
                    <a16:creationId xmlns:a16="http://schemas.microsoft.com/office/drawing/2014/main" id="{90E3F003-3B30-4742-92DB-FF101B3F3995}"/>
                  </a:ext>
                </a:extLst>
              </p:cNvPr>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510" name="Rectangle 424">
                <a:extLst>
                  <a:ext uri="{FF2B5EF4-FFF2-40B4-BE49-F238E27FC236}">
                    <a16:creationId xmlns:a16="http://schemas.microsoft.com/office/drawing/2014/main" id="{250123AB-70D8-4356-B9B2-61F0155B546B}"/>
                  </a:ext>
                </a:extLst>
              </p:cNvPr>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4511" name="Rectangle 425">
                <a:extLst>
                  <a:ext uri="{FF2B5EF4-FFF2-40B4-BE49-F238E27FC236}">
                    <a16:creationId xmlns:a16="http://schemas.microsoft.com/office/drawing/2014/main" id="{73132A80-6D4D-4BD6-83A7-0A9F6DAD7901}"/>
                  </a:ext>
                </a:extLst>
              </p:cNvPr>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4512" name="Rectangle 426">
                <a:extLst>
                  <a:ext uri="{FF2B5EF4-FFF2-40B4-BE49-F238E27FC236}">
                    <a16:creationId xmlns:a16="http://schemas.microsoft.com/office/drawing/2014/main" id="{06827199-AC6B-4B59-93AD-204DD428B61E}"/>
                  </a:ext>
                </a:extLst>
              </p:cNvPr>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4513" name="Rectangle 427">
                <a:extLst>
                  <a:ext uri="{FF2B5EF4-FFF2-40B4-BE49-F238E27FC236}">
                    <a16:creationId xmlns:a16="http://schemas.microsoft.com/office/drawing/2014/main" id="{C400F85D-74E2-49A1-A953-3DE5064E4BF2}"/>
                  </a:ext>
                </a:extLst>
              </p:cNvPr>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4514" name="Rectangle 428">
                <a:extLst>
                  <a:ext uri="{FF2B5EF4-FFF2-40B4-BE49-F238E27FC236}">
                    <a16:creationId xmlns:a16="http://schemas.microsoft.com/office/drawing/2014/main" id="{518976E3-93F4-423D-A0FC-AD5337F36C3E}"/>
                  </a:ext>
                </a:extLst>
              </p:cNvPr>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4515" name="Rectangle 429">
                <a:extLst>
                  <a:ext uri="{FF2B5EF4-FFF2-40B4-BE49-F238E27FC236}">
                    <a16:creationId xmlns:a16="http://schemas.microsoft.com/office/drawing/2014/main" id="{F9CF1519-0E2C-4B66-8FE0-7017D7F39E4D}"/>
                  </a:ext>
                </a:extLst>
              </p:cNvPr>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4516" name="Rectangle 430">
                <a:extLst>
                  <a:ext uri="{FF2B5EF4-FFF2-40B4-BE49-F238E27FC236}">
                    <a16:creationId xmlns:a16="http://schemas.microsoft.com/office/drawing/2014/main" id="{453A6B2F-28DC-42D6-9963-1B38C59F7FA2}"/>
                  </a:ext>
                </a:extLst>
              </p:cNvPr>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4517" name="Rectangle 431">
                <a:extLst>
                  <a:ext uri="{FF2B5EF4-FFF2-40B4-BE49-F238E27FC236}">
                    <a16:creationId xmlns:a16="http://schemas.microsoft.com/office/drawing/2014/main" id="{286F45C4-0CF3-4B2E-9853-F6F7CEEFAF6A}"/>
                  </a:ext>
                </a:extLst>
              </p:cNvPr>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4518" name="Rectangle 432">
                <a:extLst>
                  <a:ext uri="{FF2B5EF4-FFF2-40B4-BE49-F238E27FC236}">
                    <a16:creationId xmlns:a16="http://schemas.microsoft.com/office/drawing/2014/main" id="{426A893D-6BE3-4D2C-AFF4-EE92311F6CD7}"/>
                  </a:ext>
                </a:extLst>
              </p:cNvPr>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519" name="Rectangle 433">
                <a:extLst>
                  <a:ext uri="{FF2B5EF4-FFF2-40B4-BE49-F238E27FC236}">
                    <a16:creationId xmlns:a16="http://schemas.microsoft.com/office/drawing/2014/main" id="{7EBD242D-967C-4D58-A1AB-867C631F2D9D}"/>
                  </a:ext>
                </a:extLst>
              </p:cNvPr>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20" name="Rectangle 434">
                <a:extLst>
                  <a:ext uri="{FF2B5EF4-FFF2-40B4-BE49-F238E27FC236}">
                    <a16:creationId xmlns:a16="http://schemas.microsoft.com/office/drawing/2014/main" id="{F6690F61-63E6-4AEE-AE33-DF9DBB5B6BB8}"/>
                  </a:ext>
                </a:extLst>
              </p:cNvPr>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21" name="Rectangle 435">
                <a:extLst>
                  <a:ext uri="{FF2B5EF4-FFF2-40B4-BE49-F238E27FC236}">
                    <a16:creationId xmlns:a16="http://schemas.microsoft.com/office/drawing/2014/main" id="{EDB01E67-5B9C-4E86-A61D-F45E55FAB927}"/>
                  </a:ext>
                </a:extLst>
              </p:cNvPr>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22" name="Rectangle 436">
                <a:extLst>
                  <a:ext uri="{FF2B5EF4-FFF2-40B4-BE49-F238E27FC236}">
                    <a16:creationId xmlns:a16="http://schemas.microsoft.com/office/drawing/2014/main" id="{4FCBB17F-AA54-4E88-A7ED-F34661CFADA8}"/>
                  </a:ext>
                </a:extLst>
              </p:cNvPr>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23" name="Rectangle 437">
                <a:extLst>
                  <a:ext uri="{FF2B5EF4-FFF2-40B4-BE49-F238E27FC236}">
                    <a16:creationId xmlns:a16="http://schemas.microsoft.com/office/drawing/2014/main" id="{4588B1A2-9EA3-4843-9614-13BF52D68210}"/>
                  </a:ext>
                </a:extLst>
              </p:cNvPr>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24" name="Rectangle 438">
                <a:extLst>
                  <a:ext uri="{FF2B5EF4-FFF2-40B4-BE49-F238E27FC236}">
                    <a16:creationId xmlns:a16="http://schemas.microsoft.com/office/drawing/2014/main" id="{0A7122C0-074F-4CDE-8042-CBB4EC245DC1}"/>
                  </a:ext>
                </a:extLst>
              </p:cNvPr>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525" name="Rectangle 439">
                <a:extLst>
                  <a:ext uri="{FF2B5EF4-FFF2-40B4-BE49-F238E27FC236}">
                    <a16:creationId xmlns:a16="http://schemas.microsoft.com/office/drawing/2014/main" id="{566962BE-22D2-4D33-B331-B27C6FAB6022}"/>
                  </a:ext>
                </a:extLst>
              </p:cNvPr>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26" name="Rectangle 440">
                <a:extLst>
                  <a:ext uri="{FF2B5EF4-FFF2-40B4-BE49-F238E27FC236}">
                    <a16:creationId xmlns:a16="http://schemas.microsoft.com/office/drawing/2014/main" id="{FB9F32D1-5868-4035-9707-C4A6632AA79E}"/>
                  </a:ext>
                </a:extLst>
              </p:cNvPr>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27" name="Rectangle 441">
                <a:extLst>
                  <a:ext uri="{FF2B5EF4-FFF2-40B4-BE49-F238E27FC236}">
                    <a16:creationId xmlns:a16="http://schemas.microsoft.com/office/drawing/2014/main" id="{DF7AD27A-AABB-45CD-AFA3-5A0328781142}"/>
                  </a:ext>
                </a:extLst>
              </p:cNvPr>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28" name="Rectangle 442">
                <a:extLst>
                  <a:ext uri="{FF2B5EF4-FFF2-40B4-BE49-F238E27FC236}">
                    <a16:creationId xmlns:a16="http://schemas.microsoft.com/office/drawing/2014/main" id="{8A2ED75E-9488-414C-B5A5-B14AEA1D9237}"/>
                  </a:ext>
                </a:extLst>
              </p:cNvPr>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29" name="Rectangle 443">
                <a:extLst>
                  <a:ext uri="{FF2B5EF4-FFF2-40B4-BE49-F238E27FC236}">
                    <a16:creationId xmlns:a16="http://schemas.microsoft.com/office/drawing/2014/main" id="{82AC9B60-EAE4-4C1A-8440-4BEF2A0901CC}"/>
                  </a:ext>
                </a:extLst>
              </p:cNvPr>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30" name="Rectangle 444">
                <a:extLst>
                  <a:ext uri="{FF2B5EF4-FFF2-40B4-BE49-F238E27FC236}">
                    <a16:creationId xmlns:a16="http://schemas.microsoft.com/office/drawing/2014/main" id="{8D2DE1B1-AA8B-4278-962F-7072307E1F06}"/>
                  </a:ext>
                </a:extLst>
              </p:cNvPr>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531" name="Rectangle 445">
                <a:extLst>
                  <a:ext uri="{FF2B5EF4-FFF2-40B4-BE49-F238E27FC236}">
                    <a16:creationId xmlns:a16="http://schemas.microsoft.com/office/drawing/2014/main" id="{98ED4251-A1E2-4AC6-BC61-1F0DF10DA03E}"/>
                  </a:ext>
                </a:extLst>
              </p:cNvPr>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532" name="Rectangle 446">
                <a:extLst>
                  <a:ext uri="{FF2B5EF4-FFF2-40B4-BE49-F238E27FC236}">
                    <a16:creationId xmlns:a16="http://schemas.microsoft.com/office/drawing/2014/main" id="{A2F64330-1EDB-425C-9BF4-E8E0B0434965}"/>
                  </a:ext>
                </a:extLst>
              </p:cNvPr>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533" name="Rectangle 447">
                <a:extLst>
                  <a:ext uri="{FF2B5EF4-FFF2-40B4-BE49-F238E27FC236}">
                    <a16:creationId xmlns:a16="http://schemas.microsoft.com/office/drawing/2014/main" id="{9A33022A-3691-4FE4-8A70-64098D9584F2}"/>
                  </a:ext>
                </a:extLst>
              </p:cNvPr>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534" name="Rectangle 448">
                <a:extLst>
                  <a:ext uri="{FF2B5EF4-FFF2-40B4-BE49-F238E27FC236}">
                    <a16:creationId xmlns:a16="http://schemas.microsoft.com/office/drawing/2014/main" id="{70C4894B-826F-47D2-8370-E9F94350798D}"/>
                  </a:ext>
                </a:extLst>
              </p:cNvPr>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535" name="Rectangle 449">
                <a:extLst>
                  <a:ext uri="{FF2B5EF4-FFF2-40B4-BE49-F238E27FC236}">
                    <a16:creationId xmlns:a16="http://schemas.microsoft.com/office/drawing/2014/main" id="{C7C3D34B-E399-41FC-8267-5FB98F187659}"/>
                  </a:ext>
                </a:extLst>
              </p:cNvPr>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536" name="Rectangle 450">
                <a:extLst>
                  <a:ext uri="{FF2B5EF4-FFF2-40B4-BE49-F238E27FC236}">
                    <a16:creationId xmlns:a16="http://schemas.microsoft.com/office/drawing/2014/main" id="{97525729-12F1-4828-9CA8-89EA8D68FD46}"/>
                  </a:ext>
                </a:extLst>
              </p:cNvPr>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537" name="Rectangle 451">
                <a:extLst>
                  <a:ext uri="{FF2B5EF4-FFF2-40B4-BE49-F238E27FC236}">
                    <a16:creationId xmlns:a16="http://schemas.microsoft.com/office/drawing/2014/main" id="{BD9178F2-47B0-47BF-A804-57ABE4C8DEBE}"/>
                  </a:ext>
                </a:extLst>
              </p:cNvPr>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538" name="Rectangle 452">
                <a:extLst>
                  <a:ext uri="{FF2B5EF4-FFF2-40B4-BE49-F238E27FC236}">
                    <a16:creationId xmlns:a16="http://schemas.microsoft.com/office/drawing/2014/main" id="{88285E08-735F-4278-A446-A0816E7C474F}"/>
                  </a:ext>
                </a:extLst>
              </p:cNvPr>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39" name="Rectangle 453">
                <a:extLst>
                  <a:ext uri="{FF2B5EF4-FFF2-40B4-BE49-F238E27FC236}">
                    <a16:creationId xmlns:a16="http://schemas.microsoft.com/office/drawing/2014/main" id="{79686347-062F-4713-B254-86E679BC3387}"/>
                  </a:ext>
                </a:extLst>
              </p:cNvPr>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40" name="Rectangle 454">
                <a:extLst>
                  <a:ext uri="{FF2B5EF4-FFF2-40B4-BE49-F238E27FC236}">
                    <a16:creationId xmlns:a16="http://schemas.microsoft.com/office/drawing/2014/main" id="{37232B2D-E672-410F-9B0E-29270332DCDE}"/>
                  </a:ext>
                </a:extLst>
              </p:cNvPr>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41" name="Rectangle 455">
                <a:extLst>
                  <a:ext uri="{FF2B5EF4-FFF2-40B4-BE49-F238E27FC236}">
                    <a16:creationId xmlns:a16="http://schemas.microsoft.com/office/drawing/2014/main" id="{88DDB367-1575-42E2-927B-75B45A0EEEE3}"/>
                  </a:ext>
                </a:extLst>
              </p:cNvPr>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42" name="Rectangle 456">
                <a:extLst>
                  <a:ext uri="{FF2B5EF4-FFF2-40B4-BE49-F238E27FC236}">
                    <a16:creationId xmlns:a16="http://schemas.microsoft.com/office/drawing/2014/main" id="{2DF00D6C-E9F6-48B3-8994-FB212E391C32}"/>
                  </a:ext>
                </a:extLst>
              </p:cNvPr>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543" name="Rectangle 457">
                <a:extLst>
                  <a:ext uri="{FF2B5EF4-FFF2-40B4-BE49-F238E27FC236}">
                    <a16:creationId xmlns:a16="http://schemas.microsoft.com/office/drawing/2014/main" id="{CEFE8A56-3C16-4F75-B107-4BEDBD9DA1CE}"/>
                  </a:ext>
                </a:extLst>
              </p:cNvPr>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544" name="Rectangle 458">
                <a:extLst>
                  <a:ext uri="{FF2B5EF4-FFF2-40B4-BE49-F238E27FC236}">
                    <a16:creationId xmlns:a16="http://schemas.microsoft.com/office/drawing/2014/main" id="{226BB27F-1A20-43A9-ACBE-D431D2E5A218}"/>
                  </a:ext>
                </a:extLst>
              </p:cNvPr>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545" name="Rectangle 459">
                <a:extLst>
                  <a:ext uri="{FF2B5EF4-FFF2-40B4-BE49-F238E27FC236}">
                    <a16:creationId xmlns:a16="http://schemas.microsoft.com/office/drawing/2014/main" id="{F75E3F2F-DFB0-4080-A6F6-26149256E287}"/>
                  </a:ext>
                </a:extLst>
              </p:cNvPr>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546" name="Rectangle 460">
                <a:extLst>
                  <a:ext uri="{FF2B5EF4-FFF2-40B4-BE49-F238E27FC236}">
                    <a16:creationId xmlns:a16="http://schemas.microsoft.com/office/drawing/2014/main" id="{42B30152-CB0E-4A31-AD21-E32C2BBB47BF}"/>
                  </a:ext>
                </a:extLst>
              </p:cNvPr>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547" name="Rectangle 461">
                <a:extLst>
                  <a:ext uri="{FF2B5EF4-FFF2-40B4-BE49-F238E27FC236}">
                    <a16:creationId xmlns:a16="http://schemas.microsoft.com/office/drawing/2014/main" id="{15C987B8-CCD6-4467-89A1-3CB7ED10E56E}"/>
                  </a:ext>
                </a:extLst>
              </p:cNvPr>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548" name="Rectangle 462">
                <a:extLst>
                  <a:ext uri="{FF2B5EF4-FFF2-40B4-BE49-F238E27FC236}">
                    <a16:creationId xmlns:a16="http://schemas.microsoft.com/office/drawing/2014/main" id="{9ED6F3CF-D256-493F-A0C4-7EFF66B97B80}"/>
                  </a:ext>
                </a:extLst>
              </p:cNvPr>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549" name="Rectangle 463">
                <a:extLst>
                  <a:ext uri="{FF2B5EF4-FFF2-40B4-BE49-F238E27FC236}">
                    <a16:creationId xmlns:a16="http://schemas.microsoft.com/office/drawing/2014/main" id="{38E62764-ABCD-4EB0-BA59-63DB3B622C76}"/>
                  </a:ext>
                </a:extLst>
              </p:cNvPr>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550" name="Rectangle 464">
                <a:extLst>
                  <a:ext uri="{FF2B5EF4-FFF2-40B4-BE49-F238E27FC236}">
                    <a16:creationId xmlns:a16="http://schemas.microsoft.com/office/drawing/2014/main" id="{8D0701F3-2790-4C1A-A08A-221AF5EF94C1}"/>
                  </a:ext>
                </a:extLst>
              </p:cNvPr>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551" name="Rectangle 465">
                <a:extLst>
                  <a:ext uri="{FF2B5EF4-FFF2-40B4-BE49-F238E27FC236}">
                    <a16:creationId xmlns:a16="http://schemas.microsoft.com/office/drawing/2014/main" id="{DABDAFD6-1E1E-406B-A5E8-383C9AEDE01A}"/>
                  </a:ext>
                </a:extLst>
              </p:cNvPr>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52" name="Rectangle 466">
                <a:extLst>
                  <a:ext uri="{FF2B5EF4-FFF2-40B4-BE49-F238E27FC236}">
                    <a16:creationId xmlns:a16="http://schemas.microsoft.com/office/drawing/2014/main" id="{31D68E2C-FD39-4223-B09E-5602B501041C}"/>
                  </a:ext>
                </a:extLst>
              </p:cNvPr>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53" name="Rectangle 467">
                <a:extLst>
                  <a:ext uri="{FF2B5EF4-FFF2-40B4-BE49-F238E27FC236}">
                    <a16:creationId xmlns:a16="http://schemas.microsoft.com/office/drawing/2014/main" id="{D7D93379-48C4-4F81-9E14-2DD8EA0D2072}"/>
                  </a:ext>
                </a:extLst>
              </p:cNvPr>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54" name="Rectangle 468">
                <a:extLst>
                  <a:ext uri="{FF2B5EF4-FFF2-40B4-BE49-F238E27FC236}">
                    <a16:creationId xmlns:a16="http://schemas.microsoft.com/office/drawing/2014/main" id="{C24D931E-0AD6-4CAA-AC3B-615CF6B0FFAE}"/>
                  </a:ext>
                </a:extLst>
              </p:cNvPr>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55" name="Rectangle 469">
                <a:extLst>
                  <a:ext uri="{FF2B5EF4-FFF2-40B4-BE49-F238E27FC236}">
                    <a16:creationId xmlns:a16="http://schemas.microsoft.com/office/drawing/2014/main" id="{43F22300-6D12-432F-B000-9DF13FE3C321}"/>
                  </a:ext>
                </a:extLst>
              </p:cNvPr>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4556" name="Rectangle 470">
                <a:extLst>
                  <a:ext uri="{FF2B5EF4-FFF2-40B4-BE49-F238E27FC236}">
                    <a16:creationId xmlns:a16="http://schemas.microsoft.com/office/drawing/2014/main" id="{70B15492-E886-41D7-B35A-EA1ABDA1033C}"/>
                  </a:ext>
                </a:extLst>
              </p:cNvPr>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4557" name="Rectangle 471">
                <a:extLst>
                  <a:ext uri="{FF2B5EF4-FFF2-40B4-BE49-F238E27FC236}">
                    <a16:creationId xmlns:a16="http://schemas.microsoft.com/office/drawing/2014/main" id="{65065A51-DC5A-4639-AFB3-1AD7423F1102}"/>
                  </a:ext>
                </a:extLst>
              </p:cNvPr>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4558" name="Rectangle 472">
                <a:extLst>
                  <a:ext uri="{FF2B5EF4-FFF2-40B4-BE49-F238E27FC236}">
                    <a16:creationId xmlns:a16="http://schemas.microsoft.com/office/drawing/2014/main" id="{181A0453-CFDE-4DED-932E-81B64DFA8F5F}"/>
                  </a:ext>
                </a:extLst>
              </p:cNvPr>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4559" name="Rectangle 473">
                <a:extLst>
                  <a:ext uri="{FF2B5EF4-FFF2-40B4-BE49-F238E27FC236}">
                    <a16:creationId xmlns:a16="http://schemas.microsoft.com/office/drawing/2014/main" id="{895A9DBB-2F98-41B0-8D8C-717B1565B442}"/>
                  </a:ext>
                </a:extLst>
              </p:cNvPr>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4560" name="Rectangle 474">
                <a:extLst>
                  <a:ext uri="{FF2B5EF4-FFF2-40B4-BE49-F238E27FC236}">
                    <a16:creationId xmlns:a16="http://schemas.microsoft.com/office/drawing/2014/main" id="{C0BA88AC-CA38-4A12-B6BB-C4F9DE9B3E2A}"/>
                  </a:ext>
                </a:extLst>
              </p:cNvPr>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61" name="Rectangle 475">
                <a:extLst>
                  <a:ext uri="{FF2B5EF4-FFF2-40B4-BE49-F238E27FC236}">
                    <a16:creationId xmlns:a16="http://schemas.microsoft.com/office/drawing/2014/main" id="{F987C7CA-CE00-4467-8BD0-68C72ED8B793}"/>
                  </a:ext>
                </a:extLst>
              </p:cNvPr>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62" name="Rectangle 476">
                <a:extLst>
                  <a:ext uri="{FF2B5EF4-FFF2-40B4-BE49-F238E27FC236}">
                    <a16:creationId xmlns:a16="http://schemas.microsoft.com/office/drawing/2014/main" id="{70A6416C-6A9A-47C7-8D19-AE86077DFC34}"/>
                  </a:ext>
                </a:extLst>
              </p:cNvPr>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63" name="Rectangle 477">
                <a:extLst>
                  <a:ext uri="{FF2B5EF4-FFF2-40B4-BE49-F238E27FC236}">
                    <a16:creationId xmlns:a16="http://schemas.microsoft.com/office/drawing/2014/main" id="{456DE305-4DBD-4F4F-8CEC-3354275B1C11}"/>
                  </a:ext>
                </a:extLst>
              </p:cNvPr>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64" name="Rectangle 478">
                <a:extLst>
                  <a:ext uri="{FF2B5EF4-FFF2-40B4-BE49-F238E27FC236}">
                    <a16:creationId xmlns:a16="http://schemas.microsoft.com/office/drawing/2014/main" id="{EBB84936-FB53-4038-B84A-CF34A8B95F69}"/>
                  </a:ext>
                </a:extLst>
              </p:cNvPr>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565" name="Rectangle 479">
                <a:extLst>
                  <a:ext uri="{FF2B5EF4-FFF2-40B4-BE49-F238E27FC236}">
                    <a16:creationId xmlns:a16="http://schemas.microsoft.com/office/drawing/2014/main" id="{31F0EAAA-8790-426E-89A1-F85718411214}"/>
                  </a:ext>
                </a:extLst>
              </p:cNvPr>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566" name="Rectangle 480">
                <a:extLst>
                  <a:ext uri="{FF2B5EF4-FFF2-40B4-BE49-F238E27FC236}">
                    <a16:creationId xmlns:a16="http://schemas.microsoft.com/office/drawing/2014/main" id="{55360C4A-6AA7-4F42-9C23-27FE0289A499}"/>
                  </a:ext>
                </a:extLst>
              </p:cNvPr>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567" name="Rectangle 481">
                <a:extLst>
                  <a:ext uri="{FF2B5EF4-FFF2-40B4-BE49-F238E27FC236}">
                    <a16:creationId xmlns:a16="http://schemas.microsoft.com/office/drawing/2014/main" id="{A36FDCBF-AB4B-4EDF-B072-300C3E6B1985}"/>
                  </a:ext>
                </a:extLst>
              </p:cNvPr>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568" name="Rectangle 482">
                <a:extLst>
                  <a:ext uri="{FF2B5EF4-FFF2-40B4-BE49-F238E27FC236}">
                    <a16:creationId xmlns:a16="http://schemas.microsoft.com/office/drawing/2014/main" id="{0AB101E6-40C0-4988-B30F-53D7A745C5B5}"/>
                  </a:ext>
                </a:extLst>
              </p:cNvPr>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569" name="Rectangle 483">
                <a:extLst>
                  <a:ext uri="{FF2B5EF4-FFF2-40B4-BE49-F238E27FC236}">
                    <a16:creationId xmlns:a16="http://schemas.microsoft.com/office/drawing/2014/main" id="{3D193D8D-06DF-4034-9D0D-95F6DEC917CB}"/>
                  </a:ext>
                </a:extLst>
              </p:cNvPr>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4570" name="Rectangle 484">
                <a:extLst>
                  <a:ext uri="{FF2B5EF4-FFF2-40B4-BE49-F238E27FC236}">
                    <a16:creationId xmlns:a16="http://schemas.microsoft.com/office/drawing/2014/main" id="{C55AA7BC-F202-4E0B-AAE6-7F3E2A8C113A}"/>
                  </a:ext>
                </a:extLst>
              </p:cNvPr>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571" name="Rectangle 485">
                <a:extLst>
                  <a:ext uri="{FF2B5EF4-FFF2-40B4-BE49-F238E27FC236}">
                    <a16:creationId xmlns:a16="http://schemas.microsoft.com/office/drawing/2014/main" id="{AF8B1EC3-B4A6-47E8-96C1-AEBA34DF4B48}"/>
                  </a:ext>
                </a:extLst>
              </p:cNvPr>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4572" name="Rectangle 486">
                <a:extLst>
                  <a:ext uri="{FF2B5EF4-FFF2-40B4-BE49-F238E27FC236}">
                    <a16:creationId xmlns:a16="http://schemas.microsoft.com/office/drawing/2014/main" id="{448A0098-C482-49FB-BF7C-E73D4C26CCCE}"/>
                  </a:ext>
                </a:extLst>
              </p:cNvPr>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4573" name="Rectangle 487">
                <a:extLst>
                  <a:ext uri="{FF2B5EF4-FFF2-40B4-BE49-F238E27FC236}">
                    <a16:creationId xmlns:a16="http://schemas.microsoft.com/office/drawing/2014/main" id="{E8699E56-93ED-447F-B230-EE2FCC33F174}"/>
                  </a:ext>
                </a:extLst>
              </p:cNvPr>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4574" name="Rectangle 488">
                <a:extLst>
                  <a:ext uri="{FF2B5EF4-FFF2-40B4-BE49-F238E27FC236}">
                    <a16:creationId xmlns:a16="http://schemas.microsoft.com/office/drawing/2014/main" id="{E4B7C294-4065-48AF-BF03-A95F7CC0486A}"/>
                  </a:ext>
                </a:extLst>
              </p:cNvPr>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575" name="Rectangle 489">
                <a:extLst>
                  <a:ext uri="{FF2B5EF4-FFF2-40B4-BE49-F238E27FC236}">
                    <a16:creationId xmlns:a16="http://schemas.microsoft.com/office/drawing/2014/main" id="{93EC06D4-18A7-4725-A8E9-677DCEA7AB87}"/>
                  </a:ext>
                </a:extLst>
              </p:cNvPr>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4576" name="Freeform 490">
                <a:extLst>
                  <a:ext uri="{FF2B5EF4-FFF2-40B4-BE49-F238E27FC236}">
                    <a16:creationId xmlns:a16="http://schemas.microsoft.com/office/drawing/2014/main" id="{21DC0131-1C1B-4E2E-B55E-9251984E0C05}"/>
                  </a:ext>
                </a:extLst>
              </p:cNvPr>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577" name="Freeform 491">
                <a:extLst>
                  <a:ext uri="{FF2B5EF4-FFF2-40B4-BE49-F238E27FC236}">
                    <a16:creationId xmlns:a16="http://schemas.microsoft.com/office/drawing/2014/main" id="{15821ED0-DA9D-42BF-A39F-B26985BEBC67}"/>
                  </a:ext>
                </a:extLst>
              </p:cNvPr>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578" name="Freeform 492">
                <a:extLst>
                  <a:ext uri="{FF2B5EF4-FFF2-40B4-BE49-F238E27FC236}">
                    <a16:creationId xmlns:a16="http://schemas.microsoft.com/office/drawing/2014/main" id="{66F737D6-9F79-4839-A8D1-FD33C16DCCDB}"/>
                  </a:ext>
                </a:extLst>
              </p:cNvPr>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579" name="Freeform 493">
                <a:extLst>
                  <a:ext uri="{FF2B5EF4-FFF2-40B4-BE49-F238E27FC236}">
                    <a16:creationId xmlns:a16="http://schemas.microsoft.com/office/drawing/2014/main" id="{395EF180-6B3F-4433-B08E-966C56E23217}"/>
                  </a:ext>
                </a:extLst>
              </p:cNvPr>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580" name="Freeform 494">
                <a:extLst>
                  <a:ext uri="{FF2B5EF4-FFF2-40B4-BE49-F238E27FC236}">
                    <a16:creationId xmlns:a16="http://schemas.microsoft.com/office/drawing/2014/main" id="{60D9B22F-91D2-475B-941A-4228C842FBC6}"/>
                  </a:ext>
                </a:extLst>
              </p:cNvPr>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581" name="Freeform 495">
                <a:extLst>
                  <a:ext uri="{FF2B5EF4-FFF2-40B4-BE49-F238E27FC236}">
                    <a16:creationId xmlns:a16="http://schemas.microsoft.com/office/drawing/2014/main" id="{ED055C54-5E40-4C8B-BDB1-E9088F75074E}"/>
                  </a:ext>
                </a:extLst>
              </p:cNvPr>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582" name="Freeform 496">
                <a:extLst>
                  <a:ext uri="{FF2B5EF4-FFF2-40B4-BE49-F238E27FC236}">
                    <a16:creationId xmlns:a16="http://schemas.microsoft.com/office/drawing/2014/main" id="{9C674459-E103-40BC-AF9D-024BEBCD9FF1}"/>
                  </a:ext>
                </a:extLst>
              </p:cNvPr>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583" name="Freeform 497">
                <a:extLst>
                  <a:ext uri="{FF2B5EF4-FFF2-40B4-BE49-F238E27FC236}">
                    <a16:creationId xmlns:a16="http://schemas.microsoft.com/office/drawing/2014/main" id="{805BE967-DF64-4A19-BB92-02C3C5594EDC}"/>
                  </a:ext>
                </a:extLst>
              </p:cNvPr>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584" name="Freeform 498">
                <a:extLst>
                  <a:ext uri="{FF2B5EF4-FFF2-40B4-BE49-F238E27FC236}">
                    <a16:creationId xmlns:a16="http://schemas.microsoft.com/office/drawing/2014/main" id="{274D3B9D-2712-4F6A-9703-C7B96DC51B18}"/>
                  </a:ext>
                </a:extLst>
              </p:cNvPr>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585" name="Freeform 499">
                <a:extLst>
                  <a:ext uri="{FF2B5EF4-FFF2-40B4-BE49-F238E27FC236}">
                    <a16:creationId xmlns:a16="http://schemas.microsoft.com/office/drawing/2014/main" id="{638E3345-10C2-4E9E-AD67-A5D862D08FBF}"/>
                  </a:ext>
                </a:extLst>
              </p:cNvPr>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586" name="Freeform 500">
                <a:extLst>
                  <a:ext uri="{FF2B5EF4-FFF2-40B4-BE49-F238E27FC236}">
                    <a16:creationId xmlns:a16="http://schemas.microsoft.com/office/drawing/2014/main" id="{E13AF43D-F127-4A8B-9558-D436B0E37D25}"/>
                  </a:ext>
                </a:extLst>
              </p:cNvPr>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587" name="Freeform 501">
                <a:extLst>
                  <a:ext uri="{FF2B5EF4-FFF2-40B4-BE49-F238E27FC236}">
                    <a16:creationId xmlns:a16="http://schemas.microsoft.com/office/drawing/2014/main" id="{5AC54056-30C3-49EA-9D1D-0408C016A970}"/>
                  </a:ext>
                </a:extLst>
              </p:cNvPr>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588" name="Freeform 502">
                <a:extLst>
                  <a:ext uri="{FF2B5EF4-FFF2-40B4-BE49-F238E27FC236}">
                    <a16:creationId xmlns:a16="http://schemas.microsoft.com/office/drawing/2014/main" id="{53031403-F1DF-4BA3-845B-C916A89D70CC}"/>
                  </a:ext>
                </a:extLst>
              </p:cNvPr>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589" name="Freeform 503">
                <a:extLst>
                  <a:ext uri="{FF2B5EF4-FFF2-40B4-BE49-F238E27FC236}">
                    <a16:creationId xmlns:a16="http://schemas.microsoft.com/office/drawing/2014/main" id="{B353EBB7-839C-4E12-86FE-2AF3E3C33D49}"/>
                  </a:ext>
                </a:extLst>
              </p:cNvPr>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590" name="Freeform 504">
                <a:extLst>
                  <a:ext uri="{FF2B5EF4-FFF2-40B4-BE49-F238E27FC236}">
                    <a16:creationId xmlns:a16="http://schemas.microsoft.com/office/drawing/2014/main" id="{DDA73D99-26B7-4C0C-BC06-27B19DFC9588}"/>
                  </a:ext>
                </a:extLst>
              </p:cNvPr>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591" name="Freeform 505">
                <a:extLst>
                  <a:ext uri="{FF2B5EF4-FFF2-40B4-BE49-F238E27FC236}">
                    <a16:creationId xmlns:a16="http://schemas.microsoft.com/office/drawing/2014/main" id="{87E489C4-47B6-448E-8FBE-C755205A9795}"/>
                  </a:ext>
                </a:extLst>
              </p:cNvPr>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592" name="Freeform 506">
                <a:extLst>
                  <a:ext uri="{FF2B5EF4-FFF2-40B4-BE49-F238E27FC236}">
                    <a16:creationId xmlns:a16="http://schemas.microsoft.com/office/drawing/2014/main" id="{1F5AC1FB-BC48-4F7F-9957-8BCA515A709E}"/>
                  </a:ext>
                </a:extLst>
              </p:cNvPr>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593" name="Freeform 507">
                <a:extLst>
                  <a:ext uri="{FF2B5EF4-FFF2-40B4-BE49-F238E27FC236}">
                    <a16:creationId xmlns:a16="http://schemas.microsoft.com/office/drawing/2014/main" id="{F33C5B53-BA60-4D11-8F59-20C805487C47}"/>
                  </a:ext>
                </a:extLst>
              </p:cNvPr>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594" name="Freeform 508">
                <a:extLst>
                  <a:ext uri="{FF2B5EF4-FFF2-40B4-BE49-F238E27FC236}">
                    <a16:creationId xmlns:a16="http://schemas.microsoft.com/office/drawing/2014/main" id="{C0F1F9A0-726D-4C19-887D-5597ED7DB297}"/>
                  </a:ext>
                </a:extLst>
              </p:cNvPr>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595" name="Freeform 509">
                <a:extLst>
                  <a:ext uri="{FF2B5EF4-FFF2-40B4-BE49-F238E27FC236}">
                    <a16:creationId xmlns:a16="http://schemas.microsoft.com/office/drawing/2014/main" id="{CBAB4F42-AEB0-4677-8249-A89E747DF363}"/>
                  </a:ext>
                </a:extLst>
              </p:cNvPr>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596" name="Freeform 510">
                <a:extLst>
                  <a:ext uri="{FF2B5EF4-FFF2-40B4-BE49-F238E27FC236}">
                    <a16:creationId xmlns:a16="http://schemas.microsoft.com/office/drawing/2014/main" id="{735447F9-4F65-4625-824A-4F27388D04E2}"/>
                  </a:ext>
                </a:extLst>
              </p:cNvPr>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597" name="Freeform 511">
                <a:extLst>
                  <a:ext uri="{FF2B5EF4-FFF2-40B4-BE49-F238E27FC236}">
                    <a16:creationId xmlns:a16="http://schemas.microsoft.com/office/drawing/2014/main" id="{368CBE51-B83E-495C-86B6-9AB0BE73895B}"/>
                  </a:ext>
                </a:extLst>
              </p:cNvPr>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598" name="Freeform 512">
                <a:extLst>
                  <a:ext uri="{FF2B5EF4-FFF2-40B4-BE49-F238E27FC236}">
                    <a16:creationId xmlns:a16="http://schemas.microsoft.com/office/drawing/2014/main" id="{3EEB1359-0F60-4DCA-919B-57372CD786B4}"/>
                  </a:ext>
                </a:extLst>
              </p:cNvPr>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599" name="Freeform 513">
                <a:extLst>
                  <a:ext uri="{FF2B5EF4-FFF2-40B4-BE49-F238E27FC236}">
                    <a16:creationId xmlns:a16="http://schemas.microsoft.com/office/drawing/2014/main" id="{5DB3505F-93A7-4471-A30A-57FD09C62AA6}"/>
                  </a:ext>
                </a:extLst>
              </p:cNvPr>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00" name="Freeform 514">
                <a:extLst>
                  <a:ext uri="{FF2B5EF4-FFF2-40B4-BE49-F238E27FC236}">
                    <a16:creationId xmlns:a16="http://schemas.microsoft.com/office/drawing/2014/main" id="{95E6F0B7-9891-451D-AEE4-B344AE6C6689}"/>
                  </a:ext>
                </a:extLst>
              </p:cNvPr>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01" name="Freeform 515">
                <a:extLst>
                  <a:ext uri="{FF2B5EF4-FFF2-40B4-BE49-F238E27FC236}">
                    <a16:creationId xmlns:a16="http://schemas.microsoft.com/office/drawing/2014/main" id="{BA20344C-8450-471B-896F-62108F667507}"/>
                  </a:ext>
                </a:extLst>
              </p:cNvPr>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02" name="Freeform 516">
                <a:extLst>
                  <a:ext uri="{FF2B5EF4-FFF2-40B4-BE49-F238E27FC236}">
                    <a16:creationId xmlns:a16="http://schemas.microsoft.com/office/drawing/2014/main" id="{1332F4CF-9F2C-41B7-B63E-EC34FD4A4596}"/>
                  </a:ext>
                </a:extLst>
              </p:cNvPr>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03" name="Freeform 517">
                <a:extLst>
                  <a:ext uri="{FF2B5EF4-FFF2-40B4-BE49-F238E27FC236}">
                    <a16:creationId xmlns:a16="http://schemas.microsoft.com/office/drawing/2014/main" id="{9F70B6E5-8467-478E-A65C-D51039FAA8BC}"/>
                  </a:ext>
                </a:extLst>
              </p:cNvPr>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04" name="Freeform 518">
                <a:extLst>
                  <a:ext uri="{FF2B5EF4-FFF2-40B4-BE49-F238E27FC236}">
                    <a16:creationId xmlns:a16="http://schemas.microsoft.com/office/drawing/2014/main" id="{36689FA8-4DA1-4A33-A480-5E8E507E1957}"/>
                  </a:ext>
                </a:extLst>
              </p:cNvPr>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05" name="Freeform 519">
                <a:extLst>
                  <a:ext uri="{FF2B5EF4-FFF2-40B4-BE49-F238E27FC236}">
                    <a16:creationId xmlns:a16="http://schemas.microsoft.com/office/drawing/2014/main" id="{626C6E2C-7578-41DF-94BB-D24C5F327331}"/>
                  </a:ext>
                </a:extLst>
              </p:cNvPr>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06" name="Freeform 520">
                <a:extLst>
                  <a:ext uri="{FF2B5EF4-FFF2-40B4-BE49-F238E27FC236}">
                    <a16:creationId xmlns:a16="http://schemas.microsoft.com/office/drawing/2014/main" id="{CC6A5152-FAF7-4F7C-BE5A-96CABC9B8CD2}"/>
                  </a:ext>
                </a:extLst>
              </p:cNvPr>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07" name="Freeform 521">
                <a:extLst>
                  <a:ext uri="{FF2B5EF4-FFF2-40B4-BE49-F238E27FC236}">
                    <a16:creationId xmlns:a16="http://schemas.microsoft.com/office/drawing/2014/main" id="{68A5B5CF-BEB3-470F-9503-3F2391D99509}"/>
                  </a:ext>
                </a:extLst>
              </p:cNvPr>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08" name="Freeform 522">
                <a:extLst>
                  <a:ext uri="{FF2B5EF4-FFF2-40B4-BE49-F238E27FC236}">
                    <a16:creationId xmlns:a16="http://schemas.microsoft.com/office/drawing/2014/main" id="{DEED003F-A5CC-4F05-B513-F6040A893CB0}"/>
                  </a:ext>
                </a:extLst>
              </p:cNvPr>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09" name="Freeform 523">
                <a:extLst>
                  <a:ext uri="{FF2B5EF4-FFF2-40B4-BE49-F238E27FC236}">
                    <a16:creationId xmlns:a16="http://schemas.microsoft.com/office/drawing/2014/main" id="{9F506BFD-0923-43A4-957E-B9575B85DC84}"/>
                  </a:ext>
                </a:extLst>
              </p:cNvPr>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10" name="Freeform 524">
                <a:extLst>
                  <a:ext uri="{FF2B5EF4-FFF2-40B4-BE49-F238E27FC236}">
                    <a16:creationId xmlns:a16="http://schemas.microsoft.com/office/drawing/2014/main" id="{16571349-C9C2-4712-AA0D-45BFC861D280}"/>
                  </a:ext>
                </a:extLst>
              </p:cNvPr>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11" name="Freeform 525">
                <a:extLst>
                  <a:ext uri="{FF2B5EF4-FFF2-40B4-BE49-F238E27FC236}">
                    <a16:creationId xmlns:a16="http://schemas.microsoft.com/office/drawing/2014/main" id="{C0D47B11-615C-4DB6-98F2-6951E741E4B2}"/>
                  </a:ext>
                </a:extLst>
              </p:cNvPr>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12" name="Freeform 526">
                <a:extLst>
                  <a:ext uri="{FF2B5EF4-FFF2-40B4-BE49-F238E27FC236}">
                    <a16:creationId xmlns:a16="http://schemas.microsoft.com/office/drawing/2014/main" id="{7AA3DD9E-0404-4AD1-AEB9-81A916D0C486}"/>
                  </a:ext>
                </a:extLst>
              </p:cNvPr>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13" name="Freeform 527">
                <a:extLst>
                  <a:ext uri="{FF2B5EF4-FFF2-40B4-BE49-F238E27FC236}">
                    <a16:creationId xmlns:a16="http://schemas.microsoft.com/office/drawing/2014/main" id="{12D59705-CB4F-4FE7-AED7-B1CFE6DFC6F7}"/>
                  </a:ext>
                </a:extLst>
              </p:cNvPr>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14" name="Freeform 528">
                <a:extLst>
                  <a:ext uri="{FF2B5EF4-FFF2-40B4-BE49-F238E27FC236}">
                    <a16:creationId xmlns:a16="http://schemas.microsoft.com/office/drawing/2014/main" id="{A15462CB-196D-4E47-868D-307CF416FD3E}"/>
                  </a:ext>
                </a:extLst>
              </p:cNvPr>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15" name="Freeform 529">
                <a:extLst>
                  <a:ext uri="{FF2B5EF4-FFF2-40B4-BE49-F238E27FC236}">
                    <a16:creationId xmlns:a16="http://schemas.microsoft.com/office/drawing/2014/main" id="{0C35FCFC-010D-4277-9748-C9A73A1C57C5}"/>
                  </a:ext>
                </a:extLst>
              </p:cNvPr>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16" name="Freeform 530">
                <a:extLst>
                  <a:ext uri="{FF2B5EF4-FFF2-40B4-BE49-F238E27FC236}">
                    <a16:creationId xmlns:a16="http://schemas.microsoft.com/office/drawing/2014/main" id="{436D3FB9-C3D8-4F92-B964-B8FCDEF7D0C2}"/>
                  </a:ext>
                </a:extLst>
              </p:cNvPr>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17" name="Freeform 531">
                <a:extLst>
                  <a:ext uri="{FF2B5EF4-FFF2-40B4-BE49-F238E27FC236}">
                    <a16:creationId xmlns:a16="http://schemas.microsoft.com/office/drawing/2014/main" id="{1048BF06-E831-4ED2-A8B7-9454AC677388}"/>
                  </a:ext>
                </a:extLst>
              </p:cNvPr>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18" name="Freeform 532">
                <a:extLst>
                  <a:ext uri="{FF2B5EF4-FFF2-40B4-BE49-F238E27FC236}">
                    <a16:creationId xmlns:a16="http://schemas.microsoft.com/office/drawing/2014/main" id="{40E1C269-89C5-4402-995F-E66482F63957}"/>
                  </a:ext>
                </a:extLst>
              </p:cNvPr>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19" name="Freeform 533">
                <a:extLst>
                  <a:ext uri="{FF2B5EF4-FFF2-40B4-BE49-F238E27FC236}">
                    <a16:creationId xmlns:a16="http://schemas.microsoft.com/office/drawing/2014/main" id="{B0E0B767-0918-49F4-A5E6-1545865CA15D}"/>
                  </a:ext>
                </a:extLst>
              </p:cNvPr>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20" name="Freeform 534">
                <a:extLst>
                  <a:ext uri="{FF2B5EF4-FFF2-40B4-BE49-F238E27FC236}">
                    <a16:creationId xmlns:a16="http://schemas.microsoft.com/office/drawing/2014/main" id="{98EF93BA-BD6C-4BAF-B25C-D0B8E32439EF}"/>
                  </a:ext>
                </a:extLst>
              </p:cNvPr>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21" name="Freeform 535">
                <a:extLst>
                  <a:ext uri="{FF2B5EF4-FFF2-40B4-BE49-F238E27FC236}">
                    <a16:creationId xmlns:a16="http://schemas.microsoft.com/office/drawing/2014/main" id="{34F5C7B8-2744-466C-9405-9BE81117FDF9}"/>
                  </a:ext>
                </a:extLst>
              </p:cNvPr>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22" name="Freeform 536">
                <a:extLst>
                  <a:ext uri="{FF2B5EF4-FFF2-40B4-BE49-F238E27FC236}">
                    <a16:creationId xmlns:a16="http://schemas.microsoft.com/office/drawing/2014/main" id="{4F55490C-E169-4151-92B0-745B610E34B8}"/>
                  </a:ext>
                </a:extLst>
              </p:cNvPr>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23" name="Freeform 537">
                <a:extLst>
                  <a:ext uri="{FF2B5EF4-FFF2-40B4-BE49-F238E27FC236}">
                    <a16:creationId xmlns:a16="http://schemas.microsoft.com/office/drawing/2014/main" id="{FAD971FF-53A8-49B8-8D5D-16E433755538}"/>
                  </a:ext>
                </a:extLst>
              </p:cNvPr>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24" name="Freeform 538">
                <a:extLst>
                  <a:ext uri="{FF2B5EF4-FFF2-40B4-BE49-F238E27FC236}">
                    <a16:creationId xmlns:a16="http://schemas.microsoft.com/office/drawing/2014/main" id="{65F4760F-138F-4D24-94D2-AB205017B4C2}"/>
                  </a:ext>
                </a:extLst>
              </p:cNvPr>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25" name="Freeform 539">
                <a:extLst>
                  <a:ext uri="{FF2B5EF4-FFF2-40B4-BE49-F238E27FC236}">
                    <a16:creationId xmlns:a16="http://schemas.microsoft.com/office/drawing/2014/main" id="{F86B4BE3-EE91-49F2-82C0-C6B15AF25327}"/>
                  </a:ext>
                </a:extLst>
              </p:cNvPr>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26" name="Freeform 540">
                <a:extLst>
                  <a:ext uri="{FF2B5EF4-FFF2-40B4-BE49-F238E27FC236}">
                    <a16:creationId xmlns:a16="http://schemas.microsoft.com/office/drawing/2014/main" id="{4644E6F5-BAE8-4C97-817A-E858490DECB5}"/>
                  </a:ext>
                </a:extLst>
              </p:cNvPr>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27" name="Freeform 541">
                <a:extLst>
                  <a:ext uri="{FF2B5EF4-FFF2-40B4-BE49-F238E27FC236}">
                    <a16:creationId xmlns:a16="http://schemas.microsoft.com/office/drawing/2014/main" id="{A0E0C2E9-EC3E-4081-BCC4-281549185482}"/>
                  </a:ext>
                </a:extLst>
              </p:cNvPr>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28" name="Freeform 542">
                <a:extLst>
                  <a:ext uri="{FF2B5EF4-FFF2-40B4-BE49-F238E27FC236}">
                    <a16:creationId xmlns:a16="http://schemas.microsoft.com/office/drawing/2014/main" id="{2D40D486-0F8B-4829-8F82-211534EC953B}"/>
                  </a:ext>
                </a:extLst>
              </p:cNvPr>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29" name="Freeform 543">
                <a:extLst>
                  <a:ext uri="{FF2B5EF4-FFF2-40B4-BE49-F238E27FC236}">
                    <a16:creationId xmlns:a16="http://schemas.microsoft.com/office/drawing/2014/main" id="{75E6BE48-39DC-4D92-9335-F7F333B5DDA9}"/>
                  </a:ext>
                </a:extLst>
              </p:cNvPr>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30" name="Freeform 544">
                <a:extLst>
                  <a:ext uri="{FF2B5EF4-FFF2-40B4-BE49-F238E27FC236}">
                    <a16:creationId xmlns:a16="http://schemas.microsoft.com/office/drawing/2014/main" id="{C743337F-ABFD-44A1-80E3-5221C1E8F2D7}"/>
                  </a:ext>
                </a:extLst>
              </p:cNvPr>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31" name="Freeform 545">
                <a:extLst>
                  <a:ext uri="{FF2B5EF4-FFF2-40B4-BE49-F238E27FC236}">
                    <a16:creationId xmlns:a16="http://schemas.microsoft.com/office/drawing/2014/main" id="{0488BB24-C329-4DCB-844D-AB977C9DB0CB}"/>
                  </a:ext>
                </a:extLst>
              </p:cNvPr>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32" name="Freeform 546">
                <a:extLst>
                  <a:ext uri="{FF2B5EF4-FFF2-40B4-BE49-F238E27FC236}">
                    <a16:creationId xmlns:a16="http://schemas.microsoft.com/office/drawing/2014/main" id="{D67B2004-610A-468D-AE7B-CE38C37D73BD}"/>
                  </a:ext>
                </a:extLst>
              </p:cNvPr>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33" name="Freeform 547">
                <a:extLst>
                  <a:ext uri="{FF2B5EF4-FFF2-40B4-BE49-F238E27FC236}">
                    <a16:creationId xmlns:a16="http://schemas.microsoft.com/office/drawing/2014/main" id="{C092D89A-4955-4925-9350-7E754E73314B}"/>
                  </a:ext>
                </a:extLst>
              </p:cNvPr>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34" name="Freeform 548">
                <a:extLst>
                  <a:ext uri="{FF2B5EF4-FFF2-40B4-BE49-F238E27FC236}">
                    <a16:creationId xmlns:a16="http://schemas.microsoft.com/office/drawing/2014/main" id="{E3B22B40-AF12-469A-9613-B65B211187A4}"/>
                  </a:ext>
                </a:extLst>
              </p:cNvPr>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35" name="Freeform 549">
                <a:extLst>
                  <a:ext uri="{FF2B5EF4-FFF2-40B4-BE49-F238E27FC236}">
                    <a16:creationId xmlns:a16="http://schemas.microsoft.com/office/drawing/2014/main" id="{B1C1C87C-8369-46DC-A5DD-DE3EB536EDA6}"/>
                  </a:ext>
                </a:extLst>
              </p:cNvPr>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36" name="Freeform 550">
                <a:extLst>
                  <a:ext uri="{FF2B5EF4-FFF2-40B4-BE49-F238E27FC236}">
                    <a16:creationId xmlns:a16="http://schemas.microsoft.com/office/drawing/2014/main" id="{290FDC83-A9B4-4636-877E-F0A635866F3F}"/>
                  </a:ext>
                </a:extLst>
              </p:cNvPr>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37" name="Freeform 551">
                <a:extLst>
                  <a:ext uri="{FF2B5EF4-FFF2-40B4-BE49-F238E27FC236}">
                    <a16:creationId xmlns:a16="http://schemas.microsoft.com/office/drawing/2014/main" id="{C4587A43-7A4A-4D2C-A5E1-FDC66221A936}"/>
                  </a:ext>
                </a:extLst>
              </p:cNvPr>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38" name="Freeform 552">
                <a:extLst>
                  <a:ext uri="{FF2B5EF4-FFF2-40B4-BE49-F238E27FC236}">
                    <a16:creationId xmlns:a16="http://schemas.microsoft.com/office/drawing/2014/main" id="{9F4DFCA3-6C6B-4C11-9C56-2E0CA6903C0E}"/>
                  </a:ext>
                </a:extLst>
              </p:cNvPr>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39" name="Freeform 553">
                <a:extLst>
                  <a:ext uri="{FF2B5EF4-FFF2-40B4-BE49-F238E27FC236}">
                    <a16:creationId xmlns:a16="http://schemas.microsoft.com/office/drawing/2014/main" id="{5815535A-1879-4B16-9B79-FA1010595A64}"/>
                  </a:ext>
                </a:extLst>
              </p:cNvPr>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40" name="Freeform 554">
                <a:extLst>
                  <a:ext uri="{FF2B5EF4-FFF2-40B4-BE49-F238E27FC236}">
                    <a16:creationId xmlns:a16="http://schemas.microsoft.com/office/drawing/2014/main" id="{F7CC5808-E5C5-4763-8289-C1C14ADCB372}"/>
                  </a:ext>
                </a:extLst>
              </p:cNvPr>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41" name="Freeform 555">
                <a:extLst>
                  <a:ext uri="{FF2B5EF4-FFF2-40B4-BE49-F238E27FC236}">
                    <a16:creationId xmlns:a16="http://schemas.microsoft.com/office/drawing/2014/main" id="{13004E6A-8E61-43CB-9563-010DB7317B2E}"/>
                  </a:ext>
                </a:extLst>
              </p:cNvPr>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42" name="Freeform 556">
                <a:extLst>
                  <a:ext uri="{FF2B5EF4-FFF2-40B4-BE49-F238E27FC236}">
                    <a16:creationId xmlns:a16="http://schemas.microsoft.com/office/drawing/2014/main" id="{0CEA8CA2-4C5E-45B2-958C-DCAC39DD5C74}"/>
                  </a:ext>
                </a:extLst>
              </p:cNvPr>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43" name="Freeform 557">
                <a:extLst>
                  <a:ext uri="{FF2B5EF4-FFF2-40B4-BE49-F238E27FC236}">
                    <a16:creationId xmlns:a16="http://schemas.microsoft.com/office/drawing/2014/main" id="{7799D0A6-EF90-4BC6-BF63-7A74BD580366}"/>
                  </a:ext>
                </a:extLst>
              </p:cNvPr>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44" name="Freeform 558">
                <a:extLst>
                  <a:ext uri="{FF2B5EF4-FFF2-40B4-BE49-F238E27FC236}">
                    <a16:creationId xmlns:a16="http://schemas.microsoft.com/office/drawing/2014/main" id="{32E7FFF1-3FEF-4FF9-A360-F93DF7C5CE55}"/>
                  </a:ext>
                </a:extLst>
              </p:cNvPr>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45" name="Freeform 559">
                <a:extLst>
                  <a:ext uri="{FF2B5EF4-FFF2-40B4-BE49-F238E27FC236}">
                    <a16:creationId xmlns:a16="http://schemas.microsoft.com/office/drawing/2014/main" id="{2CE3D5D6-7E90-4ADE-A5D4-6ACF669EE2BF}"/>
                  </a:ext>
                </a:extLst>
              </p:cNvPr>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46" name="Freeform 560">
                <a:extLst>
                  <a:ext uri="{FF2B5EF4-FFF2-40B4-BE49-F238E27FC236}">
                    <a16:creationId xmlns:a16="http://schemas.microsoft.com/office/drawing/2014/main" id="{BD6C5782-B762-418E-85FA-D03CF08FB6A2}"/>
                  </a:ext>
                </a:extLst>
              </p:cNvPr>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47" name="Freeform 561">
                <a:extLst>
                  <a:ext uri="{FF2B5EF4-FFF2-40B4-BE49-F238E27FC236}">
                    <a16:creationId xmlns:a16="http://schemas.microsoft.com/office/drawing/2014/main" id="{5EE3F6D6-B3E5-4FA5-B722-22A1C253EF82}"/>
                  </a:ext>
                </a:extLst>
              </p:cNvPr>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48" name="Freeform 562">
                <a:extLst>
                  <a:ext uri="{FF2B5EF4-FFF2-40B4-BE49-F238E27FC236}">
                    <a16:creationId xmlns:a16="http://schemas.microsoft.com/office/drawing/2014/main" id="{403C59FA-88D0-4D57-98A3-03BB5873F446}"/>
                  </a:ext>
                </a:extLst>
              </p:cNvPr>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49" name="Freeform 563">
                <a:extLst>
                  <a:ext uri="{FF2B5EF4-FFF2-40B4-BE49-F238E27FC236}">
                    <a16:creationId xmlns:a16="http://schemas.microsoft.com/office/drawing/2014/main" id="{C2EEB58C-2C53-4852-A5CC-EAEE7912073D}"/>
                  </a:ext>
                </a:extLst>
              </p:cNvPr>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50" name="Freeform 564">
                <a:extLst>
                  <a:ext uri="{FF2B5EF4-FFF2-40B4-BE49-F238E27FC236}">
                    <a16:creationId xmlns:a16="http://schemas.microsoft.com/office/drawing/2014/main" id="{5BE71A23-F47B-49E5-9A16-AAB981F6BA9C}"/>
                  </a:ext>
                </a:extLst>
              </p:cNvPr>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51" name="Freeform 565">
                <a:extLst>
                  <a:ext uri="{FF2B5EF4-FFF2-40B4-BE49-F238E27FC236}">
                    <a16:creationId xmlns:a16="http://schemas.microsoft.com/office/drawing/2014/main" id="{CA21B729-E745-490D-A0D3-AAC65317FA9A}"/>
                  </a:ext>
                </a:extLst>
              </p:cNvPr>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52" name="Freeform 566">
                <a:extLst>
                  <a:ext uri="{FF2B5EF4-FFF2-40B4-BE49-F238E27FC236}">
                    <a16:creationId xmlns:a16="http://schemas.microsoft.com/office/drawing/2014/main" id="{0D7F6A7B-D264-40A7-8122-1171A3DDE7ED}"/>
                  </a:ext>
                </a:extLst>
              </p:cNvPr>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53" name="Freeform 567">
                <a:extLst>
                  <a:ext uri="{FF2B5EF4-FFF2-40B4-BE49-F238E27FC236}">
                    <a16:creationId xmlns:a16="http://schemas.microsoft.com/office/drawing/2014/main" id="{2741F165-0CA6-4ABA-970B-29F86AA781F6}"/>
                  </a:ext>
                </a:extLst>
              </p:cNvPr>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54" name="Freeform 568">
                <a:extLst>
                  <a:ext uri="{FF2B5EF4-FFF2-40B4-BE49-F238E27FC236}">
                    <a16:creationId xmlns:a16="http://schemas.microsoft.com/office/drawing/2014/main" id="{5B68175B-32BE-4454-AD9E-904120539B35}"/>
                  </a:ext>
                </a:extLst>
              </p:cNvPr>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55" name="Freeform 569">
                <a:extLst>
                  <a:ext uri="{FF2B5EF4-FFF2-40B4-BE49-F238E27FC236}">
                    <a16:creationId xmlns:a16="http://schemas.microsoft.com/office/drawing/2014/main" id="{FE407F1D-EBF1-4CC7-A866-75EB35F8A7AD}"/>
                  </a:ext>
                </a:extLst>
              </p:cNvPr>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56" name="Freeform 570">
                <a:extLst>
                  <a:ext uri="{FF2B5EF4-FFF2-40B4-BE49-F238E27FC236}">
                    <a16:creationId xmlns:a16="http://schemas.microsoft.com/office/drawing/2014/main" id="{E7ACFD38-2D0E-4430-AAC6-9D3C3BE54636}"/>
                  </a:ext>
                </a:extLst>
              </p:cNvPr>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57" name="Freeform 571">
                <a:extLst>
                  <a:ext uri="{FF2B5EF4-FFF2-40B4-BE49-F238E27FC236}">
                    <a16:creationId xmlns:a16="http://schemas.microsoft.com/office/drawing/2014/main" id="{674622B5-697B-449A-92E4-F37EDE077427}"/>
                  </a:ext>
                </a:extLst>
              </p:cNvPr>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58" name="Freeform 572">
                <a:extLst>
                  <a:ext uri="{FF2B5EF4-FFF2-40B4-BE49-F238E27FC236}">
                    <a16:creationId xmlns:a16="http://schemas.microsoft.com/office/drawing/2014/main" id="{73BDE541-AC2D-478B-9AA0-1F6FFB23763B}"/>
                  </a:ext>
                </a:extLst>
              </p:cNvPr>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59" name="Freeform 573">
                <a:extLst>
                  <a:ext uri="{FF2B5EF4-FFF2-40B4-BE49-F238E27FC236}">
                    <a16:creationId xmlns:a16="http://schemas.microsoft.com/office/drawing/2014/main" id="{C426A757-9440-4E7B-B6BB-E435F70159B8}"/>
                  </a:ext>
                </a:extLst>
              </p:cNvPr>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60" name="Freeform 574">
                <a:extLst>
                  <a:ext uri="{FF2B5EF4-FFF2-40B4-BE49-F238E27FC236}">
                    <a16:creationId xmlns:a16="http://schemas.microsoft.com/office/drawing/2014/main" id="{5A9D7794-B5CF-4042-BB5B-4EAA15B2067B}"/>
                  </a:ext>
                </a:extLst>
              </p:cNvPr>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61" name="Freeform 575">
                <a:extLst>
                  <a:ext uri="{FF2B5EF4-FFF2-40B4-BE49-F238E27FC236}">
                    <a16:creationId xmlns:a16="http://schemas.microsoft.com/office/drawing/2014/main" id="{6A94E1BA-997D-4215-90F1-53BA1DFF241E}"/>
                  </a:ext>
                </a:extLst>
              </p:cNvPr>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62" name="Freeform 576">
                <a:extLst>
                  <a:ext uri="{FF2B5EF4-FFF2-40B4-BE49-F238E27FC236}">
                    <a16:creationId xmlns:a16="http://schemas.microsoft.com/office/drawing/2014/main" id="{690F616B-1875-4706-B32A-34507E98EB3E}"/>
                  </a:ext>
                </a:extLst>
              </p:cNvPr>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63" name="Freeform 577">
                <a:extLst>
                  <a:ext uri="{FF2B5EF4-FFF2-40B4-BE49-F238E27FC236}">
                    <a16:creationId xmlns:a16="http://schemas.microsoft.com/office/drawing/2014/main" id="{579BF6B7-FEF1-4A19-BB87-D57E2AD40A95}"/>
                  </a:ext>
                </a:extLst>
              </p:cNvPr>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64" name="Freeform 578">
                <a:extLst>
                  <a:ext uri="{FF2B5EF4-FFF2-40B4-BE49-F238E27FC236}">
                    <a16:creationId xmlns:a16="http://schemas.microsoft.com/office/drawing/2014/main" id="{18F81164-058B-4791-A58C-76563E20DD69}"/>
                  </a:ext>
                </a:extLst>
              </p:cNvPr>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65" name="Freeform 579">
                <a:extLst>
                  <a:ext uri="{FF2B5EF4-FFF2-40B4-BE49-F238E27FC236}">
                    <a16:creationId xmlns:a16="http://schemas.microsoft.com/office/drawing/2014/main" id="{AF23F173-0588-41D4-993F-B97F0B94E4A4}"/>
                  </a:ext>
                </a:extLst>
              </p:cNvPr>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66" name="Freeform 580">
                <a:extLst>
                  <a:ext uri="{FF2B5EF4-FFF2-40B4-BE49-F238E27FC236}">
                    <a16:creationId xmlns:a16="http://schemas.microsoft.com/office/drawing/2014/main" id="{5EA82D8F-4BDC-45D2-8C24-FF9AE4E02C6F}"/>
                  </a:ext>
                </a:extLst>
              </p:cNvPr>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67" name="Freeform 581">
                <a:extLst>
                  <a:ext uri="{FF2B5EF4-FFF2-40B4-BE49-F238E27FC236}">
                    <a16:creationId xmlns:a16="http://schemas.microsoft.com/office/drawing/2014/main" id="{A74A1B27-B71B-4D69-8F10-BE2DBCCFF2A9}"/>
                  </a:ext>
                </a:extLst>
              </p:cNvPr>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68" name="Freeform 582">
                <a:extLst>
                  <a:ext uri="{FF2B5EF4-FFF2-40B4-BE49-F238E27FC236}">
                    <a16:creationId xmlns:a16="http://schemas.microsoft.com/office/drawing/2014/main" id="{5D6B7A94-2CD0-4A5E-BF15-7E2D10E9E60E}"/>
                  </a:ext>
                </a:extLst>
              </p:cNvPr>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69" name="Freeform 583">
                <a:extLst>
                  <a:ext uri="{FF2B5EF4-FFF2-40B4-BE49-F238E27FC236}">
                    <a16:creationId xmlns:a16="http://schemas.microsoft.com/office/drawing/2014/main" id="{81407F55-5595-4FF8-88FE-9F97EE1BB164}"/>
                  </a:ext>
                </a:extLst>
              </p:cNvPr>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70" name="Freeform 584">
                <a:extLst>
                  <a:ext uri="{FF2B5EF4-FFF2-40B4-BE49-F238E27FC236}">
                    <a16:creationId xmlns:a16="http://schemas.microsoft.com/office/drawing/2014/main" id="{EF088506-FBFD-49FA-87C7-DAE2A24C0852}"/>
                  </a:ext>
                </a:extLst>
              </p:cNvPr>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71" name="Freeform 585">
                <a:extLst>
                  <a:ext uri="{FF2B5EF4-FFF2-40B4-BE49-F238E27FC236}">
                    <a16:creationId xmlns:a16="http://schemas.microsoft.com/office/drawing/2014/main" id="{09124C4A-E111-445C-96D5-F2D5129EC755}"/>
                  </a:ext>
                </a:extLst>
              </p:cNvPr>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72" name="Freeform 586">
                <a:extLst>
                  <a:ext uri="{FF2B5EF4-FFF2-40B4-BE49-F238E27FC236}">
                    <a16:creationId xmlns:a16="http://schemas.microsoft.com/office/drawing/2014/main" id="{7FDA95A5-2F01-4E5B-970E-64470B940219}"/>
                  </a:ext>
                </a:extLst>
              </p:cNvPr>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73" name="Freeform 587">
                <a:extLst>
                  <a:ext uri="{FF2B5EF4-FFF2-40B4-BE49-F238E27FC236}">
                    <a16:creationId xmlns:a16="http://schemas.microsoft.com/office/drawing/2014/main" id="{D805F8C3-9460-420E-8C84-7B4A986E186C}"/>
                  </a:ext>
                </a:extLst>
              </p:cNvPr>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74" name="Freeform 588">
                <a:extLst>
                  <a:ext uri="{FF2B5EF4-FFF2-40B4-BE49-F238E27FC236}">
                    <a16:creationId xmlns:a16="http://schemas.microsoft.com/office/drawing/2014/main" id="{7F48214D-4FBE-4323-A224-EA84363F8C5B}"/>
                  </a:ext>
                </a:extLst>
              </p:cNvPr>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75" name="Freeform 589">
                <a:extLst>
                  <a:ext uri="{FF2B5EF4-FFF2-40B4-BE49-F238E27FC236}">
                    <a16:creationId xmlns:a16="http://schemas.microsoft.com/office/drawing/2014/main" id="{E5F20137-ED1F-4BEE-BC0B-51C395346A60}"/>
                  </a:ext>
                </a:extLst>
              </p:cNvPr>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76" name="Freeform 590">
                <a:extLst>
                  <a:ext uri="{FF2B5EF4-FFF2-40B4-BE49-F238E27FC236}">
                    <a16:creationId xmlns:a16="http://schemas.microsoft.com/office/drawing/2014/main" id="{D30A0B94-26B3-4705-83CA-06A0C532D5E4}"/>
                  </a:ext>
                </a:extLst>
              </p:cNvPr>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77" name="Freeform 591">
                <a:extLst>
                  <a:ext uri="{FF2B5EF4-FFF2-40B4-BE49-F238E27FC236}">
                    <a16:creationId xmlns:a16="http://schemas.microsoft.com/office/drawing/2014/main" id="{63DE7A62-7F15-4869-A712-E81F03BEAD67}"/>
                  </a:ext>
                </a:extLst>
              </p:cNvPr>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78" name="Freeform 592">
                <a:extLst>
                  <a:ext uri="{FF2B5EF4-FFF2-40B4-BE49-F238E27FC236}">
                    <a16:creationId xmlns:a16="http://schemas.microsoft.com/office/drawing/2014/main" id="{7CE1FB56-11B1-4FA7-B1F7-862355808C9B}"/>
                  </a:ext>
                </a:extLst>
              </p:cNvPr>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79" name="Freeform 593">
                <a:extLst>
                  <a:ext uri="{FF2B5EF4-FFF2-40B4-BE49-F238E27FC236}">
                    <a16:creationId xmlns:a16="http://schemas.microsoft.com/office/drawing/2014/main" id="{58236BA7-BCD3-43ED-A50D-D0B69299FFC9}"/>
                  </a:ext>
                </a:extLst>
              </p:cNvPr>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80" name="Freeform 594">
                <a:extLst>
                  <a:ext uri="{FF2B5EF4-FFF2-40B4-BE49-F238E27FC236}">
                    <a16:creationId xmlns:a16="http://schemas.microsoft.com/office/drawing/2014/main" id="{B16A0FAB-6F1C-49AB-85DB-B016A110270D}"/>
                  </a:ext>
                </a:extLst>
              </p:cNvPr>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81" name="Freeform 595">
                <a:extLst>
                  <a:ext uri="{FF2B5EF4-FFF2-40B4-BE49-F238E27FC236}">
                    <a16:creationId xmlns:a16="http://schemas.microsoft.com/office/drawing/2014/main" id="{6BE38731-D954-4585-8B83-455377DBCA57}"/>
                  </a:ext>
                </a:extLst>
              </p:cNvPr>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682" name="Freeform 596">
                <a:extLst>
                  <a:ext uri="{FF2B5EF4-FFF2-40B4-BE49-F238E27FC236}">
                    <a16:creationId xmlns:a16="http://schemas.microsoft.com/office/drawing/2014/main" id="{FCA38452-8DA9-42C6-9CE7-F1CCCE639492}"/>
                  </a:ext>
                </a:extLst>
              </p:cNvPr>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4683" name="Freeform 597">
                <a:extLst>
                  <a:ext uri="{FF2B5EF4-FFF2-40B4-BE49-F238E27FC236}">
                    <a16:creationId xmlns:a16="http://schemas.microsoft.com/office/drawing/2014/main" id="{F15A9987-B4D8-49C3-B1A8-7F4D4077509C}"/>
                  </a:ext>
                </a:extLst>
              </p:cNvPr>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4684" name="Freeform 598">
                <a:extLst>
                  <a:ext uri="{FF2B5EF4-FFF2-40B4-BE49-F238E27FC236}">
                    <a16:creationId xmlns:a16="http://schemas.microsoft.com/office/drawing/2014/main" id="{527FB36B-1EE8-49A6-8A50-2405E48FD299}"/>
                  </a:ext>
                </a:extLst>
              </p:cNvPr>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4685" name="Freeform 599">
                <a:extLst>
                  <a:ext uri="{FF2B5EF4-FFF2-40B4-BE49-F238E27FC236}">
                    <a16:creationId xmlns:a16="http://schemas.microsoft.com/office/drawing/2014/main" id="{572AF655-508E-4544-B58B-D2155536AD65}"/>
                  </a:ext>
                </a:extLst>
              </p:cNvPr>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4686" name="Freeform 600">
                <a:extLst>
                  <a:ext uri="{FF2B5EF4-FFF2-40B4-BE49-F238E27FC236}">
                    <a16:creationId xmlns:a16="http://schemas.microsoft.com/office/drawing/2014/main" id="{1D5ABC04-0EFC-4065-A901-1EBF63960E77}"/>
                  </a:ext>
                </a:extLst>
              </p:cNvPr>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4687" name="Freeform 601">
                <a:extLst>
                  <a:ext uri="{FF2B5EF4-FFF2-40B4-BE49-F238E27FC236}">
                    <a16:creationId xmlns:a16="http://schemas.microsoft.com/office/drawing/2014/main" id="{F804FEB4-290B-43B8-B4E5-D2CC8F600689}"/>
                  </a:ext>
                </a:extLst>
              </p:cNvPr>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4688" name="Freeform 602">
                <a:extLst>
                  <a:ext uri="{FF2B5EF4-FFF2-40B4-BE49-F238E27FC236}">
                    <a16:creationId xmlns:a16="http://schemas.microsoft.com/office/drawing/2014/main" id="{22F7BF6F-C9B4-4417-BD1E-A9B76B2F9345}"/>
                  </a:ext>
                </a:extLst>
              </p:cNvPr>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4689" name="Freeform 603">
                <a:extLst>
                  <a:ext uri="{FF2B5EF4-FFF2-40B4-BE49-F238E27FC236}">
                    <a16:creationId xmlns:a16="http://schemas.microsoft.com/office/drawing/2014/main" id="{28DA3B9B-26AA-4B25-AF82-979A1A97FB59}"/>
                  </a:ext>
                </a:extLst>
              </p:cNvPr>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4690" name="Freeform 604">
                <a:extLst>
                  <a:ext uri="{FF2B5EF4-FFF2-40B4-BE49-F238E27FC236}">
                    <a16:creationId xmlns:a16="http://schemas.microsoft.com/office/drawing/2014/main" id="{FE2AD7D1-7496-478E-A335-16AD545CE852}"/>
                  </a:ext>
                </a:extLst>
              </p:cNvPr>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4691" name="Freeform 605">
                <a:extLst>
                  <a:ext uri="{FF2B5EF4-FFF2-40B4-BE49-F238E27FC236}">
                    <a16:creationId xmlns:a16="http://schemas.microsoft.com/office/drawing/2014/main" id="{6691674E-1E38-4B62-B153-836FC8BEFA64}"/>
                  </a:ext>
                </a:extLst>
              </p:cNvPr>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4692" name="Freeform 606">
                <a:extLst>
                  <a:ext uri="{FF2B5EF4-FFF2-40B4-BE49-F238E27FC236}">
                    <a16:creationId xmlns:a16="http://schemas.microsoft.com/office/drawing/2014/main" id="{9B4D5EAD-62C9-48E0-804E-7882109258A7}"/>
                  </a:ext>
                </a:extLst>
              </p:cNvPr>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4693" name="Freeform 607">
                <a:extLst>
                  <a:ext uri="{FF2B5EF4-FFF2-40B4-BE49-F238E27FC236}">
                    <a16:creationId xmlns:a16="http://schemas.microsoft.com/office/drawing/2014/main" id="{321EA75D-EE00-43EC-9779-74D0EE4D0D29}"/>
                  </a:ext>
                </a:extLst>
              </p:cNvPr>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4694" name="Freeform 608">
                <a:extLst>
                  <a:ext uri="{FF2B5EF4-FFF2-40B4-BE49-F238E27FC236}">
                    <a16:creationId xmlns:a16="http://schemas.microsoft.com/office/drawing/2014/main" id="{53436461-2C49-4797-8C0A-78E7C38106A2}"/>
                  </a:ext>
                </a:extLst>
              </p:cNvPr>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4695" name="Freeform 609">
                <a:extLst>
                  <a:ext uri="{FF2B5EF4-FFF2-40B4-BE49-F238E27FC236}">
                    <a16:creationId xmlns:a16="http://schemas.microsoft.com/office/drawing/2014/main" id="{FDE54795-83B8-4884-BC27-18DE35F2194B}"/>
                  </a:ext>
                </a:extLst>
              </p:cNvPr>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500" name="Group 811">
              <a:extLst>
                <a:ext uri="{FF2B5EF4-FFF2-40B4-BE49-F238E27FC236}">
                  <a16:creationId xmlns:a16="http://schemas.microsoft.com/office/drawing/2014/main" id="{C26CEA46-9A6B-4F4C-BE08-84A3A1D31420}"/>
                </a:ext>
              </a:extLst>
            </p:cNvPr>
            <p:cNvGrpSpPr/>
            <p:nvPr/>
          </p:nvGrpSpPr>
          <p:grpSpPr bwMode="auto">
            <a:xfrm>
              <a:off x="-4373911" y="-404813"/>
              <a:ext cx="2409908" cy="3767136"/>
              <a:chOff x="4516" y="1332"/>
              <a:chExt cx="1518" cy="2373"/>
            </a:xfrm>
            <a:grpFill/>
          </p:grpSpPr>
          <p:sp>
            <p:nvSpPr>
              <p:cNvPr id="4296" name="Freeform 611">
                <a:extLst>
                  <a:ext uri="{FF2B5EF4-FFF2-40B4-BE49-F238E27FC236}">
                    <a16:creationId xmlns:a16="http://schemas.microsoft.com/office/drawing/2014/main" id="{BCC22531-F1C1-40EE-845F-279B344EDBE6}"/>
                  </a:ext>
                </a:extLst>
              </p:cNvPr>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4297" name="Freeform 612">
                <a:extLst>
                  <a:ext uri="{FF2B5EF4-FFF2-40B4-BE49-F238E27FC236}">
                    <a16:creationId xmlns:a16="http://schemas.microsoft.com/office/drawing/2014/main" id="{02E00A8C-4BF4-4616-B6AC-78644C582A7C}"/>
                  </a:ext>
                </a:extLst>
              </p:cNvPr>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4298" name="Freeform 613">
                <a:extLst>
                  <a:ext uri="{FF2B5EF4-FFF2-40B4-BE49-F238E27FC236}">
                    <a16:creationId xmlns:a16="http://schemas.microsoft.com/office/drawing/2014/main" id="{DBDF7A08-7310-47D1-9117-140EEAC17CF9}"/>
                  </a:ext>
                </a:extLst>
              </p:cNvPr>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4299" name="Freeform 614">
                <a:extLst>
                  <a:ext uri="{FF2B5EF4-FFF2-40B4-BE49-F238E27FC236}">
                    <a16:creationId xmlns:a16="http://schemas.microsoft.com/office/drawing/2014/main" id="{02B160B5-E89D-4670-A868-A5FBC93EDDF7}"/>
                  </a:ext>
                </a:extLst>
              </p:cNvPr>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4300" name="Freeform 615">
                <a:extLst>
                  <a:ext uri="{FF2B5EF4-FFF2-40B4-BE49-F238E27FC236}">
                    <a16:creationId xmlns:a16="http://schemas.microsoft.com/office/drawing/2014/main" id="{7686D44D-69EE-4FA7-9E17-5CB663F75923}"/>
                  </a:ext>
                </a:extLst>
              </p:cNvPr>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4301" name="Freeform 616">
                <a:extLst>
                  <a:ext uri="{FF2B5EF4-FFF2-40B4-BE49-F238E27FC236}">
                    <a16:creationId xmlns:a16="http://schemas.microsoft.com/office/drawing/2014/main" id="{0FC30FCF-A5E6-40BE-ACE1-456426E2E546}"/>
                  </a:ext>
                </a:extLst>
              </p:cNvPr>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4302" name="Freeform 617">
                <a:extLst>
                  <a:ext uri="{FF2B5EF4-FFF2-40B4-BE49-F238E27FC236}">
                    <a16:creationId xmlns:a16="http://schemas.microsoft.com/office/drawing/2014/main" id="{A32380BD-6822-4EA7-AA23-3E608026DF72}"/>
                  </a:ext>
                </a:extLst>
              </p:cNvPr>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4303" name="Freeform 618">
                <a:extLst>
                  <a:ext uri="{FF2B5EF4-FFF2-40B4-BE49-F238E27FC236}">
                    <a16:creationId xmlns:a16="http://schemas.microsoft.com/office/drawing/2014/main" id="{0EB3648E-3B77-4640-91E5-F9DB3C440833}"/>
                  </a:ext>
                </a:extLst>
              </p:cNvPr>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4304" name="Freeform 619">
                <a:extLst>
                  <a:ext uri="{FF2B5EF4-FFF2-40B4-BE49-F238E27FC236}">
                    <a16:creationId xmlns:a16="http://schemas.microsoft.com/office/drawing/2014/main" id="{7DA3CE7E-B64D-4CA5-BE68-878D0E0D54EE}"/>
                  </a:ext>
                </a:extLst>
              </p:cNvPr>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4305" name="Freeform 620">
                <a:extLst>
                  <a:ext uri="{FF2B5EF4-FFF2-40B4-BE49-F238E27FC236}">
                    <a16:creationId xmlns:a16="http://schemas.microsoft.com/office/drawing/2014/main" id="{A8D9D60D-6AAD-4943-8402-5ACD95BEF2CB}"/>
                  </a:ext>
                </a:extLst>
              </p:cNvPr>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4306" name="Freeform 621">
                <a:extLst>
                  <a:ext uri="{FF2B5EF4-FFF2-40B4-BE49-F238E27FC236}">
                    <a16:creationId xmlns:a16="http://schemas.microsoft.com/office/drawing/2014/main" id="{5055B761-1950-42CB-A9FF-C025EB7A0716}"/>
                  </a:ext>
                </a:extLst>
              </p:cNvPr>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4307" name="Freeform 622">
                <a:extLst>
                  <a:ext uri="{FF2B5EF4-FFF2-40B4-BE49-F238E27FC236}">
                    <a16:creationId xmlns:a16="http://schemas.microsoft.com/office/drawing/2014/main" id="{4A6A34E8-AA19-474E-B23A-6EC8E29C49F9}"/>
                  </a:ext>
                </a:extLst>
              </p:cNvPr>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4308" name="Freeform 623">
                <a:extLst>
                  <a:ext uri="{FF2B5EF4-FFF2-40B4-BE49-F238E27FC236}">
                    <a16:creationId xmlns:a16="http://schemas.microsoft.com/office/drawing/2014/main" id="{FD5EA336-9B5D-47DB-A60D-1BDC9323F203}"/>
                  </a:ext>
                </a:extLst>
              </p:cNvPr>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4309" name="Freeform 624">
                <a:extLst>
                  <a:ext uri="{FF2B5EF4-FFF2-40B4-BE49-F238E27FC236}">
                    <a16:creationId xmlns:a16="http://schemas.microsoft.com/office/drawing/2014/main" id="{368892D5-1C4E-400F-B1C6-A9F724EB4A88}"/>
                  </a:ext>
                </a:extLst>
              </p:cNvPr>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4310" name="Freeform 625">
                <a:extLst>
                  <a:ext uri="{FF2B5EF4-FFF2-40B4-BE49-F238E27FC236}">
                    <a16:creationId xmlns:a16="http://schemas.microsoft.com/office/drawing/2014/main" id="{5D077310-7D30-4CB1-B65C-9467EAA50873}"/>
                  </a:ext>
                </a:extLst>
              </p:cNvPr>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4311" name="Freeform 626">
                <a:extLst>
                  <a:ext uri="{FF2B5EF4-FFF2-40B4-BE49-F238E27FC236}">
                    <a16:creationId xmlns:a16="http://schemas.microsoft.com/office/drawing/2014/main" id="{4026A8B4-6361-448D-88A2-4BE6004A2A27}"/>
                  </a:ext>
                </a:extLst>
              </p:cNvPr>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4312" name="Freeform 627">
                <a:extLst>
                  <a:ext uri="{FF2B5EF4-FFF2-40B4-BE49-F238E27FC236}">
                    <a16:creationId xmlns:a16="http://schemas.microsoft.com/office/drawing/2014/main" id="{3AF0395D-966D-41B7-85D6-EE6298CC6BBE}"/>
                  </a:ext>
                </a:extLst>
              </p:cNvPr>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4313" name="Freeform 628">
                <a:extLst>
                  <a:ext uri="{FF2B5EF4-FFF2-40B4-BE49-F238E27FC236}">
                    <a16:creationId xmlns:a16="http://schemas.microsoft.com/office/drawing/2014/main" id="{1EBE1884-C15A-47A0-86F7-9D9651C41579}"/>
                  </a:ext>
                </a:extLst>
              </p:cNvPr>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4314" name="Freeform 629">
                <a:extLst>
                  <a:ext uri="{FF2B5EF4-FFF2-40B4-BE49-F238E27FC236}">
                    <a16:creationId xmlns:a16="http://schemas.microsoft.com/office/drawing/2014/main" id="{BA18115F-6803-42F0-B49E-B3245C939646}"/>
                  </a:ext>
                </a:extLst>
              </p:cNvPr>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4315" name="Freeform 630">
                <a:extLst>
                  <a:ext uri="{FF2B5EF4-FFF2-40B4-BE49-F238E27FC236}">
                    <a16:creationId xmlns:a16="http://schemas.microsoft.com/office/drawing/2014/main" id="{54A6C889-10CC-4F41-9CCD-57428C5A687D}"/>
                  </a:ext>
                </a:extLst>
              </p:cNvPr>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4316" name="Freeform 631">
                <a:extLst>
                  <a:ext uri="{FF2B5EF4-FFF2-40B4-BE49-F238E27FC236}">
                    <a16:creationId xmlns:a16="http://schemas.microsoft.com/office/drawing/2014/main" id="{8B3D41E5-2D97-4E88-92B7-26EF75C198B9}"/>
                  </a:ext>
                </a:extLst>
              </p:cNvPr>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4317" name="Freeform 632">
                <a:extLst>
                  <a:ext uri="{FF2B5EF4-FFF2-40B4-BE49-F238E27FC236}">
                    <a16:creationId xmlns:a16="http://schemas.microsoft.com/office/drawing/2014/main" id="{E9BEC11F-C1B6-4890-A6B3-74D95C0B2F78}"/>
                  </a:ext>
                </a:extLst>
              </p:cNvPr>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4318" name="Freeform 633">
                <a:extLst>
                  <a:ext uri="{FF2B5EF4-FFF2-40B4-BE49-F238E27FC236}">
                    <a16:creationId xmlns:a16="http://schemas.microsoft.com/office/drawing/2014/main" id="{A33CABF0-DB18-4EB5-8CD8-51499FCAFA58}"/>
                  </a:ext>
                </a:extLst>
              </p:cNvPr>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4319" name="Freeform 634">
                <a:extLst>
                  <a:ext uri="{FF2B5EF4-FFF2-40B4-BE49-F238E27FC236}">
                    <a16:creationId xmlns:a16="http://schemas.microsoft.com/office/drawing/2014/main" id="{9A2DECC5-5668-4D2F-8879-D2574DD771E1}"/>
                  </a:ext>
                </a:extLst>
              </p:cNvPr>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4320" name="Freeform 635">
                <a:extLst>
                  <a:ext uri="{FF2B5EF4-FFF2-40B4-BE49-F238E27FC236}">
                    <a16:creationId xmlns:a16="http://schemas.microsoft.com/office/drawing/2014/main" id="{F702E710-CF56-4EBB-9807-FE944B786BE9}"/>
                  </a:ext>
                </a:extLst>
              </p:cNvPr>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4321" name="Freeform 636">
                <a:extLst>
                  <a:ext uri="{FF2B5EF4-FFF2-40B4-BE49-F238E27FC236}">
                    <a16:creationId xmlns:a16="http://schemas.microsoft.com/office/drawing/2014/main" id="{1F8A1162-A915-47B1-94CB-E370CAA27731}"/>
                  </a:ext>
                </a:extLst>
              </p:cNvPr>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4322" name="Freeform 637">
                <a:extLst>
                  <a:ext uri="{FF2B5EF4-FFF2-40B4-BE49-F238E27FC236}">
                    <a16:creationId xmlns:a16="http://schemas.microsoft.com/office/drawing/2014/main" id="{BBCB5D99-B4E0-46A8-A739-14A90500D2B4}"/>
                  </a:ext>
                </a:extLst>
              </p:cNvPr>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4323" name="Freeform 638">
                <a:extLst>
                  <a:ext uri="{FF2B5EF4-FFF2-40B4-BE49-F238E27FC236}">
                    <a16:creationId xmlns:a16="http://schemas.microsoft.com/office/drawing/2014/main" id="{840F2FD0-5C42-4139-AE7F-77B9115773CB}"/>
                  </a:ext>
                </a:extLst>
              </p:cNvPr>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4324" name="Freeform 639">
                <a:extLst>
                  <a:ext uri="{FF2B5EF4-FFF2-40B4-BE49-F238E27FC236}">
                    <a16:creationId xmlns:a16="http://schemas.microsoft.com/office/drawing/2014/main" id="{2264CDC6-D0E4-406C-A9C8-A717FBD5403E}"/>
                  </a:ext>
                </a:extLst>
              </p:cNvPr>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4325" name="Freeform 640">
                <a:extLst>
                  <a:ext uri="{FF2B5EF4-FFF2-40B4-BE49-F238E27FC236}">
                    <a16:creationId xmlns:a16="http://schemas.microsoft.com/office/drawing/2014/main" id="{4061397F-5FAE-405E-AFEE-04E625564B02}"/>
                  </a:ext>
                </a:extLst>
              </p:cNvPr>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4326" name="Freeform 641">
                <a:extLst>
                  <a:ext uri="{FF2B5EF4-FFF2-40B4-BE49-F238E27FC236}">
                    <a16:creationId xmlns:a16="http://schemas.microsoft.com/office/drawing/2014/main" id="{BE6E8AC9-2239-4B37-803D-EF3D298ACFAB}"/>
                  </a:ext>
                </a:extLst>
              </p:cNvPr>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4327" name="Freeform 642">
                <a:extLst>
                  <a:ext uri="{FF2B5EF4-FFF2-40B4-BE49-F238E27FC236}">
                    <a16:creationId xmlns:a16="http://schemas.microsoft.com/office/drawing/2014/main" id="{419A04F0-03DE-4983-96D8-91D050470B15}"/>
                  </a:ext>
                </a:extLst>
              </p:cNvPr>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4328" name="Freeform 643">
                <a:extLst>
                  <a:ext uri="{FF2B5EF4-FFF2-40B4-BE49-F238E27FC236}">
                    <a16:creationId xmlns:a16="http://schemas.microsoft.com/office/drawing/2014/main" id="{AA13A44A-AC2D-4E97-9FB4-34C3DDC18C79}"/>
                  </a:ext>
                </a:extLst>
              </p:cNvPr>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4329" name="Freeform 644">
                <a:extLst>
                  <a:ext uri="{FF2B5EF4-FFF2-40B4-BE49-F238E27FC236}">
                    <a16:creationId xmlns:a16="http://schemas.microsoft.com/office/drawing/2014/main" id="{BF64BA72-AB58-4DB5-81A2-01B5D3642612}"/>
                  </a:ext>
                </a:extLst>
              </p:cNvPr>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4330" name="Freeform 645">
                <a:extLst>
                  <a:ext uri="{FF2B5EF4-FFF2-40B4-BE49-F238E27FC236}">
                    <a16:creationId xmlns:a16="http://schemas.microsoft.com/office/drawing/2014/main" id="{F93B689D-69C1-4AC7-8AF3-D3BD487D4F06}"/>
                  </a:ext>
                </a:extLst>
              </p:cNvPr>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4331" name="Freeform 646">
                <a:extLst>
                  <a:ext uri="{FF2B5EF4-FFF2-40B4-BE49-F238E27FC236}">
                    <a16:creationId xmlns:a16="http://schemas.microsoft.com/office/drawing/2014/main" id="{E646B76F-B4B1-4BBC-A2EA-D7E7CD244948}"/>
                  </a:ext>
                </a:extLst>
              </p:cNvPr>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4332" name="Freeform 647">
                <a:extLst>
                  <a:ext uri="{FF2B5EF4-FFF2-40B4-BE49-F238E27FC236}">
                    <a16:creationId xmlns:a16="http://schemas.microsoft.com/office/drawing/2014/main" id="{3ED4C453-5367-4784-837C-78CF88B70A3E}"/>
                  </a:ext>
                </a:extLst>
              </p:cNvPr>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4333" name="Freeform 648">
                <a:extLst>
                  <a:ext uri="{FF2B5EF4-FFF2-40B4-BE49-F238E27FC236}">
                    <a16:creationId xmlns:a16="http://schemas.microsoft.com/office/drawing/2014/main" id="{06FB6E4E-35A7-4804-A275-73A1D41AD621}"/>
                  </a:ext>
                </a:extLst>
              </p:cNvPr>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4334" name="Freeform 649">
                <a:extLst>
                  <a:ext uri="{FF2B5EF4-FFF2-40B4-BE49-F238E27FC236}">
                    <a16:creationId xmlns:a16="http://schemas.microsoft.com/office/drawing/2014/main" id="{F5863D97-F225-490B-BDB8-1E23E6D7E4C5}"/>
                  </a:ext>
                </a:extLst>
              </p:cNvPr>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4335" name="Freeform 650">
                <a:extLst>
                  <a:ext uri="{FF2B5EF4-FFF2-40B4-BE49-F238E27FC236}">
                    <a16:creationId xmlns:a16="http://schemas.microsoft.com/office/drawing/2014/main" id="{3DE4700B-DC24-46B0-978E-295F03336242}"/>
                  </a:ext>
                </a:extLst>
              </p:cNvPr>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4336" name="Freeform 651">
                <a:extLst>
                  <a:ext uri="{FF2B5EF4-FFF2-40B4-BE49-F238E27FC236}">
                    <a16:creationId xmlns:a16="http://schemas.microsoft.com/office/drawing/2014/main" id="{C47F43CE-0225-469B-BEEB-D15348DC3E5A}"/>
                  </a:ext>
                </a:extLst>
              </p:cNvPr>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4337" name="Freeform 652">
                <a:extLst>
                  <a:ext uri="{FF2B5EF4-FFF2-40B4-BE49-F238E27FC236}">
                    <a16:creationId xmlns:a16="http://schemas.microsoft.com/office/drawing/2014/main" id="{7FA686B0-2358-4FDA-8585-66464F1A2C59}"/>
                  </a:ext>
                </a:extLst>
              </p:cNvPr>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4338" name="Freeform 653">
                <a:extLst>
                  <a:ext uri="{FF2B5EF4-FFF2-40B4-BE49-F238E27FC236}">
                    <a16:creationId xmlns:a16="http://schemas.microsoft.com/office/drawing/2014/main" id="{68F44133-9F82-44A2-90ED-19E615BDCC4D}"/>
                  </a:ext>
                </a:extLst>
              </p:cNvPr>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4339" name="Freeform 654">
                <a:extLst>
                  <a:ext uri="{FF2B5EF4-FFF2-40B4-BE49-F238E27FC236}">
                    <a16:creationId xmlns:a16="http://schemas.microsoft.com/office/drawing/2014/main" id="{44ACC0FA-D369-40D8-95EC-D495D1CD42A8}"/>
                  </a:ext>
                </a:extLst>
              </p:cNvPr>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4340" name="Freeform 655">
                <a:extLst>
                  <a:ext uri="{FF2B5EF4-FFF2-40B4-BE49-F238E27FC236}">
                    <a16:creationId xmlns:a16="http://schemas.microsoft.com/office/drawing/2014/main" id="{24691DB9-3C94-4662-AE60-BD72163D5289}"/>
                  </a:ext>
                </a:extLst>
              </p:cNvPr>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4341" name="Freeform 656">
                <a:extLst>
                  <a:ext uri="{FF2B5EF4-FFF2-40B4-BE49-F238E27FC236}">
                    <a16:creationId xmlns:a16="http://schemas.microsoft.com/office/drawing/2014/main" id="{01F75638-17B2-4514-A5E6-FE2CA801BEF1}"/>
                  </a:ext>
                </a:extLst>
              </p:cNvPr>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4342" name="Freeform 657">
                <a:extLst>
                  <a:ext uri="{FF2B5EF4-FFF2-40B4-BE49-F238E27FC236}">
                    <a16:creationId xmlns:a16="http://schemas.microsoft.com/office/drawing/2014/main" id="{01FCAB5B-FF4B-4F2F-B365-2DBE0BEBEF6B}"/>
                  </a:ext>
                </a:extLst>
              </p:cNvPr>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4343" name="Freeform 658">
                <a:extLst>
                  <a:ext uri="{FF2B5EF4-FFF2-40B4-BE49-F238E27FC236}">
                    <a16:creationId xmlns:a16="http://schemas.microsoft.com/office/drawing/2014/main" id="{4D05C367-66CE-4856-84D3-44972BC6274D}"/>
                  </a:ext>
                </a:extLst>
              </p:cNvPr>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4344" name="Freeform 659">
                <a:extLst>
                  <a:ext uri="{FF2B5EF4-FFF2-40B4-BE49-F238E27FC236}">
                    <a16:creationId xmlns:a16="http://schemas.microsoft.com/office/drawing/2014/main" id="{9A864875-7447-4229-991C-09BC920B96EF}"/>
                  </a:ext>
                </a:extLst>
              </p:cNvPr>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4345" name="Freeform 660">
                <a:extLst>
                  <a:ext uri="{FF2B5EF4-FFF2-40B4-BE49-F238E27FC236}">
                    <a16:creationId xmlns:a16="http://schemas.microsoft.com/office/drawing/2014/main" id="{4ECE2AF2-2558-419D-B694-E883C3FF88BD}"/>
                  </a:ext>
                </a:extLst>
              </p:cNvPr>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4346" name="Freeform 661">
                <a:extLst>
                  <a:ext uri="{FF2B5EF4-FFF2-40B4-BE49-F238E27FC236}">
                    <a16:creationId xmlns:a16="http://schemas.microsoft.com/office/drawing/2014/main" id="{2E4892E2-E62F-4C22-8354-E34EFC1C3269}"/>
                  </a:ext>
                </a:extLst>
              </p:cNvPr>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4347" name="Freeform 662">
                <a:extLst>
                  <a:ext uri="{FF2B5EF4-FFF2-40B4-BE49-F238E27FC236}">
                    <a16:creationId xmlns:a16="http://schemas.microsoft.com/office/drawing/2014/main" id="{1E70553B-366C-493B-8769-63C828BDF200}"/>
                  </a:ext>
                </a:extLst>
              </p:cNvPr>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4348" name="Freeform 663">
                <a:extLst>
                  <a:ext uri="{FF2B5EF4-FFF2-40B4-BE49-F238E27FC236}">
                    <a16:creationId xmlns:a16="http://schemas.microsoft.com/office/drawing/2014/main" id="{640B6C19-FE21-49B1-BA7C-49FDEB7BA332}"/>
                  </a:ext>
                </a:extLst>
              </p:cNvPr>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4349" name="Freeform 664">
                <a:extLst>
                  <a:ext uri="{FF2B5EF4-FFF2-40B4-BE49-F238E27FC236}">
                    <a16:creationId xmlns:a16="http://schemas.microsoft.com/office/drawing/2014/main" id="{19712F28-1EDE-4F4F-BFC9-2122B315DE5F}"/>
                  </a:ext>
                </a:extLst>
              </p:cNvPr>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4350" name="Freeform 665">
                <a:extLst>
                  <a:ext uri="{FF2B5EF4-FFF2-40B4-BE49-F238E27FC236}">
                    <a16:creationId xmlns:a16="http://schemas.microsoft.com/office/drawing/2014/main" id="{E94A6D4C-9F4F-4234-9B56-FBE96BA747DB}"/>
                  </a:ext>
                </a:extLst>
              </p:cNvPr>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4351" name="Freeform 666">
                <a:extLst>
                  <a:ext uri="{FF2B5EF4-FFF2-40B4-BE49-F238E27FC236}">
                    <a16:creationId xmlns:a16="http://schemas.microsoft.com/office/drawing/2014/main" id="{7E53F5C3-CE79-44C6-879F-A8575C7A86BF}"/>
                  </a:ext>
                </a:extLst>
              </p:cNvPr>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4352" name="Freeform 667">
                <a:extLst>
                  <a:ext uri="{FF2B5EF4-FFF2-40B4-BE49-F238E27FC236}">
                    <a16:creationId xmlns:a16="http://schemas.microsoft.com/office/drawing/2014/main" id="{8C78189B-5877-4DD6-A349-D61BACD28144}"/>
                  </a:ext>
                </a:extLst>
              </p:cNvPr>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4353" name="Freeform 668">
                <a:extLst>
                  <a:ext uri="{FF2B5EF4-FFF2-40B4-BE49-F238E27FC236}">
                    <a16:creationId xmlns:a16="http://schemas.microsoft.com/office/drawing/2014/main" id="{749BFF7C-A16A-4C2E-8295-B185CABD7F5B}"/>
                  </a:ext>
                </a:extLst>
              </p:cNvPr>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4354" name="Freeform 669">
                <a:extLst>
                  <a:ext uri="{FF2B5EF4-FFF2-40B4-BE49-F238E27FC236}">
                    <a16:creationId xmlns:a16="http://schemas.microsoft.com/office/drawing/2014/main" id="{7EAEDE51-056E-436D-A090-D31081442176}"/>
                  </a:ext>
                </a:extLst>
              </p:cNvPr>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4355" name="Freeform 670">
                <a:extLst>
                  <a:ext uri="{FF2B5EF4-FFF2-40B4-BE49-F238E27FC236}">
                    <a16:creationId xmlns:a16="http://schemas.microsoft.com/office/drawing/2014/main" id="{FF9A4DBD-81F9-4EDB-9D98-B28EC9B2C81B}"/>
                  </a:ext>
                </a:extLst>
              </p:cNvPr>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4356" name="Freeform 671">
                <a:extLst>
                  <a:ext uri="{FF2B5EF4-FFF2-40B4-BE49-F238E27FC236}">
                    <a16:creationId xmlns:a16="http://schemas.microsoft.com/office/drawing/2014/main" id="{868705CB-4D0C-463C-BA5C-72EBA09A94A9}"/>
                  </a:ext>
                </a:extLst>
              </p:cNvPr>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4357" name="Freeform 672">
                <a:extLst>
                  <a:ext uri="{FF2B5EF4-FFF2-40B4-BE49-F238E27FC236}">
                    <a16:creationId xmlns:a16="http://schemas.microsoft.com/office/drawing/2014/main" id="{770198D7-6F63-4F17-B518-B57268D3F979}"/>
                  </a:ext>
                </a:extLst>
              </p:cNvPr>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4358" name="Freeform 673">
                <a:extLst>
                  <a:ext uri="{FF2B5EF4-FFF2-40B4-BE49-F238E27FC236}">
                    <a16:creationId xmlns:a16="http://schemas.microsoft.com/office/drawing/2014/main" id="{3860C9B4-0FF6-46EC-A268-9AB56884B564}"/>
                  </a:ext>
                </a:extLst>
              </p:cNvPr>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4359" name="Freeform 674">
                <a:extLst>
                  <a:ext uri="{FF2B5EF4-FFF2-40B4-BE49-F238E27FC236}">
                    <a16:creationId xmlns:a16="http://schemas.microsoft.com/office/drawing/2014/main" id="{1DDDAAA2-0B05-4A3C-9A10-B8E4B7F4E8E3}"/>
                  </a:ext>
                </a:extLst>
              </p:cNvPr>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4360" name="Freeform 675">
                <a:extLst>
                  <a:ext uri="{FF2B5EF4-FFF2-40B4-BE49-F238E27FC236}">
                    <a16:creationId xmlns:a16="http://schemas.microsoft.com/office/drawing/2014/main" id="{DB01901E-6373-4C6D-810F-1393EA30D92E}"/>
                  </a:ext>
                </a:extLst>
              </p:cNvPr>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4361" name="Freeform 676">
                <a:extLst>
                  <a:ext uri="{FF2B5EF4-FFF2-40B4-BE49-F238E27FC236}">
                    <a16:creationId xmlns:a16="http://schemas.microsoft.com/office/drawing/2014/main" id="{14EB652E-D9CC-45D0-843E-F69AA9825BA1}"/>
                  </a:ext>
                </a:extLst>
              </p:cNvPr>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4362" name="Freeform 677">
                <a:extLst>
                  <a:ext uri="{FF2B5EF4-FFF2-40B4-BE49-F238E27FC236}">
                    <a16:creationId xmlns:a16="http://schemas.microsoft.com/office/drawing/2014/main" id="{3746AFBE-4862-45E9-8FF6-C9DEAED83678}"/>
                  </a:ext>
                </a:extLst>
              </p:cNvPr>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4363" name="Freeform 678">
                <a:extLst>
                  <a:ext uri="{FF2B5EF4-FFF2-40B4-BE49-F238E27FC236}">
                    <a16:creationId xmlns:a16="http://schemas.microsoft.com/office/drawing/2014/main" id="{7B8BA229-4ACC-4061-B1C9-586166C5AC4D}"/>
                  </a:ext>
                </a:extLst>
              </p:cNvPr>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4364" name="Freeform 679">
                <a:extLst>
                  <a:ext uri="{FF2B5EF4-FFF2-40B4-BE49-F238E27FC236}">
                    <a16:creationId xmlns:a16="http://schemas.microsoft.com/office/drawing/2014/main" id="{A70099F8-CFAB-42F8-AD8C-93E3F7963F8D}"/>
                  </a:ext>
                </a:extLst>
              </p:cNvPr>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4365" name="Freeform 680">
                <a:extLst>
                  <a:ext uri="{FF2B5EF4-FFF2-40B4-BE49-F238E27FC236}">
                    <a16:creationId xmlns:a16="http://schemas.microsoft.com/office/drawing/2014/main" id="{3E6B1538-DC72-4AC1-9E62-B7B71F5BA549}"/>
                  </a:ext>
                </a:extLst>
              </p:cNvPr>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4366" name="Freeform 681">
                <a:extLst>
                  <a:ext uri="{FF2B5EF4-FFF2-40B4-BE49-F238E27FC236}">
                    <a16:creationId xmlns:a16="http://schemas.microsoft.com/office/drawing/2014/main" id="{9BA48101-4F5F-422C-BA58-BEF073582C1A}"/>
                  </a:ext>
                </a:extLst>
              </p:cNvPr>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4367" name="Freeform 682">
                <a:extLst>
                  <a:ext uri="{FF2B5EF4-FFF2-40B4-BE49-F238E27FC236}">
                    <a16:creationId xmlns:a16="http://schemas.microsoft.com/office/drawing/2014/main" id="{3015714C-F6E6-4D80-B6B2-40E54113FB48}"/>
                  </a:ext>
                </a:extLst>
              </p:cNvPr>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4368" name="Rectangle 683">
                <a:extLst>
                  <a:ext uri="{FF2B5EF4-FFF2-40B4-BE49-F238E27FC236}">
                    <a16:creationId xmlns:a16="http://schemas.microsoft.com/office/drawing/2014/main" id="{5B41B184-9C80-4A1D-883E-DEEA4C3F1B9C}"/>
                  </a:ext>
                </a:extLst>
              </p:cNvPr>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4369" name="Freeform 684">
                <a:extLst>
                  <a:ext uri="{FF2B5EF4-FFF2-40B4-BE49-F238E27FC236}">
                    <a16:creationId xmlns:a16="http://schemas.microsoft.com/office/drawing/2014/main" id="{15ECE493-3057-40D6-9344-CE12C6360E45}"/>
                  </a:ext>
                </a:extLst>
              </p:cNvPr>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370" name="Freeform 685">
                <a:extLst>
                  <a:ext uri="{FF2B5EF4-FFF2-40B4-BE49-F238E27FC236}">
                    <a16:creationId xmlns:a16="http://schemas.microsoft.com/office/drawing/2014/main" id="{EE48DE2A-C3A9-4668-BEEA-85AB1365CCD6}"/>
                  </a:ext>
                </a:extLst>
              </p:cNvPr>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371" name="Freeform 686">
                <a:extLst>
                  <a:ext uri="{FF2B5EF4-FFF2-40B4-BE49-F238E27FC236}">
                    <a16:creationId xmlns:a16="http://schemas.microsoft.com/office/drawing/2014/main" id="{2B86DB36-5470-40C1-BDFA-2B3DEC3CD555}"/>
                  </a:ext>
                </a:extLst>
              </p:cNvPr>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4372" name="Rectangle 687">
                <a:extLst>
                  <a:ext uri="{FF2B5EF4-FFF2-40B4-BE49-F238E27FC236}">
                    <a16:creationId xmlns:a16="http://schemas.microsoft.com/office/drawing/2014/main" id="{5FB608B4-CEAB-49DF-8069-536329A63588}"/>
                  </a:ext>
                </a:extLst>
              </p:cNvPr>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373" name="Rectangle 688">
                <a:extLst>
                  <a:ext uri="{FF2B5EF4-FFF2-40B4-BE49-F238E27FC236}">
                    <a16:creationId xmlns:a16="http://schemas.microsoft.com/office/drawing/2014/main" id="{B42B0906-6B42-4A52-B56D-529FF075C75A}"/>
                  </a:ext>
                </a:extLst>
              </p:cNvPr>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374" name="Rectangle 689">
                <a:extLst>
                  <a:ext uri="{FF2B5EF4-FFF2-40B4-BE49-F238E27FC236}">
                    <a16:creationId xmlns:a16="http://schemas.microsoft.com/office/drawing/2014/main" id="{0DEC1F40-8C3E-4D5E-9494-2FA3208E1F62}"/>
                  </a:ext>
                </a:extLst>
              </p:cNvPr>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375" name="Rectangle 690">
                <a:extLst>
                  <a:ext uri="{FF2B5EF4-FFF2-40B4-BE49-F238E27FC236}">
                    <a16:creationId xmlns:a16="http://schemas.microsoft.com/office/drawing/2014/main" id="{AC05D8B0-78BE-4D0D-91BC-800CA85EA125}"/>
                  </a:ext>
                </a:extLst>
              </p:cNvPr>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376" name="Rectangle 691">
                <a:extLst>
                  <a:ext uri="{FF2B5EF4-FFF2-40B4-BE49-F238E27FC236}">
                    <a16:creationId xmlns:a16="http://schemas.microsoft.com/office/drawing/2014/main" id="{E54F0E9A-31DE-4AF2-9F26-03E696DE2670}"/>
                  </a:ext>
                </a:extLst>
              </p:cNvPr>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4377" name="Rectangle 692">
                <a:extLst>
                  <a:ext uri="{FF2B5EF4-FFF2-40B4-BE49-F238E27FC236}">
                    <a16:creationId xmlns:a16="http://schemas.microsoft.com/office/drawing/2014/main" id="{B34B0D93-6EFA-4100-8935-2DEB16FD5864}"/>
                  </a:ext>
                </a:extLst>
              </p:cNvPr>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4378" name="Rectangle 693">
                <a:extLst>
                  <a:ext uri="{FF2B5EF4-FFF2-40B4-BE49-F238E27FC236}">
                    <a16:creationId xmlns:a16="http://schemas.microsoft.com/office/drawing/2014/main" id="{B33B790A-35AC-47E8-A542-E91359AB56A6}"/>
                  </a:ext>
                </a:extLst>
              </p:cNvPr>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379" name="Rectangle 694">
                <a:extLst>
                  <a:ext uri="{FF2B5EF4-FFF2-40B4-BE49-F238E27FC236}">
                    <a16:creationId xmlns:a16="http://schemas.microsoft.com/office/drawing/2014/main" id="{02DDD77F-7114-4BE5-9113-478B2314963F}"/>
                  </a:ext>
                </a:extLst>
              </p:cNvPr>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380" name="Rectangle 695">
                <a:extLst>
                  <a:ext uri="{FF2B5EF4-FFF2-40B4-BE49-F238E27FC236}">
                    <a16:creationId xmlns:a16="http://schemas.microsoft.com/office/drawing/2014/main" id="{62070EC6-3B20-4387-8A21-07A2A8ACB9E0}"/>
                  </a:ext>
                </a:extLst>
              </p:cNvPr>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4381" name="Rectangle 696">
                <a:extLst>
                  <a:ext uri="{FF2B5EF4-FFF2-40B4-BE49-F238E27FC236}">
                    <a16:creationId xmlns:a16="http://schemas.microsoft.com/office/drawing/2014/main" id="{25626DDE-DB6C-44EB-BFBC-B31F00160873}"/>
                  </a:ext>
                </a:extLst>
              </p:cNvPr>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4382" name="Rectangle 697">
                <a:extLst>
                  <a:ext uri="{FF2B5EF4-FFF2-40B4-BE49-F238E27FC236}">
                    <a16:creationId xmlns:a16="http://schemas.microsoft.com/office/drawing/2014/main" id="{F3F465DA-1A5E-4BEA-8E1D-04A9F2F68B7B}"/>
                  </a:ext>
                </a:extLst>
              </p:cNvPr>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4383" name="Rectangle 698">
                <a:extLst>
                  <a:ext uri="{FF2B5EF4-FFF2-40B4-BE49-F238E27FC236}">
                    <a16:creationId xmlns:a16="http://schemas.microsoft.com/office/drawing/2014/main" id="{FD22E87B-0A07-44DC-9B65-6C2888809BC6}"/>
                  </a:ext>
                </a:extLst>
              </p:cNvPr>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4384" name="Rectangle 699">
                <a:extLst>
                  <a:ext uri="{FF2B5EF4-FFF2-40B4-BE49-F238E27FC236}">
                    <a16:creationId xmlns:a16="http://schemas.microsoft.com/office/drawing/2014/main" id="{F33F32F1-E333-4F4A-B9CE-367F8E5F16BB}"/>
                  </a:ext>
                </a:extLst>
              </p:cNvPr>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385" name="Rectangle 700">
                <a:extLst>
                  <a:ext uri="{FF2B5EF4-FFF2-40B4-BE49-F238E27FC236}">
                    <a16:creationId xmlns:a16="http://schemas.microsoft.com/office/drawing/2014/main" id="{3A2CFE29-D8FE-4865-9E93-DD5218B4CF8D}"/>
                  </a:ext>
                </a:extLst>
              </p:cNvPr>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4386" name="Rectangle 701">
                <a:extLst>
                  <a:ext uri="{FF2B5EF4-FFF2-40B4-BE49-F238E27FC236}">
                    <a16:creationId xmlns:a16="http://schemas.microsoft.com/office/drawing/2014/main" id="{6E837D53-E162-4D57-86F1-B7004E2C5D49}"/>
                  </a:ext>
                </a:extLst>
              </p:cNvPr>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387" name="Rectangle 702">
                <a:extLst>
                  <a:ext uri="{FF2B5EF4-FFF2-40B4-BE49-F238E27FC236}">
                    <a16:creationId xmlns:a16="http://schemas.microsoft.com/office/drawing/2014/main" id="{7B6C81FA-AD11-4C1A-BB11-CCA4E8424F56}"/>
                  </a:ext>
                </a:extLst>
              </p:cNvPr>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4388" name="Rectangle 703">
                <a:extLst>
                  <a:ext uri="{FF2B5EF4-FFF2-40B4-BE49-F238E27FC236}">
                    <a16:creationId xmlns:a16="http://schemas.microsoft.com/office/drawing/2014/main" id="{7AC98CFD-872F-498F-BA16-3AFDFA2BFF0E}"/>
                  </a:ext>
                </a:extLst>
              </p:cNvPr>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389" name="Rectangle 704">
                <a:extLst>
                  <a:ext uri="{FF2B5EF4-FFF2-40B4-BE49-F238E27FC236}">
                    <a16:creationId xmlns:a16="http://schemas.microsoft.com/office/drawing/2014/main" id="{980FB85E-6A36-4497-99D7-897410CF33AB}"/>
                  </a:ext>
                </a:extLst>
              </p:cNvPr>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4390" name="Rectangle 705">
                <a:extLst>
                  <a:ext uri="{FF2B5EF4-FFF2-40B4-BE49-F238E27FC236}">
                    <a16:creationId xmlns:a16="http://schemas.microsoft.com/office/drawing/2014/main" id="{050ACB40-CFDB-41D6-BD7A-CFA36A240EEF}"/>
                  </a:ext>
                </a:extLst>
              </p:cNvPr>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391" name="Rectangle 706">
                <a:extLst>
                  <a:ext uri="{FF2B5EF4-FFF2-40B4-BE49-F238E27FC236}">
                    <a16:creationId xmlns:a16="http://schemas.microsoft.com/office/drawing/2014/main" id="{71C6298A-BEE1-4090-8E05-00422196DBCB}"/>
                  </a:ext>
                </a:extLst>
              </p:cNvPr>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392" name="Rectangle 707">
                <a:extLst>
                  <a:ext uri="{FF2B5EF4-FFF2-40B4-BE49-F238E27FC236}">
                    <a16:creationId xmlns:a16="http://schemas.microsoft.com/office/drawing/2014/main" id="{E5262A30-D627-4D57-937B-5E7FB7FD5DFE}"/>
                  </a:ext>
                </a:extLst>
              </p:cNvPr>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393" name="Rectangle 708">
                <a:extLst>
                  <a:ext uri="{FF2B5EF4-FFF2-40B4-BE49-F238E27FC236}">
                    <a16:creationId xmlns:a16="http://schemas.microsoft.com/office/drawing/2014/main" id="{067E5F09-F794-418B-A99A-66C3A7659DB2}"/>
                  </a:ext>
                </a:extLst>
              </p:cNvPr>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394" name="Rectangle 709">
                <a:extLst>
                  <a:ext uri="{FF2B5EF4-FFF2-40B4-BE49-F238E27FC236}">
                    <a16:creationId xmlns:a16="http://schemas.microsoft.com/office/drawing/2014/main" id="{D4674828-1CD5-4BF5-A455-C09FAD88DA8D}"/>
                  </a:ext>
                </a:extLst>
              </p:cNvPr>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4395" name="Rectangle 710">
                <a:extLst>
                  <a:ext uri="{FF2B5EF4-FFF2-40B4-BE49-F238E27FC236}">
                    <a16:creationId xmlns:a16="http://schemas.microsoft.com/office/drawing/2014/main" id="{41079286-9B24-4DB2-AC95-8CB647F014E3}"/>
                  </a:ext>
                </a:extLst>
              </p:cNvPr>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4396" name="Rectangle 711">
                <a:extLst>
                  <a:ext uri="{FF2B5EF4-FFF2-40B4-BE49-F238E27FC236}">
                    <a16:creationId xmlns:a16="http://schemas.microsoft.com/office/drawing/2014/main" id="{7C861CD5-7836-42FC-ABC7-6B8A34610099}"/>
                  </a:ext>
                </a:extLst>
              </p:cNvPr>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4397" name="Rectangle 712">
                <a:extLst>
                  <a:ext uri="{FF2B5EF4-FFF2-40B4-BE49-F238E27FC236}">
                    <a16:creationId xmlns:a16="http://schemas.microsoft.com/office/drawing/2014/main" id="{0827D988-7883-4C14-A3D6-6E716AB64183}"/>
                  </a:ext>
                </a:extLst>
              </p:cNvPr>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4398" name="Rectangle 713">
                <a:extLst>
                  <a:ext uri="{FF2B5EF4-FFF2-40B4-BE49-F238E27FC236}">
                    <a16:creationId xmlns:a16="http://schemas.microsoft.com/office/drawing/2014/main" id="{FC2E43BC-8CFE-4593-8932-4E4E8A2F61F9}"/>
                  </a:ext>
                </a:extLst>
              </p:cNvPr>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4399" name="Rectangle 714">
                <a:extLst>
                  <a:ext uri="{FF2B5EF4-FFF2-40B4-BE49-F238E27FC236}">
                    <a16:creationId xmlns:a16="http://schemas.microsoft.com/office/drawing/2014/main" id="{AFB9C928-DB20-443D-874B-41C41C966CFE}"/>
                  </a:ext>
                </a:extLst>
              </p:cNvPr>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00" name="Rectangle 715">
                <a:extLst>
                  <a:ext uri="{FF2B5EF4-FFF2-40B4-BE49-F238E27FC236}">
                    <a16:creationId xmlns:a16="http://schemas.microsoft.com/office/drawing/2014/main" id="{EFFEB2F4-CC85-4B80-AAFB-6EF373A874B4}"/>
                  </a:ext>
                </a:extLst>
              </p:cNvPr>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4401" name="Rectangle 716">
                <a:extLst>
                  <a:ext uri="{FF2B5EF4-FFF2-40B4-BE49-F238E27FC236}">
                    <a16:creationId xmlns:a16="http://schemas.microsoft.com/office/drawing/2014/main" id="{59B7879B-EBFA-4DD6-B00C-ED7E246EBCA7}"/>
                  </a:ext>
                </a:extLst>
              </p:cNvPr>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02" name="Rectangle 717">
                <a:extLst>
                  <a:ext uri="{FF2B5EF4-FFF2-40B4-BE49-F238E27FC236}">
                    <a16:creationId xmlns:a16="http://schemas.microsoft.com/office/drawing/2014/main" id="{C9908DA1-D2EE-4A2A-9F0C-109A92C2C8E0}"/>
                  </a:ext>
                </a:extLst>
              </p:cNvPr>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4403" name="Rectangle 718">
                <a:extLst>
                  <a:ext uri="{FF2B5EF4-FFF2-40B4-BE49-F238E27FC236}">
                    <a16:creationId xmlns:a16="http://schemas.microsoft.com/office/drawing/2014/main" id="{BC43D57C-786C-4E6A-8AD1-061E24D6EEF6}"/>
                  </a:ext>
                </a:extLst>
              </p:cNvPr>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04" name="Rectangle 719">
                <a:extLst>
                  <a:ext uri="{FF2B5EF4-FFF2-40B4-BE49-F238E27FC236}">
                    <a16:creationId xmlns:a16="http://schemas.microsoft.com/office/drawing/2014/main" id="{73FB274A-755E-4F81-8CEA-038579F45451}"/>
                  </a:ext>
                </a:extLst>
              </p:cNvPr>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05" name="Rectangle 720">
                <a:extLst>
                  <a:ext uri="{FF2B5EF4-FFF2-40B4-BE49-F238E27FC236}">
                    <a16:creationId xmlns:a16="http://schemas.microsoft.com/office/drawing/2014/main" id="{456D1030-39D0-4F3D-8E45-37F44712E7E0}"/>
                  </a:ext>
                </a:extLst>
              </p:cNvPr>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06" name="Rectangle 721">
                <a:extLst>
                  <a:ext uri="{FF2B5EF4-FFF2-40B4-BE49-F238E27FC236}">
                    <a16:creationId xmlns:a16="http://schemas.microsoft.com/office/drawing/2014/main" id="{E67274C0-5BBB-46D6-8E8B-58CC0F28A7C2}"/>
                  </a:ext>
                </a:extLst>
              </p:cNvPr>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07" name="Rectangle 722">
                <a:extLst>
                  <a:ext uri="{FF2B5EF4-FFF2-40B4-BE49-F238E27FC236}">
                    <a16:creationId xmlns:a16="http://schemas.microsoft.com/office/drawing/2014/main" id="{584208A7-FDAD-4AC6-B852-4B41388847CA}"/>
                  </a:ext>
                </a:extLst>
              </p:cNvPr>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08" name="Rectangle 723">
                <a:extLst>
                  <a:ext uri="{FF2B5EF4-FFF2-40B4-BE49-F238E27FC236}">
                    <a16:creationId xmlns:a16="http://schemas.microsoft.com/office/drawing/2014/main" id="{62F73BE1-BA7C-425D-8FF9-F3091C161656}"/>
                  </a:ext>
                </a:extLst>
              </p:cNvPr>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09" name="Rectangle 724">
                <a:extLst>
                  <a:ext uri="{FF2B5EF4-FFF2-40B4-BE49-F238E27FC236}">
                    <a16:creationId xmlns:a16="http://schemas.microsoft.com/office/drawing/2014/main" id="{7D95A4DE-8815-46C9-8EA5-36F6D88811EA}"/>
                  </a:ext>
                </a:extLst>
              </p:cNvPr>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4410" name="Rectangle 725">
                <a:extLst>
                  <a:ext uri="{FF2B5EF4-FFF2-40B4-BE49-F238E27FC236}">
                    <a16:creationId xmlns:a16="http://schemas.microsoft.com/office/drawing/2014/main" id="{3B9B5119-1994-4426-BBFD-263316FE5FC5}"/>
                  </a:ext>
                </a:extLst>
              </p:cNvPr>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411" name="Rectangle 726">
                <a:extLst>
                  <a:ext uri="{FF2B5EF4-FFF2-40B4-BE49-F238E27FC236}">
                    <a16:creationId xmlns:a16="http://schemas.microsoft.com/office/drawing/2014/main" id="{40AB379F-E593-4C4F-A9B2-6C3EC93DA1F5}"/>
                  </a:ext>
                </a:extLst>
              </p:cNvPr>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412" name="Rectangle 727">
                <a:extLst>
                  <a:ext uri="{FF2B5EF4-FFF2-40B4-BE49-F238E27FC236}">
                    <a16:creationId xmlns:a16="http://schemas.microsoft.com/office/drawing/2014/main" id="{EDE4D584-BE72-4BB0-AF1C-2BF50C9249AD}"/>
                  </a:ext>
                </a:extLst>
              </p:cNvPr>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13" name="Rectangle 728">
                <a:extLst>
                  <a:ext uri="{FF2B5EF4-FFF2-40B4-BE49-F238E27FC236}">
                    <a16:creationId xmlns:a16="http://schemas.microsoft.com/office/drawing/2014/main" id="{D4FAB89B-279B-4C6A-9455-2D9AD4C92208}"/>
                  </a:ext>
                </a:extLst>
              </p:cNvPr>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4414" name="Rectangle 729">
                <a:extLst>
                  <a:ext uri="{FF2B5EF4-FFF2-40B4-BE49-F238E27FC236}">
                    <a16:creationId xmlns:a16="http://schemas.microsoft.com/office/drawing/2014/main" id="{8E4D74A6-D618-4C21-88DD-63CE1F1B349A}"/>
                  </a:ext>
                </a:extLst>
              </p:cNvPr>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4415" name="Rectangle 730">
                <a:extLst>
                  <a:ext uri="{FF2B5EF4-FFF2-40B4-BE49-F238E27FC236}">
                    <a16:creationId xmlns:a16="http://schemas.microsoft.com/office/drawing/2014/main" id="{D26BE7AF-69A5-4680-B4A5-1E4346BAB75E}"/>
                  </a:ext>
                </a:extLst>
              </p:cNvPr>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16" name="Rectangle 731">
                <a:extLst>
                  <a:ext uri="{FF2B5EF4-FFF2-40B4-BE49-F238E27FC236}">
                    <a16:creationId xmlns:a16="http://schemas.microsoft.com/office/drawing/2014/main" id="{58B03E64-82E3-47DF-8130-8A13467B084C}"/>
                  </a:ext>
                </a:extLst>
              </p:cNvPr>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17" name="Rectangle 732">
                <a:extLst>
                  <a:ext uri="{FF2B5EF4-FFF2-40B4-BE49-F238E27FC236}">
                    <a16:creationId xmlns:a16="http://schemas.microsoft.com/office/drawing/2014/main" id="{D6394D77-C3D1-482B-88FE-89D7C66F41A9}"/>
                  </a:ext>
                </a:extLst>
              </p:cNvPr>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4418" name="Rectangle 733">
                <a:extLst>
                  <a:ext uri="{FF2B5EF4-FFF2-40B4-BE49-F238E27FC236}">
                    <a16:creationId xmlns:a16="http://schemas.microsoft.com/office/drawing/2014/main" id="{11F8C214-6D47-4607-81B0-21470F22D657}"/>
                  </a:ext>
                </a:extLst>
              </p:cNvPr>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419" name="Rectangle 734">
                <a:extLst>
                  <a:ext uri="{FF2B5EF4-FFF2-40B4-BE49-F238E27FC236}">
                    <a16:creationId xmlns:a16="http://schemas.microsoft.com/office/drawing/2014/main" id="{4786B508-83EE-4621-BA3E-DDEAF714FCC9}"/>
                  </a:ext>
                </a:extLst>
              </p:cNvPr>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4420" name="Rectangle 735">
                <a:extLst>
                  <a:ext uri="{FF2B5EF4-FFF2-40B4-BE49-F238E27FC236}">
                    <a16:creationId xmlns:a16="http://schemas.microsoft.com/office/drawing/2014/main" id="{AECA0D6E-2626-47F8-8123-CAC39A70E087}"/>
                  </a:ext>
                </a:extLst>
              </p:cNvPr>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4421" name="Rectangle 736">
                <a:extLst>
                  <a:ext uri="{FF2B5EF4-FFF2-40B4-BE49-F238E27FC236}">
                    <a16:creationId xmlns:a16="http://schemas.microsoft.com/office/drawing/2014/main" id="{ED54E46C-2592-4793-8177-67E108761736}"/>
                  </a:ext>
                </a:extLst>
              </p:cNvPr>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22" name="Rectangle 737">
                <a:extLst>
                  <a:ext uri="{FF2B5EF4-FFF2-40B4-BE49-F238E27FC236}">
                    <a16:creationId xmlns:a16="http://schemas.microsoft.com/office/drawing/2014/main" id="{A473ADBF-9625-47FD-A27F-EE9F1C9BCD64}"/>
                  </a:ext>
                </a:extLst>
              </p:cNvPr>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23" name="Rectangle 738">
                <a:extLst>
                  <a:ext uri="{FF2B5EF4-FFF2-40B4-BE49-F238E27FC236}">
                    <a16:creationId xmlns:a16="http://schemas.microsoft.com/office/drawing/2014/main" id="{85E66D12-2194-42F9-9806-CFB5AEFE625F}"/>
                  </a:ext>
                </a:extLst>
              </p:cNvPr>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4424" name="Rectangle 739">
                <a:extLst>
                  <a:ext uri="{FF2B5EF4-FFF2-40B4-BE49-F238E27FC236}">
                    <a16:creationId xmlns:a16="http://schemas.microsoft.com/office/drawing/2014/main" id="{6069D959-72BC-405C-817F-EF64A4768DCA}"/>
                  </a:ext>
                </a:extLst>
              </p:cNvPr>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25" name="Rectangle 740">
                <a:extLst>
                  <a:ext uri="{FF2B5EF4-FFF2-40B4-BE49-F238E27FC236}">
                    <a16:creationId xmlns:a16="http://schemas.microsoft.com/office/drawing/2014/main" id="{862E27D1-D9CC-4EF8-A513-6A9DA5B2BF8E}"/>
                  </a:ext>
                </a:extLst>
              </p:cNvPr>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26" name="Rectangle 741">
                <a:extLst>
                  <a:ext uri="{FF2B5EF4-FFF2-40B4-BE49-F238E27FC236}">
                    <a16:creationId xmlns:a16="http://schemas.microsoft.com/office/drawing/2014/main" id="{BDA6E148-32EB-409C-961F-FA1DEB190B6F}"/>
                  </a:ext>
                </a:extLst>
              </p:cNvPr>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27" name="Rectangle 742">
                <a:extLst>
                  <a:ext uri="{FF2B5EF4-FFF2-40B4-BE49-F238E27FC236}">
                    <a16:creationId xmlns:a16="http://schemas.microsoft.com/office/drawing/2014/main" id="{5B4AFEAD-9828-4509-8302-D6B6FE6B60B3}"/>
                  </a:ext>
                </a:extLst>
              </p:cNvPr>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28" name="Rectangle 743">
                <a:extLst>
                  <a:ext uri="{FF2B5EF4-FFF2-40B4-BE49-F238E27FC236}">
                    <a16:creationId xmlns:a16="http://schemas.microsoft.com/office/drawing/2014/main" id="{BD5789DF-0952-492E-9499-26FCC233A17E}"/>
                  </a:ext>
                </a:extLst>
              </p:cNvPr>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29" name="Rectangle 744">
                <a:extLst>
                  <a:ext uri="{FF2B5EF4-FFF2-40B4-BE49-F238E27FC236}">
                    <a16:creationId xmlns:a16="http://schemas.microsoft.com/office/drawing/2014/main" id="{74BCE366-32CD-431F-910D-EDC7B9A4895D}"/>
                  </a:ext>
                </a:extLst>
              </p:cNvPr>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30" name="Rectangle 745">
                <a:extLst>
                  <a:ext uri="{FF2B5EF4-FFF2-40B4-BE49-F238E27FC236}">
                    <a16:creationId xmlns:a16="http://schemas.microsoft.com/office/drawing/2014/main" id="{529B2F54-B436-4E05-93BF-C91C251D6633}"/>
                  </a:ext>
                </a:extLst>
              </p:cNvPr>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31" name="Rectangle 746">
                <a:extLst>
                  <a:ext uri="{FF2B5EF4-FFF2-40B4-BE49-F238E27FC236}">
                    <a16:creationId xmlns:a16="http://schemas.microsoft.com/office/drawing/2014/main" id="{D58DDF05-1884-418B-99EE-264D280AFCE2}"/>
                  </a:ext>
                </a:extLst>
              </p:cNvPr>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32" name="Rectangle 747">
                <a:extLst>
                  <a:ext uri="{FF2B5EF4-FFF2-40B4-BE49-F238E27FC236}">
                    <a16:creationId xmlns:a16="http://schemas.microsoft.com/office/drawing/2014/main" id="{A582C77C-D159-461B-ABC3-FA86E20D150E}"/>
                  </a:ext>
                </a:extLst>
              </p:cNvPr>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33" name="Rectangle 748">
                <a:extLst>
                  <a:ext uri="{FF2B5EF4-FFF2-40B4-BE49-F238E27FC236}">
                    <a16:creationId xmlns:a16="http://schemas.microsoft.com/office/drawing/2014/main" id="{3F45F964-0F76-4445-AE5F-4F1944368DC8}"/>
                  </a:ext>
                </a:extLst>
              </p:cNvPr>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34" name="Rectangle 749">
                <a:extLst>
                  <a:ext uri="{FF2B5EF4-FFF2-40B4-BE49-F238E27FC236}">
                    <a16:creationId xmlns:a16="http://schemas.microsoft.com/office/drawing/2014/main" id="{78E29056-0319-4FDF-9FF7-F8C5E193ED03}"/>
                  </a:ext>
                </a:extLst>
              </p:cNvPr>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35" name="Rectangle 750">
                <a:extLst>
                  <a:ext uri="{FF2B5EF4-FFF2-40B4-BE49-F238E27FC236}">
                    <a16:creationId xmlns:a16="http://schemas.microsoft.com/office/drawing/2014/main" id="{6F600CDB-1616-4FB0-96FE-6C829058110E}"/>
                  </a:ext>
                </a:extLst>
              </p:cNvPr>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36" name="Rectangle 751">
                <a:extLst>
                  <a:ext uri="{FF2B5EF4-FFF2-40B4-BE49-F238E27FC236}">
                    <a16:creationId xmlns:a16="http://schemas.microsoft.com/office/drawing/2014/main" id="{E0624B4C-41CC-488F-9E8B-102C351368B1}"/>
                  </a:ext>
                </a:extLst>
              </p:cNvPr>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37" name="Rectangle 752">
                <a:extLst>
                  <a:ext uri="{FF2B5EF4-FFF2-40B4-BE49-F238E27FC236}">
                    <a16:creationId xmlns:a16="http://schemas.microsoft.com/office/drawing/2014/main" id="{E68077FF-AEBF-4716-BD73-D1861CCD7B7F}"/>
                  </a:ext>
                </a:extLst>
              </p:cNvPr>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38" name="Rectangle 753">
                <a:extLst>
                  <a:ext uri="{FF2B5EF4-FFF2-40B4-BE49-F238E27FC236}">
                    <a16:creationId xmlns:a16="http://schemas.microsoft.com/office/drawing/2014/main" id="{236AECE6-44CB-432C-8D67-424E78C604BD}"/>
                  </a:ext>
                </a:extLst>
              </p:cNvPr>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39" name="Rectangle 754">
                <a:extLst>
                  <a:ext uri="{FF2B5EF4-FFF2-40B4-BE49-F238E27FC236}">
                    <a16:creationId xmlns:a16="http://schemas.microsoft.com/office/drawing/2014/main" id="{662D1816-69A0-476F-AA4F-8A016C0B4CD7}"/>
                  </a:ext>
                </a:extLst>
              </p:cNvPr>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40" name="Rectangle 755">
                <a:extLst>
                  <a:ext uri="{FF2B5EF4-FFF2-40B4-BE49-F238E27FC236}">
                    <a16:creationId xmlns:a16="http://schemas.microsoft.com/office/drawing/2014/main" id="{C2718EAA-65AF-4CFB-A191-1BA62B1C4245}"/>
                  </a:ext>
                </a:extLst>
              </p:cNvPr>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441" name="Rectangle 756">
                <a:extLst>
                  <a:ext uri="{FF2B5EF4-FFF2-40B4-BE49-F238E27FC236}">
                    <a16:creationId xmlns:a16="http://schemas.microsoft.com/office/drawing/2014/main" id="{924CCE74-C027-4265-92E9-0CF2632593B9}"/>
                  </a:ext>
                </a:extLst>
              </p:cNvPr>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4442" name="Rectangle 757">
                <a:extLst>
                  <a:ext uri="{FF2B5EF4-FFF2-40B4-BE49-F238E27FC236}">
                    <a16:creationId xmlns:a16="http://schemas.microsoft.com/office/drawing/2014/main" id="{5D630302-5CF9-48B6-8744-EA970599F4E8}"/>
                  </a:ext>
                </a:extLst>
              </p:cNvPr>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43" name="Rectangle 758">
                <a:extLst>
                  <a:ext uri="{FF2B5EF4-FFF2-40B4-BE49-F238E27FC236}">
                    <a16:creationId xmlns:a16="http://schemas.microsoft.com/office/drawing/2014/main" id="{AAC76090-E9E8-4391-A765-94B19F0D4740}"/>
                  </a:ext>
                </a:extLst>
              </p:cNvPr>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444" name="Rectangle 759">
                <a:extLst>
                  <a:ext uri="{FF2B5EF4-FFF2-40B4-BE49-F238E27FC236}">
                    <a16:creationId xmlns:a16="http://schemas.microsoft.com/office/drawing/2014/main" id="{C8BEC962-4EF0-4C5F-86A7-ACBCB084967D}"/>
                  </a:ext>
                </a:extLst>
              </p:cNvPr>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445" name="Rectangle 760">
                <a:extLst>
                  <a:ext uri="{FF2B5EF4-FFF2-40B4-BE49-F238E27FC236}">
                    <a16:creationId xmlns:a16="http://schemas.microsoft.com/office/drawing/2014/main" id="{928B33BD-F221-4F90-BCB8-B7079ED3E1DF}"/>
                  </a:ext>
                </a:extLst>
              </p:cNvPr>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446" name="Rectangle 761">
                <a:extLst>
                  <a:ext uri="{FF2B5EF4-FFF2-40B4-BE49-F238E27FC236}">
                    <a16:creationId xmlns:a16="http://schemas.microsoft.com/office/drawing/2014/main" id="{893CB115-A4DB-4EB8-BA01-1C793C6F10EC}"/>
                  </a:ext>
                </a:extLst>
              </p:cNvPr>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447" name="Rectangle 762">
                <a:extLst>
                  <a:ext uri="{FF2B5EF4-FFF2-40B4-BE49-F238E27FC236}">
                    <a16:creationId xmlns:a16="http://schemas.microsoft.com/office/drawing/2014/main" id="{3BDF8491-811A-4CCD-B5DB-117A5F6EA87F}"/>
                  </a:ext>
                </a:extLst>
              </p:cNvPr>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48" name="Rectangle 763">
                <a:extLst>
                  <a:ext uri="{FF2B5EF4-FFF2-40B4-BE49-F238E27FC236}">
                    <a16:creationId xmlns:a16="http://schemas.microsoft.com/office/drawing/2014/main" id="{00CD7E51-D9B3-4F7E-B63D-19DF76DDCFD9}"/>
                  </a:ext>
                </a:extLst>
              </p:cNvPr>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449" name="Rectangle 764">
                <a:extLst>
                  <a:ext uri="{FF2B5EF4-FFF2-40B4-BE49-F238E27FC236}">
                    <a16:creationId xmlns:a16="http://schemas.microsoft.com/office/drawing/2014/main" id="{17BC48D5-D2F1-4BFF-89C7-81332E461F24}"/>
                  </a:ext>
                </a:extLst>
              </p:cNvPr>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450" name="Rectangle 765">
                <a:extLst>
                  <a:ext uri="{FF2B5EF4-FFF2-40B4-BE49-F238E27FC236}">
                    <a16:creationId xmlns:a16="http://schemas.microsoft.com/office/drawing/2014/main" id="{AFB218AE-339A-4020-B96A-9B8751C3DC0E}"/>
                  </a:ext>
                </a:extLst>
              </p:cNvPr>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451" name="Rectangle 766">
                <a:extLst>
                  <a:ext uri="{FF2B5EF4-FFF2-40B4-BE49-F238E27FC236}">
                    <a16:creationId xmlns:a16="http://schemas.microsoft.com/office/drawing/2014/main" id="{0A2BCDDC-1FE8-42AA-9B81-13FA90612C2D}"/>
                  </a:ext>
                </a:extLst>
              </p:cNvPr>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52" name="Rectangle 767">
                <a:extLst>
                  <a:ext uri="{FF2B5EF4-FFF2-40B4-BE49-F238E27FC236}">
                    <a16:creationId xmlns:a16="http://schemas.microsoft.com/office/drawing/2014/main" id="{870A5664-47AD-4D99-9BB3-29F7517C50D1}"/>
                  </a:ext>
                </a:extLst>
              </p:cNvPr>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53" name="Rectangle 768">
                <a:extLst>
                  <a:ext uri="{FF2B5EF4-FFF2-40B4-BE49-F238E27FC236}">
                    <a16:creationId xmlns:a16="http://schemas.microsoft.com/office/drawing/2014/main" id="{7EDD24A5-F4DB-4D8B-8B32-8FB7DB468325}"/>
                  </a:ext>
                </a:extLst>
              </p:cNvPr>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54" name="Rectangle 769">
                <a:extLst>
                  <a:ext uri="{FF2B5EF4-FFF2-40B4-BE49-F238E27FC236}">
                    <a16:creationId xmlns:a16="http://schemas.microsoft.com/office/drawing/2014/main" id="{B6018EA4-6E79-44EF-949C-0332D8DD8F2D}"/>
                  </a:ext>
                </a:extLst>
              </p:cNvPr>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55" name="Rectangle 770">
                <a:extLst>
                  <a:ext uri="{FF2B5EF4-FFF2-40B4-BE49-F238E27FC236}">
                    <a16:creationId xmlns:a16="http://schemas.microsoft.com/office/drawing/2014/main" id="{5B2E2B2C-07E0-43A6-8515-FB20486439ED}"/>
                  </a:ext>
                </a:extLst>
              </p:cNvPr>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56" name="Rectangle 771">
                <a:extLst>
                  <a:ext uri="{FF2B5EF4-FFF2-40B4-BE49-F238E27FC236}">
                    <a16:creationId xmlns:a16="http://schemas.microsoft.com/office/drawing/2014/main" id="{CE7CC789-946B-439F-873A-4EEA22BFE625}"/>
                  </a:ext>
                </a:extLst>
              </p:cNvPr>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457" name="Rectangle 772">
                <a:extLst>
                  <a:ext uri="{FF2B5EF4-FFF2-40B4-BE49-F238E27FC236}">
                    <a16:creationId xmlns:a16="http://schemas.microsoft.com/office/drawing/2014/main" id="{C874FFBA-D45B-4B4F-B17F-A74526AECE56}"/>
                  </a:ext>
                </a:extLst>
              </p:cNvPr>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4458" name="Rectangle 773">
                <a:extLst>
                  <a:ext uri="{FF2B5EF4-FFF2-40B4-BE49-F238E27FC236}">
                    <a16:creationId xmlns:a16="http://schemas.microsoft.com/office/drawing/2014/main" id="{F51AA904-37CC-44C0-83D7-081667D0809F}"/>
                  </a:ext>
                </a:extLst>
              </p:cNvPr>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4459" name="Rectangle 774">
                <a:extLst>
                  <a:ext uri="{FF2B5EF4-FFF2-40B4-BE49-F238E27FC236}">
                    <a16:creationId xmlns:a16="http://schemas.microsoft.com/office/drawing/2014/main" id="{B0B86210-5D48-41D5-9A2E-E5D36B440678}"/>
                  </a:ext>
                </a:extLst>
              </p:cNvPr>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4460" name="Rectangle 775">
                <a:extLst>
                  <a:ext uri="{FF2B5EF4-FFF2-40B4-BE49-F238E27FC236}">
                    <a16:creationId xmlns:a16="http://schemas.microsoft.com/office/drawing/2014/main" id="{71951C41-7C89-481C-99CC-B640C2569DF9}"/>
                  </a:ext>
                </a:extLst>
              </p:cNvPr>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4461" name="Rectangle 776">
                <a:extLst>
                  <a:ext uri="{FF2B5EF4-FFF2-40B4-BE49-F238E27FC236}">
                    <a16:creationId xmlns:a16="http://schemas.microsoft.com/office/drawing/2014/main" id="{6C6D84EF-22B1-4827-9380-CF624DA3F3D3}"/>
                  </a:ext>
                </a:extLst>
              </p:cNvPr>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4462" name="Rectangle 777">
                <a:extLst>
                  <a:ext uri="{FF2B5EF4-FFF2-40B4-BE49-F238E27FC236}">
                    <a16:creationId xmlns:a16="http://schemas.microsoft.com/office/drawing/2014/main" id="{44DDCD92-C753-445A-BF54-C3DDF9A3D70E}"/>
                  </a:ext>
                </a:extLst>
              </p:cNvPr>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63" name="Rectangle 778">
                <a:extLst>
                  <a:ext uri="{FF2B5EF4-FFF2-40B4-BE49-F238E27FC236}">
                    <a16:creationId xmlns:a16="http://schemas.microsoft.com/office/drawing/2014/main" id="{F8F8EACE-6442-4004-9600-EE61C7F477C7}"/>
                  </a:ext>
                </a:extLst>
              </p:cNvPr>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64" name="Rectangle 779">
                <a:extLst>
                  <a:ext uri="{FF2B5EF4-FFF2-40B4-BE49-F238E27FC236}">
                    <a16:creationId xmlns:a16="http://schemas.microsoft.com/office/drawing/2014/main" id="{9CE83257-659A-45C6-9912-15915E35590A}"/>
                  </a:ext>
                </a:extLst>
              </p:cNvPr>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4465" name="Rectangle 780">
                <a:extLst>
                  <a:ext uri="{FF2B5EF4-FFF2-40B4-BE49-F238E27FC236}">
                    <a16:creationId xmlns:a16="http://schemas.microsoft.com/office/drawing/2014/main" id="{E71A918E-3519-47AE-B9F4-D61DC5CC2196}"/>
                  </a:ext>
                </a:extLst>
              </p:cNvPr>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466" name="Rectangle 781">
                <a:extLst>
                  <a:ext uri="{FF2B5EF4-FFF2-40B4-BE49-F238E27FC236}">
                    <a16:creationId xmlns:a16="http://schemas.microsoft.com/office/drawing/2014/main" id="{E1BA45A5-47AD-4390-BE5B-57B0FBD9ACF1}"/>
                  </a:ext>
                </a:extLst>
              </p:cNvPr>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4467" name="Rectangle 782">
                <a:extLst>
                  <a:ext uri="{FF2B5EF4-FFF2-40B4-BE49-F238E27FC236}">
                    <a16:creationId xmlns:a16="http://schemas.microsoft.com/office/drawing/2014/main" id="{FE2ACE50-5B45-4E7E-B306-726F5495BE7E}"/>
                  </a:ext>
                </a:extLst>
              </p:cNvPr>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4468" name="Rectangle 783">
                <a:extLst>
                  <a:ext uri="{FF2B5EF4-FFF2-40B4-BE49-F238E27FC236}">
                    <a16:creationId xmlns:a16="http://schemas.microsoft.com/office/drawing/2014/main" id="{FE6B1AE3-8B50-49C4-9DA9-24AE5461712D}"/>
                  </a:ext>
                </a:extLst>
              </p:cNvPr>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69" name="Rectangle 784">
                <a:extLst>
                  <a:ext uri="{FF2B5EF4-FFF2-40B4-BE49-F238E27FC236}">
                    <a16:creationId xmlns:a16="http://schemas.microsoft.com/office/drawing/2014/main" id="{C1D897FE-EF50-483E-B8D7-C9B676300D9D}"/>
                  </a:ext>
                </a:extLst>
              </p:cNvPr>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70" name="Rectangle 785">
                <a:extLst>
                  <a:ext uri="{FF2B5EF4-FFF2-40B4-BE49-F238E27FC236}">
                    <a16:creationId xmlns:a16="http://schemas.microsoft.com/office/drawing/2014/main" id="{7BE9AB46-266E-42B3-BC44-355B3BB47396}"/>
                  </a:ext>
                </a:extLst>
              </p:cNvPr>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4471" name="Rectangle 786">
                <a:extLst>
                  <a:ext uri="{FF2B5EF4-FFF2-40B4-BE49-F238E27FC236}">
                    <a16:creationId xmlns:a16="http://schemas.microsoft.com/office/drawing/2014/main" id="{2724DA24-C06C-4BF5-9511-234D50887798}"/>
                  </a:ext>
                </a:extLst>
              </p:cNvPr>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72" name="Rectangle 787">
                <a:extLst>
                  <a:ext uri="{FF2B5EF4-FFF2-40B4-BE49-F238E27FC236}">
                    <a16:creationId xmlns:a16="http://schemas.microsoft.com/office/drawing/2014/main" id="{26BEBCD5-7D3A-4852-AC85-C4E7D9FD5D2A}"/>
                  </a:ext>
                </a:extLst>
              </p:cNvPr>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73" name="Rectangle 788">
                <a:extLst>
                  <a:ext uri="{FF2B5EF4-FFF2-40B4-BE49-F238E27FC236}">
                    <a16:creationId xmlns:a16="http://schemas.microsoft.com/office/drawing/2014/main" id="{C2B376B4-CC38-4E8F-A5E5-3F856237553A}"/>
                  </a:ext>
                </a:extLst>
              </p:cNvPr>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74" name="Rectangle 789">
                <a:extLst>
                  <a:ext uri="{FF2B5EF4-FFF2-40B4-BE49-F238E27FC236}">
                    <a16:creationId xmlns:a16="http://schemas.microsoft.com/office/drawing/2014/main" id="{BE27F3B6-4879-4799-8A54-9C7BFC74248C}"/>
                  </a:ext>
                </a:extLst>
              </p:cNvPr>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75" name="Rectangle 790">
                <a:extLst>
                  <a:ext uri="{FF2B5EF4-FFF2-40B4-BE49-F238E27FC236}">
                    <a16:creationId xmlns:a16="http://schemas.microsoft.com/office/drawing/2014/main" id="{66B3CBC8-A840-4701-BB21-815EAC29FE7A}"/>
                  </a:ext>
                </a:extLst>
              </p:cNvPr>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76" name="Rectangle 791">
                <a:extLst>
                  <a:ext uri="{FF2B5EF4-FFF2-40B4-BE49-F238E27FC236}">
                    <a16:creationId xmlns:a16="http://schemas.microsoft.com/office/drawing/2014/main" id="{98475F56-80C1-44D3-BAE8-462485E7DD31}"/>
                  </a:ext>
                </a:extLst>
              </p:cNvPr>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477" name="Rectangle 792">
                <a:extLst>
                  <a:ext uri="{FF2B5EF4-FFF2-40B4-BE49-F238E27FC236}">
                    <a16:creationId xmlns:a16="http://schemas.microsoft.com/office/drawing/2014/main" id="{FDEA5DD4-E520-40AE-88F1-04526E0A0699}"/>
                  </a:ext>
                </a:extLst>
              </p:cNvPr>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4478" name="Rectangle 793">
                <a:extLst>
                  <a:ext uri="{FF2B5EF4-FFF2-40B4-BE49-F238E27FC236}">
                    <a16:creationId xmlns:a16="http://schemas.microsoft.com/office/drawing/2014/main" id="{0BC827F9-7751-4CAD-93D9-421C36C5BD7C}"/>
                  </a:ext>
                </a:extLst>
              </p:cNvPr>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4479" name="Rectangle 794">
                <a:extLst>
                  <a:ext uri="{FF2B5EF4-FFF2-40B4-BE49-F238E27FC236}">
                    <a16:creationId xmlns:a16="http://schemas.microsoft.com/office/drawing/2014/main" id="{31E6B7F5-48DE-45B2-832B-D53D11B3DA9F}"/>
                  </a:ext>
                </a:extLst>
              </p:cNvPr>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480" name="Rectangle 795">
                <a:extLst>
                  <a:ext uri="{FF2B5EF4-FFF2-40B4-BE49-F238E27FC236}">
                    <a16:creationId xmlns:a16="http://schemas.microsoft.com/office/drawing/2014/main" id="{D4D28871-1B88-42AA-A746-0E67EB555736}"/>
                  </a:ext>
                </a:extLst>
              </p:cNvPr>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481" name="Rectangle 796">
                <a:extLst>
                  <a:ext uri="{FF2B5EF4-FFF2-40B4-BE49-F238E27FC236}">
                    <a16:creationId xmlns:a16="http://schemas.microsoft.com/office/drawing/2014/main" id="{06CA3F4D-51CF-4944-975D-D7F3C4F855C3}"/>
                  </a:ext>
                </a:extLst>
              </p:cNvPr>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4482" name="Rectangle 797">
                <a:extLst>
                  <a:ext uri="{FF2B5EF4-FFF2-40B4-BE49-F238E27FC236}">
                    <a16:creationId xmlns:a16="http://schemas.microsoft.com/office/drawing/2014/main" id="{1A55382B-49E8-4ECF-A6AB-CD690EDFC48A}"/>
                  </a:ext>
                </a:extLst>
              </p:cNvPr>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4483" name="Rectangle 798">
                <a:extLst>
                  <a:ext uri="{FF2B5EF4-FFF2-40B4-BE49-F238E27FC236}">
                    <a16:creationId xmlns:a16="http://schemas.microsoft.com/office/drawing/2014/main" id="{F90F64F5-98D9-4338-AE1D-A5395CFEBDC8}"/>
                  </a:ext>
                </a:extLst>
              </p:cNvPr>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4484" name="Rectangle 799">
                <a:extLst>
                  <a:ext uri="{FF2B5EF4-FFF2-40B4-BE49-F238E27FC236}">
                    <a16:creationId xmlns:a16="http://schemas.microsoft.com/office/drawing/2014/main" id="{751D45F4-7BAF-49D8-8360-B8DA26447E79}"/>
                  </a:ext>
                </a:extLst>
              </p:cNvPr>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85" name="Rectangle 800">
                <a:extLst>
                  <a:ext uri="{FF2B5EF4-FFF2-40B4-BE49-F238E27FC236}">
                    <a16:creationId xmlns:a16="http://schemas.microsoft.com/office/drawing/2014/main" id="{146BCB76-9029-44B5-B5F2-7E96653CD43D}"/>
                  </a:ext>
                </a:extLst>
              </p:cNvPr>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86" name="Rectangle 801">
                <a:extLst>
                  <a:ext uri="{FF2B5EF4-FFF2-40B4-BE49-F238E27FC236}">
                    <a16:creationId xmlns:a16="http://schemas.microsoft.com/office/drawing/2014/main" id="{7951DE39-47F2-4672-B909-DDBBAC101D03}"/>
                  </a:ext>
                </a:extLst>
              </p:cNvPr>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87" name="Rectangle 802">
                <a:extLst>
                  <a:ext uri="{FF2B5EF4-FFF2-40B4-BE49-F238E27FC236}">
                    <a16:creationId xmlns:a16="http://schemas.microsoft.com/office/drawing/2014/main" id="{6436E527-A13F-4AAA-A4C4-52891E1C0D0A}"/>
                  </a:ext>
                </a:extLst>
              </p:cNvPr>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88" name="Rectangle 803">
                <a:extLst>
                  <a:ext uri="{FF2B5EF4-FFF2-40B4-BE49-F238E27FC236}">
                    <a16:creationId xmlns:a16="http://schemas.microsoft.com/office/drawing/2014/main" id="{50E79FBD-E35C-4CA8-A09B-0042F7005D6F}"/>
                  </a:ext>
                </a:extLst>
              </p:cNvPr>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89" name="Rectangle 804">
                <a:extLst>
                  <a:ext uri="{FF2B5EF4-FFF2-40B4-BE49-F238E27FC236}">
                    <a16:creationId xmlns:a16="http://schemas.microsoft.com/office/drawing/2014/main" id="{CF90DFFF-525C-4F5E-8C19-0CD2FE92BD3D}"/>
                  </a:ext>
                </a:extLst>
              </p:cNvPr>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90" name="Rectangle 805">
                <a:extLst>
                  <a:ext uri="{FF2B5EF4-FFF2-40B4-BE49-F238E27FC236}">
                    <a16:creationId xmlns:a16="http://schemas.microsoft.com/office/drawing/2014/main" id="{6E87DAD0-CE15-4E56-9043-591861BC0AF5}"/>
                  </a:ext>
                </a:extLst>
              </p:cNvPr>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91" name="Rectangle 806">
                <a:extLst>
                  <a:ext uri="{FF2B5EF4-FFF2-40B4-BE49-F238E27FC236}">
                    <a16:creationId xmlns:a16="http://schemas.microsoft.com/office/drawing/2014/main" id="{F099721F-0100-45D9-B407-837F0AB64FE7}"/>
                  </a:ext>
                </a:extLst>
              </p:cNvPr>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92" name="Rectangle 807">
                <a:extLst>
                  <a:ext uri="{FF2B5EF4-FFF2-40B4-BE49-F238E27FC236}">
                    <a16:creationId xmlns:a16="http://schemas.microsoft.com/office/drawing/2014/main" id="{8C7F0B93-C021-4A29-9588-CAD98AEEA9F4}"/>
                  </a:ext>
                </a:extLst>
              </p:cNvPr>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93" name="Rectangle 808">
                <a:extLst>
                  <a:ext uri="{FF2B5EF4-FFF2-40B4-BE49-F238E27FC236}">
                    <a16:creationId xmlns:a16="http://schemas.microsoft.com/office/drawing/2014/main" id="{21E5061B-9B87-4635-9BB0-67518FD4D383}"/>
                  </a:ext>
                </a:extLst>
              </p:cNvPr>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94" name="Rectangle 809">
                <a:extLst>
                  <a:ext uri="{FF2B5EF4-FFF2-40B4-BE49-F238E27FC236}">
                    <a16:creationId xmlns:a16="http://schemas.microsoft.com/office/drawing/2014/main" id="{BFF323D9-C229-4A3C-9585-C4E8D26AD844}"/>
                  </a:ext>
                </a:extLst>
              </p:cNvPr>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4495" name="Rectangle 810">
                <a:extLst>
                  <a:ext uri="{FF2B5EF4-FFF2-40B4-BE49-F238E27FC236}">
                    <a16:creationId xmlns:a16="http://schemas.microsoft.com/office/drawing/2014/main" id="{726205DB-F8ED-43EB-A960-4FF6E935B6B0}"/>
                  </a:ext>
                </a:extLst>
              </p:cNvPr>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501" name="Group 1012">
              <a:extLst>
                <a:ext uri="{FF2B5EF4-FFF2-40B4-BE49-F238E27FC236}">
                  <a16:creationId xmlns:a16="http://schemas.microsoft.com/office/drawing/2014/main" id="{9F6266C1-5A3C-495A-B2A2-F0BF34C17C29}"/>
                </a:ext>
              </a:extLst>
            </p:cNvPr>
            <p:cNvGrpSpPr/>
            <p:nvPr/>
          </p:nvGrpSpPr>
          <p:grpSpPr bwMode="auto">
            <a:xfrm>
              <a:off x="-3900818" y="-1035049"/>
              <a:ext cx="2209875" cy="4397375"/>
              <a:chOff x="4814" y="935"/>
              <a:chExt cx="1392" cy="2770"/>
            </a:xfrm>
            <a:grpFill/>
          </p:grpSpPr>
          <p:sp>
            <p:nvSpPr>
              <p:cNvPr id="4096" name="Rectangle 812">
                <a:extLst>
                  <a:ext uri="{FF2B5EF4-FFF2-40B4-BE49-F238E27FC236}">
                    <a16:creationId xmlns:a16="http://schemas.microsoft.com/office/drawing/2014/main" id="{4FEBDFDA-3E9B-4FDB-883D-4DB0FD190542}"/>
                  </a:ext>
                </a:extLst>
              </p:cNvPr>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97" name="Rectangle 813">
                <a:extLst>
                  <a:ext uri="{FF2B5EF4-FFF2-40B4-BE49-F238E27FC236}">
                    <a16:creationId xmlns:a16="http://schemas.microsoft.com/office/drawing/2014/main" id="{189FAE56-FB87-40D3-B1C4-99B37FCEF909}"/>
                  </a:ext>
                </a:extLst>
              </p:cNvPr>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98" name="Rectangle 814">
                <a:extLst>
                  <a:ext uri="{FF2B5EF4-FFF2-40B4-BE49-F238E27FC236}">
                    <a16:creationId xmlns:a16="http://schemas.microsoft.com/office/drawing/2014/main" id="{0FFFE491-B4FF-4696-BFBD-94C7882180B0}"/>
                  </a:ext>
                </a:extLst>
              </p:cNvPr>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99" name="Rectangle 815">
                <a:extLst>
                  <a:ext uri="{FF2B5EF4-FFF2-40B4-BE49-F238E27FC236}">
                    <a16:creationId xmlns:a16="http://schemas.microsoft.com/office/drawing/2014/main" id="{7DE8DB50-DEF4-4FCA-A0B9-8E0D4070DEDB}"/>
                  </a:ext>
                </a:extLst>
              </p:cNvPr>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100" name="Rectangle 816">
                <a:extLst>
                  <a:ext uri="{FF2B5EF4-FFF2-40B4-BE49-F238E27FC236}">
                    <a16:creationId xmlns:a16="http://schemas.microsoft.com/office/drawing/2014/main" id="{EDBD8E01-D6AF-46DA-9056-37D6EB446DB6}"/>
                  </a:ext>
                </a:extLst>
              </p:cNvPr>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101" name="Rectangle 817">
                <a:extLst>
                  <a:ext uri="{FF2B5EF4-FFF2-40B4-BE49-F238E27FC236}">
                    <a16:creationId xmlns:a16="http://schemas.microsoft.com/office/drawing/2014/main" id="{CF058ACD-18B8-48FF-B9B8-E19FAA55259D}"/>
                  </a:ext>
                </a:extLst>
              </p:cNvPr>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102" name="Rectangle 818">
                <a:extLst>
                  <a:ext uri="{FF2B5EF4-FFF2-40B4-BE49-F238E27FC236}">
                    <a16:creationId xmlns:a16="http://schemas.microsoft.com/office/drawing/2014/main" id="{DE39A2BF-E475-4F04-89F4-552554BEC024}"/>
                  </a:ext>
                </a:extLst>
              </p:cNvPr>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4103" name="Rectangle 819">
                <a:extLst>
                  <a:ext uri="{FF2B5EF4-FFF2-40B4-BE49-F238E27FC236}">
                    <a16:creationId xmlns:a16="http://schemas.microsoft.com/office/drawing/2014/main" id="{B125B05B-4559-48D1-9F01-7C921A88AD43}"/>
                  </a:ext>
                </a:extLst>
              </p:cNvPr>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104" name="Rectangle 820">
                <a:extLst>
                  <a:ext uri="{FF2B5EF4-FFF2-40B4-BE49-F238E27FC236}">
                    <a16:creationId xmlns:a16="http://schemas.microsoft.com/office/drawing/2014/main" id="{61B1F81F-D854-4576-B5B8-0DA5264A554C}"/>
                  </a:ext>
                </a:extLst>
              </p:cNvPr>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105" name="Rectangle 821">
                <a:extLst>
                  <a:ext uri="{FF2B5EF4-FFF2-40B4-BE49-F238E27FC236}">
                    <a16:creationId xmlns:a16="http://schemas.microsoft.com/office/drawing/2014/main" id="{02A2C5E7-441A-4F8F-A01B-6FE1DF2CC101}"/>
                  </a:ext>
                </a:extLst>
              </p:cNvPr>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106" name="Rectangle 822">
                <a:extLst>
                  <a:ext uri="{FF2B5EF4-FFF2-40B4-BE49-F238E27FC236}">
                    <a16:creationId xmlns:a16="http://schemas.microsoft.com/office/drawing/2014/main" id="{A15CA3F7-305B-4A4B-9BA1-CEF0512244DA}"/>
                  </a:ext>
                </a:extLst>
              </p:cNvPr>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07" name="Rectangle 823">
                <a:extLst>
                  <a:ext uri="{FF2B5EF4-FFF2-40B4-BE49-F238E27FC236}">
                    <a16:creationId xmlns:a16="http://schemas.microsoft.com/office/drawing/2014/main" id="{9E0768AE-DD95-4270-9B9A-D9025201FC59}"/>
                  </a:ext>
                </a:extLst>
              </p:cNvPr>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08" name="Rectangle 824">
                <a:extLst>
                  <a:ext uri="{FF2B5EF4-FFF2-40B4-BE49-F238E27FC236}">
                    <a16:creationId xmlns:a16="http://schemas.microsoft.com/office/drawing/2014/main" id="{0251D199-CE35-425F-8EB9-9D2B71430473}"/>
                  </a:ext>
                </a:extLst>
              </p:cNvPr>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4109" name="Rectangle 825">
                <a:extLst>
                  <a:ext uri="{FF2B5EF4-FFF2-40B4-BE49-F238E27FC236}">
                    <a16:creationId xmlns:a16="http://schemas.microsoft.com/office/drawing/2014/main" id="{FB884313-CE28-48A0-A310-EA7F1E0138EE}"/>
                  </a:ext>
                </a:extLst>
              </p:cNvPr>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10" name="Rectangle 826">
                <a:extLst>
                  <a:ext uri="{FF2B5EF4-FFF2-40B4-BE49-F238E27FC236}">
                    <a16:creationId xmlns:a16="http://schemas.microsoft.com/office/drawing/2014/main" id="{15C3C68E-C7D9-430A-B21B-065AB4E52972}"/>
                  </a:ext>
                </a:extLst>
              </p:cNvPr>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11" name="Rectangle 827">
                <a:extLst>
                  <a:ext uri="{FF2B5EF4-FFF2-40B4-BE49-F238E27FC236}">
                    <a16:creationId xmlns:a16="http://schemas.microsoft.com/office/drawing/2014/main" id="{EAC5A2B9-666E-4FC1-A766-F207DE95356A}"/>
                  </a:ext>
                </a:extLst>
              </p:cNvPr>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112" name="Rectangle 828">
                <a:extLst>
                  <a:ext uri="{FF2B5EF4-FFF2-40B4-BE49-F238E27FC236}">
                    <a16:creationId xmlns:a16="http://schemas.microsoft.com/office/drawing/2014/main" id="{E540682F-999E-4221-B0F0-DE91191F3786}"/>
                  </a:ext>
                </a:extLst>
              </p:cNvPr>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13" name="Rectangle 829">
                <a:extLst>
                  <a:ext uri="{FF2B5EF4-FFF2-40B4-BE49-F238E27FC236}">
                    <a16:creationId xmlns:a16="http://schemas.microsoft.com/office/drawing/2014/main" id="{38A33D3E-9497-4AFE-9BBB-9D97F005EB31}"/>
                  </a:ext>
                </a:extLst>
              </p:cNvPr>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14" name="Rectangle 830">
                <a:extLst>
                  <a:ext uri="{FF2B5EF4-FFF2-40B4-BE49-F238E27FC236}">
                    <a16:creationId xmlns:a16="http://schemas.microsoft.com/office/drawing/2014/main" id="{72382EB7-F0E8-4726-A23B-1A4B5045FF41}"/>
                  </a:ext>
                </a:extLst>
              </p:cNvPr>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15" name="Rectangle 831">
                <a:extLst>
                  <a:ext uri="{FF2B5EF4-FFF2-40B4-BE49-F238E27FC236}">
                    <a16:creationId xmlns:a16="http://schemas.microsoft.com/office/drawing/2014/main" id="{CAAE0033-71E6-4A17-892E-2C82510A9DA4}"/>
                  </a:ext>
                </a:extLst>
              </p:cNvPr>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116" name="Rectangle 832">
                <a:extLst>
                  <a:ext uri="{FF2B5EF4-FFF2-40B4-BE49-F238E27FC236}">
                    <a16:creationId xmlns:a16="http://schemas.microsoft.com/office/drawing/2014/main" id="{01641011-A8E4-4071-84A8-97145CE99930}"/>
                  </a:ext>
                </a:extLst>
              </p:cNvPr>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17" name="Rectangle 833">
                <a:extLst>
                  <a:ext uri="{FF2B5EF4-FFF2-40B4-BE49-F238E27FC236}">
                    <a16:creationId xmlns:a16="http://schemas.microsoft.com/office/drawing/2014/main" id="{FD6620A9-C499-4EA5-91F0-4F8853956F8F}"/>
                  </a:ext>
                </a:extLst>
              </p:cNvPr>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118" name="Rectangle 834">
                <a:extLst>
                  <a:ext uri="{FF2B5EF4-FFF2-40B4-BE49-F238E27FC236}">
                    <a16:creationId xmlns:a16="http://schemas.microsoft.com/office/drawing/2014/main" id="{E1227C50-9FBF-4393-AF62-7089DB0C7EC8}"/>
                  </a:ext>
                </a:extLst>
              </p:cNvPr>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19" name="Rectangle 835">
                <a:extLst>
                  <a:ext uri="{FF2B5EF4-FFF2-40B4-BE49-F238E27FC236}">
                    <a16:creationId xmlns:a16="http://schemas.microsoft.com/office/drawing/2014/main" id="{8845C809-F718-4FD5-BA52-AC4A34798C8B}"/>
                  </a:ext>
                </a:extLst>
              </p:cNvPr>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20" name="Rectangle 836">
                <a:extLst>
                  <a:ext uri="{FF2B5EF4-FFF2-40B4-BE49-F238E27FC236}">
                    <a16:creationId xmlns:a16="http://schemas.microsoft.com/office/drawing/2014/main" id="{ECC11113-6681-4762-9B4A-58DAC9245E8F}"/>
                  </a:ext>
                </a:extLst>
              </p:cNvPr>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21" name="Rectangle 837">
                <a:extLst>
                  <a:ext uri="{FF2B5EF4-FFF2-40B4-BE49-F238E27FC236}">
                    <a16:creationId xmlns:a16="http://schemas.microsoft.com/office/drawing/2014/main" id="{9F613B77-7619-48FB-8FD9-55923AF5FD41}"/>
                  </a:ext>
                </a:extLst>
              </p:cNvPr>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122" name="Rectangle 838">
                <a:extLst>
                  <a:ext uri="{FF2B5EF4-FFF2-40B4-BE49-F238E27FC236}">
                    <a16:creationId xmlns:a16="http://schemas.microsoft.com/office/drawing/2014/main" id="{6175AC2C-9B0D-41B3-AEF5-A3E825262274}"/>
                  </a:ext>
                </a:extLst>
              </p:cNvPr>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123" name="Rectangle 839">
                <a:extLst>
                  <a:ext uri="{FF2B5EF4-FFF2-40B4-BE49-F238E27FC236}">
                    <a16:creationId xmlns:a16="http://schemas.microsoft.com/office/drawing/2014/main" id="{5542E1A4-B19B-4EBA-B743-D99A11F07CB6}"/>
                  </a:ext>
                </a:extLst>
              </p:cNvPr>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24" name="Rectangle 840">
                <a:extLst>
                  <a:ext uri="{FF2B5EF4-FFF2-40B4-BE49-F238E27FC236}">
                    <a16:creationId xmlns:a16="http://schemas.microsoft.com/office/drawing/2014/main" id="{8C2354F9-BFA8-491D-AA89-1BD10817CDAB}"/>
                  </a:ext>
                </a:extLst>
              </p:cNvPr>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25" name="Rectangle 841">
                <a:extLst>
                  <a:ext uri="{FF2B5EF4-FFF2-40B4-BE49-F238E27FC236}">
                    <a16:creationId xmlns:a16="http://schemas.microsoft.com/office/drawing/2014/main" id="{5F259E07-BA7F-4D54-8CC4-9118DCDE89CB}"/>
                  </a:ext>
                </a:extLst>
              </p:cNvPr>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126" name="Rectangle 842">
                <a:extLst>
                  <a:ext uri="{FF2B5EF4-FFF2-40B4-BE49-F238E27FC236}">
                    <a16:creationId xmlns:a16="http://schemas.microsoft.com/office/drawing/2014/main" id="{476DF057-5517-46D0-ADD4-0ED7257036C4}"/>
                  </a:ext>
                </a:extLst>
              </p:cNvPr>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27" name="Rectangle 843">
                <a:extLst>
                  <a:ext uri="{FF2B5EF4-FFF2-40B4-BE49-F238E27FC236}">
                    <a16:creationId xmlns:a16="http://schemas.microsoft.com/office/drawing/2014/main" id="{8A0BBDA7-4336-441E-8327-6240CF8A1CB3}"/>
                  </a:ext>
                </a:extLst>
              </p:cNvPr>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28" name="Rectangle 844">
                <a:extLst>
                  <a:ext uri="{FF2B5EF4-FFF2-40B4-BE49-F238E27FC236}">
                    <a16:creationId xmlns:a16="http://schemas.microsoft.com/office/drawing/2014/main" id="{9FE2C0BC-A2E6-4E47-A57B-1D26E3E6ABF7}"/>
                  </a:ext>
                </a:extLst>
              </p:cNvPr>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29" name="Rectangle 845">
                <a:extLst>
                  <a:ext uri="{FF2B5EF4-FFF2-40B4-BE49-F238E27FC236}">
                    <a16:creationId xmlns:a16="http://schemas.microsoft.com/office/drawing/2014/main" id="{94245C28-7F50-45F5-951A-A809B22A8F9E}"/>
                  </a:ext>
                </a:extLst>
              </p:cNvPr>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30" name="Rectangle 846">
                <a:extLst>
                  <a:ext uri="{FF2B5EF4-FFF2-40B4-BE49-F238E27FC236}">
                    <a16:creationId xmlns:a16="http://schemas.microsoft.com/office/drawing/2014/main" id="{0877AF13-545B-4E90-BD01-16C7F8B44C76}"/>
                  </a:ext>
                </a:extLst>
              </p:cNvPr>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31" name="Rectangle 847">
                <a:extLst>
                  <a:ext uri="{FF2B5EF4-FFF2-40B4-BE49-F238E27FC236}">
                    <a16:creationId xmlns:a16="http://schemas.microsoft.com/office/drawing/2014/main" id="{7FEB98CD-64F3-47FD-9C92-A7B5AF0589AE}"/>
                  </a:ext>
                </a:extLst>
              </p:cNvPr>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32" name="Rectangle 848">
                <a:extLst>
                  <a:ext uri="{FF2B5EF4-FFF2-40B4-BE49-F238E27FC236}">
                    <a16:creationId xmlns:a16="http://schemas.microsoft.com/office/drawing/2014/main" id="{39BE4D9A-F1DD-4179-90D2-436A24F55A2A}"/>
                  </a:ext>
                </a:extLst>
              </p:cNvPr>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33" name="Rectangle 849">
                <a:extLst>
                  <a:ext uri="{FF2B5EF4-FFF2-40B4-BE49-F238E27FC236}">
                    <a16:creationId xmlns:a16="http://schemas.microsoft.com/office/drawing/2014/main" id="{88E2CC41-814B-4306-A769-DD37B50D0433}"/>
                  </a:ext>
                </a:extLst>
              </p:cNvPr>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34" name="Rectangle 850">
                <a:extLst>
                  <a:ext uri="{FF2B5EF4-FFF2-40B4-BE49-F238E27FC236}">
                    <a16:creationId xmlns:a16="http://schemas.microsoft.com/office/drawing/2014/main" id="{0D7BFEFD-245C-43C4-B3E1-22399E43886D}"/>
                  </a:ext>
                </a:extLst>
              </p:cNvPr>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35" name="Rectangle 851">
                <a:extLst>
                  <a:ext uri="{FF2B5EF4-FFF2-40B4-BE49-F238E27FC236}">
                    <a16:creationId xmlns:a16="http://schemas.microsoft.com/office/drawing/2014/main" id="{05CF536D-437D-4200-A0E9-CBD13F1B919C}"/>
                  </a:ext>
                </a:extLst>
              </p:cNvPr>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36" name="Rectangle 852">
                <a:extLst>
                  <a:ext uri="{FF2B5EF4-FFF2-40B4-BE49-F238E27FC236}">
                    <a16:creationId xmlns:a16="http://schemas.microsoft.com/office/drawing/2014/main" id="{5BC07049-AFFD-4CC4-9901-7BA2739C1498}"/>
                  </a:ext>
                </a:extLst>
              </p:cNvPr>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37" name="Rectangle 853">
                <a:extLst>
                  <a:ext uri="{FF2B5EF4-FFF2-40B4-BE49-F238E27FC236}">
                    <a16:creationId xmlns:a16="http://schemas.microsoft.com/office/drawing/2014/main" id="{B2338FCB-4FC5-426E-8C2D-FA10D959ABF1}"/>
                  </a:ext>
                </a:extLst>
              </p:cNvPr>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38" name="Rectangle 854">
                <a:extLst>
                  <a:ext uri="{FF2B5EF4-FFF2-40B4-BE49-F238E27FC236}">
                    <a16:creationId xmlns:a16="http://schemas.microsoft.com/office/drawing/2014/main" id="{2D3210E9-DFCD-4F91-BDAA-9D4E73EDAED3}"/>
                  </a:ext>
                </a:extLst>
              </p:cNvPr>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39" name="Rectangle 855">
                <a:extLst>
                  <a:ext uri="{FF2B5EF4-FFF2-40B4-BE49-F238E27FC236}">
                    <a16:creationId xmlns:a16="http://schemas.microsoft.com/office/drawing/2014/main" id="{2F1C83D9-4BCA-4C0B-B264-C50CABAE61C0}"/>
                  </a:ext>
                </a:extLst>
              </p:cNvPr>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40" name="Rectangle 856">
                <a:extLst>
                  <a:ext uri="{FF2B5EF4-FFF2-40B4-BE49-F238E27FC236}">
                    <a16:creationId xmlns:a16="http://schemas.microsoft.com/office/drawing/2014/main" id="{1236BB4F-9A13-42A6-A57B-5FFC1BDE8DEA}"/>
                  </a:ext>
                </a:extLst>
              </p:cNvPr>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41" name="Rectangle 857">
                <a:extLst>
                  <a:ext uri="{FF2B5EF4-FFF2-40B4-BE49-F238E27FC236}">
                    <a16:creationId xmlns:a16="http://schemas.microsoft.com/office/drawing/2014/main" id="{DCD7BCA2-84CF-42C4-BAB7-AE97559C7F2C}"/>
                  </a:ext>
                </a:extLst>
              </p:cNvPr>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42" name="Rectangle 858">
                <a:extLst>
                  <a:ext uri="{FF2B5EF4-FFF2-40B4-BE49-F238E27FC236}">
                    <a16:creationId xmlns:a16="http://schemas.microsoft.com/office/drawing/2014/main" id="{E4FC68F6-9BB9-45CE-B5CE-13C256F4818B}"/>
                  </a:ext>
                </a:extLst>
              </p:cNvPr>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143" name="Rectangle 859">
                <a:extLst>
                  <a:ext uri="{FF2B5EF4-FFF2-40B4-BE49-F238E27FC236}">
                    <a16:creationId xmlns:a16="http://schemas.microsoft.com/office/drawing/2014/main" id="{528F9FC6-674F-40FC-8A86-43BE57D02265}"/>
                  </a:ext>
                </a:extLst>
              </p:cNvPr>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144" name="Rectangle 860">
                <a:extLst>
                  <a:ext uri="{FF2B5EF4-FFF2-40B4-BE49-F238E27FC236}">
                    <a16:creationId xmlns:a16="http://schemas.microsoft.com/office/drawing/2014/main" id="{0C67DC8F-54F1-4E8A-9C48-38AD4DE45710}"/>
                  </a:ext>
                </a:extLst>
              </p:cNvPr>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45" name="Rectangle 861">
                <a:extLst>
                  <a:ext uri="{FF2B5EF4-FFF2-40B4-BE49-F238E27FC236}">
                    <a16:creationId xmlns:a16="http://schemas.microsoft.com/office/drawing/2014/main" id="{F237BA06-B5D8-4D21-9BFE-A76BEAD7B18B}"/>
                  </a:ext>
                </a:extLst>
              </p:cNvPr>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46" name="Rectangle 862">
                <a:extLst>
                  <a:ext uri="{FF2B5EF4-FFF2-40B4-BE49-F238E27FC236}">
                    <a16:creationId xmlns:a16="http://schemas.microsoft.com/office/drawing/2014/main" id="{0CE835AF-3092-44A5-AC69-349862582598}"/>
                  </a:ext>
                </a:extLst>
              </p:cNvPr>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147" name="Rectangle 863">
                <a:extLst>
                  <a:ext uri="{FF2B5EF4-FFF2-40B4-BE49-F238E27FC236}">
                    <a16:creationId xmlns:a16="http://schemas.microsoft.com/office/drawing/2014/main" id="{C875C121-5236-4D64-BC62-4182673BFBD3}"/>
                  </a:ext>
                </a:extLst>
              </p:cNvPr>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148" name="Rectangle 864">
                <a:extLst>
                  <a:ext uri="{FF2B5EF4-FFF2-40B4-BE49-F238E27FC236}">
                    <a16:creationId xmlns:a16="http://schemas.microsoft.com/office/drawing/2014/main" id="{47FC0F33-B4F1-45AF-89DE-0E0154EBC043}"/>
                  </a:ext>
                </a:extLst>
              </p:cNvPr>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149" name="Rectangle 865">
                <a:extLst>
                  <a:ext uri="{FF2B5EF4-FFF2-40B4-BE49-F238E27FC236}">
                    <a16:creationId xmlns:a16="http://schemas.microsoft.com/office/drawing/2014/main" id="{70014183-7B66-4B01-8B11-F08C9EA2A857}"/>
                  </a:ext>
                </a:extLst>
              </p:cNvPr>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50" name="Rectangle 866">
                <a:extLst>
                  <a:ext uri="{FF2B5EF4-FFF2-40B4-BE49-F238E27FC236}">
                    <a16:creationId xmlns:a16="http://schemas.microsoft.com/office/drawing/2014/main" id="{139F8043-472E-4DA2-9BB9-3F3716837953}"/>
                  </a:ext>
                </a:extLst>
              </p:cNvPr>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151" name="Rectangle 867">
                <a:extLst>
                  <a:ext uri="{FF2B5EF4-FFF2-40B4-BE49-F238E27FC236}">
                    <a16:creationId xmlns:a16="http://schemas.microsoft.com/office/drawing/2014/main" id="{856EE476-16AC-4EBB-9F49-C229A6AC43E5}"/>
                  </a:ext>
                </a:extLst>
              </p:cNvPr>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152" name="Rectangle 868">
                <a:extLst>
                  <a:ext uri="{FF2B5EF4-FFF2-40B4-BE49-F238E27FC236}">
                    <a16:creationId xmlns:a16="http://schemas.microsoft.com/office/drawing/2014/main" id="{51EB834C-1E9C-49E3-858A-1AFC65A9A3B7}"/>
                  </a:ext>
                </a:extLst>
              </p:cNvPr>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153" name="Rectangle 869">
                <a:extLst>
                  <a:ext uri="{FF2B5EF4-FFF2-40B4-BE49-F238E27FC236}">
                    <a16:creationId xmlns:a16="http://schemas.microsoft.com/office/drawing/2014/main" id="{6FB907D3-0D37-424E-BC3A-C567945CD328}"/>
                  </a:ext>
                </a:extLst>
              </p:cNvPr>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154" name="Rectangle 870">
                <a:extLst>
                  <a:ext uri="{FF2B5EF4-FFF2-40B4-BE49-F238E27FC236}">
                    <a16:creationId xmlns:a16="http://schemas.microsoft.com/office/drawing/2014/main" id="{7B486489-4423-4043-8DA5-B2C11820AA8B}"/>
                  </a:ext>
                </a:extLst>
              </p:cNvPr>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155" name="Freeform 871">
                <a:extLst>
                  <a:ext uri="{FF2B5EF4-FFF2-40B4-BE49-F238E27FC236}">
                    <a16:creationId xmlns:a16="http://schemas.microsoft.com/office/drawing/2014/main" id="{273A89C1-30E6-4712-B975-BE7615FC1C14}"/>
                  </a:ext>
                </a:extLst>
              </p:cNvPr>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56" name="Freeform 872">
                <a:extLst>
                  <a:ext uri="{FF2B5EF4-FFF2-40B4-BE49-F238E27FC236}">
                    <a16:creationId xmlns:a16="http://schemas.microsoft.com/office/drawing/2014/main" id="{7635E4DD-F2AB-4468-9C89-F210DEE36819}"/>
                  </a:ext>
                </a:extLst>
              </p:cNvPr>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57" name="Freeform 873">
                <a:extLst>
                  <a:ext uri="{FF2B5EF4-FFF2-40B4-BE49-F238E27FC236}">
                    <a16:creationId xmlns:a16="http://schemas.microsoft.com/office/drawing/2014/main" id="{257FFA48-F22E-4951-9858-84052BC344C0}"/>
                  </a:ext>
                </a:extLst>
              </p:cNvPr>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4158" name="Freeform 874">
                <a:extLst>
                  <a:ext uri="{FF2B5EF4-FFF2-40B4-BE49-F238E27FC236}">
                    <a16:creationId xmlns:a16="http://schemas.microsoft.com/office/drawing/2014/main" id="{FBDB797F-E7C1-4486-875A-F55813D90433}"/>
                  </a:ext>
                </a:extLst>
              </p:cNvPr>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4159" name="Freeform 875">
                <a:extLst>
                  <a:ext uri="{FF2B5EF4-FFF2-40B4-BE49-F238E27FC236}">
                    <a16:creationId xmlns:a16="http://schemas.microsoft.com/office/drawing/2014/main" id="{19D80D76-9991-4C6F-8AA9-06C83C412CC0}"/>
                  </a:ext>
                </a:extLst>
              </p:cNvPr>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60" name="Freeform 876">
                <a:extLst>
                  <a:ext uri="{FF2B5EF4-FFF2-40B4-BE49-F238E27FC236}">
                    <a16:creationId xmlns:a16="http://schemas.microsoft.com/office/drawing/2014/main" id="{B0FFBEC8-5E95-46DF-AD75-11206DA38C69}"/>
                  </a:ext>
                </a:extLst>
              </p:cNvPr>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61" name="Freeform 877">
                <a:extLst>
                  <a:ext uri="{FF2B5EF4-FFF2-40B4-BE49-F238E27FC236}">
                    <a16:creationId xmlns:a16="http://schemas.microsoft.com/office/drawing/2014/main" id="{AACA5EB5-1135-40FE-929A-A495404DEC43}"/>
                  </a:ext>
                </a:extLst>
              </p:cNvPr>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4162" name="Freeform 878">
                <a:extLst>
                  <a:ext uri="{FF2B5EF4-FFF2-40B4-BE49-F238E27FC236}">
                    <a16:creationId xmlns:a16="http://schemas.microsoft.com/office/drawing/2014/main" id="{643A581F-90A6-467A-B4AB-AFF659DBF5C2}"/>
                  </a:ext>
                </a:extLst>
              </p:cNvPr>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63" name="Freeform 879">
                <a:extLst>
                  <a:ext uri="{FF2B5EF4-FFF2-40B4-BE49-F238E27FC236}">
                    <a16:creationId xmlns:a16="http://schemas.microsoft.com/office/drawing/2014/main" id="{55C32DC3-F8EB-4207-9E86-EE862263C90B}"/>
                  </a:ext>
                </a:extLst>
              </p:cNvPr>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4164" name="Freeform 880">
                <a:extLst>
                  <a:ext uri="{FF2B5EF4-FFF2-40B4-BE49-F238E27FC236}">
                    <a16:creationId xmlns:a16="http://schemas.microsoft.com/office/drawing/2014/main" id="{6DBA33E3-8A5F-44E1-89E3-EFD7E5342047}"/>
                  </a:ext>
                </a:extLst>
              </p:cNvPr>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4165" name="Freeform 881">
                <a:extLst>
                  <a:ext uri="{FF2B5EF4-FFF2-40B4-BE49-F238E27FC236}">
                    <a16:creationId xmlns:a16="http://schemas.microsoft.com/office/drawing/2014/main" id="{3F277F67-9C52-47E1-BD1A-95255262E63F}"/>
                  </a:ext>
                </a:extLst>
              </p:cNvPr>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4166" name="Freeform 882">
                <a:extLst>
                  <a:ext uri="{FF2B5EF4-FFF2-40B4-BE49-F238E27FC236}">
                    <a16:creationId xmlns:a16="http://schemas.microsoft.com/office/drawing/2014/main" id="{8733B86D-321C-4A48-9A37-F8234647B1F2}"/>
                  </a:ext>
                </a:extLst>
              </p:cNvPr>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4167" name="Freeform 883">
                <a:extLst>
                  <a:ext uri="{FF2B5EF4-FFF2-40B4-BE49-F238E27FC236}">
                    <a16:creationId xmlns:a16="http://schemas.microsoft.com/office/drawing/2014/main" id="{27901373-B140-4F70-99DD-9997137E6197}"/>
                  </a:ext>
                </a:extLst>
              </p:cNvPr>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68" name="Freeform 884">
                <a:extLst>
                  <a:ext uri="{FF2B5EF4-FFF2-40B4-BE49-F238E27FC236}">
                    <a16:creationId xmlns:a16="http://schemas.microsoft.com/office/drawing/2014/main" id="{C7415F39-E693-4561-B526-418010ED2DE8}"/>
                  </a:ext>
                </a:extLst>
              </p:cNvPr>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4169" name="Freeform 885">
                <a:extLst>
                  <a:ext uri="{FF2B5EF4-FFF2-40B4-BE49-F238E27FC236}">
                    <a16:creationId xmlns:a16="http://schemas.microsoft.com/office/drawing/2014/main" id="{0E5036AB-5519-47B1-A5E6-EC02B34024E1}"/>
                  </a:ext>
                </a:extLst>
              </p:cNvPr>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70" name="Freeform 886">
                <a:extLst>
                  <a:ext uri="{FF2B5EF4-FFF2-40B4-BE49-F238E27FC236}">
                    <a16:creationId xmlns:a16="http://schemas.microsoft.com/office/drawing/2014/main" id="{34E18F5D-E5CD-4FA9-A20E-6AA8EAF1A420}"/>
                  </a:ext>
                </a:extLst>
              </p:cNvPr>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4171" name="Freeform 887">
                <a:extLst>
                  <a:ext uri="{FF2B5EF4-FFF2-40B4-BE49-F238E27FC236}">
                    <a16:creationId xmlns:a16="http://schemas.microsoft.com/office/drawing/2014/main" id="{BD80681B-E216-4F3E-9442-EBADD1239633}"/>
                  </a:ext>
                </a:extLst>
              </p:cNvPr>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72" name="Freeform 888">
                <a:extLst>
                  <a:ext uri="{FF2B5EF4-FFF2-40B4-BE49-F238E27FC236}">
                    <a16:creationId xmlns:a16="http://schemas.microsoft.com/office/drawing/2014/main" id="{7EAF8F90-4DAC-4E37-8A5E-0AA216F1EE0D}"/>
                  </a:ext>
                </a:extLst>
              </p:cNvPr>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4173" name="Freeform 889">
                <a:extLst>
                  <a:ext uri="{FF2B5EF4-FFF2-40B4-BE49-F238E27FC236}">
                    <a16:creationId xmlns:a16="http://schemas.microsoft.com/office/drawing/2014/main" id="{F4BD2F05-8624-44F9-8DDF-A7AE15547205}"/>
                  </a:ext>
                </a:extLst>
              </p:cNvPr>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4174" name="Freeform 890">
                <a:extLst>
                  <a:ext uri="{FF2B5EF4-FFF2-40B4-BE49-F238E27FC236}">
                    <a16:creationId xmlns:a16="http://schemas.microsoft.com/office/drawing/2014/main" id="{F0CAADE0-FDC9-4B97-B4C1-8EB23156A551}"/>
                  </a:ext>
                </a:extLst>
              </p:cNvPr>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75" name="Freeform 891">
                <a:extLst>
                  <a:ext uri="{FF2B5EF4-FFF2-40B4-BE49-F238E27FC236}">
                    <a16:creationId xmlns:a16="http://schemas.microsoft.com/office/drawing/2014/main" id="{FD12BC1F-3193-4734-9520-70767371630B}"/>
                  </a:ext>
                </a:extLst>
              </p:cNvPr>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76" name="Freeform 892">
                <a:extLst>
                  <a:ext uri="{FF2B5EF4-FFF2-40B4-BE49-F238E27FC236}">
                    <a16:creationId xmlns:a16="http://schemas.microsoft.com/office/drawing/2014/main" id="{A597BA0A-2B18-4380-831C-3C14F6384FD3}"/>
                  </a:ext>
                </a:extLst>
              </p:cNvPr>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4177" name="Freeform 893">
                <a:extLst>
                  <a:ext uri="{FF2B5EF4-FFF2-40B4-BE49-F238E27FC236}">
                    <a16:creationId xmlns:a16="http://schemas.microsoft.com/office/drawing/2014/main" id="{599552B2-9FA1-42B2-871D-564D8101F9E5}"/>
                  </a:ext>
                </a:extLst>
              </p:cNvPr>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78" name="Freeform 894">
                <a:extLst>
                  <a:ext uri="{FF2B5EF4-FFF2-40B4-BE49-F238E27FC236}">
                    <a16:creationId xmlns:a16="http://schemas.microsoft.com/office/drawing/2014/main" id="{8A7C4BFD-0034-49B3-932E-6B68E2388E8D}"/>
                  </a:ext>
                </a:extLst>
              </p:cNvPr>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4179" name="Freeform 895">
                <a:extLst>
                  <a:ext uri="{FF2B5EF4-FFF2-40B4-BE49-F238E27FC236}">
                    <a16:creationId xmlns:a16="http://schemas.microsoft.com/office/drawing/2014/main" id="{9A80000A-992C-42AD-82CB-8A8FA9D87515}"/>
                  </a:ext>
                </a:extLst>
              </p:cNvPr>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80" name="Freeform 896">
                <a:extLst>
                  <a:ext uri="{FF2B5EF4-FFF2-40B4-BE49-F238E27FC236}">
                    <a16:creationId xmlns:a16="http://schemas.microsoft.com/office/drawing/2014/main" id="{4F05AF8F-120E-49BB-B3AD-05E0BC67C1FE}"/>
                  </a:ext>
                </a:extLst>
              </p:cNvPr>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81" name="Freeform 897">
                <a:extLst>
                  <a:ext uri="{FF2B5EF4-FFF2-40B4-BE49-F238E27FC236}">
                    <a16:creationId xmlns:a16="http://schemas.microsoft.com/office/drawing/2014/main" id="{BC5497BE-CBE0-479B-AFC0-538228588E16}"/>
                  </a:ext>
                </a:extLst>
              </p:cNvPr>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4182" name="Freeform 898">
                <a:extLst>
                  <a:ext uri="{FF2B5EF4-FFF2-40B4-BE49-F238E27FC236}">
                    <a16:creationId xmlns:a16="http://schemas.microsoft.com/office/drawing/2014/main" id="{0DB9AA9A-0A2D-4977-952D-F587250C90CE}"/>
                  </a:ext>
                </a:extLst>
              </p:cNvPr>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4183" name="Freeform 899">
                <a:extLst>
                  <a:ext uri="{FF2B5EF4-FFF2-40B4-BE49-F238E27FC236}">
                    <a16:creationId xmlns:a16="http://schemas.microsoft.com/office/drawing/2014/main" id="{E7F9DCCA-9C87-44DA-9396-AF2CA4C2ABCD}"/>
                  </a:ext>
                </a:extLst>
              </p:cNvPr>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4184" name="Freeform 900">
                <a:extLst>
                  <a:ext uri="{FF2B5EF4-FFF2-40B4-BE49-F238E27FC236}">
                    <a16:creationId xmlns:a16="http://schemas.microsoft.com/office/drawing/2014/main" id="{A8835837-91E7-4354-86E7-1E5DF10BFE31}"/>
                  </a:ext>
                </a:extLst>
              </p:cNvPr>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85" name="Freeform 901">
                <a:extLst>
                  <a:ext uri="{FF2B5EF4-FFF2-40B4-BE49-F238E27FC236}">
                    <a16:creationId xmlns:a16="http://schemas.microsoft.com/office/drawing/2014/main" id="{08AC8BC6-22A3-4022-9916-05BDF2CCA3B7}"/>
                  </a:ext>
                </a:extLst>
              </p:cNvPr>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4186" name="Freeform 902">
                <a:extLst>
                  <a:ext uri="{FF2B5EF4-FFF2-40B4-BE49-F238E27FC236}">
                    <a16:creationId xmlns:a16="http://schemas.microsoft.com/office/drawing/2014/main" id="{FD3A3E74-495A-49E5-9E2B-B8DC61B313AB}"/>
                  </a:ext>
                </a:extLst>
              </p:cNvPr>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4187" name="Freeform 903">
                <a:extLst>
                  <a:ext uri="{FF2B5EF4-FFF2-40B4-BE49-F238E27FC236}">
                    <a16:creationId xmlns:a16="http://schemas.microsoft.com/office/drawing/2014/main" id="{A735EAEC-0EE9-4722-A3EB-1D3AE497BCD0}"/>
                  </a:ext>
                </a:extLst>
              </p:cNvPr>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88" name="Freeform 904">
                <a:extLst>
                  <a:ext uri="{FF2B5EF4-FFF2-40B4-BE49-F238E27FC236}">
                    <a16:creationId xmlns:a16="http://schemas.microsoft.com/office/drawing/2014/main" id="{BC51407B-21FC-4C39-8AAB-B028F258310F}"/>
                  </a:ext>
                </a:extLst>
              </p:cNvPr>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89" name="Freeform 905">
                <a:extLst>
                  <a:ext uri="{FF2B5EF4-FFF2-40B4-BE49-F238E27FC236}">
                    <a16:creationId xmlns:a16="http://schemas.microsoft.com/office/drawing/2014/main" id="{C9D7B690-DE7C-4808-BDC2-22972640E662}"/>
                  </a:ext>
                </a:extLst>
              </p:cNvPr>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90" name="Freeform 906">
                <a:extLst>
                  <a:ext uri="{FF2B5EF4-FFF2-40B4-BE49-F238E27FC236}">
                    <a16:creationId xmlns:a16="http://schemas.microsoft.com/office/drawing/2014/main" id="{402271E7-7E5A-448D-90E9-9B84CF9A0F7E}"/>
                  </a:ext>
                </a:extLst>
              </p:cNvPr>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4191" name="Freeform 907">
                <a:extLst>
                  <a:ext uri="{FF2B5EF4-FFF2-40B4-BE49-F238E27FC236}">
                    <a16:creationId xmlns:a16="http://schemas.microsoft.com/office/drawing/2014/main" id="{F1A3B94C-A5A1-48B9-A5BB-26382B449DEA}"/>
                  </a:ext>
                </a:extLst>
              </p:cNvPr>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92" name="Freeform 908">
                <a:extLst>
                  <a:ext uri="{FF2B5EF4-FFF2-40B4-BE49-F238E27FC236}">
                    <a16:creationId xmlns:a16="http://schemas.microsoft.com/office/drawing/2014/main" id="{108681F4-D821-486B-B3B9-2C6386FF98F9}"/>
                  </a:ext>
                </a:extLst>
              </p:cNvPr>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4193" name="Freeform 909">
                <a:extLst>
                  <a:ext uri="{FF2B5EF4-FFF2-40B4-BE49-F238E27FC236}">
                    <a16:creationId xmlns:a16="http://schemas.microsoft.com/office/drawing/2014/main" id="{6896D6F0-A4B0-42ED-9F4E-4AB07C5891E6}"/>
                  </a:ext>
                </a:extLst>
              </p:cNvPr>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94" name="Freeform 910">
                <a:extLst>
                  <a:ext uri="{FF2B5EF4-FFF2-40B4-BE49-F238E27FC236}">
                    <a16:creationId xmlns:a16="http://schemas.microsoft.com/office/drawing/2014/main" id="{E25214BD-A6BA-46FE-B090-E14A0610721F}"/>
                  </a:ext>
                </a:extLst>
              </p:cNvPr>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195" name="Freeform 911">
                <a:extLst>
                  <a:ext uri="{FF2B5EF4-FFF2-40B4-BE49-F238E27FC236}">
                    <a16:creationId xmlns:a16="http://schemas.microsoft.com/office/drawing/2014/main" id="{80347324-7ECA-4B99-8544-4340FA53545F}"/>
                  </a:ext>
                </a:extLst>
              </p:cNvPr>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4196" name="Freeform 912">
                <a:extLst>
                  <a:ext uri="{FF2B5EF4-FFF2-40B4-BE49-F238E27FC236}">
                    <a16:creationId xmlns:a16="http://schemas.microsoft.com/office/drawing/2014/main" id="{C92119BE-7DA7-42E5-B4CE-9F3ED3FE94E0}"/>
                  </a:ext>
                </a:extLst>
              </p:cNvPr>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4197" name="Freeform 913">
                <a:extLst>
                  <a:ext uri="{FF2B5EF4-FFF2-40B4-BE49-F238E27FC236}">
                    <a16:creationId xmlns:a16="http://schemas.microsoft.com/office/drawing/2014/main" id="{4A392ACB-11FE-4997-91C5-829FF577B71F}"/>
                  </a:ext>
                </a:extLst>
              </p:cNvPr>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4198" name="Freeform 914">
                <a:extLst>
                  <a:ext uri="{FF2B5EF4-FFF2-40B4-BE49-F238E27FC236}">
                    <a16:creationId xmlns:a16="http://schemas.microsoft.com/office/drawing/2014/main" id="{A900A7A5-BF00-4BFC-8032-ED6256672370}"/>
                  </a:ext>
                </a:extLst>
              </p:cNvPr>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4199" name="Freeform 915">
                <a:extLst>
                  <a:ext uri="{FF2B5EF4-FFF2-40B4-BE49-F238E27FC236}">
                    <a16:creationId xmlns:a16="http://schemas.microsoft.com/office/drawing/2014/main" id="{7F5CB293-E9EA-4E87-A1A8-FA7DAEE826D6}"/>
                  </a:ext>
                </a:extLst>
              </p:cNvPr>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4200" name="Freeform 916">
                <a:extLst>
                  <a:ext uri="{FF2B5EF4-FFF2-40B4-BE49-F238E27FC236}">
                    <a16:creationId xmlns:a16="http://schemas.microsoft.com/office/drawing/2014/main" id="{606DDB5F-C13E-42B8-8D2D-28D98A7ABA1D}"/>
                  </a:ext>
                </a:extLst>
              </p:cNvPr>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4201" name="Freeform 917">
                <a:extLst>
                  <a:ext uri="{FF2B5EF4-FFF2-40B4-BE49-F238E27FC236}">
                    <a16:creationId xmlns:a16="http://schemas.microsoft.com/office/drawing/2014/main" id="{EE607C5A-B462-45ED-B4BE-4932EF70F980}"/>
                  </a:ext>
                </a:extLst>
              </p:cNvPr>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4202" name="Freeform 918">
                <a:extLst>
                  <a:ext uri="{FF2B5EF4-FFF2-40B4-BE49-F238E27FC236}">
                    <a16:creationId xmlns:a16="http://schemas.microsoft.com/office/drawing/2014/main" id="{E2066FEE-6B20-48AD-97D2-FD267756E384}"/>
                  </a:ext>
                </a:extLst>
              </p:cNvPr>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4203" name="Freeform 919">
                <a:extLst>
                  <a:ext uri="{FF2B5EF4-FFF2-40B4-BE49-F238E27FC236}">
                    <a16:creationId xmlns:a16="http://schemas.microsoft.com/office/drawing/2014/main" id="{837BA1B5-6648-4B42-B088-B0F012A72AA0}"/>
                  </a:ext>
                </a:extLst>
              </p:cNvPr>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4204" name="Freeform 920">
                <a:extLst>
                  <a:ext uri="{FF2B5EF4-FFF2-40B4-BE49-F238E27FC236}">
                    <a16:creationId xmlns:a16="http://schemas.microsoft.com/office/drawing/2014/main" id="{EEB0C92E-23BE-4C6F-93DA-427F02221157}"/>
                  </a:ext>
                </a:extLst>
              </p:cNvPr>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4205" name="Freeform 921">
                <a:extLst>
                  <a:ext uri="{FF2B5EF4-FFF2-40B4-BE49-F238E27FC236}">
                    <a16:creationId xmlns:a16="http://schemas.microsoft.com/office/drawing/2014/main" id="{3B42E3CA-039C-478A-83F0-1D3FF23E7F63}"/>
                  </a:ext>
                </a:extLst>
              </p:cNvPr>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4206" name="Freeform 922">
                <a:extLst>
                  <a:ext uri="{FF2B5EF4-FFF2-40B4-BE49-F238E27FC236}">
                    <a16:creationId xmlns:a16="http://schemas.microsoft.com/office/drawing/2014/main" id="{4F34F76D-A3E9-4417-95DD-84B986F345D8}"/>
                  </a:ext>
                </a:extLst>
              </p:cNvPr>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4207" name="Freeform 923">
                <a:extLst>
                  <a:ext uri="{FF2B5EF4-FFF2-40B4-BE49-F238E27FC236}">
                    <a16:creationId xmlns:a16="http://schemas.microsoft.com/office/drawing/2014/main" id="{75305356-7315-473D-883B-AA897A83B45B}"/>
                  </a:ext>
                </a:extLst>
              </p:cNvPr>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4208" name="Freeform 924">
                <a:extLst>
                  <a:ext uri="{FF2B5EF4-FFF2-40B4-BE49-F238E27FC236}">
                    <a16:creationId xmlns:a16="http://schemas.microsoft.com/office/drawing/2014/main" id="{5C9FE65B-1AEF-420B-AA88-83BD2BFA6ADC}"/>
                  </a:ext>
                </a:extLst>
              </p:cNvPr>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4209" name="Freeform 925">
                <a:extLst>
                  <a:ext uri="{FF2B5EF4-FFF2-40B4-BE49-F238E27FC236}">
                    <a16:creationId xmlns:a16="http://schemas.microsoft.com/office/drawing/2014/main" id="{5BBBECB0-212B-4879-B4D7-EC9506031A26}"/>
                  </a:ext>
                </a:extLst>
              </p:cNvPr>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4210" name="Freeform 926">
                <a:extLst>
                  <a:ext uri="{FF2B5EF4-FFF2-40B4-BE49-F238E27FC236}">
                    <a16:creationId xmlns:a16="http://schemas.microsoft.com/office/drawing/2014/main" id="{397C3FED-3EB2-412B-B274-18979A6A7F21}"/>
                  </a:ext>
                </a:extLst>
              </p:cNvPr>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4211" name="Freeform 927">
                <a:extLst>
                  <a:ext uri="{FF2B5EF4-FFF2-40B4-BE49-F238E27FC236}">
                    <a16:creationId xmlns:a16="http://schemas.microsoft.com/office/drawing/2014/main" id="{6E7964B0-4782-483D-B0EC-0F05778BA795}"/>
                  </a:ext>
                </a:extLst>
              </p:cNvPr>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4212" name="Freeform 928">
                <a:extLst>
                  <a:ext uri="{FF2B5EF4-FFF2-40B4-BE49-F238E27FC236}">
                    <a16:creationId xmlns:a16="http://schemas.microsoft.com/office/drawing/2014/main" id="{ABFE331C-F329-4C85-9C04-C11935D5B967}"/>
                  </a:ext>
                </a:extLst>
              </p:cNvPr>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4213" name="Freeform 929">
                <a:extLst>
                  <a:ext uri="{FF2B5EF4-FFF2-40B4-BE49-F238E27FC236}">
                    <a16:creationId xmlns:a16="http://schemas.microsoft.com/office/drawing/2014/main" id="{C1B80F2A-E4A4-4A47-B0AC-0BA5ED29E63A}"/>
                  </a:ext>
                </a:extLst>
              </p:cNvPr>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4214" name="Freeform 930">
                <a:extLst>
                  <a:ext uri="{FF2B5EF4-FFF2-40B4-BE49-F238E27FC236}">
                    <a16:creationId xmlns:a16="http://schemas.microsoft.com/office/drawing/2014/main" id="{2914C059-2F2F-4694-BD3F-2884C8682E63}"/>
                  </a:ext>
                </a:extLst>
              </p:cNvPr>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4215" name="Freeform 931">
                <a:extLst>
                  <a:ext uri="{FF2B5EF4-FFF2-40B4-BE49-F238E27FC236}">
                    <a16:creationId xmlns:a16="http://schemas.microsoft.com/office/drawing/2014/main" id="{7E073FB5-361A-4F36-AD4F-D80079A8C32C}"/>
                  </a:ext>
                </a:extLst>
              </p:cNvPr>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4216" name="Freeform 932">
                <a:extLst>
                  <a:ext uri="{FF2B5EF4-FFF2-40B4-BE49-F238E27FC236}">
                    <a16:creationId xmlns:a16="http://schemas.microsoft.com/office/drawing/2014/main" id="{1F201E68-141D-48AE-BA3F-20250446C46A}"/>
                  </a:ext>
                </a:extLst>
              </p:cNvPr>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4217" name="Freeform 933">
                <a:extLst>
                  <a:ext uri="{FF2B5EF4-FFF2-40B4-BE49-F238E27FC236}">
                    <a16:creationId xmlns:a16="http://schemas.microsoft.com/office/drawing/2014/main" id="{FD1A0C10-A9F8-4B7E-B7F7-5F03EEAECECE}"/>
                  </a:ext>
                </a:extLst>
              </p:cNvPr>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4218" name="Freeform 934">
                <a:extLst>
                  <a:ext uri="{FF2B5EF4-FFF2-40B4-BE49-F238E27FC236}">
                    <a16:creationId xmlns:a16="http://schemas.microsoft.com/office/drawing/2014/main" id="{6651053C-E95B-4193-8A59-AF0FC612905F}"/>
                  </a:ext>
                </a:extLst>
              </p:cNvPr>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4219" name="Freeform 935">
                <a:extLst>
                  <a:ext uri="{FF2B5EF4-FFF2-40B4-BE49-F238E27FC236}">
                    <a16:creationId xmlns:a16="http://schemas.microsoft.com/office/drawing/2014/main" id="{C852C95F-5E1C-4688-B80B-B6C7D1AEEC14}"/>
                  </a:ext>
                </a:extLst>
              </p:cNvPr>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4220" name="Freeform 936">
                <a:extLst>
                  <a:ext uri="{FF2B5EF4-FFF2-40B4-BE49-F238E27FC236}">
                    <a16:creationId xmlns:a16="http://schemas.microsoft.com/office/drawing/2014/main" id="{15F01FAB-5A9D-4219-8EB4-FB9908FC268B}"/>
                  </a:ext>
                </a:extLst>
              </p:cNvPr>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4221" name="Freeform 937">
                <a:extLst>
                  <a:ext uri="{FF2B5EF4-FFF2-40B4-BE49-F238E27FC236}">
                    <a16:creationId xmlns:a16="http://schemas.microsoft.com/office/drawing/2014/main" id="{FB746A43-50A0-4E99-BD8D-2A03A90DBEF9}"/>
                  </a:ext>
                </a:extLst>
              </p:cNvPr>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4222" name="Freeform 938">
                <a:extLst>
                  <a:ext uri="{FF2B5EF4-FFF2-40B4-BE49-F238E27FC236}">
                    <a16:creationId xmlns:a16="http://schemas.microsoft.com/office/drawing/2014/main" id="{FDC6DBCA-AF0D-458B-911F-5A63822F30BD}"/>
                  </a:ext>
                </a:extLst>
              </p:cNvPr>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4223" name="Freeform 939">
                <a:extLst>
                  <a:ext uri="{FF2B5EF4-FFF2-40B4-BE49-F238E27FC236}">
                    <a16:creationId xmlns:a16="http://schemas.microsoft.com/office/drawing/2014/main" id="{CE33F4E1-45D8-4407-B0C3-C88132D1F36C}"/>
                  </a:ext>
                </a:extLst>
              </p:cNvPr>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4224" name="Freeform 940">
                <a:extLst>
                  <a:ext uri="{FF2B5EF4-FFF2-40B4-BE49-F238E27FC236}">
                    <a16:creationId xmlns:a16="http://schemas.microsoft.com/office/drawing/2014/main" id="{330F75DE-A69E-47F1-8E0F-C39FAE95C9AC}"/>
                  </a:ext>
                </a:extLst>
              </p:cNvPr>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4225" name="Freeform 941">
                <a:extLst>
                  <a:ext uri="{FF2B5EF4-FFF2-40B4-BE49-F238E27FC236}">
                    <a16:creationId xmlns:a16="http://schemas.microsoft.com/office/drawing/2014/main" id="{0FE6D541-713D-48D4-83F1-CBCB28644F65}"/>
                  </a:ext>
                </a:extLst>
              </p:cNvPr>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4226" name="Freeform 942">
                <a:extLst>
                  <a:ext uri="{FF2B5EF4-FFF2-40B4-BE49-F238E27FC236}">
                    <a16:creationId xmlns:a16="http://schemas.microsoft.com/office/drawing/2014/main" id="{4B947E13-700E-4EFC-97B5-5CDDDBA2FC6D}"/>
                  </a:ext>
                </a:extLst>
              </p:cNvPr>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4227" name="Freeform 943">
                <a:extLst>
                  <a:ext uri="{FF2B5EF4-FFF2-40B4-BE49-F238E27FC236}">
                    <a16:creationId xmlns:a16="http://schemas.microsoft.com/office/drawing/2014/main" id="{006E3BF3-EF94-4B17-83A1-BED49C0FA75B}"/>
                  </a:ext>
                </a:extLst>
              </p:cNvPr>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4228" name="Freeform 944">
                <a:extLst>
                  <a:ext uri="{FF2B5EF4-FFF2-40B4-BE49-F238E27FC236}">
                    <a16:creationId xmlns:a16="http://schemas.microsoft.com/office/drawing/2014/main" id="{AF089DB9-9936-4334-8F56-08A0B9B553DB}"/>
                  </a:ext>
                </a:extLst>
              </p:cNvPr>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4229" name="Freeform 945">
                <a:extLst>
                  <a:ext uri="{FF2B5EF4-FFF2-40B4-BE49-F238E27FC236}">
                    <a16:creationId xmlns:a16="http://schemas.microsoft.com/office/drawing/2014/main" id="{4492F492-B3C4-410D-ACE8-AF61AA25BE0B}"/>
                  </a:ext>
                </a:extLst>
              </p:cNvPr>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4230" name="Freeform 946">
                <a:extLst>
                  <a:ext uri="{FF2B5EF4-FFF2-40B4-BE49-F238E27FC236}">
                    <a16:creationId xmlns:a16="http://schemas.microsoft.com/office/drawing/2014/main" id="{25DDEDFC-D12C-48F2-9281-03C2993B3778}"/>
                  </a:ext>
                </a:extLst>
              </p:cNvPr>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4231" name="Freeform 947">
                <a:extLst>
                  <a:ext uri="{FF2B5EF4-FFF2-40B4-BE49-F238E27FC236}">
                    <a16:creationId xmlns:a16="http://schemas.microsoft.com/office/drawing/2014/main" id="{FDEDEF5B-ED67-49EE-826C-81EE30B344B7}"/>
                  </a:ext>
                </a:extLst>
              </p:cNvPr>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4232" name="Freeform 948">
                <a:extLst>
                  <a:ext uri="{FF2B5EF4-FFF2-40B4-BE49-F238E27FC236}">
                    <a16:creationId xmlns:a16="http://schemas.microsoft.com/office/drawing/2014/main" id="{BCC58CEE-FAFC-4ED7-A213-52A985B247F5}"/>
                  </a:ext>
                </a:extLst>
              </p:cNvPr>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4233" name="Rectangle 949">
                <a:extLst>
                  <a:ext uri="{FF2B5EF4-FFF2-40B4-BE49-F238E27FC236}">
                    <a16:creationId xmlns:a16="http://schemas.microsoft.com/office/drawing/2014/main" id="{08B38DED-CD8D-402E-8870-12F378F819B2}"/>
                  </a:ext>
                </a:extLst>
              </p:cNvPr>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4234" name="Freeform 950">
                <a:extLst>
                  <a:ext uri="{FF2B5EF4-FFF2-40B4-BE49-F238E27FC236}">
                    <a16:creationId xmlns:a16="http://schemas.microsoft.com/office/drawing/2014/main" id="{4B1008F2-56FE-420F-96B1-0C745124A95B}"/>
                  </a:ext>
                </a:extLst>
              </p:cNvPr>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4235" name="Freeform 951">
                <a:extLst>
                  <a:ext uri="{FF2B5EF4-FFF2-40B4-BE49-F238E27FC236}">
                    <a16:creationId xmlns:a16="http://schemas.microsoft.com/office/drawing/2014/main" id="{A11AB434-F3D0-472F-A9F5-801C0EC2BFB8}"/>
                  </a:ext>
                </a:extLst>
              </p:cNvPr>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4236" name="Freeform 952">
                <a:extLst>
                  <a:ext uri="{FF2B5EF4-FFF2-40B4-BE49-F238E27FC236}">
                    <a16:creationId xmlns:a16="http://schemas.microsoft.com/office/drawing/2014/main" id="{8E609A76-5C9B-4471-9932-90E58BD78B85}"/>
                  </a:ext>
                </a:extLst>
              </p:cNvPr>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4237" name="Freeform 953">
                <a:extLst>
                  <a:ext uri="{FF2B5EF4-FFF2-40B4-BE49-F238E27FC236}">
                    <a16:creationId xmlns:a16="http://schemas.microsoft.com/office/drawing/2014/main" id="{A29343E4-9FDD-4D34-870D-BE943C3CF596}"/>
                  </a:ext>
                </a:extLst>
              </p:cNvPr>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4238" name="Rectangle 954">
                <a:extLst>
                  <a:ext uri="{FF2B5EF4-FFF2-40B4-BE49-F238E27FC236}">
                    <a16:creationId xmlns:a16="http://schemas.microsoft.com/office/drawing/2014/main" id="{C4A642A2-F04B-499F-B58D-380C59E9D643}"/>
                  </a:ext>
                </a:extLst>
              </p:cNvPr>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4239" name="Freeform 955">
                <a:extLst>
                  <a:ext uri="{FF2B5EF4-FFF2-40B4-BE49-F238E27FC236}">
                    <a16:creationId xmlns:a16="http://schemas.microsoft.com/office/drawing/2014/main" id="{7C1118BE-070C-4C2C-B9C2-C29B8C247C31}"/>
                  </a:ext>
                </a:extLst>
              </p:cNvPr>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4240" name="Rectangle 956">
                <a:extLst>
                  <a:ext uri="{FF2B5EF4-FFF2-40B4-BE49-F238E27FC236}">
                    <a16:creationId xmlns:a16="http://schemas.microsoft.com/office/drawing/2014/main" id="{3A611374-0816-48E1-AF1D-F49A35BFD58C}"/>
                  </a:ext>
                </a:extLst>
              </p:cNvPr>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41" name="Rectangle 957">
                <a:extLst>
                  <a:ext uri="{FF2B5EF4-FFF2-40B4-BE49-F238E27FC236}">
                    <a16:creationId xmlns:a16="http://schemas.microsoft.com/office/drawing/2014/main" id="{DECABFCC-F5C9-4A57-AAE1-6DA093B3A364}"/>
                  </a:ext>
                </a:extLst>
              </p:cNvPr>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42" name="Rectangle 958">
                <a:extLst>
                  <a:ext uri="{FF2B5EF4-FFF2-40B4-BE49-F238E27FC236}">
                    <a16:creationId xmlns:a16="http://schemas.microsoft.com/office/drawing/2014/main" id="{F0D4068D-E675-4717-B1BB-2BBA453F5E8B}"/>
                  </a:ext>
                </a:extLst>
              </p:cNvPr>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43" name="Rectangle 959">
                <a:extLst>
                  <a:ext uri="{FF2B5EF4-FFF2-40B4-BE49-F238E27FC236}">
                    <a16:creationId xmlns:a16="http://schemas.microsoft.com/office/drawing/2014/main" id="{0859DF06-B467-4886-AE53-BE5CD0CE55A5}"/>
                  </a:ext>
                </a:extLst>
              </p:cNvPr>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44" name="Rectangle 960">
                <a:extLst>
                  <a:ext uri="{FF2B5EF4-FFF2-40B4-BE49-F238E27FC236}">
                    <a16:creationId xmlns:a16="http://schemas.microsoft.com/office/drawing/2014/main" id="{9C18D5DE-FB60-40C1-AEEC-E60C9A426CCE}"/>
                  </a:ext>
                </a:extLst>
              </p:cNvPr>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45" name="Rectangle 961">
                <a:extLst>
                  <a:ext uri="{FF2B5EF4-FFF2-40B4-BE49-F238E27FC236}">
                    <a16:creationId xmlns:a16="http://schemas.microsoft.com/office/drawing/2014/main" id="{899DFB03-6459-48D0-BE45-95E2B0D91B5E}"/>
                  </a:ext>
                </a:extLst>
              </p:cNvPr>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46" name="Rectangle 962">
                <a:extLst>
                  <a:ext uri="{FF2B5EF4-FFF2-40B4-BE49-F238E27FC236}">
                    <a16:creationId xmlns:a16="http://schemas.microsoft.com/office/drawing/2014/main" id="{6390CFB9-B39A-47A1-A39E-CA57B2ACD69A}"/>
                  </a:ext>
                </a:extLst>
              </p:cNvPr>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47" name="Rectangle 963">
                <a:extLst>
                  <a:ext uri="{FF2B5EF4-FFF2-40B4-BE49-F238E27FC236}">
                    <a16:creationId xmlns:a16="http://schemas.microsoft.com/office/drawing/2014/main" id="{0E00C84B-E687-43CB-B44D-B0065E5FF4AF}"/>
                  </a:ext>
                </a:extLst>
              </p:cNvPr>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48" name="Rectangle 964">
                <a:extLst>
                  <a:ext uri="{FF2B5EF4-FFF2-40B4-BE49-F238E27FC236}">
                    <a16:creationId xmlns:a16="http://schemas.microsoft.com/office/drawing/2014/main" id="{82B86229-0FA7-41F6-89ED-015A1C6911FB}"/>
                  </a:ext>
                </a:extLst>
              </p:cNvPr>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4249" name="Rectangle 965">
                <a:extLst>
                  <a:ext uri="{FF2B5EF4-FFF2-40B4-BE49-F238E27FC236}">
                    <a16:creationId xmlns:a16="http://schemas.microsoft.com/office/drawing/2014/main" id="{A750195E-7621-4A30-BDC9-5A9FCBD3E4E7}"/>
                  </a:ext>
                </a:extLst>
              </p:cNvPr>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50" name="Rectangle 966">
                <a:extLst>
                  <a:ext uri="{FF2B5EF4-FFF2-40B4-BE49-F238E27FC236}">
                    <a16:creationId xmlns:a16="http://schemas.microsoft.com/office/drawing/2014/main" id="{634DC4A1-5262-4CD1-988F-0D1206F3A02D}"/>
                  </a:ext>
                </a:extLst>
              </p:cNvPr>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51" name="Rectangle 967">
                <a:extLst>
                  <a:ext uri="{FF2B5EF4-FFF2-40B4-BE49-F238E27FC236}">
                    <a16:creationId xmlns:a16="http://schemas.microsoft.com/office/drawing/2014/main" id="{E24E30E7-57A9-44F7-A896-FCC53DB66E85}"/>
                  </a:ext>
                </a:extLst>
              </p:cNvPr>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52" name="Rectangle 968">
                <a:extLst>
                  <a:ext uri="{FF2B5EF4-FFF2-40B4-BE49-F238E27FC236}">
                    <a16:creationId xmlns:a16="http://schemas.microsoft.com/office/drawing/2014/main" id="{C79A9F8F-2A3C-4E4C-A8E3-2435104F7F18}"/>
                  </a:ext>
                </a:extLst>
              </p:cNvPr>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4253" name="Rectangle 969">
                <a:extLst>
                  <a:ext uri="{FF2B5EF4-FFF2-40B4-BE49-F238E27FC236}">
                    <a16:creationId xmlns:a16="http://schemas.microsoft.com/office/drawing/2014/main" id="{3677E08A-6116-464A-86EA-20FFE2FCE4AC}"/>
                  </a:ext>
                </a:extLst>
              </p:cNvPr>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254" name="Rectangle 970">
                <a:extLst>
                  <a:ext uri="{FF2B5EF4-FFF2-40B4-BE49-F238E27FC236}">
                    <a16:creationId xmlns:a16="http://schemas.microsoft.com/office/drawing/2014/main" id="{703E359E-2DAE-4DD8-9F00-D835B270F1D4}"/>
                  </a:ext>
                </a:extLst>
              </p:cNvPr>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255" name="Rectangle 971">
                <a:extLst>
                  <a:ext uri="{FF2B5EF4-FFF2-40B4-BE49-F238E27FC236}">
                    <a16:creationId xmlns:a16="http://schemas.microsoft.com/office/drawing/2014/main" id="{122B11E3-E064-411A-A545-C2BB061137B1}"/>
                  </a:ext>
                </a:extLst>
              </p:cNvPr>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256" name="Rectangle 972">
                <a:extLst>
                  <a:ext uri="{FF2B5EF4-FFF2-40B4-BE49-F238E27FC236}">
                    <a16:creationId xmlns:a16="http://schemas.microsoft.com/office/drawing/2014/main" id="{AC6C67DF-AEB5-4A63-91A2-2738B14B44CE}"/>
                  </a:ext>
                </a:extLst>
              </p:cNvPr>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257" name="Rectangle 973">
                <a:extLst>
                  <a:ext uri="{FF2B5EF4-FFF2-40B4-BE49-F238E27FC236}">
                    <a16:creationId xmlns:a16="http://schemas.microsoft.com/office/drawing/2014/main" id="{356D36B2-7D60-4C05-842D-F46E6AC41EC2}"/>
                  </a:ext>
                </a:extLst>
              </p:cNvPr>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258" name="Rectangle 974">
                <a:extLst>
                  <a:ext uri="{FF2B5EF4-FFF2-40B4-BE49-F238E27FC236}">
                    <a16:creationId xmlns:a16="http://schemas.microsoft.com/office/drawing/2014/main" id="{189C0C5E-8E76-4AE5-8114-576294000FB3}"/>
                  </a:ext>
                </a:extLst>
              </p:cNvPr>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4259" name="Rectangle 975">
                <a:extLst>
                  <a:ext uri="{FF2B5EF4-FFF2-40B4-BE49-F238E27FC236}">
                    <a16:creationId xmlns:a16="http://schemas.microsoft.com/office/drawing/2014/main" id="{31CF8CF8-D3BB-4DAF-AD0D-4B870A436B92}"/>
                  </a:ext>
                </a:extLst>
              </p:cNvPr>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260" name="Rectangle 976">
                <a:extLst>
                  <a:ext uri="{FF2B5EF4-FFF2-40B4-BE49-F238E27FC236}">
                    <a16:creationId xmlns:a16="http://schemas.microsoft.com/office/drawing/2014/main" id="{E452FC90-C39A-421E-B714-6FFB1E324668}"/>
                  </a:ext>
                </a:extLst>
              </p:cNvPr>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4261" name="Rectangle 977">
                <a:extLst>
                  <a:ext uri="{FF2B5EF4-FFF2-40B4-BE49-F238E27FC236}">
                    <a16:creationId xmlns:a16="http://schemas.microsoft.com/office/drawing/2014/main" id="{27C316FC-E9E2-42DC-8618-47C40F005272}"/>
                  </a:ext>
                </a:extLst>
              </p:cNvPr>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262" name="Rectangle 978">
                <a:extLst>
                  <a:ext uri="{FF2B5EF4-FFF2-40B4-BE49-F238E27FC236}">
                    <a16:creationId xmlns:a16="http://schemas.microsoft.com/office/drawing/2014/main" id="{10AD5047-A32E-4136-A2F1-32FE2F5D4883}"/>
                  </a:ext>
                </a:extLst>
              </p:cNvPr>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4263" name="Rectangle 979">
                <a:extLst>
                  <a:ext uri="{FF2B5EF4-FFF2-40B4-BE49-F238E27FC236}">
                    <a16:creationId xmlns:a16="http://schemas.microsoft.com/office/drawing/2014/main" id="{ED31B1D8-6E54-46AA-A3A5-CD72BE93FC7F}"/>
                  </a:ext>
                </a:extLst>
              </p:cNvPr>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64" name="Rectangle 980">
                <a:extLst>
                  <a:ext uri="{FF2B5EF4-FFF2-40B4-BE49-F238E27FC236}">
                    <a16:creationId xmlns:a16="http://schemas.microsoft.com/office/drawing/2014/main" id="{70C09ABC-6A90-4F3D-8D08-B8BE858C450B}"/>
                  </a:ext>
                </a:extLst>
              </p:cNvPr>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65" name="Rectangle 981">
                <a:extLst>
                  <a:ext uri="{FF2B5EF4-FFF2-40B4-BE49-F238E27FC236}">
                    <a16:creationId xmlns:a16="http://schemas.microsoft.com/office/drawing/2014/main" id="{89EC8E07-A5A8-42EA-AA3E-DC1387CA0D55}"/>
                  </a:ext>
                </a:extLst>
              </p:cNvPr>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66" name="Rectangle 982">
                <a:extLst>
                  <a:ext uri="{FF2B5EF4-FFF2-40B4-BE49-F238E27FC236}">
                    <a16:creationId xmlns:a16="http://schemas.microsoft.com/office/drawing/2014/main" id="{5DC53551-C66E-492D-8337-E016A36C9884}"/>
                  </a:ext>
                </a:extLst>
              </p:cNvPr>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67" name="Rectangle 983">
                <a:extLst>
                  <a:ext uri="{FF2B5EF4-FFF2-40B4-BE49-F238E27FC236}">
                    <a16:creationId xmlns:a16="http://schemas.microsoft.com/office/drawing/2014/main" id="{0FD3FFEF-8248-40E7-8F79-AB7FBCE643C0}"/>
                  </a:ext>
                </a:extLst>
              </p:cNvPr>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68" name="Rectangle 984">
                <a:extLst>
                  <a:ext uri="{FF2B5EF4-FFF2-40B4-BE49-F238E27FC236}">
                    <a16:creationId xmlns:a16="http://schemas.microsoft.com/office/drawing/2014/main" id="{0C4E88FA-CF59-421C-BE04-F70F6B62008F}"/>
                  </a:ext>
                </a:extLst>
              </p:cNvPr>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69" name="Rectangle 985">
                <a:extLst>
                  <a:ext uri="{FF2B5EF4-FFF2-40B4-BE49-F238E27FC236}">
                    <a16:creationId xmlns:a16="http://schemas.microsoft.com/office/drawing/2014/main" id="{ED316D35-BE6F-44DB-A95D-E169035B3392}"/>
                  </a:ext>
                </a:extLst>
              </p:cNvPr>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70" name="Rectangle 986">
                <a:extLst>
                  <a:ext uri="{FF2B5EF4-FFF2-40B4-BE49-F238E27FC236}">
                    <a16:creationId xmlns:a16="http://schemas.microsoft.com/office/drawing/2014/main" id="{3AFC2BCC-69F3-4083-BFAB-596DE3441905}"/>
                  </a:ext>
                </a:extLst>
              </p:cNvPr>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71" name="Rectangle 987">
                <a:extLst>
                  <a:ext uri="{FF2B5EF4-FFF2-40B4-BE49-F238E27FC236}">
                    <a16:creationId xmlns:a16="http://schemas.microsoft.com/office/drawing/2014/main" id="{E60DEC01-5702-4EEC-8412-D0D20D55EF19}"/>
                  </a:ext>
                </a:extLst>
              </p:cNvPr>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72" name="Rectangle 988">
                <a:extLst>
                  <a:ext uri="{FF2B5EF4-FFF2-40B4-BE49-F238E27FC236}">
                    <a16:creationId xmlns:a16="http://schemas.microsoft.com/office/drawing/2014/main" id="{D4F580A5-67AD-4776-87E4-F2302907D498}"/>
                  </a:ext>
                </a:extLst>
              </p:cNvPr>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73" name="Rectangle 989">
                <a:extLst>
                  <a:ext uri="{FF2B5EF4-FFF2-40B4-BE49-F238E27FC236}">
                    <a16:creationId xmlns:a16="http://schemas.microsoft.com/office/drawing/2014/main" id="{F80FC8F1-8058-4304-B873-B7CD6EEEBCF9}"/>
                  </a:ext>
                </a:extLst>
              </p:cNvPr>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4274" name="Rectangle 990">
                <a:extLst>
                  <a:ext uri="{FF2B5EF4-FFF2-40B4-BE49-F238E27FC236}">
                    <a16:creationId xmlns:a16="http://schemas.microsoft.com/office/drawing/2014/main" id="{62C2FDBF-2669-4FC0-95C1-7F02FAB31FF5}"/>
                  </a:ext>
                </a:extLst>
              </p:cNvPr>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75" name="Rectangle 991">
                <a:extLst>
                  <a:ext uri="{FF2B5EF4-FFF2-40B4-BE49-F238E27FC236}">
                    <a16:creationId xmlns:a16="http://schemas.microsoft.com/office/drawing/2014/main" id="{3648011D-FE4C-475F-A8EC-1216D85BF460}"/>
                  </a:ext>
                </a:extLst>
              </p:cNvPr>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76" name="Rectangle 992">
                <a:extLst>
                  <a:ext uri="{FF2B5EF4-FFF2-40B4-BE49-F238E27FC236}">
                    <a16:creationId xmlns:a16="http://schemas.microsoft.com/office/drawing/2014/main" id="{06AFCD18-1CFE-4958-AD45-1FB6660797D4}"/>
                  </a:ext>
                </a:extLst>
              </p:cNvPr>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77" name="Rectangle 993">
                <a:extLst>
                  <a:ext uri="{FF2B5EF4-FFF2-40B4-BE49-F238E27FC236}">
                    <a16:creationId xmlns:a16="http://schemas.microsoft.com/office/drawing/2014/main" id="{70B52934-7342-4B97-A349-DFF18CA13FE7}"/>
                  </a:ext>
                </a:extLst>
              </p:cNvPr>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78" name="Rectangle 994">
                <a:extLst>
                  <a:ext uri="{FF2B5EF4-FFF2-40B4-BE49-F238E27FC236}">
                    <a16:creationId xmlns:a16="http://schemas.microsoft.com/office/drawing/2014/main" id="{22FD362A-26D2-4E43-B864-62C0BE97E2D5}"/>
                  </a:ext>
                </a:extLst>
              </p:cNvPr>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79" name="Rectangle 995">
                <a:extLst>
                  <a:ext uri="{FF2B5EF4-FFF2-40B4-BE49-F238E27FC236}">
                    <a16:creationId xmlns:a16="http://schemas.microsoft.com/office/drawing/2014/main" id="{8D5A2124-8733-4F5B-8A93-0E22BCC99893}"/>
                  </a:ext>
                </a:extLst>
              </p:cNvPr>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280" name="Rectangle 996">
                <a:extLst>
                  <a:ext uri="{FF2B5EF4-FFF2-40B4-BE49-F238E27FC236}">
                    <a16:creationId xmlns:a16="http://schemas.microsoft.com/office/drawing/2014/main" id="{1DCC71D6-8F75-42C9-A8E0-6EFE08F99A51}"/>
                  </a:ext>
                </a:extLst>
              </p:cNvPr>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281" name="Rectangle 997">
                <a:extLst>
                  <a:ext uri="{FF2B5EF4-FFF2-40B4-BE49-F238E27FC236}">
                    <a16:creationId xmlns:a16="http://schemas.microsoft.com/office/drawing/2014/main" id="{BE3B6175-EDAD-4F65-9531-C7917009AF95}"/>
                  </a:ext>
                </a:extLst>
              </p:cNvPr>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4282" name="Rectangle 998">
                <a:extLst>
                  <a:ext uri="{FF2B5EF4-FFF2-40B4-BE49-F238E27FC236}">
                    <a16:creationId xmlns:a16="http://schemas.microsoft.com/office/drawing/2014/main" id="{80C41427-DD13-4E20-B3EF-FE63D0B3300E}"/>
                  </a:ext>
                </a:extLst>
              </p:cNvPr>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4283" name="Rectangle 999">
                <a:extLst>
                  <a:ext uri="{FF2B5EF4-FFF2-40B4-BE49-F238E27FC236}">
                    <a16:creationId xmlns:a16="http://schemas.microsoft.com/office/drawing/2014/main" id="{F3A4DD5B-19C8-484A-802B-1B1FB6BC7D4A}"/>
                  </a:ext>
                </a:extLst>
              </p:cNvPr>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284" name="Rectangle 1000">
                <a:extLst>
                  <a:ext uri="{FF2B5EF4-FFF2-40B4-BE49-F238E27FC236}">
                    <a16:creationId xmlns:a16="http://schemas.microsoft.com/office/drawing/2014/main" id="{83B8ED89-88E8-4759-BF6E-3DDA51BF750F}"/>
                  </a:ext>
                </a:extLst>
              </p:cNvPr>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285" name="Rectangle 1001">
                <a:extLst>
                  <a:ext uri="{FF2B5EF4-FFF2-40B4-BE49-F238E27FC236}">
                    <a16:creationId xmlns:a16="http://schemas.microsoft.com/office/drawing/2014/main" id="{B15F61B3-899B-49EE-ACD1-F3EDDDD0E3C9}"/>
                  </a:ext>
                </a:extLst>
              </p:cNvPr>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286" name="Rectangle 1002">
                <a:extLst>
                  <a:ext uri="{FF2B5EF4-FFF2-40B4-BE49-F238E27FC236}">
                    <a16:creationId xmlns:a16="http://schemas.microsoft.com/office/drawing/2014/main" id="{ED4A404B-1916-40C4-AB50-C30663AFB71E}"/>
                  </a:ext>
                </a:extLst>
              </p:cNvPr>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287" name="Rectangle 1003">
                <a:extLst>
                  <a:ext uri="{FF2B5EF4-FFF2-40B4-BE49-F238E27FC236}">
                    <a16:creationId xmlns:a16="http://schemas.microsoft.com/office/drawing/2014/main" id="{1D0C2F0A-B35B-4C1E-9B25-23E30A0017AA}"/>
                  </a:ext>
                </a:extLst>
              </p:cNvPr>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288" name="Rectangle 1004">
                <a:extLst>
                  <a:ext uri="{FF2B5EF4-FFF2-40B4-BE49-F238E27FC236}">
                    <a16:creationId xmlns:a16="http://schemas.microsoft.com/office/drawing/2014/main" id="{7D72D4CC-DFFC-46AD-9E56-E12E155BBE8B}"/>
                  </a:ext>
                </a:extLst>
              </p:cNvPr>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4289" name="Rectangle 1005">
                <a:extLst>
                  <a:ext uri="{FF2B5EF4-FFF2-40B4-BE49-F238E27FC236}">
                    <a16:creationId xmlns:a16="http://schemas.microsoft.com/office/drawing/2014/main" id="{0608A124-DEE0-4412-8E09-74A12DE6E586}"/>
                  </a:ext>
                </a:extLst>
              </p:cNvPr>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290" name="Rectangle 1006">
                <a:extLst>
                  <a:ext uri="{FF2B5EF4-FFF2-40B4-BE49-F238E27FC236}">
                    <a16:creationId xmlns:a16="http://schemas.microsoft.com/office/drawing/2014/main" id="{925F64D2-8358-46C6-B2EC-DAE66F09130C}"/>
                  </a:ext>
                </a:extLst>
              </p:cNvPr>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4291" name="Rectangle 1007">
                <a:extLst>
                  <a:ext uri="{FF2B5EF4-FFF2-40B4-BE49-F238E27FC236}">
                    <a16:creationId xmlns:a16="http://schemas.microsoft.com/office/drawing/2014/main" id="{AE6574CE-B4BB-4D68-B679-7F457A4A6200}"/>
                  </a:ext>
                </a:extLst>
              </p:cNvPr>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92" name="Rectangle 1008">
                <a:extLst>
                  <a:ext uri="{FF2B5EF4-FFF2-40B4-BE49-F238E27FC236}">
                    <a16:creationId xmlns:a16="http://schemas.microsoft.com/office/drawing/2014/main" id="{BA9B0902-1B1B-40C5-A930-D5016C8D6735}"/>
                  </a:ext>
                </a:extLst>
              </p:cNvPr>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93" name="Rectangle 1009">
                <a:extLst>
                  <a:ext uri="{FF2B5EF4-FFF2-40B4-BE49-F238E27FC236}">
                    <a16:creationId xmlns:a16="http://schemas.microsoft.com/office/drawing/2014/main" id="{991FFC3D-E594-4BC4-82CE-FEB4E5E1F138}"/>
                  </a:ext>
                </a:extLst>
              </p:cNvPr>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94" name="Rectangle 1010">
                <a:extLst>
                  <a:ext uri="{FF2B5EF4-FFF2-40B4-BE49-F238E27FC236}">
                    <a16:creationId xmlns:a16="http://schemas.microsoft.com/office/drawing/2014/main" id="{D172BB85-A725-4F25-9974-1A4FD3F286FA}"/>
                  </a:ext>
                </a:extLst>
              </p:cNvPr>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95" name="Rectangle 1011">
                <a:extLst>
                  <a:ext uri="{FF2B5EF4-FFF2-40B4-BE49-F238E27FC236}">
                    <a16:creationId xmlns:a16="http://schemas.microsoft.com/office/drawing/2014/main" id="{DF919E21-5F70-4893-856A-8A2D7822F70C}"/>
                  </a:ext>
                </a:extLst>
              </p:cNvPr>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502" name="Group 1213">
              <a:extLst>
                <a:ext uri="{FF2B5EF4-FFF2-40B4-BE49-F238E27FC236}">
                  <a16:creationId xmlns:a16="http://schemas.microsoft.com/office/drawing/2014/main" id="{8FDC76AF-9239-4478-8572-9227099F8084}"/>
                </a:ext>
              </a:extLst>
            </p:cNvPr>
            <p:cNvGrpSpPr/>
            <p:nvPr/>
          </p:nvGrpSpPr>
          <p:grpSpPr bwMode="auto">
            <a:xfrm>
              <a:off x="-3900818" y="-1035049"/>
              <a:ext cx="768377" cy="3255963"/>
              <a:chOff x="4814" y="935"/>
              <a:chExt cx="484" cy="2051"/>
            </a:xfrm>
            <a:grpFill/>
          </p:grpSpPr>
          <p:sp>
            <p:nvSpPr>
              <p:cNvPr id="3896" name="Rectangle 1013">
                <a:extLst>
                  <a:ext uri="{FF2B5EF4-FFF2-40B4-BE49-F238E27FC236}">
                    <a16:creationId xmlns:a16="http://schemas.microsoft.com/office/drawing/2014/main" id="{E99A5C4C-D0DF-49A3-8D31-F7A626B86D63}"/>
                  </a:ext>
                </a:extLst>
              </p:cNvPr>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897" name="Rectangle 1014">
                <a:extLst>
                  <a:ext uri="{FF2B5EF4-FFF2-40B4-BE49-F238E27FC236}">
                    <a16:creationId xmlns:a16="http://schemas.microsoft.com/office/drawing/2014/main" id="{18D5BCCC-6C1D-4804-A2F4-BFB8F9CDAD40}"/>
                  </a:ext>
                </a:extLst>
              </p:cNvPr>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898" name="Rectangle 1015">
                <a:extLst>
                  <a:ext uri="{FF2B5EF4-FFF2-40B4-BE49-F238E27FC236}">
                    <a16:creationId xmlns:a16="http://schemas.microsoft.com/office/drawing/2014/main" id="{A4C3A332-5FB9-428C-9DF1-FFBD6279813B}"/>
                  </a:ext>
                </a:extLst>
              </p:cNvPr>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899" name="Rectangle 1016">
                <a:extLst>
                  <a:ext uri="{FF2B5EF4-FFF2-40B4-BE49-F238E27FC236}">
                    <a16:creationId xmlns:a16="http://schemas.microsoft.com/office/drawing/2014/main" id="{720479FC-72D7-48B9-A775-EFF7C01BFE32}"/>
                  </a:ext>
                </a:extLst>
              </p:cNvPr>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00" name="Rectangle 1017">
                <a:extLst>
                  <a:ext uri="{FF2B5EF4-FFF2-40B4-BE49-F238E27FC236}">
                    <a16:creationId xmlns:a16="http://schemas.microsoft.com/office/drawing/2014/main" id="{4E75F178-194B-4320-9883-17B776B16024}"/>
                  </a:ext>
                </a:extLst>
              </p:cNvPr>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01" name="Rectangle 1018">
                <a:extLst>
                  <a:ext uri="{FF2B5EF4-FFF2-40B4-BE49-F238E27FC236}">
                    <a16:creationId xmlns:a16="http://schemas.microsoft.com/office/drawing/2014/main" id="{BDE6856E-D5CE-41AA-BE97-1CD9E80E20D5}"/>
                  </a:ext>
                </a:extLst>
              </p:cNvPr>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02" name="Rectangle 1019">
                <a:extLst>
                  <a:ext uri="{FF2B5EF4-FFF2-40B4-BE49-F238E27FC236}">
                    <a16:creationId xmlns:a16="http://schemas.microsoft.com/office/drawing/2014/main" id="{9E9A8C79-E785-4E7F-9C80-9CE0F1645B61}"/>
                  </a:ext>
                </a:extLst>
              </p:cNvPr>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03" name="Rectangle 1020">
                <a:extLst>
                  <a:ext uri="{FF2B5EF4-FFF2-40B4-BE49-F238E27FC236}">
                    <a16:creationId xmlns:a16="http://schemas.microsoft.com/office/drawing/2014/main" id="{159D28E6-BBA4-4421-9963-6AC9B1B905C4}"/>
                  </a:ext>
                </a:extLst>
              </p:cNvPr>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04" name="Rectangle 1021">
                <a:extLst>
                  <a:ext uri="{FF2B5EF4-FFF2-40B4-BE49-F238E27FC236}">
                    <a16:creationId xmlns:a16="http://schemas.microsoft.com/office/drawing/2014/main" id="{199BB8D6-0706-421A-AFA5-E0287B2A84E6}"/>
                  </a:ext>
                </a:extLst>
              </p:cNvPr>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05" name="Rectangle 1022">
                <a:extLst>
                  <a:ext uri="{FF2B5EF4-FFF2-40B4-BE49-F238E27FC236}">
                    <a16:creationId xmlns:a16="http://schemas.microsoft.com/office/drawing/2014/main" id="{E4B37AAE-B7E6-49FF-BDB6-1A8EEABD68CB}"/>
                  </a:ext>
                </a:extLst>
              </p:cNvPr>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3906" name="Rectangle 1023">
                <a:extLst>
                  <a:ext uri="{FF2B5EF4-FFF2-40B4-BE49-F238E27FC236}">
                    <a16:creationId xmlns:a16="http://schemas.microsoft.com/office/drawing/2014/main" id="{B1241565-9E9D-4E9B-8A5B-8E665CE8A0A8}"/>
                  </a:ext>
                </a:extLst>
              </p:cNvPr>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07" name="Rectangle 1024">
                <a:extLst>
                  <a:ext uri="{FF2B5EF4-FFF2-40B4-BE49-F238E27FC236}">
                    <a16:creationId xmlns:a16="http://schemas.microsoft.com/office/drawing/2014/main" id="{4E3EEFAA-9836-4162-B152-B740DAF3BD8A}"/>
                  </a:ext>
                </a:extLst>
              </p:cNvPr>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08" name="Rectangle 1025">
                <a:extLst>
                  <a:ext uri="{FF2B5EF4-FFF2-40B4-BE49-F238E27FC236}">
                    <a16:creationId xmlns:a16="http://schemas.microsoft.com/office/drawing/2014/main" id="{63CE15F4-3469-481A-B25F-D9ABF1284CCE}"/>
                  </a:ext>
                </a:extLst>
              </p:cNvPr>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09" name="Rectangle 1026">
                <a:extLst>
                  <a:ext uri="{FF2B5EF4-FFF2-40B4-BE49-F238E27FC236}">
                    <a16:creationId xmlns:a16="http://schemas.microsoft.com/office/drawing/2014/main" id="{FDAB972A-82B0-407E-A406-819A72880C8B}"/>
                  </a:ext>
                </a:extLst>
              </p:cNvPr>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10" name="Rectangle 1027">
                <a:extLst>
                  <a:ext uri="{FF2B5EF4-FFF2-40B4-BE49-F238E27FC236}">
                    <a16:creationId xmlns:a16="http://schemas.microsoft.com/office/drawing/2014/main" id="{99C06D9B-E108-41EA-9668-7E0C10D7F3E7}"/>
                  </a:ext>
                </a:extLst>
              </p:cNvPr>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11" name="Rectangle 1028">
                <a:extLst>
                  <a:ext uri="{FF2B5EF4-FFF2-40B4-BE49-F238E27FC236}">
                    <a16:creationId xmlns:a16="http://schemas.microsoft.com/office/drawing/2014/main" id="{4616ED6A-1314-4141-A5D6-BA6F8E00A871}"/>
                  </a:ext>
                </a:extLst>
              </p:cNvPr>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3912" name="Rectangle 1029">
                <a:extLst>
                  <a:ext uri="{FF2B5EF4-FFF2-40B4-BE49-F238E27FC236}">
                    <a16:creationId xmlns:a16="http://schemas.microsoft.com/office/drawing/2014/main" id="{F15AF536-E956-470C-A6BF-900DD6537BFC}"/>
                  </a:ext>
                </a:extLst>
              </p:cNvPr>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13" name="Rectangle 1030">
                <a:extLst>
                  <a:ext uri="{FF2B5EF4-FFF2-40B4-BE49-F238E27FC236}">
                    <a16:creationId xmlns:a16="http://schemas.microsoft.com/office/drawing/2014/main" id="{AAD8A18E-0E9D-4D19-80AD-2990C9493E9D}"/>
                  </a:ext>
                </a:extLst>
              </p:cNvPr>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3914" name="Rectangle 1031">
                <a:extLst>
                  <a:ext uri="{FF2B5EF4-FFF2-40B4-BE49-F238E27FC236}">
                    <a16:creationId xmlns:a16="http://schemas.microsoft.com/office/drawing/2014/main" id="{3DB517B7-12E7-4FB5-A612-22E86C631378}"/>
                  </a:ext>
                </a:extLst>
              </p:cNvPr>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15" name="Rectangle 1032">
                <a:extLst>
                  <a:ext uri="{FF2B5EF4-FFF2-40B4-BE49-F238E27FC236}">
                    <a16:creationId xmlns:a16="http://schemas.microsoft.com/office/drawing/2014/main" id="{4898C6C8-9A26-4869-B14E-B95E63A2D74E}"/>
                  </a:ext>
                </a:extLst>
              </p:cNvPr>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16" name="Rectangle 1033">
                <a:extLst>
                  <a:ext uri="{FF2B5EF4-FFF2-40B4-BE49-F238E27FC236}">
                    <a16:creationId xmlns:a16="http://schemas.microsoft.com/office/drawing/2014/main" id="{0A219B62-47D7-4F03-A4F4-0246295B58CC}"/>
                  </a:ext>
                </a:extLst>
              </p:cNvPr>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3917" name="Rectangle 1034">
                <a:extLst>
                  <a:ext uri="{FF2B5EF4-FFF2-40B4-BE49-F238E27FC236}">
                    <a16:creationId xmlns:a16="http://schemas.microsoft.com/office/drawing/2014/main" id="{FA49EFE5-96A2-47CB-BED8-CFEB3244CE3F}"/>
                  </a:ext>
                </a:extLst>
              </p:cNvPr>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3918" name="Rectangle 1035">
                <a:extLst>
                  <a:ext uri="{FF2B5EF4-FFF2-40B4-BE49-F238E27FC236}">
                    <a16:creationId xmlns:a16="http://schemas.microsoft.com/office/drawing/2014/main" id="{9CBE4F64-AF07-4545-8314-86E2875FDE32}"/>
                  </a:ext>
                </a:extLst>
              </p:cNvPr>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19" name="Rectangle 1036">
                <a:extLst>
                  <a:ext uri="{FF2B5EF4-FFF2-40B4-BE49-F238E27FC236}">
                    <a16:creationId xmlns:a16="http://schemas.microsoft.com/office/drawing/2014/main" id="{BF7CD9C0-3AB2-457D-828C-F8A87008EF29}"/>
                  </a:ext>
                </a:extLst>
              </p:cNvPr>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20" name="Rectangle 1037">
                <a:extLst>
                  <a:ext uri="{FF2B5EF4-FFF2-40B4-BE49-F238E27FC236}">
                    <a16:creationId xmlns:a16="http://schemas.microsoft.com/office/drawing/2014/main" id="{FF7724B9-A666-4E8B-B689-0D831D0F7667}"/>
                  </a:ext>
                </a:extLst>
              </p:cNvPr>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21" name="Rectangle 1038">
                <a:extLst>
                  <a:ext uri="{FF2B5EF4-FFF2-40B4-BE49-F238E27FC236}">
                    <a16:creationId xmlns:a16="http://schemas.microsoft.com/office/drawing/2014/main" id="{208B4E50-B02D-422B-96AC-873D578AC0D8}"/>
                  </a:ext>
                </a:extLst>
              </p:cNvPr>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3922" name="Rectangle 1039">
                <a:extLst>
                  <a:ext uri="{FF2B5EF4-FFF2-40B4-BE49-F238E27FC236}">
                    <a16:creationId xmlns:a16="http://schemas.microsoft.com/office/drawing/2014/main" id="{037BB564-BAE6-439A-8662-3F1391586099}"/>
                  </a:ext>
                </a:extLst>
              </p:cNvPr>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23" name="Rectangle 1040">
                <a:extLst>
                  <a:ext uri="{FF2B5EF4-FFF2-40B4-BE49-F238E27FC236}">
                    <a16:creationId xmlns:a16="http://schemas.microsoft.com/office/drawing/2014/main" id="{98B05E45-DA3F-433A-AB41-82A912F36ACC}"/>
                  </a:ext>
                </a:extLst>
              </p:cNvPr>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24" name="Rectangle 1041">
                <a:extLst>
                  <a:ext uri="{FF2B5EF4-FFF2-40B4-BE49-F238E27FC236}">
                    <a16:creationId xmlns:a16="http://schemas.microsoft.com/office/drawing/2014/main" id="{5AE2AC26-5232-4CC3-B780-46318A5CA7B1}"/>
                  </a:ext>
                </a:extLst>
              </p:cNvPr>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25" name="Rectangle 1042">
                <a:extLst>
                  <a:ext uri="{FF2B5EF4-FFF2-40B4-BE49-F238E27FC236}">
                    <a16:creationId xmlns:a16="http://schemas.microsoft.com/office/drawing/2014/main" id="{5A691F96-FB84-4EAA-B84D-BE8F33CDB042}"/>
                  </a:ext>
                </a:extLst>
              </p:cNvPr>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26" name="Rectangle 1043">
                <a:extLst>
                  <a:ext uri="{FF2B5EF4-FFF2-40B4-BE49-F238E27FC236}">
                    <a16:creationId xmlns:a16="http://schemas.microsoft.com/office/drawing/2014/main" id="{1422A438-C2A2-4CE3-85B7-0ADE3112E910}"/>
                  </a:ext>
                </a:extLst>
              </p:cNvPr>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27" name="Rectangle 1044">
                <a:extLst>
                  <a:ext uri="{FF2B5EF4-FFF2-40B4-BE49-F238E27FC236}">
                    <a16:creationId xmlns:a16="http://schemas.microsoft.com/office/drawing/2014/main" id="{98188524-5B81-4778-BDFF-516862354AD3}"/>
                  </a:ext>
                </a:extLst>
              </p:cNvPr>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28" name="Rectangle 1045">
                <a:extLst>
                  <a:ext uri="{FF2B5EF4-FFF2-40B4-BE49-F238E27FC236}">
                    <a16:creationId xmlns:a16="http://schemas.microsoft.com/office/drawing/2014/main" id="{BCAA6BF9-B4DA-4882-8FF1-B70A1F284AC0}"/>
                  </a:ext>
                </a:extLst>
              </p:cNvPr>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3929" name="Rectangle 1046">
                <a:extLst>
                  <a:ext uri="{FF2B5EF4-FFF2-40B4-BE49-F238E27FC236}">
                    <a16:creationId xmlns:a16="http://schemas.microsoft.com/office/drawing/2014/main" id="{119F97B8-CFB3-4C7E-9546-7916678732C4}"/>
                  </a:ext>
                </a:extLst>
              </p:cNvPr>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30" name="Rectangle 1047">
                <a:extLst>
                  <a:ext uri="{FF2B5EF4-FFF2-40B4-BE49-F238E27FC236}">
                    <a16:creationId xmlns:a16="http://schemas.microsoft.com/office/drawing/2014/main" id="{849EF442-8852-46BD-A8A1-75F2E0B31138}"/>
                  </a:ext>
                </a:extLst>
              </p:cNvPr>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31" name="Rectangle 1048">
                <a:extLst>
                  <a:ext uri="{FF2B5EF4-FFF2-40B4-BE49-F238E27FC236}">
                    <a16:creationId xmlns:a16="http://schemas.microsoft.com/office/drawing/2014/main" id="{17A47942-A2E2-4074-A96C-D7F74A3F0938}"/>
                  </a:ext>
                </a:extLst>
              </p:cNvPr>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32" name="Rectangle 1049">
                <a:extLst>
                  <a:ext uri="{FF2B5EF4-FFF2-40B4-BE49-F238E27FC236}">
                    <a16:creationId xmlns:a16="http://schemas.microsoft.com/office/drawing/2014/main" id="{4F2FD6F1-EF33-4C02-BBAA-00D405E813BB}"/>
                  </a:ext>
                </a:extLst>
              </p:cNvPr>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33" name="Rectangle 1050">
                <a:extLst>
                  <a:ext uri="{FF2B5EF4-FFF2-40B4-BE49-F238E27FC236}">
                    <a16:creationId xmlns:a16="http://schemas.microsoft.com/office/drawing/2014/main" id="{2512D198-092E-47C7-8757-B47C98F01EF2}"/>
                  </a:ext>
                </a:extLst>
              </p:cNvPr>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34" name="Rectangle 1051">
                <a:extLst>
                  <a:ext uri="{FF2B5EF4-FFF2-40B4-BE49-F238E27FC236}">
                    <a16:creationId xmlns:a16="http://schemas.microsoft.com/office/drawing/2014/main" id="{7D241138-D39A-41F7-B5B9-1057EC91CE74}"/>
                  </a:ext>
                </a:extLst>
              </p:cNvPr>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35" name="Rectangle 1052">
                <a:extLst>
                  <a:ext uri="{FF2B5EF4-FFF2-40B4-BE49-F238E27FC236}">
                    <a16:creationId xmlns:a16="http://schemas.microsoft.com/office/drawing/2014/main" id="{05FCB7A5-A0EC-4002-85F4-3DD1A0C51B08}"/>
                  </a:ext>
                </a:extLst>
              </p:cNvPr>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36" name="Rectangle 1053">
                <a:extLst>
                  <a:ext uri="{FF2B5EF4-FFF2-40B4-BE49-F238E27FC236}">
                    <a16:creationId xmlns:a16="http://schemas.microsoft.com/office/drawing/2014/main" id="{86B86BEE-2734-404A-951B-89C7027A5DBD}"/>
                  </a:ext>
                </a:extLst>
              </p:cNvPr>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37" name="Rectangle 1054">
                <a:extLst>
                  <a:ext uri="{FF2B5EF4-FFF2-40B4-BE49-F238E27FC236}">
                    <a16:creationId xmlns:a16="http://schemas.microsoft.com/office/drawing/2014/main" id="{367C1437-3460-4300-956D-C6D8CA172FE1}"/>
                  </a:ext>
                </a:extLst>
              </p:cNvPr>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3938" name="Rectangle 1055">
                <a:extLst>
                  <a:ext uri="{FF2B5EF4-FFF2-40B4-BE49-F238E27FC236}">
                    <a16:creationId xmlns:a16="http://schemas.microsoft.com/office/drawing/2014/main" id="{4BC6F034-360A-4214-8FA0-F027AA623663}"/>
                  </a:ext>
                </a:extLst>
              </p:cNvPr>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39" name="Rectangle 1056">
                <a:extLst>
                  <a:ext uri="{FF2B5EF4-FFF2-40B4-BE49-F238E27FC236}">
                    <a16:creationId xmlns:a16="http://schemas.microsoft.com/office/drawing/2014/main" id="{02273597-1B47-4A62-B509-080CBA946B84}"/>
                  </a:ext>
                </a:extLst>
              </p:cNvPr>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40" name="Rectangle 1057">
                <a:extLst>
                  <a:ext uri="{FF2B5EF4-FFF2-40B4-BE49-F238E27FC236}">
                    <a16:creationId xmlns:a16="http://schemas.microsoft.com/office/drawing/2014/main" id="{E7793DD5-191E-43BE-A58C-1F61CDA78DB4}"/>
                  </a:ext>
                </a:extLst>
              </p:cNvPr>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3941" name="Rectangle 1058">
                <a:extLst>
                  <a:ext uri="{FF2B5EF4-FFF2-40B4-BE49-F238E27FC236}">
                    <a16:creationId xmlns:a16="http://schemas.microsoft.com/office/drawing/2014/main" id="{9C16A78B-27AD-4BFA-9B6F-03051B0EB379}"/>
                  </a:ext>
                </a:extLst>
              </p:cNvPr>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42" name="Rectangle 1059">
                <a:extLst>
                  <a:ext uri="{FF2B5EF4-FFF2-40B4-BE49-F238E27FC236}">
                    <a16:creationId xmlns:a16="http://schemas.microsoft.com/office/drawing/2014/main" id="{4168D703-D9F3-40A5-9F3C-5347FAF0EDDB}"/>
                  </a:ext>
                </a:extLst>
              </p:cNvPr>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3943" name="Rectangle 1060">
                <a:extLst>
                  <a:ext uri="{FF2B5EF4-FFF2-40B4-BE49-F238E27FC236}">
                    <a16:creationId xmlns:a16="http://schemas.microsoft.com/office/drawing/2014/main" id="{82677080-0CC5-4936-8DF0-57EF9BB18621}"/>
                  </a:ext>
                </a:extLst>
              </p:cNvPr>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44" name="Rectangle 1061">
                <a:extLst>
                  <a:ext uri="{FF2B5EF4-FFF2-40B4-BE49-F238E27FC236}">
                    <a16:creationId xmlns:a16="http://schemas.microsoft.com/office/drawing/2014/main" id="{4FAC436C-A690-422D-867B-D2A52FB8EA6F}"/>
                  </a:ext>
                </a:extLst>
              </p:cNvPr>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3945" name="Rectangle 1062">
                <a:extLst>
                  <a:ext uri="{FF2B5EF4-FFF2-40B4-BE49-F238E27FC236}">
                    <a16:creationId xmlns:a16="http://schemas.microsoft.com/office/drawing/2014/main" id="{A6BC22D5-C5D5-48D6-A5AB-D696C2B5B169}"/>
                  </a:ext>
                </a:extLst>
              </p:cNvPr>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46" name="Rectangle 1063">
                <a:extLst>
                  <a:ext uri="{FF2B5EF4-FFF2-40B4-BE49-F238E27FC236}">
                    <a16:creationId xmlns:a16="http://schemas.microsoft.com/office/drawing/2014/main" id="{5DC7A68A-1FD6-48B3-8DB1-0D6A6DD7EDF5}"/>
                  </a:ext>
                </a:extLst>
              </p:cNvPr>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47" name="Rectangle 1064">
                <a:extLst>
                  <a:ext uri="{FF2B5EF4-FFF2-40B4-BE49-F238E27FC236}">
                    <a16:creationId xmlns:a16="http://schemas.microsoft.com/office/drawing/2014/main" id="{07AB8B21-032B-46C2-911F-414B7FCA11BF}"/>
                  </a:ext>
                </a:extLst>
              </p:cNvPr>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3948" name="Rectangle 1065">
                <a:extLst>
                  <a:ext uri="{FF2B5EF4-FFF2-40B4-BE49-F238E27FC236}">
                    <a16:creationId xmlns:a16="http://schemas.microsoft.com/office/drawing/2014/main" id="{8EC2284B-040B-464D-AA05-9A83775E18A3}"/>
                  </a:ext>
                </a:extLst>
              </p:cNvPr>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3949" name="Rectangle 1066">
                <a:extLst>
                  <a:ext uri="{FF2B5EF4-FFF2-40B4-BE49-F238E27FC236}">
                    <a16:creationId xmlns:a16="http://schemas.microsoft.com/office/drawing/2014/main" id="{473A09E3-449F-4B37-BE10-A1A19D128342}"/>
                  </a:ext>
                </a:extLst>
              </p:cNvPr>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3950" name="Rectangle 1067">
                <a:extLst>
                  <a:ext uri="{FF2B5EF4-FFF2-40B4-BE49-F238E27FC236}">
                    <a16:creationId xmlns:a16="http://schemas.microsoft.com/office/drawing/2014/main" id="{4735D206-3F6D-4E4A-9409-02CBD243D679}"/>
                  </a:ext>
                </a:extLst>
              </p:cNvPr>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3951" name="Rectangle 1068">
                <a:extLst>
                  <a:ext uri="{FF2B5EF4-FFF2-40B4-BE49-F238E27FC236}">
                    <a16:creationId xmlns:a16="http://schemas.microsoft.com/office/drawing/2014/main" id="{F2866CD9-218C-45D3-9C24-73F233FFFB97}"/>
                  </a:ext>
                </a:extLst>
              </p:cNvPr>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52" name="Rectangle 1069">
                <a:extLst>
                  <a:ext uri="{FF2B5EF4-FFF2-40B4-BE49-F238E27FC236}">
                    <a16:creationId xmlns:a16="http://schemas.microsoft.com/office/drawing/2014/main" id="{B3173733-87FA-4D0B-AD17-C7A6B89F9D0B}"/>
                  </a:ext>
                </a:extLst>
              </p:cNvPr>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53" name="Rectangle 1070">
                <a:extLst>
                  <a:ext uri="{FF2B5EF4-FFF2-40B4-BE49-F238E27FC236}">
                    <a16:creationId xmlns:a16="http://schemas.microsoft.com/office/drawing/2014/main" id="{AD710B5B-E1ED-412A-BEB6-33D2B9B79C17}"/>
                  </a:ext>
                </a:extLst>
              </p:cNvPr>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54" name="Rectangle 1071">
                <a:extLst>
                  <a:ext uri="{FF2B5EF4-FFF2-40B4-BE49-F238E27FC236}">
                    <a16:creationId xmlns:a16="http://schemas.microsoft.com/office/drawing/2014/main" id="{CC7E3392-D096-4013-A40C-02120F943CA0}"/>
                  </a:ext>
                </a:extLst>
              </p:cNvPr>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55" name="Rectangle 1072">
                <a:extLst>
                  <a:ext uri="{FF2B5EF4-FFF2-40B4-BE49-F238E27FC236}">
                    <a16:creationId xmlns:a16="http://schemas.microsoft.com/office/drawing/2014/main" id="{2F3D2252-59D8-499C-AD0E-6AB38908514C}"/>
                  </a:ext>
                </a:extLst>
              </p:cNvPr>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56" name="Rectangle 1073">
                <a:extLst>
                  <a:ext uri="{FF2B5EF4-FFF2-40B4-BE49-F238E27FC236}">
                    <a16:creationId xmlns:a16="http://schemas.microsoft.com/office/drawing/2014/main" id="{552CDD84-7C93-4AE3-B1A9-BE6393DEB9DC}"/>
                  </a:ext>
                </a:extLst>
              </p:cNvPr>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57" name="Rectangle 1074">
                <a:extLst>
                  <a:ext uri="{FF2B5EF4-FFF2-40B4-BE49-F238E27FC236}">
                    <a16:creationId xmlns:a16="http://schemas.microsoft.com/office/drawing/2014/main" id="{0E776455-A533-487E-AF6B-7959BDD0A540}"/>
                  </a:ext>
                </a:extLst>
              </p:cNvPr>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58" name="Rectangle 1075">
                <a:extLst>
                  <a:ext uri="{FF2B5EF4-FFF2-40B4-BE49-F238E27FC236}">
                    <a16:creationId xmlns:a16="http://schemas.microsoft.com/office/drawing/2014/main" id="{AC33B100-9F4C-471B-A1EF-835255073D39}"/>
                  </a:ext>
                </a:extLst>
              </p:cNvPr>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59" name="Rectangle 1076">
                <a:extLst>
                  <a:ext uri="{FF2B5EF4-FFF2-40B4-BE49-F238E27FC236}">
                    <a16:creationId xmlns:a16="http://schemas.microsoft.com/office/drawing/2014/main" id="{958A387B-FC4E-4C68-9F1B-2F2E3102F0BE}"/>
                  </a:ext>
                </a:extLst>
              </p:cNvPr>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60" name="Rectangle 1077">
                <a:extLst>
                  <a:ext uri="{FF2B5EF4-FFF2-40B4-BE49-F238E27FC236}">
                    <a16:creationId xmlns:a16="http://schemas.microsoft.com/office/drawing/2014/main" id="{DB0BE65B-9558-44D8-9447-A1AC94B1D85D}"/>
                  </a:ext>
                </a:extLst>
              </p:cNvPr>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61" name="Rectangle 1078">
                <a:extLst>
                  <a:ext uri="{FF2B5EF4-FFF2-40B4-BE49-F238E27FC236}">
                    <a16:creationId xmlns:a16="http://schemas.microsoft.com/office/drawing/2014/main" id="{66FEDB1D-21D8-458B-AEA5-3C1FB578429F}"/>
                  </a:ext>
                </a:extLst>
              </p:cNvPr>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62" name="Rectangle 1079">
                <a:extLst>
                  <a:ext uri="{FF2B5EF4-FFF2-40B4-BE49-F238E27FC236}">
                    <a16:creationId xmlns:a16="http://schemas.microsoft.com/office/drawing/2014/main" id="{CE5D6C40-D3C0-4F69-9364-36E3FCD1A0FA}"/>
                  </a:ext>
                </a:extLst>
              </p:cNvPr>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63" name="Rectangle 1080">
                <a:extLst>
                  <a:ext uri="{FF2B5EF4-FFF2-40B4-BE49-F238E27FC236}">
                    <a16:creationId xmlns:a16="http://schemas.microsoft.com/office/drawing/2014/main" id="{864A351D-9718-43D2-B255-DA161E2E9DEA}"/>
                  </a:ext>
                </a:extLst>
              </p:cNvPr>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64" name="Rectangle 1081">
                <a:extLst>
                  <a:ext uri="{FF2B5EF4-FFF2-40B4-BE49-F238E27FC236}">
                    <a16:creationId xmlns:a16="http://schemas.microsoft.com/office/drawing/2014/main" id="{038DCE79-8FF4-4696-B5A4-A11038342109}"/>
                  </a:ext>
                </a:extLst>
              </p:cNvPr>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65" name="Rectangle 1082">
                <a:extLst>
                  <a:ext uri="{FF2B5EF4-FFF2-40B4-BE49-F238E27FC236}">
                    <a16:creationId xmlns:a16="http://schemas.microsoft.com/office/drawing/2014/main" id="{02A5E92D-4871-4328-B5DC-CF4A945FC159}"/>
                  </a:ext>
                </a:extLst>
              </p:cNvPr>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66" name="Rectangle 1083">
                <a:extLst>
                  <a:ext uri="{FF2B5EF4-FFF2-40B4-BE49-F238E27FC236}">
                    <a16:creationId xmlns:a16="http://schemas.microsoft.com/office/drawing/2014/main" id="{79D43656-6F8A-4DF1-AFF9-160159B6ADFE}"/>
                  </a:ext>
                </a:extLst>
              </p:cNvPr>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67" name="Rectangle 1084">
                <a:extLst>
                  <a:ext uri="{FF2B5EF4-FFF2-40B4-BE49-F238E27FC236}">
                    <a16:creationId xmlns:a16="http://schemas.microsoft.com/office/drawing/2014/main" id="{475B188E-9A27-4443-81AD-BD12B498E17F}"/>
                  </a:ext>
                </a:extLst>
              </p:cNvPr>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68" name="Rectangle 1085">
                <a:extLst>
                  <a:ext uri="{FF2B5EF4-FFF2-40B4-BE49-F238E27FC236}">
                    <a16:creationId xmlns:a16="http://schemas.microsoft.com/office/drawing/2014/main" id="{7B6F4DE2-3600-424B-8216-638167F12751}"/>
                  </a:ext>
                </a:extLst>
              </p:cNvPr>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69" name="Rectangle 1086">
                <a:extLst>
                  <a:ext uri="{FF2B5EF4-FFF2-40B4-BE49-F238E27FC236}">
                    <a16:creationId xmlns:a16="http://schemas.microsoft.com/office/drawing/2014/main" id="{E11B7C69-2B00-4DC1-BD49-EB019AFC2D4C}"/>
                  </a:ext>
                </a:extLst>
              </p:cNvPr>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70" name="Rectangle 1087">
                <a:extLst>
                  <a:ext uri="{FF2B5EF4-FFF2-40B4-BE49-F238E27FC236}">
                    <a16:creationId xmlns:a16="http://schemas.microsoft.com/office/drawing/2014/main" id="{41564D30-FEDD-43DA-9A4E-F78C6ABB5EFC}"/>
                  </a:ext>
                </a:extLst>
              </p:cNvPr>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71" name="Rectangle 1088">
                <a:extLst>
                  <a:ext uri="{FF2B5EF4-FFF2-40B4-BE49-F238E27FC236}">
                    <a16:creationId xmlns:a16="http://schemas.microsoft.com/office/drawing/2014/main" id="{51251B24-65D9-4A75-AC11-818F10AB4F40}"/>
                  </a:ext>
                </a:extLst>
              </p:cNvPr>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72" name="Rectangle 1089">
                <a:extLst>
                  <a:ext uri="{FF2B5EF4-FFF2-40B4-BE49-F238E27FC236}">
                    <a16:creationId xmlns:a16="http://schemas.microsoft.com/office/drawing/2014/main" id="{9240B6F9-A80B-4157-849B-19689B6E554A}"/>
                  </a:ext>
                </a:extLst>
              </p:cNvPr>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73" name="Rectangle 1090">
                <a:extLst>
                  <a:ext uri="{FF2B5EF4-FFF2-40B4-BE49-F238E27FC236}">
                    <a16:creationId xmlns:a16="http://schemas.microsoft.com/office/drawing/2014/main" id="{B0FED1E5-4D62-4903-B2EA-1B19A0F77575}"/>
                  </a:ext>
                </a:extLst>
              </p:cNvPr>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74" name="Rectangle 1091">
                <a:extLst>
                  <a:ext uri="{FF2B5EF4-FFF2-40B4-BE49-F238E27FC236}">
                    <a16:creationId xmlns:a16="http://schemas.microsoft.com/office/drawing/2014/main" id="{EFDC99E6-E61B-48E8-A2EB-457F1248C71B}"/>
                  </a:ext>
                </a:extLst>
              </p:cNvPr>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75" name="Rectangle 1092">
                <a:extLst>
                  <a:ext uri="{FF2B5EF4-FFF2-40B4-BE49-F238E27FC236}">
                    <a16:creationId xmlns:a16="http://schemas.microsoft.com/office/drawing/2014/main" id="{2B881482-A574-4C25-AE55-4098A94C5592}"/>
                  </a:ext>
                </a:extLst>
              </p:cNvPr>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76" name="Rectangle 1093">
                <a:extLst>
                  <a:ext uri="{FF2B5EF4-FFF2-40B4-BE49-F238E27FC236}">
                    <a16:creationId xmlns:a16="http://schemas.microsoft.com/office/drawing/2014/main" id="{ED15EFCC-ABFA-4EB9-946C-0B2DD800F586}"/>
                  </a:ext>
                </a:extLst>
              </p:cNvPr>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77" name="Rectangle 1094">
                <a:extLst>
                  <a:ext uri="{FF2B5EF4-FFF2-40B4-BE49-F238E27FC236}">
                    <a16:creationId xmlns:a16="http://schemas.microsoft.com/office/drawing/2014/main" id="{F5AA0376-778F-4ABA-ADEB-7A388043403C}"/>
                  </a:ext>
                </a:extLst>
              </p:cNvPr>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78" name="Rectangle 1095">
                <a:extLst>
                  <a:ext uri="{FF2B5EF4-FFF2-40B4-BE49-F238E27FC236}">
                    <a16:creationId xmlns:a16="http://schemas.microsoft.com/office/drawing/2014/main" id="{62D70571-A451-4370-9E1E-62F1BD2C96F9}"/>
                  </a:ext>
                </a:extLst>
              </p:cNvPr>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79" name="Rectangle 1096">
                <a:extLst>
                  <a:ext uri="{FF2B5EF4-FFF2-40B4-BE49-F238E27FC236}">
                    <a16:creationId xmlns:a16="http://schemas.microsoft.com/office/drawing/2014/main" id="{1D7A1329-754B-4B77-AEC2-E66C90931810}"/>
                  </a:ext>
                </a:extLst>
              </p:cNvPr>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80" name="Rectangle 1097">
                <a:extLst>
                  <a:ext uri="{FF2B5EF4-FFF2-40B4-BE49-F238E27FC236}">
                    <a16:creationId xmlns:a16="http://schemas.microsoft.com/office/drawing/2014/main" id="{77372972-7819-4892-AB46-6FC7ACC6CB6A}"/>
                  </a:ext>
                </a:extLst>
              </p:cNvPr>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81" name="Rectangle 1098">
                <a:extLst>
                  <a:ext uri="{FF2B5EF4-FFF2-40B4-BE49-F238E27FC236}">
                    <a16:creationId xmlns:a16="http://schemas.microsoft.com/office/drawing/2014/main" id="{ED6C5B60-6A98-4511-BF93-B57247443725}"/>
                  </a:ext>
                </a:extLst>
              </p:cNvPr>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82" name="Rectangle 1099">
                <a:extLst>
                  <a:ext uri="{FF2B5EF4-FFF2-40B4-BE49-F238E27FC236}">
                    <a16:creationId xmlns:a16="http://schemas.microsoft.com/office/drawing/2014/main" id="{EEF76029-9CC3-4878-ACB4-45CB7EF2F698}"/>
                  </a:ext>
                </a:extLst>
              </p:cNvPr>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83" name="Rectangle 1100">
                <a:extLst>
                  <a:ext uri="{FF2B5EF4-FFF2-40B4-BE49-F238E27FC236}">
                    <a16:creationId xmlns:a16="http://schemas.microsoft.com/office/drawing/2014/main" id="{8B1D42DF-A4AF-4623-80CD-E92B2FFA12FA}"/>
                  </a:ext>
                </a:extLst>
              </p:cNvPr>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84" name="Rectangle 1101">
                <a:extLst>
                  <a:ext uri="{FF2B5EF4-FFF2-40B4-BE49-F238E27FC236}">
                    <a16:creationId xmlns:a16="http://schemas.microsoft.com/office/drawing/2014/main" id="{BBD3A998-2FE3-423F-957E-4275D08A4FF6}"/>
                  </a:ext>
                </a:extLst>
              </p:cNvPr>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85" name="Rectangle 1102">
                <a:extLst>
                  <a:ext uri="{FF2B5EF4-FFF2-40B4-BE49-F238E27FC236}">
                    <a16:creationId xmlns:a16="http://schemas.microsoft.com/office/drawing/2014/main" id="{D34537ED-7093-4632-85BA-FC9BCB332D79}"/>
                  </a:ext>
                </a:extLst>
              </p:cNvPr>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86" name="Rectangle 1103">
                <a:extLst>
                  <a:ext uri="{FF2B5EF4-FFF2-40B4-BE49-F238E27FC236}">
                    <a16:creationId xmlns:a16="http://schemas.microsoft.com/office/drawing/2014/main" id="{388CEBAA-8899-4966-AAC0-25606EE20B3A}"/>
                  </a:ext>
                </a:extLst>
              </p:cNvPr>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87" name="Rectangle 1104">
                <a:extLst>
                  <a:ext uri="{FF2B5EF4-FFF2-40B4-BE49-F238E27FC236}">
                    <a16:creationId xmlns:a16="http://schemas.microsoft.com/office/drawing/2014/main" id="{8AD7CAE7-932A-477B-96B8-1A003D8CB4CA}"/>
                  </a:ext>
                </a:extLst>
              </p:cNvPr>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88" name="Rectangle 1105">
                <a:extLst>
                  <a:ext uri="{FF2B5EF4-FFF2-40B4-BE49-F238E27FC236}">
                    <a16:creationId xmlns:a16="http://schemas.microsoft.com/office/drawing/2014/main" id="{FD46B447-8C9E-4C39-BD8A-A22297BD7638}"/>
                  </a:ext>
                </a:extLst>
              </p:cNvPr>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89" name="Rectangle 1106">
                <a:extLst>
                  <a:ext uri="{FF2B5EF4-FFF2-40B4-BE49-F238E27FC236}">
                    <a16:creationId xmlns:a16="http://schemas.microsoft.com/office/drawing/2014/main" id="{9EBA5167-9330-467B-9065-D9B77A329F43}"/>
                  </a:ext>
                </a:extLst>
              </p:cNvPr>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90" name="Rectangle 1107">
                <a:extLst>
                  <a:ext uri="{FF2B5EF4-FFF2-40B4-BE49-F238E27FC236}">
                    <a16:creationId xmlns:a16="http://schemas.microsoft.com/office/drawing/2014/main" id="{06CB3594-1738-4DDD-B8C5-3EF2C1FA1089}"/>
                  </a:ext>
                </a:extLst>
              </p:cNvPr>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91" name="Rectangle 1108">
                <a:extLst>
                  <a:ext uri="{FF2B5EF4-FFF2-40B4-BE49-F238E27FC236}">
                    <a16:creationId xmlns:a16="http://schemas.microsoft.com/office/drawing/2014/main" id="{C26D629C-0ADF-4382-AFA9-376FC0539789}"/>
                  </a:ext>
                </a:extLst>
              </p:cNvPr>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92" name="Rectangle 1109">
                <a:extLst>
                  <a:ext uri="{FF2B5EF4-FFF2-40B4-BE49-F238E27FC236}">
                    <a16:creationId xmlns:a16="http://schemas.microsoft.com/office/drawing/2014/main" id="{5E7F7DEE-0EB6-465D-9330-F1B5C0AA3B04}"/>
                  </a:ext>
                </a:extLst>
              </p:cNvPr>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93" name="Rectangle 1110">
                <a:extLst>
                  <a:ext uri="{FF2B5EF4-FFF2-40B4-BE49-F238E27FC236}">
                    <a16:creationId xmlns:a16="http://schemas.microsoft.com/office/drawing/2014/main" id="{2818A4DA-17A0-4659-841D-89CD2BA271BD}"/>
                  </a:ext>
                </a:extLst>
              </p:cNvPr>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3994" name="Rectangle 1111">
                <a:extLst>
                  <a:ext uri="{FF2B5EF4-FFF2-40B4-BE49-F238E27FC236}">
                    <a16:creationId xmlns:a16="http://schemas.microsoft.com/office/drawing/2014/main" id="{6017C141-18AB-4AD7-8F37-2C145533E742}"/>
                  </a:ext>
                </a:extLst>
              </p:cNvPr>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95" name="Rectangle 1112">
                <a:extLst>
                  <a:ext uri="{FF2B5EF4-FFF2-40B4-BE49-F238E27FC236}">
                    <a16:creationId xmlns:a16="http://schemas.microsoft.com/office/drawing/2014/main" id="{E7388254-C981-4241-AE01-04D4599ECBE5}"/>
                  </a:ext>
                </a:extLst>
              </p:cNvPr>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3996" name="Rectangle 1113">
                <a:extLst>
                  <a:ext uri="{FF2B5EF4-FFF2-40B4-BE49-F238E27FC236}">
                    <a16:creationId xmlns:a16="http://schemas.microsoft.com/office/drawing/2014/main" id="{EF012E51-ACDD-42E1-9D91-60A57EEC8A27}"/>
                  </a:ext>
                </a:extLst>
              </p:cNvPr>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97" name="Rectangle 1114">
                <a:extLst>
                  <a:ext uri="{FF2B5EF4-FFF2-40B4-BE49-F238E27FC236}">
                    <a16:creationId xmlns:a16="http://schemas.microsoft.com/office/drawing/2014/main" id="{96E5D1F9-AA7D-4485-B286-C864BF8A36E6}"/>
                  </a:ext>
                </a:extLst>
              </p:cNvPr>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98" name="Rectangle 1115">
                <a:extLst>
                  <a:ext uri="{FF2B5EF4-FFF2-40B4-BE49-F238E27FC236}">
                    <a16:creationId xmlns:a16="http://schemas.microsoft.com/office/drawing/2014/main" id="{F2B6D090-9FC6-4D19-9B50-A27DE586FC3E}"/>
                  </a:ext>
                </a:extLst>
              </p:cNvPr>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99" name="Rectangle 1116">
                <a:extLst>
                  <a:ext uri="{FF2B5EF4-FFF2-40B4-BE49-F238E27FC236}">
                    <a16:creationId xmlns:a16="http://schemas.microsoft.com/office/drawing/2014/main" id="{169B3DED-636E-4DA2-AD6D-DB5EA2BC7926}"/>
                  </a:ext>
                </a:extLst>
              </p:cNvPr>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4000" name="Rectangle 1117">
                <a:extLst>
                  <a:ext uri="{FF2B5EF4-FFF2-40B4-BE49-F238E27FC236}">
                    <a16:creationId xmlns:a16="http://schemas.microsoft.com/office/drawing/2014/main" id="{E95BF796-BF01-4AF0-B16E-9DBB1A1CD511}"/>
                  </a:ext>
                </a:extLst>
              </p:cNvPr>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01" name="Rectangle 1118">
                <a:extLst>
                  <a:ext uri="{FF2B5EF4-FFF2-40B4-BE49-F238E27FC236}">
                    <a16:creationId xmlns:a16="http://schemas.microsoft.com/office/drawing/2014/main" id="{C53F86C9-014F-4700-BE6B-89CB42D6FF99}"/>
                  </a:ext>
                </a:extLst>
              </p:cNvPr>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02" name="Rectangle 1119">
                <a:extLst>
                  <a:ext uri="{FF2B5EF4-FFF2-40B4-BE49-F238E27FC236}">
                    <a16:creationId xmlns:a16="http://schemas.microsoft.com/office/drawing/2014/main" id="{B4D7E5FD-D6BB-482C-991B-E6368DFE5E9E}"/>
                  </a:ext>
                </a:extLst>
              </p:cNvPr>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03" name="Rectangle 1120">
                <a:extLst>
                  <a:ext uri="{FF2B5EF4-FFF2-40B4-BE49-F238E27FC236}">
                    <a16:creationId xmlns:a16="http://schemas.microsoft.com/office/drawing/2014/main" id="{6A3F0C39-3B9C-4CC9-9C2F-AF76C6413CCF}"/>
                  </a:ext>
                </a:extLst>
              </p:cNvPr>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04" name="Rectangle 1121">
                <a:extLst>
                  <a:ext uri="{FF2B5EF4-FFF2-40B4-BE49-F238E27FC236}">
                    <a16:creationId xmlns:a16="http://schemas.microsoft.com/office/drawing/2014/main" id="{DA07FD9A-68D6-4143-B4F8-02D77134D889}"/>
                  </a:ext>
                </a:extLst>
              </p:cNvPr>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05" name="Rectangle 1122">
                <a:extLst>
                  <a:ext uri="{FF2B5EF4-FFF2-40B4-BE49-F238E27FC236}">
                    <a16:creationId xmlns:a16="http://schemas.microsoft.com/office/drawing/2014/main" id="{857DFCEA-C9AF-41B2-925F-4A73FF98EF63}"/>
                  </a:ext>
                </a:extLst>
              </p:cNvPr>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06" name="Rectangle 1123">
                <a:extLst>
                  <a:ext uri="{FF2B5EF4-FFF2-40B4-BE49-F238E27FC236}">
                    <a16:creationId xmlns:a16="http://schemas.microsoft.com/office/drawing/2014/main" id="{F6C49140-4269-4472-A090-BBDA92AF0D84}"/>
                  </a:ext>
                </a:extLst>
              </p:cNvPr>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07" name="Rectangle 1124">
                <a:extLst>
                  <a:ext uri="{FF2B5EF4-FFF2-40B4-BE49-F238E27FC236}">
                    <a16:creationId xmlns:a16="http://schemas.microsoft.com/office/drawing/2014/main" id="{46DDAA4E-C641-47B5-BA66-4CC7614D4BEE}"/>
                  </a:ext>
                </a:extLst>
              </p:cNvPr>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08" name="Rectangle 1125">
                <a:extLst>
                  <a:ext uri="{FF2B5EF4-FFF2-40B4-BE49-F238E27FC236}">
                    <a16:creationId xmlns:a16="http://schemas.microsoft.com/office/drawing/2014/main" id="{6A5E4293-EC5F-48C4-BC25-7486B64D18C2}"/>
                  </a:ext>
                </a:extLst>
              </p:cNvPr>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09" name="Rectangle 1126">
                <a:extLst>
                  <a:ext uri="{FF2B5EF4-FFF2-40B4-BE49-F238E27FC236}">
                    <a16:creationId xmlns:a16="http://schemas.microsoft.com/office/drawing/2014/main" id="{3ECA51F0-93B6-4E7B-82D8-8D7C9DA62021}"/>
                  </a:ext>
                </a:extLst>
              </p:cNvPr>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10" name="Rectangle 1127">
                <a:extLst>
                  <a:ext uri="{FF2B5EF4-FFF2-40B4-BE49-F238E27FC236}">
                    <a16:creationId xmlns:a16="http://schemas.microsoft.com/office/drawing/2014/main" id="{52C65CE7-1740-4E4F-B527-D29A0808C66D}"/>
                  </a:ext>
                </a:extLst>
              </p:cNvPr>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011" name="Rectangle 1128">
                <a:extLst>
                  <a:ext uri="{FF2B5EF4-FFF2-40B4-BE49-F238E27FC236}">
                    <a16:creationId xmlns:a16="http://schemas.microsoft.com/office/drawing/2014/main" id="{A7DF7889-7BCC-4F14-9030-F505A69ABA24}"/>
                  </a:ext>
                </a:extLst>
              </p:cNvPr>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12" name="Rectangle 1129">
                <a:extLst>
                  <a:ext uri="{FF2B5EF4-FFF2-40B4-BE49-F238E27FC236}">
                    <a16:creationId xmlns:a16="http://schemas.microsoft.com/office/drawing/2014/main" id="{CAAA80C9-BB54-40F9-BC1F-5F5E80A8BE1E}"/>
                  </a:ext>
                </a:extLst>
              </p:cNvPr>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13" name="Rectangle 1130">
                <a:extLst>
                  <a:ext uri="{FF2B5EF4-FFF2-40B4-BE49-F238E27FC236}">
                    <a16:creationId xmlns:a16="http://schemas.microsoft.com/office/drawing/2014/main" id="{E5A57E37-6B5A-44DD-AEB5-CED8E592B7FC}"/>
                  </a:ext>
                </a:extLst>
              </p:cNvPr>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14" name="Rectangle 1131">
                <a:extLst>
                  <a:ext uri="{FF2B5EF4-FFF2-40B4-BE49-F238E27FC236}">
                    <a16:creationId xmlns:a16="http://schemas.microsoft.com/office/drawing/2014/main" id="{DA127F11-D7F0-46AD-918C-CD092035D658}"/>
                  </a:ext>
                </a:extLst>
              </p:cNvPr>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15" name="Rectangle 1132">
                <a:extLst>
                  <a:ext uri="{FF2B5EF4-FFF2-40B4-BE49-F238E27FC236}">
                    <a16:creationId xmlns:a16="http://schemas.microsoft.com/office/drawing/2014/main" id="{D85D84EC-1758-47B6-90B8-610E3B6E35CF}"/>
                  </a:ext>
                </a:extLst>
              </p:cNvPr>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16" name="Rectangle 1133">
                <a:extLst>
                  <a:ext uri="{FF2B5EF4-FFF2-40B4-BE49-F238E27FC236}">
                    <a16:creationId xmlns:a16="http://schemas.microsoft.com/office/drawing/2014/main" id="{461214F9-7335-47F4-BE64-65D380954B8F}"/>
                  </a:ext>
                </a:extLst>
              </p:cNvPr>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17" name="Rectangle 1134">
                <a:extLst>
                  <a:ext uri="{FF2B5EF4-FFF2-40B4-BE49-F238E27FC236}">
                    <a16:creationId xmlns:a16="http://schemas.microsoft.com/office/drawing/2014/main" id="{5B24D57E-64EA-43EA-A9E4-BB51C92B804F}"/>
                  </a:ext>
                </a:extLst>
              </p:cNvPr>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18" name="Rectangle 1135">
                <a:extLst>
                  <a:ext uri="{FF2B5EF4-FFF2-40B4-BE49-F238E27FC236}">
                    <a16:creationId xmlns:a16="http://schemas.microsoft.com/office/drawing/2014/main" id="{0B4C8D0E-A06D-4D75-9F3B-166C649F6960}"/>
                  </a:ext>
                </a:extLst>
              </p:cNvPr>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19" name="Rectangle 1136">
                <a:extLst>
                  <a:ext uri="{FF2B5EF4-FFF2-40B4-BE49-F238E27FC236}">
                    <a16:creationId xmlns:a16="http://schemas.microsoft.com/office/drawing/2014/main" id="{1150010C-B6F2-48B7-B9D6-B8E7FCE38B99}"/>
                  </a:ext>
                </a:extLst>
              </p:cNvPr>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20" name="Rectangle 1137">
                <a:extLst>
                  <a:ext uri="{FF2B5EF4-FFF2-40B4-BE49-F238E27FC236}">
                    <a16:creationId xmlns:a16="http://schemas.microsoft.com/office/drawing/2014/main" id="{2A014EEB-C290-4A19-8640-B78CC1BD5A62}"/>
                  </a:ext>
                </a:extLst>
              </p:cNvPr>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4021" name="Rectangle 1138">
                <a:extLst>
                  <a:ext uri="{FF2B5EF4-FFF2-40B4-BE49-F238E27FC236}">
                    <a16:creationId xmlns:a16="http://schemas.microsoft.com/office/drawing/2014/main" id="{F92EF2CE-46EE-4723-A121-DF229BE5A9E1}"/>
                  </a:ext>
                </a:extLst>
              </p:cNvPr>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22" name="Rectangle 1139">
                <a:extLst>
                  <a:ext uri="{FF2B5EF4-FFF2-40B4-BE49-F238E27FC236}">
                    <a16:creationId xmlns:a16="http://schemas.microsoft.com/office/drawing/2014/main" id="{7D9C42B0-3ADF-46AC-9C5F-4A532AEEB148}"/>
                  </a:ext>
                </a:extLst>
              </p:cNvPr>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23" name="Rectangle 1140">
                <a:extLst>
                  <a:ext uri="{FF2B5EF4-FFF2-40B4-BE49-F238E27FC236}">
                    <a16:creationId xmlns:a16="http://schemas.microsoft.com/office/drawing/2014/main" id="{A5146187-FBAB-4B6B-860F-0C8ABA7E5D5C}"/>
                  </a:ext>
                </a:extLst>
              </p:cNvPr>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24" name="Rectangle 1141">
                <a:extLst>
                  <a:ext uri="{FF2B5EF4-FFF2-40B4-BE49-F238E27FC236}">
                    <a16:creationId xmlns:a16="http://schemas.microsoft.com/office/drawing/2014/main" id="{2716958B-1FD8-419D-8AC1-E34EE96E550D}"/>
                  </a:ext>
                </a:extLst>
              </p:cNvPr>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25" name="Rectangle 1142">
                <a:extLst>
                  <a:ext uri="{FF2B5EF4-FFF2-40B4-BE49-F238E27FC236}">
                    <a16:creationId xmlns:a16="http://schemas.microsoft.com/office/drawing/2014/main" id="{CB5E04AD-6720-4797-B8BA-5D06584993D6}"/>
                  </a:ext>
                </a:extLst>
              </p:cNvPr>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26" name="Rectangle 1143">
                <a:extLst>
                  <a:ext uri="{FF2B5EF4-FFF2-40B4-BE49-F238E27FC236}">
                    <a16:creationId xmlns:a16="http://schemas.microsoft.com/office/drawing/2014/main" id="{335516AC-9A26-4C17-856E-61A217056327}"/>
                  </a:ext>
                </a:extLst>
              </p:cNvPr>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27" name="Rectangle 1144">
                <a:extLst>
                  <a:ext uri="{FF2B5EF4-FFF2-40B4-BE49-F238E27FC236}">
                    <a16:creationId xmlns:a16="http://schemas.microsoft.com/office/drawing/2014/main" id="{B38E2492-2D40-4E1E-8B47-E41E681D74F3}"/>
                  </a:ext>
                </a:extLst>
              </p:cNvPr>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28" name="Rectangle 1145">
                <a:extLst>
                  <a:ext uri="{FF2B5EF4-FFF2-40B4-BE49-F238E27FC236}">
                    <a16:creationId xmlns:a16="http://schemas.microsoft.com/office/drawing/2014/main" id="{A74ED283-266F-4EC6-9B07-6F6895C3A9AF}"/>
                  </a:ext>
                </a:extLst>
              </p:cNvPr>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029" name="Rectangle 1146">
                <a:extLst>
                  <a:ext uri="{FF2B5EF4-FFF2-40B4-BE49-F238E27FC236}">
                    <a16:creationId xmlns:a16="http://schemas.microsoft.com/office/drawing/2014/main" id="{8859921E-8105-490B-8F32-8E4110235B0D}"/>
                  </a:ext>
                </a:extLst>
              </p:cNvPr>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30" name="Rectangle 1147">
                <a:extLst>
                  <a:ext uri="{FF2B5EF4-FFF2-40B4-BE49-F238E27FC236}">
                    <a16:creationId xmlns:a16="http://schemas.microsoft.com/office/drawing/2014/main" id="{82EED63A-5FB8-4CC2-B15F-3F43E3EE180C}"/>
                  </a:ext>
                </a:extLst>
              </p:cNvPr>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031" name="Rectangle 1148">
                <a:extLst>
                  <a:ext uri="{FF2B5EF4-FFF2-40B4-BE49-F238E27FC236}">
                    <a16:creationId xmlns:a16="http://schemas.microsoft.com/office/drawing/2014/main" id="{6E06EAF5-18CD-4058-904F-821007E7521E}"/>
                  </a:ext>
                </a:extLst>
              </p:cNvPr>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032" name="Rectangle 1149">
                <a:extLst>
                  <a:ext uri="{FF2B5EF4-FFF2-40B4-BE49-F238E27FC236}">
                    <a16:creationId xmlns:a16="http://schemas.microsoft.com/office/drawing/2014/main" id="{6FBB8C4A-9271-42D7-9CBA-CD1AF79FE1CF}"/>
                  </a:ext>
                </a:extLst>
              </p:cNvPr>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033" name="Rectangle 1150">
                <a:extLst>
                  <a:ext uri="{FF2B5EF4-FFF2-40B4-BE49-F238E27FC236}">
                    <a16:creationId xmlns:a16="http://schemas.microsoft.com/office/drawing/2014/main" id="{E307034A-7760-4ED2-AA25-F389DE0086D8}"/>
                  </a:ext>
                </a:extLst>
              </p:cNvPr>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4034" name="Rectangle 1151">
                <a:extLst>
                  <a:ext uri="{FF2B5EF4-FFF2-40B4-BE49-F238E27FC236}">
                    <a16:creationId xmlns:a16="http://schemas.microsoft.com/office/drawing/2014/main" id="{8BD1D292-7B3A-4B0A-95AB-33C95EA9D89A}"/>
                  </a:ext>
                </a:extLst>
              </p:cNvPr>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035" name="Rectangle 1152">
                <a:extLst>
                  <a:ext uri="{FF2B5EF4-FFF2-40B4-BE49-F238E27FC236}">
                    <a16:creationId xmlns:a16="http://schemas.microsoft.com/office/drawing/2014/main" id="{EFE51057-4B0C-45A1-88DF-44F15F6BA8F8}"/>
                  </a:ext>
                </a:extLst>
              </p:cNvPr>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4036" name="Rectangle 1153">
                <a:extLst>
                  <a:ext uri="{FF2B5EF4-FFF2-40B4-BE49-F238E27FC236}">
                    <a16:creationId xmlns:a16="http://schemas.microsoft.com/office/drawing/2014/main" id="{9ADD87FC-C217-4C90-AE61-4ACC52AB5CBC}"/>
                  </a:ext>
                </a:extLst>
              </p:cNvPr>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37" name="Rectangle 1154">
                <a:extLst>
                  <a:ext uri="{FF2B5EF4-FFF2-40B4-BE49-F238E27FC236}">
                    <a16:creationId xmlns:a16="http://schemas.microsoft.com/office/drawing/2014/main" id="{1D352642-6D3C-454B-874E-B56DCD2DE868}"/>
                  </a:ext>
                </a:extLst>
              </p:cNvPr>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38" name="Rectangle 1155">
                <a:extLst>
                  <a:ext uri="{FF2B5EF4-FFF2-40B4-BE49-F238E27FC236}">
                    <a16:creationId xmlns:a16="http://schemas.microsoft.com/office/drawing/2014/main" id="{9A40A654-CFA2-4DEB-A12F-B26919F1E34F}"/>
                  </a:ext>
                </a:extLst>
              </p:cNvPr>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39" name="Rectangle 1156">
                <a:extLst>
                  <a:ext uri="{FF2B5EF4-FFF2-40B4-BE49-F238E27FC236}">
                    <a16:creationId xmlns:a16="http://schemas.microsoft.com/office/drawing/2014/main" id="{232D1CDC-DFB5-41E2-A371-4901C5AE8F45}"/>
                  </a:ext>
                </a:extLst>
              </p:cNvPr>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40" name="Rectangle 1157">
                <a:extLst>
                  <a:ext uri="{FF2B5EF4-FFF2-40B4-BE49-F238E27FC236}">
                    <a16:creationId xmlns:a16="http://schemas.microsoft.com/office/drawing/2014/main" id="{FC76BC8F-3BED-4A9E-9C82-EFE215B97DDD}"/>
                  </a:ext>
                </a:extLst>
              </p:cNvPr>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41" name="Rectangle 1158">
                <a:extLst>
                  <a:ext uri="{FF2B5EF4-FFF2-40B4-BE49-F238E27FC236}">
                    <a16:creationId xmlns:a16="http://schemas.microsoft.com/office/drawing/2014/main" id="{DD3B8C97-D43A-49D6-9621-781438608BC7}"/>
                  </a:ext>
                </a:extLst>
              </p:cNvPr>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42" name="Rectangle 1159">
                <a:extLst>
                  <a:ext uri="{FF2B5EF4-FFF2-40B4-BE49-F238E27FC236}">
                    <a16:creationId xmlns:a16="http://schemas.microsoft.com/office/drawing/2014/main" id="{3A746573-52FD-4172-902F-1AC0575BEE79}"/>
                  </a:ext>
                </a:extLst>
              </p:cNvPr>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43" name="Rectangle 1160">
                <a:extLst>
                  <a:ext uri="{FF2B5EF4-FFF2-40B4-BE49-F238E27FC236}">
                    <a16:creationId xmlns:a16="http://schemas.microsoft.com/office/drawing/2014/main" id="{C3B85427-9D8A-47D1-8CC7-833B812E95D5}"/>
                  </a:ext>
                </a:extLst>
              </p:cNvPr>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44" name="Rectangle 1161">
                <a:extLst>
                  <a:ext uri="{FF2B5EF4-FFF2-40B4-BE49-F238E27FC236}">
                    <a16:creationId xmlns:a16="http://schemas.microsoft.com/office/drawing/2014/main" id="{1DB6611E-61EC-4114-8751-0B016D90BEF8}"/>
                  </a:ext>
                </a:extLst>
              </p:cNvPr>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45" name="Rectangle 1162">
                <a:extLst>
                  <a:ext uri="{FF2B5EF4-FFF2-40B4-BE49-F238E27FC236}">
                    <a16:creationId xmlns:a16="http://schemas.microsoft.com/office/drawing/2014/main" id="{57FC59BE-3378-4614-A1E3-85D951466313}"/>
                  </a:ext>
                </a:extLst>
              </p:cNvPr>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46" name="Rectangle 1163">
                <a:extLst>
                  <a:ext uri="{FF2B5EF4-FFF2-40B4-BE49-F238E27FC236}">
                    <a16:creationId xmlns:a16="http://schemas.microsoft.com/office/drawing/2014/main" id="{F857F43D-B04E-4E31-A662-6DE9BBD8D2A5}"/>
                  </a:ext>
                </a:extLst>
              </p:cNvPr>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47" name="Rectangle 1164">
                <a:extLst>
                  <a:ext uri="{FF2B5EF4-FFF2-40B4-BE49-F238E27FC236}">
                    <a16:creationId xmlns:a16="http://schemas.microsoft.com/office/drawing/2014/main" id="{940A8F07-488F-439E-95ED-929824B9920B}"/>
                  </a:ext>
                </a:extLst>
              </p:cNvPr>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4048" name="Rectangle 1165">
                <a:extLst>
                  <a:ext uri="{FF2B5EF4-FFF2-40B4-BE49-F238E27FC236}">
                    <a16:creationId xmlns:a16="http://schemas.microsoft.com/office/drawing/2014/main" id="{52B51F3F-4206-4AE5-9ABC-FF87F641BAF1}"/>
                  </a:ext>
                </a:extLst>
              </p:cNvPr>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49" name="Rectangle 1166">
                <a:extLst>
                  <a:ext uri="{FF2B5EF4-FFF2-40B4-BE49-F238E27FC236}">
                    <a16:creationId xmlns:a16="http://schemas.microsoft.com/office/drawing/2014/main" id="{C7C32211-8B36-47EF-B7D8-D3B9056CDB47}"/>
                  </a:ext>
                </a:extLst>
              </p:cNvPr>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50" name="Rectangle 1167">
                <a:extLst>
                  <a:ext uri="{FF2B5EF4-FFF2-40B4-BE49-F238E27FC236}">
                    <a16:creationId xmlns:a16="http://schemas.microsoft.com/office/drawing/2014/main" id="{1DF3A3EB-1CBD-4321-B953-0841D4598959}"/>
                  </a:ext>
                </a:extLst>
              </p:cNvPr>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51" name="Rectangle 1168">
                <a:extLst>
                  <a:ext uri="{FF2B5EF4-FFF2-40B4-BE49-F238E27FC236}">
                    <a16:creationId xmlns:a16="http://schemas.microsoft.com/office/drawing/2014/main" id="{85A8ACE4-04D6-4B07-B386-B5996CAF3403}"/>
                  </a:ext>
                </a:extLst>
              </p:cNvPr>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52" name="Rectangle 1169">
                <a:extLst>
                  <a:ext uri="{FF2B5EF4-FFF2-40B4-BE49-F238E27FC236}">
                    <a16:creationId xmlns:a16="http://schemas.microsoft.com/office/drawing/2014/main" id="{D3EB4227-931F-4AE2-80F7-1314C49E340A}"/>
                  </a:ext>
                </a:extLst>
              </p:cNvPr>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53" name="Rectangle 1170">
                <a:extLst>
                  <a:ext uri="{FF2B5EF4-FFF2-40B4-BE49-F238E27FC236}">
                    <a16:creationId xmlns:a16="http://schemas.microsoft.com/office/drawing/2014/main" id="{0EA85016-6922-4A37-9C88-DAD84AD4065F}"/>
                  </a:ext>
                </a:extLst>
              </p:cNvPr>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054" name="Rectangle 1171">
                <a:extLst>
                  <a:ext uri="{FF2B5EF4-FFF2-40B4-BE49-F238E27FC236}">
                    <a16:creationId xmlns:a16="http://schemas.microsoft.com/office/drawing/2014/main" id="{D80ED34C-1AC3-40BD-8ECC-A98842C9CEF4}"/>
                  </a:ext>
                </a:extLst>
              </p:cNvPr>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55" name="Rectangle 1172">
                <a:extLst>
                  <a:ext uri="{FF2B5EF4-FFF2-40B4-BE49-F238E27FC236}">
                    <a16:creationId xmlns:a16="http://schemas.microsoft.com/office/drawing/2014/main" id="{E4ED989D-E00E-45C1-B4D8-AE1CED786655}"/>
                  </a:ext>
                </a:extLst>
              </p:cNvPr>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4056" name="Rectangle 1173">
                <a:extLst>
                  <a:ext uri="{FF2B5EF4-FFF2-40B4-BE49-F238E27FC236}">
                    <a16:creationId xmlns:a16="http://schemas.microsoft.com/office/drawing/2014/main" id="{D3291E83-C4D1-435B-AB8D-C6650DE55BB6}"/>
                  </a:ext>
                </a:extLst>
              </p:cNvPr>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4057" name="Rectangle 1174">
                <a:extLst>
                  <a:ext uri="{FF2B5EF4-FFF2-40B4-BE49-F238E27FC236}">
                    <a16:creationId xmlns:a16="http://schemas.microsoft.com/office/drawing/2014/main" id="{8284556E-A96C-4F6E-87A3-982A8F50E2DA}"/>
                  </a:ext>
                </a:extLst>
              </p:cNvPr>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58" name="Rectangle 1175">
                <a:extLst>
                  <a:ext uri="{FF2B5EF4-FFF2-40B4-BE49-F238E27FC236}">
                    <a16:creationId xmlns:a16="http://schemas.microsoft.com/office/drawing/2014/main" id="{FD954725-0D78-4895-B5CA-6D5F345E5A5B}"/>
                  </a:ext>
                </a:extLst>
              </p:cNvPr>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59" name="Rectangle 1176">
                <a:extLst>
                  <a:ext uri="{FF2B5EF4-FFF2-40B4-BE49-F238E27FC236}">
                    <a16:creationId xmlns:a16="http://schemas.microsoft.com/office/drawing/2014/main" id="{2088B88A-62B8-4BB6-B8C5-D62054F7A461}"/>
                  </a:ext>
                </a:extLst>
              </p:cNvPr>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060" name="Rectangle 1177">
                <a:extLst>
                  <a:ext uri="{FF2B5EF4-FFF2-40B4-BE49-F238E27FC236}">
                    <a16:creationId xmlns:a16="http://schemas.microsoft.com/office/drawing/2014/main" id="{236E8A8F-6777-4910-8370-09473C562634}"/>
                  </a:ext>
                </a:extLst>
              </p:cNvPr>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61" name="Rectangle 1178">
                <a:extLst>
                  <a:ext uri="{FF2B5EF4-FFF2-40B4-BE49-F238E27FC236}">
                    <a16:creationId xmlns:a16="http://schemas.microsoft.com/office/drawing/2014/main" id="{0FA67468-0B68-41DD-B504-F5D7C00D1D28}"/>
                  </a:ext>
                </a:extLst>
              </p:cNvPr>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4062" name="Rectangle 1179">
                <a:extLst>
                  <a:ext uri="{FF2B5EF4-FFF2-40B4-BE49-F238E27FC236}">
                    <a16:creationId xmlns:a16="http://schemas.microsoft.com/office/drawing/2014/main" id="{1F769A66-C733-4FB3-A3F1-D8B0E532063C}"/>
                  </a:ext>
                </a:extLst>
              </p:cNvPr>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063" name="Rectangle 1180">
                <a:extLst>
                  <a:ext uri="{FF2B5EF4-FFF2-40B4-BE49-F238E27FC236}">
                    <a16:creationId xmlns:a16="http://schemas.microsoft.com/office/drawing/2014/main" id="{710E748D-8F2B-46F6-A760-3BD40A511BDF}"/>
                  </a:ext>
                </a:extLst>
              </p:cNvPr>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064" name="Rectangle 1181">
                <a:extLst>
                  <a:ext uri="{FF2B5EF4-FFF2-40B4-BE49-F238E27FC236}">
                    <a16:creationId xmlns:a16="http://schemas.microsoft.com/office/drawing/2014/main" id="{E3912C69-5D00-4895-9482-9103942EA454}"/>
                  </a:ext>
                </a:extLst>
              </p:cNvPr>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65" name="Rectangle 1182">
                <a:extLst>
                  <a:ext uri="{FF2B5EF4-FFF2-40B4-BE49-F238E27FC236}">
                    <a16:creationId xmlns:a16="http://schemas.microsoft.com/office/drawing/2014/main" id="{8B6B965D-312C-4651-B1EB-769378C6B873}"/>
                  </a:ext>
                </a:extLst>
              </p:cNvPr>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66" name="Rectangle 1183">
                <a:extLst>
                  <a:ext uri="{FF2B5EF4-FFF2-40B4-BE49-F238E27FC236}">
                    <a16:creationId xmlns:a16="http://schemas.microsoft.com/office/drawing/2014/main" id="{F82E8B22-149B-47C6-90F0-A97B3B5026A4}"/>
                  </a:ext>
                </a:extLst>
              </p:cNvPr>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67" name="Rectangle 1184">
                <a:extLst>
                  <a:ext uri="{FF2B5EF4-FFF2-40B4-BE49-F238E27FC236}">
                    <a16:creationId xmlns:a16="http://schemas.microsoft.com/office/drawing/2014/main" id="{E620DD89-DD12-4C66-8770-E6175DDA4D88}"/>
                  </a:ext>
                </a:extLst>
              </p:cNvPr>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68" name="Rectangle 1185">
                <a:extLst>
                  <a:ext uri="{FF2B5EF4-FFF2-40B4-BE49-F238E27FC236}">
                    <a16:creationId xmlns:a16="http://schemas.microsoft.com/office/drawing/2014/main" id="{0AC1312B-806D-4983-8BB7-593769420535}"/>
                  </a:ext>
                </a:extLst>
              </p:cNvPr>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69" name="Rectangle 1186">
                <a:extLst>
                  <a:ext uri="{FF2B5EF4-FFF2-40B4-BE49-F238E27FC236}">
                    <a16:creationId xmlns:a16="http://schemas.microsoft.com/office/drawing/2014/main" id="{38ED6413-EB2F-4DF8-B36E-E5B02D4244D4}"/>
                  </a:ext>
                </a:extLst>
              </p:cNvPr>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70" name="Rectangle 1187">
                <a:extLst>
                  <a:ext uri="{FF2B5EF4-FFF2-40B4-BE49-F238E27FC236}">
                    <a16:creationId xmlns:a16="http://schemas.microsoft.com/office/drawing/2014/main" id="{42B8AA3E-5D94-4B0F-B9F6-E9D1182E1BDF}"/>
                  </a:ext>
                </a:extLst>
              </p:cNvPr>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71" name="Rectangle 1188">
                <a:extLst>
                  <a:ext uri="{FF2B5EF4-FFF2-40B4-BE49-F238E27FC236}">
                    <a16:creationId xmlns:a16="http://schemas.microsoft.com/office/drawing/2014/main" id="{2E881D9B-DF07-40A2-B526-46F486A4514F}"/>
                  </a:ext>
                </a:extLst>
              </p:cNvPr>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72" name="Rectangle 1189">
                <a:extLst>
                  <a:ext uri="{FF2B5EF4-FFF2-40B4-BE49-F238E27FC236}">
                    <a16:creationId xmlns:a16="http://schemas.microsoft.com/office/drawing/2014/main" id="{5B71CED4-5850-4FF5-ABDC-014E37920889}"/>
                  </a:ext>
                </a:extLst>
              </p:cNvPr>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73" name="Rectangle 1190">
                <a:extLst>
                  <a:ext uri="{FF2B5EF4-FFF2-40B4-BE49-F238E27FC236}">
                    <a16:creationId xmlns:a16="http://schemas.microsoft.com/office/drawing/2014/main" id="{9C60FA9C-1706-4194-AEDD-261F7D1339C2}"/>
                  </a:ext>
                </a:extLst>
              </p:cNvPr>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74" name="Rectangle 1191">
                <a:extLst>
                  <a:ext uri="{FF2B5EF4-FFF2-40B4-BE49-F238E27FC236}">
                    <a16:creationId xmlns:a16="http://schemas.microsoft.com/office/drawing/2014/main" id="{8B847B09-899E-4129-A828-32B245798209}"/>
                  </a:ext>
                </a:extLst>
              </p:cNvPr>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75" name="Rectangle 1192">
                <a:extLst>
                  <a:ext uri="{FF2B5EF4-FFF2-40B4-BE49-F238E27FC236}">
                    <a16:creationId xmlns:a16="http://schemas.microsoft.com/office/drawing/2014/main" id="{1A4B13E7-CD62-4539-BD2E-7070E8FAE1BC}"/>
                  </a:ext>
                </a:extLst>
              </p:cNvPr>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76" name="Rectangle 1193">
                <a:extLst>
                  <a:ext uri="{FF2B5EF4-FFF2-40B4-BE49-F238E27FC236}">
                    <a16:creationId xmlns:a16="http://schemas.microsoft.com/office/drawing/2014/main" id="{40E34223-98CF-4F55-9723-BE2B0938368D}"/>
                  </a:ext>
                </a:extLst>
              </p:cNvPr>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77" name="Rectangle 1194">
                <a:extLst>
                  <a:ext uri="{FF2B5EF4-FFF2-40B4-BE49-F238E27FC236}">
                    <a16:creationId xmlns:a16="http://schemas.microsoft.com/office/drawing/2014/main" id="{CD1A732F-A3BB-4647-85BD-67FB9E26B472}"/>
                  </a:ext>
                </a:extLst>
              </p:cNvPr>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78" name="Rectangle 1195">
                <a:extLst>
                  <a:ext uri="{FF2B5EF4-FFF2-40B4-BE49-F238E27FC236}">
                    <a16:creationId xmlns:a16="http://schemas.microsoft.com/office/drawing/2014/main" id="{0148F2FF-5619-494C-9E48-9C4E002F40D8}"/>
                  </a:ext>
                </a:extLst>
              </p:cNvPr>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79" name="Rectangle 1196">
                <a:extLst>
                  <a:ext uri="{FF2B5EF4-FFF2-40B4-BE49-F238E27FC236}">
                    <a16:creationId xmlns:a16="http://schemas.microsoft.com/office/drawing/2014/main" id="{6067D5B7-EDA1-4920-81A8-7F3CAFEDE2FB}"/>
                  </a:ext>
                </a:extLst>
              </p:cNvPr>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80" name="Rectangle 1197">
                <a:extLst>
                  <a:ext uri="{FF2B5EF4-FFF2-40B4-BE49-F238E27FC236}">
                    <a16:creationId xmlns:a16="http://schemas.microsoft.com/office/drawing/2014/main" id="{43672C1E-74BD-4897-B167-FB272DDCCB81}"/>
                  </a:ext>
                </a:extLst>
              </p:cNvPr>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4081" name="Rectangle 1198">
                <a:extLst>
                  <a:ext uri="{FF2B5EF4-FFF2-40B4-BE49-F238E27FC236}">
                    <a16:creationId xmlns:a16="http://schemas.microsoft.com/office/drawing/2014/main" id="{C5CCE779-8585-40C1-A645-008ED2CC25AE}"/>
                  </a:ext>
                </a:extLst>
              </p:cNvPr>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82" name="Rectangle 1199">
                <a:extLst>
                  <a:ext uri="{FF2B5EF4-FFF2-40B4-BE49-F238E27FC236}">
                    <a16:creationId xmlns:a16="http://schemas.microsoft.com/office/drawing/2014/main" id="{993E5DB2-AEE1-4CCF-BBF4-58B5637713D8}"/>
                  </a:ext>
                </a:extLst>
              </p:cNvPr>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83" name="Rectangle 1200">
                <a:extLst>
                  <a:ext uri="{FF2B5EF4-FFF2-40B4-BE49-F238E27FC236}">
                    <a16:creationId xmlns:a16="http://schemas.microsoft.com/office/drawing/2014/main" id="{7E454C5F-223C-46A0-B5BB-8027BC0CF3EB}"/>
                  </a:ext>
                </a:extLst>
              </p:cNvPr>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84" name="Rectangle 1201">
                <a:extLst>
                  <a:ext uri="{FF2B5EF4-FFF2-40B4-BE49-F238E27FC236}">
                    <a16:creationId xmlns:a16="http://schemas.microsoft.com/office/drawing/2014/main" id="{A9C7CC5D-3FE8-4DFF-9B3F-28DE6F78FBF9}"/>
                  </a:ext>
                </a:extLst>
              </p:cNvPr>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85" name="Rectangle 1202">
                <a:extLst>
                  <a:ext uri="{FF2B5EF4-FFF2-40B4-BE49-F238E27FC236}">
                    <a16:creationId xmlns:a16="http://schemas.microsoft.com/office/drawing/2014/main" id="{FBAA8526-7B6C-45E1-9837-0EC818141661}"/>
                  </a:ext>
                </a:extLst>
              </p:cNvPr>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086" name="Rectangle 1203">
                <a:extLst>
                  <a:ext uri="{FF2B5EF4-FFF2-40B4-BE49-F238E27FC236}">
                    <a16:creationId xmlns:a16="http://schemas.microsoft.com/office/drawing/2014/main" id="{D9D77E9E-644A-435F-96B8-DC6166045E46}"/>
                  </a:ext>
                </a:extLst>
              </p:cNvPr>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4087" name="Rectangle 1204">
                <a:extLst>
                  <a:ext uri="{FF2B5EF4-FFF2-40B4-BE49-F238E27FC236}">
                    <a16:creationId xmlns:a16="http://schemas.microsoft.com/office/drawing/2014/main" id="{709810B9-8919-4E76-857E-84C8AD4AA9B1}"/>
                  </a:ext>
                </a:extLst>
              </p:cNvPr>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88" name="Rectangle 1205">
                <a:extLst>
                  <a:ext uri="{FF2B5EF4-FFF2-40B4-BE49-F238E27FC236}">
                    <a16:creationId xmlns:a16="http://schemas.microsoft.com/office/drawing/2014/main" id="{CBDD1838-7008-46E2-8650-09A8AF7EAA56}"/>
                  </a:ext>
                </a:extLst>
              </p:cNvPr>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89" name="Rectangle 1206">
                <a:extLst>
                  <a:ext uri="{FF2B5EF4-FFF2-40B4-BE49-F238E27FC236}">
                    <a16:creationId xmlns:a16="http://schemas.microsoft.com/office/drawing/2014/main" id="{A5E3A700-3639-4EA7-918D-7073A3E7CA19}"/>
                  </a:ext>
                </a:extLst>
              </p:cNvPr>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090" name="Rectangle 1207">
                <a:extLst>
                  <a:ext uri="{FF2B5EF4-FFF2-40B4-BE49-F238E27FC236}">
                    <a16:creationId xmlns:a16="http://schemas.microsoft.com/office/drawing/2014/main" id="{1BACE711-BC49-4037-9EB6-8F2B944F2A53}"/>
                  </a:ext>
                </a:extLst>
              </p:cNvPr>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91" name="Rectangle 1208">
                <a:extLst>
                  <a:ext uri="{FF2B5EF4-FFF2-40B4-BE49-F238E27FC236}">
                    <a16:creationId xmlns:a16="http://schemas.microsoft.com/office/drawing/2014/main" id="{32EF0B74-C19B-4C88-9C08-64B595F89298}"/>
                  </a:ext>
                </a:extLst>
              </p:cNvPr>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4092" name="Rectangle 1209">
                <a:extLst>
                  <a:ext uri="{FF2B5EF4-FFF2-40B4-BE49-F238E27FC236}">
                    <a16:creationId xmlns:a16="http://schemas.microsoft.com/office/drawing/2014/main" id="{4275473F-7595-4745-9B2D-27AAB10D0959}"/>
                  </a:ext>
                </a:extLst>
              </p:cNvPr>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093" name="Rectangle 1210">
                <a:extLst>
                  <a:ext uri="{FF2B5EF4-FFF2-40B4-BE49-F238E27FC236}">
                    <a16:creationId xmlns:a16="http://schemas.microsoft.com/office/drawing/2014/main" id="{88A14F3C-DB42-4714-8C7E-17B09D4DAD30}"/>
                  </a:ext>
                </a:extLst>
              </p:cNvPr>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4094" name="Rectangle 1211">
                <a:extLst>
                  <a:ext uri="{FF2B5EF4-FFF2-40B4-BE49-F238E27FC236}">
                    <a16:creationId xmlns:a16="http://schemas.microsoft.com/office/drawing/2014/main" id="{08D4600F-62D6-4F8C-9F0F-E0B034E470FF}"/>
                  </a:ext>
                </a:extLst>
              </p:cNvPr>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095" name="Rectangle 1212">
                <a:extLst>
                  <a:ext uri="{FF2B5EF4-FFF2-40B4-BE49-F238E27FC236}">
                    <a16:creationId xmlns:a16="http://schemas.microsoft.com/office/drawing/2014/main" id="{70651D7A-DFC4-4813-B44C-879E7DC0E94C}"/>
                  </a:ext>
                </a:extLst>
              </p:cNvPr>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503" name="Group 1414">
              <a:extLst>
                <a:ext uri="{FF2B5EF4-FFF2-40B4-BE49-F238E27FC236}">
                  <a16:creationId xmlns:a16="http://schemas.microsoft.com/office/drawing/2014/main" id="{63DDF4A5-9087-436E-B6B3-B2686DCF63A9}"/>
                </a:ext>
              </a:extLst>
            </p:cNvPr>
            <p:cNvGrpSpPr/>
            <p:nvPr/>
          </p:nvGrpSpPr>
          <p:grpSpPr bwMode="auto">
            <a:xfrm>
              <a:off x="-3529332" y="-1031875"/>
              <a:ext cx="676299" cy="3252788"/>
              <a:chOff x="5048" y="937"/>
              <a:chExt cx="426" cy="2049"/>
            </a:xfrm>
            <a:grpFill/>
          </p:grpSpPr>
          <p:sp>
            <p:nvSpPr>
              <p:cNvPr id="3696" name="Rectangle 1214">
                <a:extLst>
                  <a:ext uri="{FF2B5EF4-FFF2-40B4-BE49-F238E27FC236}">
                    <a16:creationId xmlns:a16="http://schemas.microsoft.com/office/drawing/2014/main" id="{D7C11369-2889-4CDD-925D-D04001BFC85B}"/>
                  </a:ext>
                </a:extLst>
              </p:cNvPr>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697" name="Rectangle 1215">
                <a:extLst>
                  <a:ext uri="{FF2B5EF4-FFF2-40B4-BE49-F238E27FC236}">
                    <a16:creationId xmlns:a16="http://schemas.microsoft.com/office/drawing/2014/main" id="{77A43C68-F9B7-4B00-8DC6-B3FFF3AF5372}"/>
                  </a:ext>
                </a:extLst>
              </p:cNvPr>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698" name="Rectangle 1216">
                <a:extLst>
                  <a:ext uri="{FF2B5EF4-FFF2-40B4-BE49-F238E27FC236}">
                    <a16:creationId xmlns:a16="http://schemas.microsoft.com/office/drawing/2014/main" id="{53B48B21-8515-4246-B734-39CC467ADE05}"/>
                  </a:ext>
                </a:extLst>
              </p:cNvPr>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699" name="Rectangle 1217">
                <a:extLst>
                  <a:ext uri="{FF2B5EF4-FFF2-40B4-BE49-F238E27FC236}">
                    <a16:creationId xmlns:a16="http://schemas.microsoft.com/office/drawing/2014/main" id="{9A36E14C-18AB-465F-AADA-8170BFE1142D}"/>
                  </a:ext>
                </a:extLst>
              </p:cNvPr>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00" name="Rectangle 1218">
                <a:extLst>
                  <a:ext uri="{FF2B5EF4-FFF2-40B4-BE49-F238E27FC236}">
                    <a16:creationId xmlns:a16="http://schemas.microsoft.com/office/drawing/2014/main" id="{01398C1A-E58F-45DB-8F14-829A4A0F893F}"/>
                  </a:ext>
                </a:extLst>
              </p:cNvPr>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01" name="Rectangle 1219">
                <a:extLst>
                  <a:ext uri="{FF2B5EF4-FFF2-40B4-BE49-F238E27FC236}">
                    <a16:creationId xmlns:a16="http://schemas.microsoft.com/office/drawing/2014/main" id="{53B6BF6C-7696-4CCF-B3CE-CA6796207E56}"/>
                  </a:ext>
                </a:extLst>
              </p:cNvPr>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02" name="Rectangle 1220">
                <a:extLst>
                  <a:ext uri="{FF2B5EF4-FFF2-40B4-BE49-F238E27FC236}">
                    <a16:creationId xmlns:a16="http://schemas.microsoft.com/office/drawing/2014/main" id="{84EBB982-FA1E-459F-BC4E-DCD494B8BC33}"/>
                  </a:ext>
                </a:extLst>
              </p:cNvPr>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03" name="Rectangle 1221">
                <a:extLst>
                  <a:ext uri="{FF2B5EF4-FFF2-40B4-BE49-F238E27FC236}">
                    <a16:creationId xmlns:a16="http://schemas.microsoft.com/office/drawing/2014/main" id="{C7EE6C4B-70F6-42E8-B280-85BAC9B55E20}"/>
                  </a:ext>
                </a:extLst>
              </p:cNvPr>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04" name="Rectangle 1222">
                <a:extLst>
                  <a:ext uri="{FF2B5EF4-FFF2-40B4-BE49-F238E27FC236}">
                    <a16:creationId xmlns:a16="http://schemas.microsoft.com/office/drawing/2014/main" id="{9FDCF3C9-469E-4F72-8CCD-B5B8D61F16ED}"/>
                  </a:ext>
                </a:extLst>
              </p:cNvPr>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05" name="Rectangle 1223">
                <a:extLst>
                  <a:ext uri="{FF2B5EF4-FFF2-40B4-BE49-F238E27FC236}">
                    <a16:creationId xmlns:a16="http://schemas.microsoft.com/office/drawing/2014/main" id="{524A6783-36CF-4CD1-9805-F74EE5D4010D}"/>
                  </a:ext>
                </a:extLst>
              </p:cNvPr>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3706" name="Rectangle 1224">
                <a:extLst>
                  <a:ext uri="{FF2B5EF4-FFF2-40B4-BE49-F238E27FC236}">
                    <a16:creationId xmlns:a16="http://schemas.microsoft.com/office/drawing/2014/main" id="{2236F973-E17B-4F81-8872-BDFEFE2043DE}"/>
                  </a:ext>
                </a:extLst>
              </p:cNvPr>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07" name="Rectangle 1225">
                <a:extLst>
                  <a:ext uri="{FF2B5EF4-FFF2-40B4-BE49-F238E27FC236}">
                    <a16:creationId xmlns:a16="http://schemas.microsoft.com/office/drawing/2014/main" id="{EBEE4628-D207-4555-A082-80F75E2469BA}"/>
                  </a:ext>
                </a:extLst>
              </p:cNvPr>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08" name="Rectangle 1226">
                <a:extLst>
                  <a:ext uri="{FF2B5EF4-FFF2-40B4-BE49-F238E27FC236}">
                    <a16:creationId xmlns:a16="http://schemas.microsoft.com/office/drawing/2014/main" id="{6E4E90C6-60C7-4B24-A910-3C3D91C533B2}"/>
                  </a:ext>
                </a:extLst>
              </p:cNvPr>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09" name="Rectangle 1227">
                <a:extLst>
                  <a:ext uri="{FF2B5EF4-FFF2-40B4-BE49-F238E27FC236}">
                    <a16:creationId xmlns:a16="http://schemas.microsoft.com/office/drawing/2014/main" id="{E19F8407-F405-4D10-871F-BF9BE3CDD513}"/>
                  </a:ext>
                </a:extLst>
              </p:cNvPr>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10" name="Rectangle 1228">
                <a:extLst>
                  <a:ext uri="{FF2B5EF4-FFF2-40B4-BE49-F238E27FC236}">
                    <a16:creationId xmlns:a16="http://schemas.microsoft.com/office/drawing/2014/main" id="{BDA93BD6-D7A8-421A-9E5A-B02FB3D655F8}"/>
                  </a:ext>
                </a:extLst>
              </p:cNvPr>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11" name="Rectangle 1229">
                <a:extLst>
                  <a:ext uri="{FF2B5EF4-FFF2-40B4-BE49-F238E27FC236}">
                    <a16:creationId xmlns:a16="http://schemas.microsoft.com/office/drawing/2014/main" id="{97F3E4E0-B5E1-420C-B449-AC8F9E8EE0E8}"/>
                  </a:ext>
                </a:extLst>
              </p:cNvPr>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12" name="Rectangle 1230">
                <a:extLst>
                  <a:ext uri="{FF2B5EF4-FFF2-40B4-BE49-F238E27FC236}">
                    <a16:creationId xmlns:a16="http://schemas.microsoft.com/office/drawing/2014/main" id="{55529CA1-0123-4E25-9F90-33CC30FF395F}"/>
                  </a:ext>
                </a:extLst>
              </p:cNvPr>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13" name="Rectangle 1231">
                <a:extLst>
                  <a:ext uri="{FF2B5EF4-FFF2-40B4-BE49-F238E27FC236}">
                    <a16:creationId xmlns:a16="http://schemas.microsoft.com/office/drawing/2014/main" id="{ADD56803-C8CA-4CD0-A749-90F0486145EE}"/>
                  </a:ext>
                </a:extLst>
              </p:cNvPr>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14" name="Rectangle 1232">
                <a:extLst>
                  <a:ext uri="{FF2B5EF4-FFF2-40B4-BE49-F238E27FC236}">
                    <a16:creationId xmlns:a16="http://schemas.microsoft.com/office/drawing/2014/main" id="{B395482D-6AA2-4111-BD8F-1B790A46452C}"/>
                  </a:ext>
                </a:extLst>
              </p:cNvPr>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15" name="Rectangle 1233">
                <a:extLst>
                  <a:ext uri="{FF2B5EF4-FFF2-40B4-BE49-F238E27FC236}">
                    <a16:creationId xmlns:a16="http://schemas.microsoft.com/office/drawing/2014/main" id="{7AE6A984-F037-4640-823B-95A6CEA6B4C3}"/>
                  </a:ext>
                </a:extLst>
              </p:cNvPr>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3716" name="Rectangle 1234">
                <a:extLst>
                  <a:ext uri="{FF2B5EF4-FFF2-40B4-BE49-F238E27FC236}">
                    <a16:creationId xmlns:a16="http://schemas.microsoft.com/office/drawing/2014/main" id="{BBADC8D2-51B6-4C79-B168-1F14B100B7E5}"/>
                  </a:ext>
                </a:extLst>
              </p:cNvPr>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17" name="Rectangle 1235">
                <a:extLst>
                  <a:ext uri="{FF2B5EF4-FFF2-40B4-BE49-F238E27FC236}">
                    <a16:creationId xmlns:a16="http://schemas.microsoft.com/office/drawing/2014/main" id="{217E40BA-8749-4422-9B39-06B661AF3F52}"/>
                  </a:ext>
                </a:extLst>
              </p:cNvPr>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3718" name="Rectangle 1236">
                <a:extLst>
                  <a:ext uri="{FF2B5EF4-FFF2-40B4-BE49-F238E27FC236}">
                    <a16:creationId xmlns:a16="http://schemas.microsoft.com/office/drawing/2014/main" id="{B1BD07FD-D720-4955-A26A-7DD68FF3ABEE}"/>
                  </a:ext>
                </a:extLst>
              </p:cNvPr>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719" name="Rectangle 1237">
                <a:extLst>
                  <a:ext uri="{FF2B5EF4-FFF2-40B4-BE49-F238E27FC236}">
                    <a16:creationId xmlns:a16="http://schemas.microsoft.com/office/drawing/2014/main" id="{953A1787-A095-42B7-92C4-5484F7E08A3F}"/>
                  </a:ext>
                </a:extLst>
              </p:cNvPr>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3720" name="Rectangle 1238">
                <a:extLst>
                  <a:ext uri="{FF2B5EF4-FFF2-40B4-BE49-F238E27FC236}">
                    <a16:creationId xmlns:a16="http://schemas.microsoft.com/office/drawing/2014/main" id="{7CC704AC-688B-4191-8195-B4146F561C59}"/>
                  </a:ext>
                </a:extLst>
              </p:cNvPr>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721" name="Rectangle 1239">
                <a:extLst>
                  <a:ext uri="{FF2B5EF4-FFF2-40B4-BE49-F238E27FC236}">
                    <a16:creationId xmlns:a16="http://schemas.microsoft.com/office/drawing/2014/main" id="{5447B452-ACCD-4197-BD86-D281B148D931}"/>
                  </a:ext>
                </a:extLst>
              </p:cNvPr>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722" name="Rectangle 1240">
                <a:extLst>
                  <a:ext uri="{FF2B5EF4-FFF2-40B4-BE49-F238E27FC236}">
                    <a16:creationId xmlns:a16="http://schemas.microsoft.com/office/drawing/2014/main" id="{15B3E4AE-1CA6-470D-AE88-3D05DA9F49FA}"/>
                  </a:ext>
                </a:extLst>
              </p:cNvPr>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3723" name="Rectangle 1241">
                <a:extLst>
                  <a:ext uri="{FF2B5EF4-FFF2-40B4-BE49-F238E27FC236}">
                    <a16:creationId xmlns:a16="http://schemas.microsoft.com/office/drawing/2014/main" id="{F62B75FC-9655-43AF-BE7E-D608BE97D591}"/>
                  </a:ext>
                </a:extLst>
              </p:cNvPr>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724" name="Rectangle 1242">
                <a:extLst>
                  <a:ext uri="{FF2B5EF4-FFF2-40B4-BE49-F238E27FC236}">
                    <a16:creationId xmlns:a16="http://schemas.microsoft.com/office/drawing/2014/main" id="{075CDF38-EADB-4FB0-8A61-96D557E7831C}"/>
                  </a:ext>
                </a:extLst>
              </p:cNvPr>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3725" name="Rectangle 1243">
                <a:extLst>
                  <a:ext uri="{FF2B5EF4-FFF2-40B4-BE49-F238E27FC236}">
                    <a16:creationId xmlns:a16="http://schemas.microsoft.com/office/drawing/2014/main" id="{C06FD53A-7019-4A7E-8EE4-38BDEDA7B828}"/>
                  </a:ext>
                </a:extLst>
              </p:cNvPr>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726" name="Rectangle 1244">
                <a:extLst>
                  <a:ext uri="{FF2B5EF4-FFF2-40B4-BE49-F238E27FC236}">
                    <a16:creationId xmlns:a16="http://schemas.microsoft.com/office/drawing/2014/main" id="{E057BE10-311F-47B3-89E1-DAB5CACE5ACB}"/>
                  </a:ext>
                </a:extLst>
              </p:cNvPr>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3727" name="Rectangle 1245">
                <a:extLst>
                  <a:ext uri="{FF2B5EF4-FFF2-40B4-BE49-F238E27FC236}">
                    <a16:creationId xmlns:a16="http://schemas.microsoft.com/office/drawing/2014/main" id="{EADE5CA1-6318-45B1-9966-AD4B5DB83494}"/>
                  </a:ext>
                </a:extLst>
              </p:cNvPr>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3728" name="Rectangle 1246">
                <a:extLst>
                  <a:ext uri="{FF2B5EF4-FFF2-40B4-BE49-F238E27FC236}">
                    <a16:creationId xmlns:a16="http://schemas.microsoft.com/office/drawing/2014/main" id="{3E60FA3D-F0D9-4608-898C-05EC5246EF23}"/>
                  </a:ext>
                </a:extLst>
              </p:cNvPr>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3729" name="Rectangle 1247">
                <a:extLst>
                  <a:ext uri="{FF2B5EF4-FFF2-40B4-BE49-F238E27FC236}">
                    <a16:creationId xmlns:a16="http://schemas.microsoft.com/office/drawing/2014/main" id="{69E97359-83D8-4E52-92FC-7A2A16BA7184}"/>
                  </a:ext>
                </a:extLst>
              </p:cNvPr>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3730" name="Rectangle 1248">
                <a:extLst>
                  <a:ext uri="{FF2B5EF4-FFF2-40B4-BE49-F238E27FC236}">
                    <a16:creationId xmlns:a16="http://schemas.microsoft.com/office/drawing/2014/main" id="{D760C537-0D59-4029-A514-4CF75903C820}"/>
                  </a:ext>
                </a:extLst>
              </p:cNvPr>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31" name="Rectangle 1249">
                <a:extLst>
                  <a:ext uri="{FF2B5EF4-FFF2-40B4-BE49-F238E27FC236}">
                    <a16:creationId xmlns:a16="http://schemas.microsoft.com/office/drawing/2014/main" id="{CFE2D837-EC79-47CD-8B8F-D5E4EBF41221}"/>
                  </a:ext>
                </a:extLst>
              </p:cNvPr>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32" name="Rectangle 1250">
                <a:extLst>
                  <a:ext uri="{FF2B5EF4-FFF2-40B4-BE49-F238E27FC236}">
                    <a16:creationId xmlns:a16="http://schemas.microsoft.com/office/drawing/2014/main" id="{528A6CEA-BA33-49E6-818E-4B8B9BBFBA63}"/>
                  </a:ext>
                </a:extLst>
              </p:cNvPr>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33" name="Rectangle 1251">
                <a:extLst>
                  <a:ext uri="{FF2B5EF4-FFF2-40B4-BE49-F238E27FC236}">
                    <a16:creationId xmlns:a16="http://schemas.microsoft.com/office/drawing/2014/main" id="{6BE2514B-DBA3-4C48-8FF7-2FC0420D6436}"/>
                  </a:ext>
                </a:extLst>
              </p:cNvPr>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34" name="Rectangle 1252">
                <a:extLst>
                  <a:ext uri="{FF2B5EF4-FFF2-40B4-BE49-F238E27FC236}">
                    <a16:creationId xmlns:a16="http://schemas.microsoft.com/office/drawing/2014/main" id="{B2BECE87-BEDC-423A-9D5C-01EEA22F8F37}"/>
                  </a:ext>
                </a:extLst>
              </p:cNvPr>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35" name="Rectangle 1253">
                <a:extLst>
                  <a:ext uri="{FF2B5EF4-FFF2-40B4-BE49-F238E27FC236}">
                    <a16:creationId xmlns:a16="http://schemas.microsoft.com/office/drawing/2014/main" id="{E75E12F8-83C1-409F-9982-9EFF91747C36}"/>
                  </a:ext>
                </a:extLst>
              </p:cNvPr>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36" name="Rectangle 1254">
                <a:extLst>
                  <a:ext uri="{FF2B5EF4-FFF2-40B4-BE49-F238E27FC236}">
                    <a16:creationId xmlns:a16="http://schemas.microsoft.com/office/drawing/2014/main" id="{03D34CA8-7759-46AA-A202-C51586476540}"/>
                  </a:ext>
                </a:extLst>
              </p:cNvPr>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37" name="Rectangle 1255">
                <a:extLst>
                  <a:ext uri="{FF2B5EF4-FFF2-40B4-BE49-F238E27FC236}">
                    <a16:creationId xmlns:a16="http://schemas.microsoft.com/office/drawing/2014/main" id="{84A3A7B0-821C-4B73-81D3-E6E913843E8A}"/>
                  </a:ext>
                </a:extLst>
              </p:cNvPr>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38" name="Rectangle 1256">
                <a:extLst>
                  <a:ext uri="{FF2B5EF4-FFF2-40B4-BE49-F238E27FC236}">
                    <a16:creationId xmlns:a16="http://schemas.microsoft.com/office/drawing/2014/main" id="{91819B67-FAF2-44E0-9AFA-AC833915177E}"/>
                  </a:ext>
                </a:extLst>
              </p:cNvPr>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39" name="Rectangle 1257">
                <a:extLst>
                  <a:ext uri="{FF2B5EF4-FFF2-40B4-BE49-F238E27FC236}">
                    <a16:creationId xmlns:a16="http://schemas.microsoft.com/office/drawing/2014/main" id="{A8796891-1665-44F7-8443-6F7471EE3E25}"/>
                  </a:ext>
                </a:extLst>
              </p:cNvPr>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40" name="Rectangle 1258">
                <a:extLst>
                  <a:ext uri="{FF2B5EF4-FFF2-40B4-BE49-F238E27FC236}">
                    <a16:creationId xmlns:a16="http://schemas.microsoft.com/office/drawing/2014/main" id="{F1293171-C436-4C48-BF00-1FE9B44901E4}"/>
                  </a:ext>
                </a:extLst>
              </p:cNvPr>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41" name="Rectangle 1259">
                <a:extLst>
                  <a:ext uri="{FF2B5EF4-FFF2-40B4-BE49-F238E27FC236}">
                    <a16:creationId xmlns:a16="http://schemas.microsoft.com/office/drawing/2014/main" id="{FD7A804E-CD9B-4F37-9247-B01052F2C22C}"/>
                  </a:ext>
                </a:extLst>
              </p:cNvPr>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42" name="Rectangle 1260">
                <a:extLst>
                  <a:ext uri="{FF2B5EF4-FFF2-40B4-BE49-F238E27FC236}">
                    <a16:creationId xmlns:a16="http://schemas.microsoft.com/office/drawing/2014/main" id="{50B56B9B-F75E-45C2-B5AB-EBA944AED46C}"/>
                  </a:ext>
                </a:extLst>
              </p:cNvPr>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43" name="Rectangle 1261">
                <a:extLst>
                  <a:ext uri="{FF2B5EF4-FFF2-40B4-BE49-F238E27FC236}">
                    <a16:creationId xmlns:a16="http://schemas.microsoft.com/office/drawing/2014/main" id="{CF082DD9-3FB6-4F5A-90AC-DF77D660D313}"/>
                  </a:ext>
                </a:extLst>
              </p:cNvPr>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44" name="Rectangle 1262">
                <a:extLst>
                  <a:ext uri="{FF2B5EF4-FFF2-40B4-BE49-F238E27FC236}">
                    <a16:creationId xmlns:a16="http://schemas.microsoft.com/office/drawing/2014/main" id="{2EC5C0E2-5F2E-46F2-9038-D2E733F09C97}"/>
                  </a:ext>
                </a:extLst>
              </p:cNvPr>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45" name="Rectangle 1263">
                <a:extLst>
                  <a:ext uri="{FF2B5EF4-FFF2-40B4-BE49-F238E27FC236}">
                    <a16:creationId xmlns:a16="http://schemas.microsoft.com/office/drawing/2014/main" id="{4EDD4E51-2824-40E2-BF8F-40E741D92498}"/>
                  </a:ext>
                </a:extLst>
              </p:cNvPr>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46" name="Rectangle 1264">
                <a:extLst>
                  <a:ext uri="{FF2B5EF4-FFF2-40B4-BE49-F238E27FC236}">
                    <a16:creationId xmlns:a16="http://schemas.microsoft.com/office/drawing/2014/main" id="{E93D5046-BDB8-41C7-AF7D-7E49D900CCAC}"/>
                  </a:ext>
                </a:extLst>
              </p:cNvPr>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47" name="Rectangle 1265">
                <a:extLst>
                  <a:ext uri="{FF2B5EF4-FFF2-40B4-BE49-F238E27FC236}">
                    <a16:creationId xmlns:a16="http://schemas.microsoft.com/office/drawing/2014/main" id="{D63ED048-6B58-4119-AB6E-DC5503CCC2A0}"/>
                  </a:ext>
                </a:extLst>
              </p:cNvPr>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48" name="Rectangle 1266">
                <a:extLst>
                  <a:ext uri="{FF2B5EF4-FFF2-40B4-BE49-F238E27FC236}">
                    <a16:creationId xmlns:a16="http://schemas.microsoft.com/office/drawing/2014/main" id="{8428327B-C7E2-4E5A-A4F4-D33A2DFE7930}"/>
                  </a:ext>
                </a:extLst>
              </p:cNvPr>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49" name="Rectangle 1267">
                <a:extLst>
                  <a:ext uri="{FF2B5EF4-FFF2-40B4-BE49-F238E27FC236}">
                    <a16:creationId xmlns:a16="http://schemas.microsoft.com/office/drawing/2014/main" id="{1262E054-8E28-4296-9050-859CB529AAFF}"/>
                  </a:ext>
                </a:extLst>
              </p:cNvPr>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50" name="Rectangle 1268">
                <a:extLst>
                  <a:ext uri="{FF2B5EF4-FFF2-40B4-BE49-F238E27FC236}">
                    <a16:creationId xmlns:a16="http://schemas.microsoft.com/office/drawing/2014/main" id="{D8AA2546-3CD0-4A1C-B6F9-8E3CAD46C75B}"/>
                  </a:ext>
                </a:extLst>
              </p:cNvPr>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51" name="Rectangle 1269">
                <a:extLst>
                  <a:ext uri="{FF2B5EF4-FFF2-40B4-BE49-F238E27FC236}">
                    <a16:creationId xmlns:a16="http://schemas.microsoft.com/office/drawing/2014/main" id="{24222ED1-995F-46F4-9B02-F3CCC083A86D}"/>
                  </a:ext>
                </a:extLst>
              </p:cNvPr>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52" name="Rectangle 1270">
                <a:extLst>
                  <a:ext uri="{FF2B5EF4-FFF2-40B4-BE49-F238E27FC236}">
                    <a16:creationId xmlns:a16="http://schemas.microsoft.com/office/drawing/2014/main" id="{64CBC1E1-FC66-47E9-84AC-E3F29B8D03A6}"/>
                  </a:ext>
                </a:extLst>
              </p:cNvPr>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53" name="Rectangle 1271">
                <a:extLst>
                  <a:ext uri="{FF2B5EF4-FFF2-40B4-BE49-F238E27FC236}">
                    <a16:creationId xmlns:a16="http://schemas.microsoft.com/office/drawing/2014/main" id="{115D003E-7157-46BF-99D8-D696696EFD44}"/>
                  </a:ext>
                </a:extLst>
              </p:cNvPr>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54" name="Rectangle 1272">
                <a:extLst>
                  <a:ext uri="{FF2B5EF4-FFF2-40B4-BE49-F238E27FC236}">
                    <a16:creationId xmlns:a16="http://schemas.microsoft.com/office/drawing/2014/main" id="{180B7A82-CFE7-42EB-9961-1F0A528E1B46}"/>
                  </a:ext>
                </a:extLst>
              </p:cNvPr>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55" name="Rectangle 1273">
                <a:extLst>
                  <a:ext uri="{FF2B5EF4-FFF2-40B4-BE49-F238E27FC236}">
                    <a16:creationId xmlns:a16="http://schemas.microsoft.com/office/drawing/2014/main" id="{22090195-F944-49CA-9F1F-F3AB4DAD5BF2}"/>
                  </a:ext>
                </a:extLst>
              </p:cNvPr>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56" name="Rectangle 1274">
                <a:extLst>
                  <a:ext uri="{FF2B5EF4-FFF2-40B4-BE49-F238E27FC236}">
                    <a16:creationId xmlns:a16="http://schemas.microsoft.com/office/drawing/2014/main" id="{8CAEB6C8-E161-49A7-9391-692731474B52}"/>
                  </a:ext>
                </a:extLst>
              </p:cNvPr>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57" name="Rectangle 1275">
                <a:extLst>
                  <a:ext uri="{FF2B5EF4-FFF2-40B4-BE49-F238E27FC236}">
                    <a16:creationId xmlns:a16="http://schemas.microsoft.com/office/drawing/2014/main" id="{B6B17B4E-2E85-44C3-8EEA-1199C1A85F18}"/>
                  </a:ext>
                </a:extLst>
              </p:cNvPr>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58" name="Rectangle 1276">
                <a:extLst>
                  <a:ext uri="{FF2B5EF4-FFF2-40B4-BE49-F238E27FC236}">
                    <a16:creationId xmlns:a16="http://schemas.microsoft.com/office/drawing/2014/main" id="{8CC8DBFC-1095-47B5-BFAA-FA27E9B5E9BD}"/>
                  </a:ext>
                </a:extLst>
              </p:cNvPr>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59" name="Rectangle 1277">
                <a:extLst>
                  <a:ext uri="{FF2B5EF4-FFF2-40B4-BE49-F238E27FC236}">
                    <a16:creationId xmlns:a16="http://schemas.microsoft.com/office/drawing/2014/main" id="{8E46621C-7F8A-4F5B-A95F-9C2B86537DB4}"/>
                  </a:ext>
                </a:extLst>
              </p:cNvPr>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60" name="Rectangle 1278">
                <a:extLst>
                  <a:ext uri="{FF2B5EF4-FFF2-40B4-BE49-F238E27FC236}">
                    <a16:creationId xmlns:a16="http://schemas.microsoft.com/office/drawing/2014/main" id="{568617CC-0BCA-4CBA-A601-A89A0E504B40}"/>
                  </a:ext>
                </a:extLst>
              </p:cNvPr>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61" name="Rectangle 1279">
                <a:extLst>
                  <a:ext uri="{FF2B5EF4-FFF2-40B4-BE49-F238E27FC236}">
                    <a16:creationId xmlns:a16="http://schemas.microsoft.com/office/drawing/2014/main" id="{620396E9-ED3F-45B4-85F3-28684A620D5C}"/>
                  </a:ext>
                </a:extLst>
              </p:cNvPr>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62" name="Rectangle 1280">
                <a:extLst>
                  <a:ext uri="{FF2B5EF4-FFF2-40B4-BE49-F238E27FC236}">
                    <a16:creationId xmlns:a16="http://schemas.microsoft.com/office/drawing/2014/main" id="{AA08BE2C-7994-4BA9-83C3-88242FFF0E83}"/>
                  </a:ext>
                </a:extLst>
              </p:cNvPr>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63" name="Rectangle 1281">
                <a:extLst>
                  <a:ext uri="{FF2B5EF4-FFF2-40B4-BE49-F238E27FC236}">
                    <a16:creationId xmlns:a16="http://schemas.microsoft.com/office/drawing/2014/main" id="{6C5CFAC0-E0DF-47D9-B081-A4F8B9F95703}"/>
                  </a:ext>
                </a:extLst>
              </p:cNvPr>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64" name="Rectangle 1282">
                <a:extLst>
                  <a:ext uri="{FF2B5EF4-FFF2-40B4-BE49-F238E27FC236}">
                    <a16:creationId xmlns:a16="http://schemas.microsoft.com/office/drawing/2014/main" id="{5D44486D-1547-4ADD-BABC-B59C5EBBAE50}"/>
                  </a:ext>
                </a:extLst>
              </p:cNvPr>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65" name="Rectangle 1283">
                <a:extLst>
                  <a:ext uri="{FF2B5EF4-FFF2-40B4-BE49-F238E27FC236}">
                    <a16:creationId xmlns:a16="http://schemas.microsoft.com/office/drawing/2014/main" id="{59A2D137-2B1A-4687-A838-8201436DB4CB}"/>
                  </a:ext>
                </a:extLst>
              </p:cNvPr>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66" name="Rectangle 1284">
                <a:extLst>
                  <a:ext uri="{FF2B5EF4-FFF2-40B4-BE49-F238E27FC236}">
                    <a16:creationId xmlns:a16="http://schemas.microsoft.com/office/drawing/2014/main" id="{BDC6C396-1EE0-4169-BEC1-847C52BEB20D}"/>
                  </a:ext>
                </a:extLst>
              </p:cNvPr>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67" name="Rectangle 1285">
                <a:extLst>
                  <a:ext uri="{FF2B5EF4-FFF2-40B4-BE49-F238E27FC236}">
                    <a16:creationId xmlns:a16="http://schemas.microsoft.com/office/drawing/2014/main" id="{C22AE401-2202-4C84-9D78-D780E1FBC394}"/>
                  </a:ext>
                </a:extLst>
              </p:cNvPr>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68" name="Rectangle 1286">
                <a:extLst>
                  <a:ext uri="{FF2B5EF4-FFF2-40B4-BE49-F238E27FC236}">
                    <a16:creationId xmlns:a16="http://schemas.microsoft.com/office/drawing/2014/main" id="{98B3413A-9AA9-4A3B-9EC5-5CA5677D2CE7}"/>
                  </a:ext>
                </a:extLst>
              </p:cNvPr>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69" name="Rectangle 1287">
                <a:extLst>
                  <a:ext uri="{FF2B5EF4-FFF2-40B4-BE49-F238E27FC236}">
                    <a16:creationId xmlns:a16="http://schemas.microsoft.com/office/drawing/2014/main" id="{3FD21A3C-2AED-4512-B716-B640FD7598D4}"/>
                  </a:ext>
                </a:extLst>
              </p:cNvPr>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70" name="Rectangle 1288">
                <a:extLst>
                  <a:ext uri="{FF2B5EF4-FFF2-40B4-BE49-F238E27FC236}">
                    <a16:creationId xmlns:a16="http://schemas.microsoft.com/office/drawing/2014/main" id="{72087079-3C13-45E5-8B8B-0629AA02CCF7}"/>
                  </a:ext>
                </a:extLst>
              </p:cNvPr>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71" name="Rectangle 1289">
                <a:extLst>
                  <a:ext uri="{FF2B5EF4-FFF2-40B4-BE49-F238E27FC236}">
                    <a16:creationId xmlns:a16="http://schemas.microsoft.com/office/drawing/2014/main" id="{483CD387-0BE6-498F-A2E4-1BB92046BA60}"/>
                  </a:ext>
                </a:extLst>
              </p:cNvPr>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772" name="Rectangle 1290">
                <a:extLst>
                  <a:ext uri="{FF2B5EF4-FFF2-40B4-BE49-F238E27FC236}">
                    <a16:creationId xmlns:a16="http://schemas.microsoft.com/office/drawing/2014/main" id="{89E860EF-737F-490A-9EDF-B6F6F008BF5C}"/>
                  </a:ext>
                </a:extLst>
              </p:cNvPr>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773" name="Rectangle 1291">
                <a:extLst>
                  <a:ext uri="{FF2B5EF4-FFF2-40B4-BE49-F238E27FC236}">
                    <a16:creationId xmlns:a16="http://schemas.microsoft.com/office/drawing/2014/main" id="{2A4F9205-DD3D-4192-AF6D-151C327BD76F}"/>
                  </a:ext>
                </a:extLst>
              </p:cNvPr>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774" name="Rectangle 1292">
                <a:extLst>
                  <a:ext uri="{FF2B5EF4-FFF2-40B4-BE49-F238E27FC236}">
                    <a16:creationId xmlns:a16="http://schemas.microsoft.com/office/drawing/2014/main" id="{2301DBD8-476F-4168-87CA-09ED9DD514DC}"/>
                  </a:ext>
                </a:extLst>
              </p:cNvPr>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75" name="Rectangle 1293">
                <a:extLst>
                  <a:ext uri="{FF2B5EF4-FFF2-40B4-BE49-F238E27FC236}">
                    <a16:creationId xmlns:a16="http://schemas.microsoft.com/office/drawing/2014/main" id="{162E15E6-4C57-4BE3-890D-2CC2BA0E0CB9}"/>
                  </a:ext>
                </a:extLst>
              </p:cNvPr>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76" name="Rectangle 1294">
                <a:extLst>
                  <a:ext uri="{FF2B5EF4-FFF2-40B4-BE49-F238E27FC236}">
                    <a16:creationId xmlns:a16="http://schemas.microsoft.com/office/drawing/2014/main" id="{63003F29-489A-464A-9F1B-BDC11E7C6D4A}"/>
                  </a:ext>
                </a:extLst>
              </p:cNvPr>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77" name="Rectangle 1295">
                <a:extLst>
                  <a:ext uri="{FF2B5EF4-FFF2-40B4-BE49-F238E27FC236}">
                    <a16:creationId xmlns:a16="http://schemas.microsoft.com/office/drawing/2014/main" id="{056B8FD5-565C-4BCB-9209-906002E9F0DD}"/>
                  </a:ext>
                </a:extLst>
              </p:cNvPr>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3778" name="Rectangle 1296">
                <a:extLst>
                  <a:ext uri="{FF2B5EF4-FFF2-40B4-BE49-F238E27FC236}">
                    <a16:creationId xmlns:a16="http://schemas.microsoft.com/office/drawing/2014/main" id="{B112E7C7-FD6E-4F72-8755-37592A9534CA}"/>
                  </a:ext>
                </a:extLst>
              </p:cNvPr>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3779" name="Rectangle 1297">
                <a:extLst>
                  <a:ext uri="{FF2B5EF4-FFF2-40B4-BE49-F238E27FC236}">
                    <a16:creationId xmlns:a16="http://schemas.microsoft.com/office/drawing/2014/main" id="{9DC792CF-87EF-4C7A-BDC3-C1468DAAA713}"/>
                  </a:ext>
                </a:extLst>
              </p:cNvPr>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80" name="Rectangle 1298">
                <a:extLst>
                  <a:ext uri="{FF2B5EF4-FFF2-40B4-BE49-F238E27FC236}">
                    <a16:creationId xmlns:a16="http://schemas.microsoft.com/office/drawing/2014/main" id="{10233138-C452-4FF5-BE09-684F9A4C2094}"/>
                  </a:ext>
                </a:extLst>
              </p:cNvPr>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81" name="Rectangle 1299">
                <a:extLst>
                  <a:ext uri="{FF2B5EF4-FFF2-40B4-BE49-F238E27FC236}">
                    <a16:creationId xmlns:a16="http://schemas.microsoft.com/office/drawing/2014/main" id="{EE74761A-DFFA-4354-86FA-6CC8A0CB1271}"/>
                  </a:ext>
                </a:extLst>
              </p:cNvPr>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82" name="Rectangle 1300">
                <a:extLst>
                  <a:ext uri="{FF2B5EF4-FFF2-40B4-BE49-F238E27FC236}">
                    <a16:creationId xmlns:a16="http://schemas.microsoft.com/office/drawing/2014/main" id="{0B4A7946-3572-42D4-B956-AB2D4C611AD8}"/>
                  </a:ext>
                </a:extLst>
              </p:cNvPr>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83" name="Rectangle 1301">
                <a:extLst>
                  <a:ext uri="{FF2B5EF4-FFF2-40B4-BE49-F238E27FC236}">
                    <a16:creationId xmlns:a16="http://schemas.microsoft.com/office/drawing/2014/main" id="{587B12D9-65F9-45C7-9BC1-F917CFB58FE5}"/>
                  </a:ext>
                </a:extLst>
              </p:cNvPr>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84" name="Rectangle 1302">
                <a:extLst>
                  <a:ext uri="{FF2B5EF4-FFF2-40B4-BE49-F238E27FC236}">
                    <a16:creationId xmlns:a16="http://schemas.microsoft.com/office/drawing/2014/main" id="{7BFE8A8F-FCC8-4281-8AEF-268116EE6E48}"/>
                  </a:ext>
                </a:extLst>
              </p:cNvPr>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85" name="Rectangle 1303">
                <a:extLst>
                  <a:ext uri="{FF2B5EF4-FFF2-40B4-BE49-F238E27FC236}">
                    <a16:creationId xmlns:a16="http://schemas.microsoft.com/office/drawing/2014/main" id="{A987E308-00D4-4597-A61C-2377B1646908}"/>
                  </a:ext>
                </a:extLst>
              </p:cNvPr>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86" name="Rectangle 1304">
                <a:extLst>
                  <a:ext uri="{FF2B5EF4-FFF2-40B4-BE49-F238E27FC236}">
                    <a16:creationId xmlns:a16="http://schemas.microsoft.com/office/drawing/2014/main" id="{8559C0A2-5866-4784-9555-1F40257B68D6}"/>
                  </a:ext>
                </a:extLst>
              </p:cNvPr>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87" name="Rectangle 1305">
                <a:extLst>
                  <a:ext uri="{FF2B5EF4-FFF2-40B4-BE49-F238E27FC236}">
                    <a16:creationId xmlns:a16="http://schemas.microsoft.com/office/drawing/2014/main" id="{A12B833B-2A23-49C5-A9E8-7CE1BB6D820B}"/>
                  </a:ext>
                </a:extLst>
              </p:cNvPr>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88" name="Rectangle 1306">
                <a:extLst>
                  <a:ext uri="{FF2B5EF4-FFF2-40B4-BE49-F238E27FC236}">
                    <a16:creationId xmlns:a16="http://schemas.microsoft.com/office/drawing/2014/main" id="{2F0A10AF-605D-4DB8-B0D1-1F6863F316B2}"/>
                  </a:ext>
                </a:extLst>
              </p:cNvPr>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89" name="Rectangle 1307">
                <a:extLst>
                  <a:ext uri="{FF2B5EF4-FFF2-40B4-BE49-F238E27FC236}">
                    <a16:creationId xmlns:a16="http://schemas.microsoft.com/office/drawing/2014/main" id="{F88A5AE7-BE7A-46E4-87C9-5BE034BEFE29}"/>
                  </a:ext>
                </a:extLst>
              </p:cNvPr>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790" name="Rectangle 1308">
                <a:extLst>
                  <a:ext uri="{FF2B5EF4-FFF2-40B4-BE49-F238E27FC236}">
                    <a16:creationId xmlns:a16="http://schemas.microsoft.com/office/drawing/2014/main" id="{618C674B-1CE0-4154-A557-8A6A09EA8CED}"/>
                  </a:ext>
                </a:extLst>
              </p:cNvPr>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91" name="Freeform 1309">
                <a:extLst>
                  <a:ext uri="{FF2B5EF4-FFF2-40B4-BE49-F238E27FC236}">
                    <a16:creationId xmlns:a16="http://schemas.microsoft.com/office/drawing/2014/main" id="{D039D22C-3F1F-46E8-BDDB-3F68A6B7FF73}"/>
                  </a:ext>
                </a:extLst>
              </p:cNvPr>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792" name="Freeform 1310">
                <a:extLst>
                  <a:ext uri="{FF2B5EF4-FFF2-40B4-BE49-F238E27FC236}">
                    <a16:creationId xmlns:a16="http://schemas.microsoft.com/office/drawing/2014/main" id="{5CA3FFF6-2313-4E6E-8505-445A747062B1}"/>
                  </a:ext>
                </a:extLst>
              </p:cNvPr>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793" name="Freeform 1311">
                <a:extLst>
                  <a:ext uri="{FF2B5EF4-FFF2-40B4-BE49-F238E27FC236}">
                    <a16:creationId xmlns:a16="http://schemas.microsoft.com/office/drawing/2014/main" id="{0A9EC4CE-FB43-4F6C-AF47-B9EF4C4ECBE7}"/>
                  </a:ext>
                </a:extLst>
              </p:cNvPr>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794" name="Freeform 1312">
                <a:extLst>
                  <a:ext uri="{FF2B5EF4-FFF2-40B4-BE49-F238E27FC236}">
                    <a16:creationId xmlns:a16="http://schemas.microsoft.com/office/drawing/2014/main" id="{75F2B278-5AFB-4C46-A76A-0785775ED615}"/>
                  </a:ext>
                </a:extLst>
              </p:cNvPr>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3795" name="Freeform 1313">
                <a:extLst>
                  <a:ext uri="{FF2B5EF4-FFF2-40B4-BE49-F238E27FC236}">
                    <a16:creationId xmlns:a16="http://schemas.microsoft.com/office/drawing/2014/main" id="{E98FBAD7-1F58-46FD-8CAD-343AD78CB206}"/>
                  </a:ext>
                </a:extLst>
              </p:cNvPr>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796" name="Freeform 1314">
                <a:extLst>
                  <a:ext uri="{FF2B5EF4-FFF2-40B4-BE49-F238E27FC236}">
                    <a16:creationId xmlns:a16="http://schemas.microsoft.com/office/drawing/2014/main" id="{F850D6DD-1931-4F41-9201-3B5273E17C6B}"/>
                  </a:ext>
                </a:extLst>
              </p:cNvPr>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797" name="Freeform 1315">
                <a:extLst>
                  <a:ext uri="{FF2B5EF4-FFF2-40B4-BE49-F238E27FC236}">
                    <a16:creationId xmlns:a16="http://schemas.microsoft.com/office/drawing/2014/main" id="{71ED1FD1-4C9D-4373-B9A1-3664B66B37FF}"/>
                  </a:ext>
                </a:extLst>
              </p:cNvPr>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3798" name="Freeform 1316">
                <a:extLst>
                  <a:ext uri="{FF2B5EF4-FFF2-40B4-BE49-F238E27FC236}">
                    <a16:creationId xmlns:a16="http://schemas.microsoft.com/office/drawing/2014/main" id="{3F276479-B2CF-439A-8424-EAF62D74AFCE}"/>
                  </a:ext>
                </a:extLst>
              </p:cNvPr>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3799" name="Freeform 1317">
                <a:extLst>
                  <a:ext uri="{FF2B5EF4-FFF2-40B4-BE49-F238E27FC236}">
                    <a16:creationId xmlns:a16="http://schemas.microsoft.com/office/drawing/2014/main" id="{F6BED5B1-4F91-44E2-851E-A6C270DED947}"/>
                  </a:ext>
                </a:extLst>
              </p:cNvPr>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00" name="Freeform 1318">
                <a:extLst>
                  <a:ext uri="{FF2B5EF4-FFF2-40B4-BE49-F238E27FC236}">
                    <a16:creationId xmlns:a16="http://schemas.microsoft.com/office/drawing/2014/main" id="{79CE6855-52B8-49C5-8B73-3E08DD19DE1E}"/>
                  </a:ext>
                </a:extLst>
              </p:cNvPr>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3801" name="Freeform 1319">
                <a:extLst>
                  <a:ext uri="{FF2B5EF4-FFF2-40B4-BE49-F238E27FC236}">
                    <a16:creationId xmlns:a16="http://schemas.microsoft.com/office/drawing/2014/main" id="{F3D328AF-1E45-4C17-B4EE-388DC33DCB23}"/>
                  </a:ext>
                </a:extLst>
              </p:cNvPr>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02" name="Freeform 1320">
                <a:extLst>
                  <a:ext uri="{FF2B5EF4-FFF2-40B4-BE49-F238E27FC236}">
                    <a16:creationId xmlns:a16="http://schemas.microsoft.com/office/drawing/2014/main" id="{49271D56-3C60-4DD4-B506-BDE37889ACC9}"/>
                  </a:ext>
                </a:extLst>
              </p:cNvPr>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3803" name="Freeform 1321">
                <a:extLst>
                  <a:ext uri="{FF2B5EF4-FFF2-40B4-BE49-F238E27FC236}">
                    <a16:creationId xmlns:a16="http://schemas.microsoft.com/office/drawing/2014/main" id="{135BB3FB-37FB-4808-BC62-69F8CE241FFE}"/>
                  </a:ext>
                </a:extLst>
              </p:cNvPr>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04" name="Freeform 1322">
                <a:extLst>
                  <a:ext uri="{FF2B5EF4-FFF2-40B4-BE49-F238E27FC236}">
                    <a16:creationId xmlns:a16="http://schemas.microsoft.com/office/drawing/2014/main" id="{C5B959EE-5ECD-4E65-8B56-322683303646}"/>
                  </a:ext>
                </a:extLst>
              </p:cNvPr>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3805" name="Freeform 1323">
                <a:extLst>
                  <a:ext uri="{FF2B5EF4-FFF2-40B4-BE49-F238E27FC236}">
                    <a16:creationId xmlns:a16="http://schemas.microsoft.com/office/drawing/2014/main" id="{6FE7306F-D848-458D-A22D-24AB3EBFD5F2}"/>
                  </a:ext>
                </a:extLst>
              </p:cNvPr>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3806" name="Freeform 1324">
                <a:extLst>
                  <a:ext uri="{FF2B5EF4-FFF2-40B4-BE49-F238E27FC236}">
                    <a16:creationId xmlns:a16="http://schemas.microsoft.com/office/drawing/2014/main" id="{24225953-C4D2-4510-83D7-055A8173E708}"/>
                  </a:ext>
                </a:extLst>
              </p:cNvPr>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07" name="Freeform 1325">
                <a:extLst>
                  <a:ext uri="{FF2B5EF4-FFF2-40B4-BE49-F238E27FC236}">
                    <a16:creationId xmlns:a16="http://schemas.microsoft.com/office/drawing/2014/main" id="{0155F859-A22C-4E23-BB0B-7C589D81FD1A}"/>
                  </a:ext>
                </a:extLst>
              </p:cNvPr>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3808" name="Freeform 1326">
                <a:extLst>
                  <a:ext uri="{FF2B5EF4-FFF2-40B4-BE49-F238E27FC236}">
                    <a16:creationId xmlns:a16="http://schemas.microsoft.com/office/drawing/2014/main" id="{B2946A5B-3623-478E-BE3F-895AC132AB24}"/>
                  </a:ext>
                </a:extLst>
              </p:cNvPr>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3809" name="Freeform 1327">
                <a:extLst>
                  <a:ext uri="{FF2B5EF4-FFF2-40B4-BE49-F238E27FC236}">
                    <a16:creationId xmlns:a16="http://schemas.microsoft.com/office/drawing/2014/main" id="{7A0B74F1-101D-4FE9-8B78-B0E593E86CE3}"/>
                  </a:ext>
                </a:extLst>
              </p:cNvPr>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3810" name="Freeform 1328">
                <a:extLst>
                  <a:ext uri="{FF2B5EF4-FFF2-40B4-BE49-F238E27FC236}">
                    <a16:creationId xmlns:a16="http://schemas.microsoft.com/office/drawing/2014/main" id="{0A8D3F60-4D60-432E-900B-B1361E62FD7C}"/>
                  </a:ext>
                </a:extLst>
              </p:cNvPr>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11" name="Freeform 1329">
                <a:extLst>
                  <a:ext uri="{FF2B5EF4-FFF2-40B4-BE49-F238E27FC236}">
                    <a16:creationId xmlns:a16="http://schemas.microsoft.com/office/drawing/2014/main" id="{1DE1DCBD-DAE7-457C-8F82-95DA6F6A7246}"/>
                  </a:ext>
                </a:extLst>
              </p:cNvPr>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3812" name="Freeform 1330">
                <a:extLst>
                  <a:ext uri="{FF2B5EF4-FFF2-40B4-BE49-F238E27FC236}">
                    <a16:creationId xmlns:a16="http://schemas.microsoft.com/office/drawing/2014/main" id="{94C525B0-EDA0-4DB7-B00A-7E4C36D7F3AB}"/>
                  </a:ext>
                </a:extLst>
              </p:cNvPr>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3813" name="Freeform 1331">
                <a:extLst>
                  <a:ext uri="{FF2B5EF4-FFF2-40B4-BE49-F238E27FC236}">
                    <a16:creationId xmlns:a16="http://schemas.microsoft.com/office/drawing/2014/main" id="{CDD210D8-5EA6-4286-819A-CDF5B96D81CB}"/>
                  </a:ext>
                </a:extLst>
              </p:cNvPr>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3814" name="Freeform 1332">
                <a:extLst>
                  <a:ext uri="{FF2B5EF4-FFF2-40B4-BE49-F238E27FC236}">
                    <a16:creationId xmlns:a16="http://schemas.microsoft.com/office/drawing/2014/main" id="{AB6B37F9-F6D7-4001-8000-6A28D37033CA}"/>
                  </a:ext>
                </a:extLst>
              </p:cNvPr>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15" name="Freeform 1333">
                <a:extLst>
                  <a:ext uri="{FF2B5EF4-FFF2-40B4-BE49-F238E27FC236}">
                    <a16:creationId xmlns:a16="http://schemas.microsoft.com/office/drawing/2014/main" id="{8DF77B5B-679D-419A-A3BA-1E431C86D522}"/>
                  </a:ext>
                </a:extLst>
              </p:cNvPr>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3816" name="Freeform 1334">
                <a:extLst>
                  <a:ext uri="{FF2B5EF4-FFF2-40B4-BE49-F238E27FC236}">
                    <a16:creationId xmlns:a16="http://schemas.microsoft.com/office/drawing/2014/main" id="{E1132F53-2211-47F3-B065-4E1F6124468E}"/>
                  </a:ext>
                </a:extLst>
              </p:cNvPr>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3817" name="Freeform 1335">
                <a:extLst>
                  <a:ext uri="{FF2B5EF4-FFF2-40B4-BE49-F238E27FC236}">
                    <a16:creationId xmlns:a16="http://schemas.microsoft.com/office/drawing/2014/main" id="{FC38EA9B-B334-41CF-B516-4612086A4CFC}"/>
                  </a:ext>
                </a:extLst>
              </p:cNvPr>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18" name="Freeform 1336">
                <a:extLst>
                  <a:ext uri="{FF2B5EF4-FFF2-40B4-BE49-F238E27FC236}">
                    <a16:creationId xmlns:a16="http://schemas.microsoft.com/office/drawing/2014/main" id="{3A54B2BF-D50B-4F26-A7D0-73E2981599E6}"/>
                  </a:ext>
                </a:extLst>
              </p:cNvPr>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19" name="Freeform 1337">
                <a:extLst>
                  <a:ext uri="{FF2B5EF4-FFF2-40B4-BE49-F238E27FC236}">
                    <a16:creationId xmlns:a16="http://schemas.microsoft.com/office/drawing/2014/main" id="{4660B213-E12A-4A8C-9E1B-FB36F257B13F}"/>
                  </a:ext>
                </a:extLst>
              </p:cNvPr>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3820" name="Freeform 1338">
                <a:extLst>
                  <a:ext uri="{FF2B5EF4-FFF2-40B4-BE49-F238E27FC236}">
                    <a16:creationId xmlns:a16="http://schemas.microsoft.com/office/drawing/2014/main" id="{82D600DA-7E67-4902-99ED-EF72DAB08057}"/>
                  </a:ext>
                </a:extLst>
              </p:cNvPr>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3821" name="Freeform 1339">
                <a:extLst>
                  <a:ext uri="{FF2B5EF4-FFF2-40B4-BE49-F238E27FC236}">
                    <a16:creationId xmlns:a16="http://schemas.microsoft.com/office/drawing/2014/main" id="{591477B7-DAB9-4948-A354-F7BF3FBA2AD0}"/>
                  </a:ext>
                </a:extLst>
              </p:cNvPr>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3822" name="Freeform 1340">
                <a:extLst>
                  <a:ext uri="{FF2B5EF4-FFF2-40B4-BE49-F238E27FC236}">
                    <a16:creationId xmlns:a16="http://schemas.microsoft.com/office/drawing/2014/main" id="{78F3BAF2-D3C2-4F55-9966-904944A0FE7F}"/>
                  </a:ext>
                </a:extLst>
              </p:cNvPr>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23" name="Freeform 1341">
                <a:extLst>
                  <a:ext uri="{FF2B5EF4-FFF2-40B4-BE49-F238E27FC236}">
                    <a16:creationId xmlns:a16="http://schemas.microsoft.com/office/drawing/2014/main" id="{CEB34B05-4C61-4077-94AD-2B51C3A945F4}"/>
                  </a:ext>
                </a:extLst>
              </p:cNvPr>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24" name="Freeform 1342">
                <a:extLst>
                  <a:ext uri="{FF2B5EF4-FFF2-40B4-BE49-F238E27FC236}">
                    <a16:creationId xmlns:a16="http://schemas.microsoft.com/office/drawing/2014/main" id="{1E09A8BD-5B68-40CD-A477-89628C243162}"/>
                  </a:ext>
                </a:extLst>
              </p:cNvPr>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3825" name="Freeform 1343">
                <a:extLst>
                  <a:ext uri="{FF2B5EF4-FFF2-40B4-BE49-F238E27FC236}">
                    <a16:creationId xmlns:a16="http://schemas.microsoft.com/office/drawing/2014/main" id="{A1512003-353F-418C-99D9-7A63BCDC3006}"/>
                  </a:ext>
                </a:extLst>
              </p:cNvPr>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26" name="Freeform 1344">
                <a:extLst>
                  <a:ext uri="{FF2B5EF4-FFF2-40B4-BE49-F238E27FC236}">
                    <a16:creationId xmlns:a16="http://schemas.microsoft.com/office/drawing/2014/main" id="{D817D37C-E8FD-40D8-B318-1350ECCA045E}"/>
                  </a:ext>
                </a:extLst>
              </p:cNvPr>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3827" name="Freeform 1345">
                <a:extLst>
                  <a:ext uri="{FF2B5EF4-FFF2-40B4-BE49-F238E27FC236}">
                    <a16:creationId xmlns:a16="http://schemas.microsoft.com/office/drawing/2014/main" id="{C782A997-2427-4A2C-81D9-37AB44B9E9CA}"/>
                  </a:ext>
                </a:extLst>
              </p:cNvPr>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3828" name="Freeform 1346">
                <a:extLst>
                  <a:ext uri="{FF2B5EF4-FFF2-40B4-BE49-F238E27FC236}">
                    <a16:creationId xmlns:a16="http://schemas.microsoft.com/office/drawing/2014/main" id="{CD9CD9F4-E63E-45C7-8758-1B995573F62A}"/>
                  </a:ext>
                </a:extLst>
              </p:cNvPr>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3829" name="Freeform 1347">
                <a:extLst>
                  <a:ext uri="{FF2B5EF4-FFF2-40B4-BE49-F238E27FC236}">
                    <a16:creationId xmlns:a16="http://schemas.microsoft.com/office/drawing/2014/main" id="{DF14BB62-6B8D-4F2C-A5A9-1901243C51C9}"/>
                  </a:ext>
                </a:extLst>
              </p:cNvPr>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30" name="Freeform 1348">
                <a:extLst>
                  <a:ext uri="{FF2B5EF4-FFF2-40B4-BE49-F238E27FC236}">
                    <a16:creationId xmlns:a16="http://schemas.microsoft.com/office/drawing/2014/main" id="{0D8C310B-3001-416B-83AD-3EA649883EC6}"/>
                  </a:ext>
                </a:extLst>
              </p:cNvPr>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31" name="Freeform 1349">
                <a:extLst>
                  <a:ext uri="{FF2B5EF4-FFF2-40B4-BE49-F238E27FC236}">
                    <a16:creationId xmlns:a16="http://schemas.microsoft.com/office/drawing/2014/main" id="{4DB4F24E-E336-4824-A628-D45BAB607872}"/>
                  </a:ext>
                </a:extLst>
              </p:cNvPr>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3832" name="Freeform 1350">
                <a:extLst>
                  <a:ext uri="{FF2B5EF4-FFF2-40B4-BE49-F238E27FC236}">
                    <a16:creationId xmlns:a16="http://schemas.microsoft.com/office/drawing/2014/main" id="{7795F19C-9891-4B43-9294-872396B17F5F}"/>
                  </a:ext>
                </a:extLst>
              </p:cNvPr>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33" name="Freeform 1351">
                <a:extLst>
                  <a:ext uri="{FF2B5EF4-FFF2-40B4-BE49-F238E27FC236}">
                    <a16:creationId xmlns:a16="http://schemas.microsoft.com/office/drawing/2014/main" id="{5B09E5D0-A01B-4527-B38B-1CCFAD02D426}"/>
                  </a:ext>
                </a:extLst>
              </p:cNvPr>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3834" name="Freeform 1352">
                <a:extLst>
                  <a:ext uri="{FF2B5EF4-FFF2-40B4-BE49-F238E27FC236}">
                    <a16:creationId xmlns:a16="http://schemas.microsoft.com/office/drawing/2014/main" id="{3DC1457F-47A1-40D2-9530-1E855E5714AE}"/>
                  </a:ext>
                </a:extLst>
              </p:cNvPr>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3835" name="Freeform 1353">
                <a:extLst>
                  <a:ext uri="{FF2B5EF4-FFF2-40B4-BE49-F238E27FC236}">
                    <a16:creationId xmlns:a16="http://schemas.microsoft.com/office/drawing/2014/main" id="{CD121479-09E5-4E9F-9CEE-F83F11C5CFF0}"/>
                  </a:ext>
                </a:extLst>
              </p:cNvPr>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36" name="Freeform 1354">
                <a:extLst>
                  <a:ext uri="{FF2B5EF4-FFF2-40B4-BE49-F238E27FC236}">
                    <a16:creationId xmlns:a16="http://schemas.microsoft.com/office/drawing/2014/main" id="{90AAADEC-7FC6-4C56-B19A-03023E43BD72}"/>
                  </a:ext>
                </a:extLst>
              </p:cNvPr>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3837" name="Freeform 1355">
                <a:extLst>
                  <a:ext uri="{FF2B5EF4-FFF2-40B4-BE49-F238E27FC236}">
                    <a16:creationId xmlns:a16="http://schemas.microsoft.com/office/drawing/2014/main" id="{09D488AD-64A3-4ED7-B3D6-E500BDF2F488}"/>
                  </a:ext>
                </a:extLst>
              </p:cNvPr>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38" name="Freeform 1356">
                <a:extLst>
                  <a:ext uri="{FF2B5EF4-FFF2-40B4-BE49-F238E27FC236}">
                    <a16:creationId xmlns:a16="http://schemas.microsoft.com/office/drawing/2014/main" id="{AACD1C48-6C7D-4A00-B0CF-A223A1DBDE54}"/>
                  </a:ext>
                </a:extLst>
              </p:cNvPr>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3839" name="Freeform 1357">
                <a:extLst>
                  <a:ext uri="{FF2B5EF4-FFF2-40B4-BE49-F238E27FC236}">
                    <a16:creationId xmlns:a16="http://schemas.microsoft.com/office/drawing/2014/main" id="{92ABE37C-1133-4EB8-852B-E4C482C2FDA2}"/>
                  </a:ext>
                </a:extLst>
              </p:cNvPr>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40" name="Freeform 1358">
                <a:extLst>
                  <a:ext uri="{FF2B5EF4-FFF2-40B4-BE49-F238E27FC236}">
                    <a16:creationId xmlns:a16="http://schemas.microsoft.com/office/drawing/2014/main" id="{31584C30-47EC-46BD-94D7-C68E830D5281}"/>
                  </a:ext>
                </a:extLst>
              </p:cNvPr>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41" name="Freeform 1359">
                <a:extLst>
                  <a:ext uri="{FF2B5EF4-FFF2-40B4-BE49-F238E27FC236}">
                    <a16:creationId xmlns:a16="http://schemas.microsoft.com/office/drawing/2014/main" id="{37D3DCBA-22FD-439E-BD16-A3FF08903F9A}"/>
                  </a:ext>
                </a:extLst>
              </p:cNvPr>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3842" name="Freeform 1360">
                <a:extLst>
                  <a:ext uri="{FF2B5EF4-FFF2-40B4-BE49-F238E27FC236}">
                    <a16:creationId xmlns:a16="http://schemas.microsoft.com/office/drawing/2014/main" id="{8042357E-9B22-4FEA-886C-4C3D05A8B61B}"/>
                  </a:ext>
                </a:extLst>
              </p:cNvPr>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43" name="Freeform 1361">
                <a:extLst>
                  <a:ext uri="{FF2B5EF4-FFF2-40B4-BE49-F238E27FC236}">
                    <a16:creationId xmlns:a16="http://schemas.microsoft.com/office/drawing/2014/main" id="{852522D4-3C44-4764-9C14-57FCE29F8632}"/>
                  </a:ext>
                </a:extLst>
              </p:cNvPr>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3844" name="Freeform 1362">
                <a:extLst>
                  <a:ext uri="{FF2B5EF4-FFF2-40B4-BE49-F238E27FC236}">
                    <a16:creationId xmlns:a16="http://schemas.microsoft.com/office/drawing/2014/main" id="{28B0EAAF-C86E-4F51-A14F-A17479CEFCA1}"/>
                  </a:ext>
                </a:extLst>
              </p:cNvPr>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845" name="Freeform 1363">
                <a:extLst>
                  <a:ext uri="{FF2B5EF4-FFF2-40B4-BE49-F238E27FC236}">
                    <a16:creationId xmlns:a16="http://schemas.microsoft.com/office/drawing/2014/main" id="{65F6A5A7-8F51-483B-A46E-5F1206DF942D}"/>
                  </a:ext>
                </a:extLst>
              </p:cNvPr>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3846" name="Freeform 1364">
                <a:extLst>
                  <a:ext uri="{FF2B5EF4-FFF2-40B4-BE49-F238E27FC236}">
                    <a16:creationId xmlns:a16="http://schemas.microsoft.com/office/drawing/2014/main" id="{73686457-188C-4B6C-B79E-1B011E368636}"/>
                  </a:ext>
                </a:extLst>
              </p:cNvPr>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3847" name="Freeform 1365">
                <a:extLst>
                  <a:ext uri="{FF2B5EF4-FFF2-40B4-BE49-F238E27FC236}">
                    <a16:creationId xmlns:a16="http://schemas.microsoft.com/office/drawing/2014/main" id="{73F9DE0F-438F-44C1-96A1-6A4BED0D7F03}"/>
                  </a:ext>
                </a:extLst>
              </p:cNvPr>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3848" name="Freeform 1366">
                <a:extLst>
                  <a:ext uri="{FF2B5EF4-FFF2-40B4-BE49-F238E27FC236}">
                    <a16:creationId xmlns:a16="http://schemas.microsoft.com/office/drawing/2014/main" id="{C3EA58A1-220A-471E-AB02-52C5F087C9A9}"/>
                  </a:ext>
                </a:extLst>
              </p:cNvPr>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849" name="Freeform 1367">
                <a:extLst>
                  <a:ext uri="{FF2B5EF4-FFF2-40B4-BE49-F238E27FC236}">
                    <a16:creationId xmlns:a16="http://schemas.microsoft.com/office/drawing/2014/main" id="{12DF6BD7-F928-453F-BE15-B1DF35962AB9}"/>
                  </a:ext>
                </a:extLst>
              </p:cNvPr>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3850" name="Freeform 1368">
                <a:extLst>
                  <a:ext uri="{FF2B5EF4-FFF2-40B4-BE49-F238E27FC236}">
                    <a16:creationId xmlns:a16="http://schemas.microsoft.com/office/drawing/2014/main" id="{AC8F9984-B8AD-4DCB-8A25-046B5222F269}"/>
                  </a:ext>
                </a:extLst>
              </p:cNvPr>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3851" name="Freeform 1369">
                <a:extLst>
                  <a:ext uri="{FF2B5EF4-FFF2-40B4-BE49-F238E27FC236}">
                    <a16:creationId xmlns:a16="http://schemas.microsoft.com/office/drawing/2014/main" id="{DF50C3DA-D492-4E10-8C8D-92EBA7CDCFE6}"/>
                  </a:ext>
                </a:extLst>
              </p:cNvPr>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3852" name="Freeform 1370">
                <a:extLst>
                  <a:ext uri="{FF2B5EF4-FFF2-40B4-BE49-F238E27FC236}">
                    <a16:creationId xmlns:a16="http://schemas.microsoft.com/office/drawing/2014/main" id="{6AA58F3F-6951-4559-8BE6-076C608BF74F}"/>
                  </a:ext>
                </a:extLst>
              </p:cNvPr>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3853" name="Freeform 1371">
                <a:extLst>
                  <a:ext uri="{FF2B5EF4-FFF2-40B4-BE49-F238E27FC236}">
                    <a16:creationId xmlns:a16="http://schemas.microsoft.com/office/drawing/2014/main" id="{1CCC16B0-8D07-414C-AD68-E3AB967E78E3}"/>
                  </a:ext>
                </a:extLst>
              </p:cNvPr>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3854" name="Freeform 1372">
                <a:extLst>
                  <a:ext uri="{FF2B5EF4-FFF2-40B4-BE49-F238E27FC236}">
                    <a16:creationId xmlns:a16="http://schemas.microsoft.com/office/drawing/2014/main" id="{DBCBD215-D920-4AD2-85D0-3798159756B4}"/>
                  </a:ext>
                </a:extLst>
              </p:cNvPr>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3855" name="Freeform 1373">
                <a:extLst>
                  <a:ext uri="{FF2B5EF4-FFF2-40B4-BE49-F238E27FC236}">
                    <a16:creationId xmlns:a16="http://schemas.microsoft.com/office/drawing/2014/main" id="{7889DCD4-AF74-4DAD-A54C-D221EB76E293}"/>
                  </a:ext>
                </a:extLst>
              </p:cNvPr>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3856" name="Freeform 1374">
                <a:extLst>
                  <a:ext uri="{FF2B5EF4-FFF2-40B4-BE49-F238E27FC236}">
                    <a16:creationId xmlns:a16="http://schemas.microsoft.com/office/drawing/2014/main" id="{A6106EC8-A348-4BCD-97E5-29F86ED5508E}"/>
                  </a:ext>
                </a:extLst>
              </p:cNvPr>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3857" name="Freeform 1375">
                <a:extLst>
                  <a:ext uri="{FF2B5EF4-FFF2-40B4-BE49-F238E27FC236}">
                    <a16:creationId xmlns:a16="http://schemas.microsoft.com/office/drawing/2014/main" id="{7741DFA9-540B-4042-BA55-E2537FF23BDA}"/>
                  </a:ext>
                </a:extLst>
              </p:cNvPr>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3858" name="Freeform 1376">
                <a:extLst>
                  <a:ext uri="{FF2B5EF4-FFF2-40B4-BE49-F238E27FC236}">
                    <a16:creationId xmlns:a16="http://schemas.microsoft.com/office/drawing/2014/main" id="{D276997C-E59D-40BD-AB63-C78D4628C818}"/>
                  </a:ext>
                </a:extLst>
              </p:cNvPr>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3859" name="Freeform 1377">
                <a:extLst>
                  <a:ext uri="{FF2B5EF4-FFF2-40B4-BE49-F238E27FC236}">
                    <a16:creationId xmlns:a16="http://schemas.microsoft.com/office/drawing/2014/main" id="{D9C0CEA6-9792-4054-B3FE-325B7B654D55}"/>
                  </a:ext>
                </a:extLst>
              </p:cNvPr>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3860" name="Freeform 1378">
                <a:extLst>
                  <a:ext uri="{FF2B5EF4-FFF2-40B4-BE49-F238E27FC236}">
                    <a16:creationId xmlns:a16="http://schemas.microsoft.com/office/drawing/2014/main" id="{A0302EA3-E75A-4D80-B74D-E99EF96B000D}"/>
                  </a:ext>
                </a:extLst>
              </p:cNvPr>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3861" name="Freeform 1379">
                <a:extLst>
                  <a:ext uri="{FF2B5EF4-FFF2-40B4-BE49-F238E27FC236}">
                    <a16:creationId xmlns:a16="http://schemas.microsoft.com/office/drawing/2014/main" id="{F3ED3DFA-3A8A-4727-9C52-A72489080F8A}"/>
                  </a:ext>
                </a:extLst>
              </p:cNvPr>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3862" name="Freeform 1380">
                <a:extLst>
                  <a:ext uri="{FF2B5EF4-FFF2-40B4-BE49-F238E27FC236}">
                    <a16:creationId xmlns:a16="http://schemas.microsoft.com/office/drawing/2014/main" id="{AC99B452-3068-4519-B87C-CBD464556764}"/>
                  </a:ext>
                </a:extLst>
              </p:cNvPr>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3863" name="Freeform 1381">
                <a:extLst>
                  <a:ext uri="{FF2B5EF4-FFF2-40B4-BE49-F238E27FC236}">
                    <a16:creationId xmlns:a16="http://schemas.microsoft.com/office/drawing/2014/main" id="{AC0D6A92-6FE5-4285-A307-AB697E2A352C}"/>
                  </a:ext>
                </a:extLst>
              </p:cNvPr>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3864" name="Freeform 1382">
                <a:extLst>
                  <a:ext uri="{FF2B5EF4-FFF2-40B4-BE49-F238E27FC236}">
                    <a16:creationId xmlns:a16="http://schemas.microsoft.com/office/drawing/2014/main" id="{55A5807B-E083-4262-AD78-C19B7E52675E}"/>
                  </a:ext>
                </a:extLst>
              </p:cNvPr>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3865" name="Freeform 1383">
                <a:extLst>
                  <a:ext uri="{FF2B5EF4-FFF2-40B4-BE49-F238E27FC236}">
                    <a16:creationId xmlns:a16="http://schemas.microsoft.com/office/drawing/2014/main" id="{00A76636-9BE0-460F-BDFE-FC17D7244CF5}"/>
                  </a:ext>
                </a:extLst>
              </p:cNvPr>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3866" name="Freeform 1384">
                <a:extLst>
                  <a:ext uri="{FF2B5EF4-FFF2-40B4-BE49-F238E27FC236}">
                    <a16:creationId xmlns:a16="http://schemas.microsoft.com/office/drawing/2014/main" id="{5B5D85A0-3563-4890-9D96-EDD3D9E15F80}"/>
                  </a:ext>
                </a:extLst>
              </p:cNvPr>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3867" name="Freeform 1385">
                <a:extLst>
                  <a:ext uri="{FF2B5EF4-FFF2-40B4-BE49-F238E27FC236}">
                    <a16:creationId xmlns:a16="http://schemas.microsoft.com/office/drawing/2014/main" id="{FB100C63-CD3C-42CD-B9CB-746F63281778}"/>
                  </a:ext>
                </a:extLst>
              </p:cNvPr>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3868" name="Freeform 1386">
                <a:extLst>
                  <a:ext uri="{FF2B5EF4-FFF2-40B4-BE49-F238E27FC236}">
                    <a16:creationId xmlns:a16="http://schemas.microsoft.com/office/drawing/2014/main" id="{931F3737-7986-4660-A486-8F4EC1B144D0}"/>
                  </a:ext>
                </a:extLst>
              </p:cNvPr>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3869" name="Freeform 1387">
                <a:extLst>
                  <a:ext uri="{FF2B5EF4-FFF2-40B4-BE49-F238E27FC236}">
                    <a16:creationId xmlns:a16="http://schemas.microsoft.com/office/drawing/2014/main" id="{B4A50F2F-FE34-4543-87D1-66CA912ACF83}"/>
                  </a:ext>
                </a:extLst>
              </p:cNvPr>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3870" name="Freeform 1388">
                <a:extLst>
                  <a:ext uri="{FF2B5EF4-FFF2-40B4-BE49-F238E27FC236}">
                    <a16:creationId xmlns:a16="http://schemas.microsoft.com/office/drawing/2014/main" id="{FE7C5AF5-7CFD-45D4-BFD1-DE8369513FF5}"/>
                  </a:ext>
                </a:extLst>
              </p:cNvPr>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3871" name="Freeform 1389">
                <a:extLst>
                  <a:ext uri="{FF2B5EF4-FFF2-40B4-BE49-F238E27FC236}">
                    <a16:creationId xmlns:a16="http://schemas.microsoft.com/office/drawing/2014/main" id="{F3738798-EC5C-4A35-815F-3D8123718FC5}"/>
                  </a:ext>
                </a:extLst>
              </p:cNvPr>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3872" name="Freeform 1390">
                <a:extLst>
                  <a:ext uri="{FF2B5EF4-FFF2-40B4-BE49-F238E27FC236}">
                    <a16:creationId xmlns:a16="http://schemas.microsoft.com/office/drawing/2014/main" id="{BC192ECC-7021-466D-BB16-440AA73FE2DC}"/>
                  </a:ext>
                </a:extLst>
              </p:cNvPr>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3873" name="Freeform 1391">
                <a:extLst>
                  <a:ext uri="{FF2B5EF4-FFF2-40B4-BE49-F238E27FC236}">
                    <a16:creationId xmlns:a16="http://schemas.microsoft.com/office/drawing/2014/main" id="{BADFE58B-B538-45FB-ACC1-3506E2F7DA1C}"/>
                  </a:ext>
                </a:extLst>
              </p:cNvPr>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3874" name="Freeform 1392">
                <a:extLst>
                  <a:ext uri="{FF2B5EF4-FFF2-40B4-BE49-F238E27FC236}">
                    <a16:creationId xmlns:a16="http://schemas.microsoft.com/office/drawing/2014/main" id="{D90BB4CB-B7BF-4067-8DD7-A401C508F569}"/>
                  </a:ext>
                </a:extLst>
              </p:cNvPr>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3875" name="Freeform 1393">
                <a:extLst>
                  <a:ext uri="{FF2B5EF4-FFF2-40B4-BE49-F238E27FC236}">
                    <a16:creationId xmlns:a16="http://schemas.microsoft.com/office/drawing/2014/main" id="{861773AF-7F1B-4A32-91A5-732FDE81BB46}"/>
                  </a:ext>
                </a:extLst>
              </p:cNvPr>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3876" name="Freeform 1394">
                <a:extLst>
                  <a:ext uri="{FF2B5EF4-FFF2-40B4-BE49-F238E27FC236}">
                    <a16:creationId xmlns:a16="http://schemas.microsoft.com/office/drawing/2014/main" id="{FEED469D-BA6E-4A46-9DCB-962F004BE9ED}"/>
                  </a:ext>
                </a:extLst>
              </p:cNvPr>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877" name="Freeform 1395">
                <a:extLst>
                  <a:ext uri="{FF2B5EF4-FFF2-40B4-BE49-F238E27FC236}">
                    <a16:creationId xmlns:a16="http://schemas.microsoft.com/office/drawing/2014/main" id="{71834F01-825E-4A55-9CA3-D402702E8228}"/>
                  </a:ext>
                </a:extLst>
              </p:cNvPr>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3878" name="Freeform 1396">
                <a:extLst>
                  <a:ext uri="{FF2B5EF4-FFF2-40B4-BE49-F238E27FC236}">
                    <a16:creationId xmlns:a16="http://schemas.microsoft.com/office/drawing/2014/main" id="{3113F5EF-AF41-40C8-A333-5EF9D6B85E85}"/>
                  </a:ext>
                </a:extLst>
              </p:cNvPr>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3879" name="Freeform 1397">
                <a:extLst>
                  <a:ext uri="{FF2B5EF4-FFF2-40B4-BE49-F238E27FC236}">
                    <a16:creationId xmlns:a16="http://schemas.microsoft.com/office/drawing/2014/main" id="{20887E9A-DC64-4605-BFC1-C00FBD793C50}"/>
                  </a:ext>
                </a:extLst>
              </p:cNvPr>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3880" name="Freeform 1398">
                <a:extLst>
                  <a:ext uri="{FF2B5EF4-FFF2-40B4-BE49-F238E27FC236}">
                    <a16:creationId xmlns:a16="http://schemas.microsoft.com/office/drawing/2014/main" id="{8C7A9C8C-FF5D-4BFE-9E6A-A9A4B4E37D59}"/>
                  </a:ext>
                </a:extLst>
              </p:cNvPr>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3881" name="Freeform 1399">
                <a:extLst>
                  <a:ext uri="{FF2B5EF4-FFF2-40B4-BE49-F238E27FC236}">
                    <a16:creationId xmlns:a16="http://schemas.microsoft.com/office/drawing/2014/main" id="{E18D89C6-6780-452A-902D-CB209D7D9F6D}"/>
                  </a:ext>
                </a:extLst>
              </p:cNvPr>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3882" name="Freeform 1400">
                <a:extLst>
                  <a:ext uri="{FF2B5EF4-FFF2-40B4-BE49-F238E27FC236}">
                    <a16:creationId xmlns:a16="http://schemas.microsoft.com/office/drawing/2014/main" id="{1C8F23DF-4B5D-49F6-9808-7D376BAAA8F4}"/>
                  </a:ext>
                </a:extLst>
              </p:cNvPr>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3883" name="Freeform 1401">
                <a:extLst>
                  <a:ext uri="{FF2B5EF4-FFF2-40B4-BE49-F238E27FC236}">
                    <a16:creationId xmlns:a16="http://schemas.microsoft.com/office/drawing/2014/main" id="{1B14179C-1068-4BA1-8BB9-5259C67B82B8}"/>
                  </a:ext>
                </a:extLst>
              </p:cNvPr>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3884" name="Freeform 1402">
                <a:extLst>
                  <a:ext uri="{FF2B5EF4-FFF2-40B4-BE49-F238E27FC236}">
                    <a16:creationId xmlns:a16="http://schemas.microsoft.com/office/drawing/2014/main" id="{B72BFA38-7BA9-47FF-8103-473C43B99F91}"/>
                  </a:ext>
                </a:extLst>
              </p:cNvPr>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3885" name="Freeform 1403">
                <a:extLst>
                  <a:ext uri="{FF2B5EF4-FFF2-40B4-BE49-F238E27FC236}">
                    <a16:creationId xmlns:a16="http://schemas.microsoft.com/office/drawing/2014/main" id="{84DB5D04-92E1-41A6-BDD2-DB333B7E99CE}"/>
                  </a:ext>
                </a:extLst>
              </p:cNvPr>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886" name="Freeform 1404">
                <a:extLst>
                  <a:ext uri="{FF2B5EF4-FFF2-40B4-BE49-F238E27FC236}">
                    <a16:creationId xmlns:a16="http://schemas.microsoft.com/office/drawing/2014/main" id="{51D05049-219D-487E-8328-63D9B88D3040}"/>
                  </a:ext>
                </a:extLst>
              </p:cNvPr>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3887" name="Freeform 1405">
                <a:extLst>
                  <a:ext uri="{FF2B5EF4-FFF2-40B4-BE49-F238E27FC236}">
                    <a16:creationId xmlns:a16="http://schemas.microsoft.com/office/drawing/2014/main" id="{01B590DB-A90F-47AD-8E04-61A7B6DFD58C}"/>
                  </a:ext>
                </a:extLst>
              </p:cNvPr>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3888" name="Freeform 1406">
                <a:extLst>
                  <a:ext uri="{FF2B5EF4-FFF2-40B4-BE49-F238E27FC236}">
                    <a16:creationId xmlns:a16="http://schemas.microsoft.com/office/drawing/2014/main" id="{A3B1B709-5188-4E15-BBF4-8878AAC2ECDA}"/>
                  </a:ext>
                </a:extLst>
              </p:cNvPr>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889" name="Freeform 1407">
                <a:extLst>
                  <a:ext uri="{FF2B5EF4-FFF2-40B4-BE49-F238E27FC236}">
                    <a16:creationId xmlns:a16="http://schemas.microsoft.com/office/drawing/2014/main" id="{1D3E6EF0-4D60-4A69-9C2F-DE05FDE65CAD}"/>
                  </a:ext>
                </a:extLst>
              </p:cNvPr>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890" name="Rectangle 1408">
                <a:extLst>
                  <a:ext uri="{FF2B5EF4-FFF2-40B4-BE49-F238E27FC236}">
                    <a16:creationId xmlns:a16="http://schemas.microsoft.com/office/drawing/2014/main" id="{C762D1BA-D82A-4AA6-B235-181239F72368}"/>
                  </a:ext>
                </a:extLst>
              </p:cNvPr>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3891" name="Rectangle 1409">
                <a:extLst>
                  <a:ext uri="{FF2B5EF4-FFF2-40B4-BE49-F238E27FC236}">
                    <a16:creationId xmlns:a16="http://schemas.microsoft.com/office/drawing/2014/main" id="{4CF5BAF5-1B60-4D1C-9DE2-976E55B6DBBB}"/>
                  </a:ext>
                </a:extLst>
              </p:cNvPr>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3892" name="Freeform 1410">
                <a:extLst>
                  <a:ext uri="{FF2B5EF4-FFF2-40B4-BE49-F238E27FC236}">
                    <a16:creationId xmlns:a16="http://schemas.microsoft.com/office/drawing/2014/main" id="{9601A9E2-EBD5-45C8-8E13-881DE264B679}"/>
                  </a:ext>
                </a:extLst>
              </p:cNvPr>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3893" name="Freeform 1411">
                <a:extLst>
                  <a:ext uri="{FF2B5EF4-FFF2-40B4-BE49-F238E27FC236}">
                    <a16:creationId xmlns:a16="http://schemas.microsoft.com/office/drawing/2014/main" id="{55A31D9A-EB34-4C08-9446-5AD1BB655D15}"/>
                  </a:ext>
                </a:extLst>
              </p:cNvPr>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3894" name="Rectangle 1412">
                <a:extLst>
                  <a:ext uri="{FF2B5EF4-FFF2-40B4-BE49-F238E27FC236}">
                    <a16:creationId xmlns:a16="http://schemas.microsoft.com/office/drawing/2014/main" id="{A388B2BC-58EE-4CAF-8A93-625C0761296D}"/>
                  </a:ext>
                </a:extLst>
              </p:cNvPr>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3895" name="Freeform 1413">
                <a:extLst>
                  <a:ext uri="{FF2B5EF4-FFF2-40B4-BE49-F238E27FC236}">
                    <a16:creationId xmlns:a16="http://schemas.microsoft.com/office/drawing/2014/main" id="{96E8C189-6187-49F5-94DE-951EB92B9F04}"/>
                  </a:ext>
                </a:extLst>
              </p:cNvPr>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504" name="Freeform 1415">
              <a:extLst>
                <a:ext uri="{FF2B5EF4-FFF2-40B4-BE49-F238E27FC236}">
                  <a16:creationId xmlns:a16="http://schemas.microsoft.com/office/drawing/2014/main" id="{C9130E2A-9488-430C-9341-9E88CFC49D7E}"/>
                </a:ext>
              </a:extLst>
            </p:cNvPr>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505" name="Freeform 1416">
              <a:extLst>
                <a:ext uri="{FF2B5EF4-FFF2-40B4-BE49-F238E27FC236}">
                  <a16:creationId xmlns:a16="http://schemas.microsoft.com/office/drawing/2014/main" id="{20BDC128-BB67-4F4F-8A5E-0DBECF0686F5}"/>
                </a:ext>
              </a:extLst>
            </p:cNvPr>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506" name="Freeform 1417">
              <a:extLst>
                <a:ext uri="{FF2B5EF4-FFF2-40B4-BE49-F238E27FC236}">
                  <a16:creationId xmlns:a16="http://schemas.microsoft.com/office/drawing/2014/main" id="{CB023769-F0F5-455F-8854-9F1BDF4DC619}"/>
                </a:ext>
              </a:extLst>
            </p:cNvPr>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507" name="Freeform 1418">
              <a:extLst>
                <a:ext uri="{FF2B5EF4-FFF2-40B4-BE49-F238E27FC236}">
                  <a16:creationId xmlns:a16="http://schemas.microsoft.com/office/drawing/2014/main" id="{BC22C259-3022-4B38-BA35-84BC908FA4D5}"/>
                </a:ext>
              </a:extLst>
            </p:cNvPr>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508" name="Rectangle 1419">
              <a:extLst>
                <a:ext uri="{FF2B5EF4-FFF2-40B4-BE49-F238E27FC236}">
                  <a16:creationId xmlns:a16="http://schemas.microsoft.com/office/drawing/2014/main" id="{21047BAA-F76B-462E-B182-808C3EBCFD06}"/>
                </a:ext>
              </a:extLst>
            </p:cNvPr>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509" name="Rectangle 1420">
              <a:extLst>
                <a:ext uri="{FF2B5EF4-FFF2-40B4-BE49-F238E27FC236}">
                  <a16:creationId xmlns:a16="http://schemas.microsoft.com/office/drawing/2014/main" id="{589E4BBE-0A82-494A-9A2E-020CFB018F89}"/>
                </a:ext>
              </a:extLst>
            </p:cNvPr>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10" name="Rectangle 1421">
              <a:extLst>
                <a:ext uri="{FF2B5EF4-FFF2-40B4-BE49-F238E27FC236}">
                  <a16:creationId xmlns:a16="http://schemas.microsoft.com/office/drawing/2014/main" id="{881B6D6D-CD4C-4EB9-ADA5-B80D2D852039}"/>
                </a:ext>
              </a:extLst>
            </p:cNvPr>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11" name="Rectangle 1422">
              <a:extLst>
                <a:ext uri="{FF2B5EF4-FFF2-40B4-BE49-F238E27FC236}">
                  <a16:creationId xmlns:a16="http://schemas.microsoft.com/office/drawing/2014/main" id="{798705D9-BE9C-4B6D-90E0-9E2AA528941D}"/>
                </a:ext>
              </a:extLst>
            </p:cNvPr>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12" name="Rectangle 1423">
              <a:extLst>
                <a:ext uri="{FF2B5EF4-FFF2-40B4-BE49-F238E27FC236}">
                  <a16:creationId xmlns:a16="http://schemas.microsoft.com/office/drawing/2014/main" id="{C1A2B553-2FF4-4FA9-97B9-FD573B5BFFD4}"/>
                </a:ext>
              </a:extLst>
            </p:cNvPr>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13" name="Rectangle 1424">
              <a:extLst>
                <a:ext uri="{FF2B5EF4-FFF2-40B4-BE49-F238E27FC236}">
                  <a16:creationId xmlns:a16="http://schemas.microsoft.com/office/drawing/2014/main" id="{EF5E00AD-9846-4402-927D-ED55CDB0B3DF}"/>
                </a:ext>
              </a:extLst>
            </p:cNvPr>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14" name="Rectangle 1425">
              <a:extLst>
                <a:ext uri="{FF2B5EF4-FFF2-40B4-BE49-F238E27FC236}">
                  <a16:creationId xmlns:a16="http://schemas.microsoft.com/office/drawing/2014/main" id="{233FBA65-969C-466B-B16E-24FD2AD2AF3D}"/>
                </a:ext>
              </a:extLst>
            </p:cNvPr>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15" name="Rectangle 1426">
              <a:extLst>
                <a:ext uri="{FF2B5EF4-FFF2-40B4-BE49-F238E27FC236}">
                  <a16:creationId xmlns:a16="http://schemas.microsoft.com/office/drawing/2014/main" id="{42979FF6-5484-4A12-8CF4-AC61E6600B4F}"/>
                </a:ext>
              </a:extLst>
            </p:cNvPr>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16" name="Rectangle 1427">
              <a:extLst>
                <a:ext uri="{FF2B5EF4-FFF2-40B4-BE49-F238E27FC236}">
                  <a16:creationId xmlns:a16="http://schemas.microsoft.com/office/drawing/2014/main" id="{649CDADC-9BE5-412A-92FF-6186D00CB8EF}"/>
                </a:ext>
              </a:extLst>
            </p:cNvPr>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17" name="Rectangle 1428">
              <a:extLst>
                <a:ext uri="{FF2B5EF4-FFF2-40B4-BE49-F238E27FC236}">
                  <a16:creationId xmlns:a16="http://schemas.microsoft.com/office/drawing/2014/main" id="{6027F26B-F497-4A91-B3E3-3A50C8DFFAA9}"/>
                </a:ext>
              </a:extLst>
            </p:cNvPr>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18" name="Rectangle 1429">
              <a:extLst>
                <a:ext uri="{FF2B5EF4-FFF2-40B4-BE49-F238E27FC236}">
                  <a16:creationId xmlns:a16="http://schemas.microsoft.com/office/drawing/2014/main" id="{F51A1297-C696-4D25-BC45-3EC7CFDA048F}"/>
                </a:ext>
              </a:extLst>
            </p:cNvPr>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19" name="Rectangle 1430">
              <a:extLst>
                <a:ext uri="{FF2B5EF4-FFF2-40B4-BE49-F238E27FC236}">
                  <a16:creationId xmlns:a16="http://schemas.microsoft.com/office/drawing/2014/main" id="{BC70F08E-584D-4AA6-9422-5076409F629D}"/>
                </a:ext>
              </a:extLst>
            </p:cNvPr>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0" name="Rectangle 1431">
              <a:extLst>
                <a:ext uri="{FF2B5EF4-FFF2-40B4-BE49-F238E27FC236}">
                  <a16:creationId xmlns:a16="http://schemas.microsoft.com/office/drawing/2014/main" id="{603ED929-2378-4764-ACCA-1E00A818FA84}"/>
                </a:ext>
              </a:extLst>
            </p:cNvPr>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1" name="Rectangle 1432">
              <a:extLst>
                <a:ext uri="{FF2B5EF4-FFF2-40B4-BE49-F238E27FC236}">
                  <a16:creationId xmlns:a16="http://schemas.microsoft.com/office/drawing/2014/main" id="{E8D68CAF-30B1-4670-B93F-7C843A9D06DD}"/>
                </a:ext>
              </a:extLst>
            </p:cNvPr>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2" name="Rectangle 1433">
              <a:extLst>
                <a:ext uri="{FF2B5EF4-FFF2-40B4-BE49-F238E27FC236}">
                  <a16:creationId xmlns:a16="http://schemas.microsoft.com/office/drawing/2014/main" id="{D7819E9B-6A84-4664-810C-E89EAAC9EDD6}"/>
                </a:ext>
              </a:extLst>
            </p:cNvPr>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3" name="Rectangle 1434">
              <a:extLst>
                <a:ext uri="{FF2B5EF4-FFF2-40B4-BE49-F238E27FC236}">
                  <a16:creationId xmlns:a16="http://schemas.microsoft.com/office/drawing/2014/main" id="{3BEE164E-A1AF-455F-8D4E-B3CC0A1A2BA7}"/>
                </a:ext>
              </a:extLst>
            </p:cNvPr>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4" name="Rectangle 1435">
              <a:extLst>
                <a:ext uri="{FF2B5EF4-FFF2-40B4-BE49-F238E27FC236}">
                  <a16:creationId xmlns:a16="http://schemas.microsoft.com/office/drawing/2014/main" id="{C314619C-7FDF-405A-BE9C-C83E6E440E7C}"/>
                </a:ext>
              </a:extLst>
            </p:cNvPr>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5" name="Rectangle 1436">
              <a:extLst>
                <a:ext uri="{FF2B5EF4-FFF2-40B4-BE49-F238E27FC236}">
                  <a16:creationId xmlns:a16="http://schemas.microsoft.com/office/drawing/2014/main" id="{EBD1F4E6-368D-434C-831E-55B7259E45E8}"/>
                </a:ext>
              </a:extLst>
            </p:cNvPr>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6" name="Rectangle 1437">
              <a:extLst>
                <a:ext uri="{FF2B5EF4-FFF2-40B4-BE49-F238E27FC236}">
                  <a16:creationId xmlns:a16="http://schemas.microsoft.com/office/drawing/2014/main" id="{98FB67DE-CDD9-4055-8BF8-EF4B737DB258}"/>
                </a:ext>
              </a:extLst>
            </p:cNvPr>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7" name="Rectangle 1438">
              <a:extLst>
                <a:ext uri="{FF2B5EF4-FFF2-40B4-BE49-F238E27FC236}">
                  <a16:creationId xmlns:a16="http://schemas.microsoft.com/office/drawing/2014/main" id="{CFBED5D3-53C3-4D47-95D4-EEB66BA1A71A}"/>
                </a:ext>
              </a:extLst>
            </p:cNvPr>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8" name="Rectangle 1439">
              <a:extLst>
                <a:ext uri="{FF2B5EF4-FFF2-40B4-BE49-F238E27FC236}">
                  <a16:creationId xmlns:a16="http://schemas.microsoft.com/office/drawing/2014/main" id="{52EB8A57-C2EC-44A5-BB14-5053C14C3BED}"/>
                </a:ext>
              </a:extLst>
            </p:cNvPr>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29" name="Rectangle 1440">
              <a:extLst>
                <a:ext uri="{FF2B5EF4-FFF2-40B4-BE49-F238E27FC236}">
                  <a16:creationId xmlns:a16="http://schemas.microsoft.com/office/drawing/2014/main" id="{9BB390CB-4B25-4D12-844A-EABF1C414A48}"/>
                </a:ext>
              </a:extLst>
            </p:cNvPr>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30" name="Rectangle 1441">
              <a:extLst>
                <a:ext uri="{FF2B5EF4-FFF2-40B4-BE49-F238E27FC236}">
                  <a16:creationId xmlns:a16="http://schemas.microsoft.com/office/drawing/2014/main" id="{8C9A23BA-E555-453E-8391-931D15FF23F3}"/>
                </a:ext>
              </a:extLst>
            </p:cNvPr>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31" name="Rectangle 1442">
              <a:extLst>
                <a:ext uri="{FF2B5EF4-FFF2-40B4-BE49-F238E27FC236}">
                  <a16:creationId xmlns:a16="http://schemas.microsoft.com/office/drawing/2014/main" id="{FAFDF46A-C244-46EE-9711-1503483DFF45}"/>
                </a:ext>
              </a:extLst>
            </p:cNvPr>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32" name="Rectangle 1443">
              <a:extLst>
                <a:ext uri="{FF2B5EF4-FFF2-40B4-BE49-F238E27FC236}">
                  <a16:creationId xmlns:a16="http://schemas.microsoft.com/office/drawing/2014/main" id="{6D7C346A-D850-4A80-845B-4097ADACDBE1}"/>
                </a:ext>
              </a:extLst>
            </p:cNvPr>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33" name="Rectangle 1444">
              <a:extLst>
                <a:ext uri="{FF2B5EF4-FFF2-40B4-BE49-F238E27FC236}">
                  <a16:creationId xmlns:a16="http://schemas.microsoft.com/office/drawing/2014/main" id="{4F3FB66F-9667-42C3-8D1E-365A19189821}"/>
                </a:ext>
              </a:extLst>
            </p:cNvPr>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34" name="Rectangle 1445">
              <a:extLst>
                <a:ext uri="{FF2B5EF4-FFF2-40B4-BE49-F238E27FC236}">
                  <a16:creationId xmlns:a16="http://schemas.microsoft.com/office/drawing/2014/main" id="{510E68E5-A864-4290-AD27-20B357C81471}"/>
                </a:ext>
              </a:extLst>
            </p:cNvPr>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35" name="Rectangle 1446">
              <a:extLst>
                <a:ext uri="{FF2B5EF4-FFF2-40B4-BE49-F238E27FC236}">
                  <a16:creationId xmlns:a16="http://schemas.microsoft.com/office/drawing/2014/main" id="{D47E2B6E-C612-409C-855E-5D21FCEADE8D}"/>
                </a:ext>
              </a:extLst>
            </p:cNvPr>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36" name="Rectangle 1447">
              <a:extLst>
                <a:ext uri="{FF2B5EF4-FFF2-40B4-BE49-F238E27FC236}">
                  <a16:creationId xmlns:a16="http://schemas.microsoft.com/office/drawing/2014/main" id="{BB724CB0-FB79-4544-8657-BD293D8DC3AF}"/>
                </a:ext>
              </a:extLst>
            </p:cNvPr>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7" name="Rectangle 1448">
              <a:extLst>
                <a:ext uri="{FF2B5EF4-FFF2-40B4-BE49-F238E27FC236}">
                  <a16:creationId xmlns:a16="http://schemas.microsoft.com/office/drawing/2014/main" id="{1E0024EA-7A66-478F-94D3-623B1F21395E}"/>
                </a:ext>
              </a:extLst>
            </p:cNvPr>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8" name="Rectangle 1449">
              <a:extLst>
                <a:ext uri="{FF2B5EF4-FFF2-40B4-BE49-F238E27FC236}">
                  <a16:creationId xmlns:a16="http://schemas.microsoft.com/office/drawing/2014/main" id="{86AE48E3-6FB2-428D-815C-740ADD75D105}"/>
                </a:ext>
              </a:extLst>
            </p:cNvPr>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9" name="Rectangle 1450">
              <a:extLst>
                <a:ext uri="{FF2B5EF4-FFF2-40B4-BE49-F238E27FC236}">
                  <a16:creationId xmlns:a16="http://schemas.microsoft.com/office/drawing/2014/main" id="{5B2F9EA9-DE4A-4458-913C-291DBB8F59CD}"/>
                </a:ext>
              </a:extLst>
            </p:cNvPr>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0" name="Rectangle 1451">
              <a:extLst>
                <a:ext uri="{FF2B5EF4-FFF2-40B4-BE49-F238E27FC236}">
                  <a16:creationId xmlns:a16="http://schemas.microsoft.com/office/drawing/2014/main" id="{E9E5AAAE-BBAB-473C-9FAD-015F331BA569}"/>
                </a:ext>
              </a:extLst>
            </p:cNvPr>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1" name="Rectangle 1452">
              <a:extLst>
                <a:ext uri="{FF2B5EF4-FFF2-40B4-BE49-F238E27FC236}">
                  <a16:creationId xmlns:a16="http://schemas.microsoft.com/office/drawing/2014/main" id="{592251A6-3013-47A8-A03B-E3ABABD64CEA}"/>
                </a:ext>
              </a:extLst>
            </p:cNvPr>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2" name="Rectangle 1453">
              <a:extLst>
                <a:ext uri="{FF2B5EF4-FFF2-40B4-BE49-F238E27FC236}">
                  <a16:creationId xmlns:a16="http://schemas.microsoft.com/office/drawing/2014/main" id="{D896F74B-C803-4C4E-A0D5-76F2CF551548}"/>
                </a:ext>
              </a:extLst>
            </p:cNvPr>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3" name="Rectangle 1454">
              <a:extLst>
                <a:ext uri="{FF2B5EF4-FFF2-40B4-BE49-F238E27FC236}">
                  <a16:creationId xmlns:a16="http://schemas.microsoft.com/office/drawing/2014/main" id="{7636485A-6556-40AA-B152-8AD8D724ADA8}"/>
                </a:ext>
              </a:extLst>
            </p:cNvPr>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4" name="Rectangle 1455">
              <a:extLst>
                <a:ext uri="{FF2B5EF4-FFF2-40B4-BE49-F238E27FC236}">
                  <a16:creationId xmlns:a16="http://schemas.microsoft.com/office/drawing/2014/main" id="{1D738316-3C97-4B89-BFB6-D42D5BAEF0DD}"/>
                </a:ext>
              </a:extLst>
            </p:cNvPr>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5" name="Rectangle 1456">
              <a:extLst>
                <a:ext uri="{FF2B5EF4-FFF2-40B4-BE49-F238E27FC236}">
                  <a16:creationId xmlns:a16="http://schemas.microsoft.com/office/drawing/2014/main" id="{1B3A4DCA-81E9-44EF-9237-7B1B47331257}"/>
                </a:ext>
              </a:extLst>
            </p:cNvPr>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6" name="Rectangle 1457">
              <a:extLst>
                <a:ext uri="{FF2B5EF4-FFF2-40B4-BE49-F238E27FC236}">
                  <a16:creationId xmlns:a16="http://schemas.microsoft.com/office/drawing/2014/main" id="{BA26348B-E096-4DEB-90F4-C18B58A34F26}"/>
                </a:ext>
              </a:extLst>
            </p:cNvPr>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7" name="Rectangle 1458">
              <a:extLst>
                <a:ext uri="{FF2B5EF4-FFF2-40B4-BE49-F238E27FC236}">
                  <a16:creationId xmlns:a16="http://schemas.microsoft.com/office/drawing/2014/main" id="{5BEC9F37-5DA1-4E74-B476-E58EF18292FD}"/>
                </a:ext>
              </a:extLst>
            </p:cNvPr>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8" name="Rectangle 1459">
              <a:extLst>
                <a:ext uri="{FF2B5EF4-FFF2-40B4-BE49-F238E27FC236}">
                  <a16:creationId xmlns:a16="http://schemas.microsoft.com/office/drawing/2014/main" id="{AF03F367-E46B-4E26-9570-5BF12E5DDC23}"/>
                </a:ext>
              </a:extLst>
            </p:cNvPr>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9" name="Rectangle 1460">
              <a:extLst>
                <a:ext uri="{FF2B5EF4-FFF2-40B4-BE49-F238E27FC236}">
                  <a16:creationId xmlns:a16="http://schemas.microsoft.com/office/drawing/2014/main" id="{F44620D0-CEB4-45C5-9DA3-CFA7BD1F3CBB}"/>
                </a:ext>
              </a:extLst>
            </p:cNvPr>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0" name="Rectangle 1461">
              <a:extLst>
                <a:ext uri="{FF2B5EF4-FFF2-40B4-BE49-F238E27FC236}">
                  <a16:creationId xmlns:a16="http://schemas.microsoft.com/office/drawing/2014/main" id="{B03206F8-EFC1-4288-A1BC-DD4F199BF243}"/>
                </a:ext>
              </a:extLst>
            </p:cNvPr>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1" name="Rectangle 1462">
              <a:extLst>
                <a:ext uri="{FF2B5EF4-FFF2-40B4-BE49-F238E27FC236}">
                  <a16:creationId xmlns:a16="http://schemas.microsoft.com/office/drawing/2014/main" id="{5583BD03-6069-41C1-94BF-B3A0799E48E4}"/>
                </a:ext>
              </a:extLst>
            </p:cNvPr>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2" name="Rectangle 1463">
              <a:extLst>
                <a:ext uri="{FF2B5EF4-FFF2-40B4-BE49-F238E27FC236}">
                  <a16:creationId xmlns:a16="http://schemas.microsoft.com/office/drawing/2014/main" id="{14B16CB9-535F-4212-8095-96A4E0FE81B3}"/>
                </a:ext>
              </a:extLst>
            </p:cNvPr>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3" name="Rectangle 1464">
              <a:extLst>
                <a:ext uri="{FF2B5EF4-FFF2-40B4-BE49-F238E27FC236}">
                  <a16:creationId xmlns:a16="http://schemas.microsoft.com/office/drawing/2014/main" id="{27B03120-8E42-4FF7-A82C-10B7B3578965}"/>
                </a:ext>
              </a:extLst>
            </p:cNvPr>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4" name="Rectangle 1465">
              <a:extLst>
                <a:ext uri="{FF2B5EF4-FFF2-40B4-BE49-F238E27FC236}">
                  <a16:creationId xmlns:a16="http://schemas.microsoft.com/office/drawing/2014/main" id="{FEE98CB7-FB75-4D40-872A-B9F71F9F238C}"/>
                </a:ext>
              </a:extLst>
            </p:cNvPr>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5" name="Rectangle 1466">
              <a:extLst>
                <a:ext uri="{FF2B5EF4-FFF2-40B4-BE49-F238E27FC236}">
                  <a16:creationId xmlns:a16="http://schemas.microsoft.com/office/drawing/2014/main" id="{3897C895-FC91-4098-B979-B5F8530BD671}"/>
                </a:ext>
              </a:extLst>
            </p:cNvPr>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56" name="Rectangle 1467">
              <a:extLst>
                <a:ext uri="{FF2B5EF4-FFF2-40B4-BE49-F238E27FC236}">
                  <a16:creationId xmlns:a16="http://schemas.microsoft.com/office/drawing/2014/main" id="{28429267-9177-4607-9B3C-72FDEF591705}"/>
                </a:ext>
              </a:extLst>
            </p:cNvPr>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57" name="Rectangle 1468">
              <a:extLst>
                <a:ext uri="{FF2B5EF4-FFF2-40B4-BE49-F238E27FC236}">
                  <a16:creationId xmlns:a16="http://schemas.microsoft.com/office/drawing/2014/main" id="{FC827B98-46F2-472B-8469-04729B5BDF70}"/>
                </a:ext>
              </a:extLst>
            </p:cNvPr>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58" name="Rectangle 1469">
              <a:extLst>
                <a:ext uri="{FF2B5EF4-FFF2-40B4-BE49-F238E27FC236}">
                  <a16:creationId xmlns:a16="http://schemas.microsoft.com/office/drawing/2014/main" id="{8430C32E-FFB8-40C2-8B93-41A110EDEE3C}"/>
                </a:ext>
              </a:extLst>
            </p:cNvPr>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59" name="Rectangle 1470">
              <a:extLst>
                <a:ext uri="{FF2B5EF4-FFF2-40B4-BE49-F238E27FC236}">
                  <a16:creationId xmlns:a16="http://schemas.microsoft.com/office/drawing/2014/main" id="{4135A55A-D117-4711-BB24-6FD6363EF382}"/>
                </a:ext>
              </a:extLst>
            </p:cNvPr>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0" name="Rectangle 1471">
              <a:extLst>
                <a:ext uri="{FF2B5EF4-FFF2-40B4-BE49-F238E27FC236}">
                  <a16:creationId xmlns:a16="http://schemas.microsoft.com/office/drawing/2014/main" id="{521D191F-EB86-4CD6-922B-DC49423B2CC2}"/>
                </a:ext>
              </a:extLst>
            </p:cNvPr>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1" name="Rectangle 1472">
              <a:extLst>
                <a:ext uri="{FF2B5EF4-FFF2-40B4-BE49-F238E27FC236}">
                  <a16:creationId xmlns:a16="http://schemas.microsoft.com/office/drawing/2014/main" id="{9AA57536-C384-4DA2-A9E0-D57C6FBF71F7}"/>
                </a:ext>
              </a:extLst>
            </p:cNvPr>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2" name="Rectangle 1473">
              <a:extLst>
                <a:ext uri="{FF2B5EF4-FFF2-40B4-BE49-F238E27FC236}">
                  <a16:creationId xmlns:a16="http://schemas.microsoft.com/office/drawing/2014/main" id="{F7EC8563-D00C-4E0D-8101-1EFEEB31CD9B}"/>
                </a:ext>
              </a:extLst>
            </p:cNvPr>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3" name="Rectangle 1474">
              <a:extLst>
                <a:ext uri="{FF2B5EF4-FFF2-40B4-BE49-F238E27FC236}">
                  <a16:creationId xmlns:a16="http://schemas.microsoft.com/office/drawing/2014/main" id="{ECAABE92-65E7-401A-AB8F-0E3DB658D34D}"/>
                </a:ext>
              </a:extLst>
            </p:cNvPr>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4" name="Rectangle 1475">
              <a:extLst>
                <a:ext uri="{FF2B5EF4-FFF2-40B4-BE49-F238E27FC236}">
                  <a16:creationId xmlns:a16="http://schemas.microsoft.com/office/drawing/2014/main" id="{272AAA5C-D86F-442E-A7E2-851B05FB5CCB}"/>
                </a:ext>
              </a:extLst>
            </p:cNvPr>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5" name="Rectangle 1476">
              <a:extLst>
                <a:ext uri="{FF2B5EF4-FFF2-40B4-BE49-F238E27FC236}">
                  <a16:creationId xmlns:a16="http://schemas.microsoft.com/office/drawing/2014/main" id="{6C645CE5-5215-41FB-9CE8-49711E453C66}"/>
                </a:ext>
              </a:extLst>
            </p:cNvPr>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6" name="Rectangle 1477">
              <a:extLst>
                <a:ext uri="{FF2B5EF4-FFF2-40B4-BE49-F238E27FC236}">
                  <a16:creationId xmlns:a16="http://schemas.microsoft.com/office/drawing/2014/main" id="{CDA3D11E-0EB8-4401-9A8A-F0FD4AB27659}"/>
                </a:ext>
              </a:extLst>
            </p:cNvPr>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7" name="Rectangle 1478">
              <a:extLst>
                <a:ext uri="{FF2B5EF4-FFF2-40B4-BE49-F238E27FC236}">
                  <a16:creationId xmlns:a16="http://schemas.microsoft.com/office/drawing/2014/main" id="{17674077-DA14-420B-BB99-41907D93B950}"/>
                </a:ext>
              </a:extLst>
            </p:cNvPr>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8" name="Rectangle 1479">
              <a:extLst>
                <a:ext uri="{FF2B5EF4-FFF2-40B4-BE49-F238E27FC236}">
                  <a16:creationId xmlns:a16="http://schemas.microsoft.com/office/drawing/2014/main" id="{3E2F55A5-7AB9-4053-A428-73C30081A6C8}"/>
                </a:ext>
              </a:extLst>
            </p:cNvPr>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69" name="Rectangle 1480">
              <a:extLst>
                <a:ext uri="{FF2B5EF4-FFF2-40B4-BE49-F238E27FC236}">
                  <a16:creationId xmlns:a16="http://schemas.microsoft.com/office/drawing/2014/main" id="{E2A5FC1F-01F7-4056-BAA3-9A60A1EDA8DE}"/>
                </a:ext>
              </a:extLst>
            </p:cNvPr>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0" name="Rectangle 1481">
              <a:extLst>
                <a:ext uri="{FF2B5EF4-FFF2-40B4-BE49-F238E27FC236}">
                  <a16:creationId xmlns:a16="http://schemas.microsoft.com/office/drawing/2014/main" id="{50ABF75C-0501-4284-BB82-CEC3F3328CC1}"/>
                </a:ext>
              </a:extLst>
            </p:cNvPr>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1" name="Rectangle 1482">
              <a:extLst>
                <a:ext uri="{FF2B5EF4-FFF2-40B4-BE49-F238E27FC236}">
                  <a16:creationId xmlns:a16="http://schemas.microsoft.com/office/drawing/2014/main" id="{D1D3C033-513B-48BA-A714-CBB26FB0CEBC}"/>
                </a:ext>
              </a:extLst>
            </p:cNvPr>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2" name="Rectangle 1483">
              <a:extLst>
                <a:ext uri="{FF2B5EF4-FFF2-40B4-BE49-F238E27FC236}">
                  <a16:creationId xmlns:a16="http://schemas.microsoft.com/office/drawing/2014/main" id="{F64E193B-7CE8-43C3-A894-AC66FC42DFFF}"/>
                </a:ext>
              </a:extLst>
            </p:cNvPr>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3" name="Rectangle 1484">
              <a:extLst>
                <a:ext uri="{FF2B5EF4-FFF2-40B4-BE49-F238E27FC236}">
                  <a16:creationId xmlns:a16="http://schemas.microsoft.com/office/drawing/2014/main" id="{F1AD5E99-198E-4392-BB6D-BA424BC7D23B}"/>
                </a:ext>
              </a:extLst>
            </p:cNvPr>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4" name="Rectangle 1485">
              <a:extLst>
                <a:ext uri="{FF2B5EF4-FFF2-40B4-BE49-F238E27FC236}">
                  <a16:creationId xmlns:a16="http://schemas.microsoft.com/office/drawing/2014/main" id="{E85D5905-23A4-42BF-81F0-E0E5F5469122}"/>
                </a:ext>
              </a:extLst>
            </p:cNvPr>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5" name="Rectangle 1486">
              <a:extLst>
                <a:ext uri="{FF2B5EF4-FFF2-40B4-BE49-F238E27FC236}">
                  <a16:creationId xmlns:a16="http://schemas.microsoft.com/office/drawing/2014/main" id="{2C03FEEE-951C-4901-9569-A6F21417FF40}"/>
                </a:ext>
              </a:extLst>
            </p:cNvPr>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6" name="Rectangle 1487">
              <a:extLst>
                <a:ext uri="{FF2B5EF4-FFF2-40B4-BE49-F238E27FC236}">
                  <a16:creationId xmlns:a16="http://schemas.microsoft.com/office/drawing/2014/main" id="{26BBAD87-B4A0-4A26-84D1-59A0DBE11BB0}"/>
                </a:ext>
              </a:extLst>
            </p:cNvPr>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7" name="Rectangle 1488">
              <a:extLst>
                <a:ext uri="{FF2B5EF4-FFF2-40B4-BE49-F238E27FC236}">
                  <a16:creationId xmlns:a16="http://schemas.microsoft.com/office/drawing/2014/main" id="{C4135BDC-701C-4EE4-BE19-2D4A37A586EE}"/>
                </a:ext>
              </a:extLst>
            </p:cNvPr>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8" name="Rectangle 1489">
              <a:extLst>
                <a:ext uri="{FF2B5EF4-FFF2-40B4-BE49-F238E27FC236}">
                  <a16:creationId xmlns:a16="http://schemas.microsoft.com/office/drawing/2014/main" id="{7178C3E6-88DD-417E-9BAD-ADE4790771F8}"/>
                </a:ext>
              </a:extLst>
            </p:cNvPr>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9" name="Rectangle 1490">
              <a:extLst>
                <a:ext uri="{FF2B5EF4-FFF2-40B4-BE49-F238E27FC236}">
                  <a16:creationId xmlns:a16="http://schemas.microsoft.com/office/drawing/2014/main" id="{43F3C664-06E6-4D77-B7AD-086F242EF5C4}"/>
                </a:ext>
              </a:extLst>
            </p:cNvPr>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0" name="Rectangle 1491">
              <a:extLst>
                <a:ext uri="{FF2B5EF4-FFF2-40B4-BE49-F238E27FC236}">
                  <a16:creationId xmlns:a16="http://schemas.microsoft.com/office/drawing/2014/main" id="{93037D70-7A14-4F34-8EB9-77B9F007B9DD}"/>
                </a:ext>
              </a:extLst>
            </p:cNvPr>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1" name="Rectangle 1492">
              <a:extLst>
                <a:ext uri="{FF2B5EF4-FFF2-40B4-BE49-F238E27FC236}">
                  <a16:creationId xmlns:a16="http://schemas.microsoft.com/office/drawing/2014/main" id="{038AB24B-B858-409D-BBBA-339A9666FCEE}"/>
                </a:ext>
              </a:extLst>
            </p:cNvPr>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2" name="Rectangle 1493">
              <a:extLst>
                <a:ext uri="{FF2B5EF4-FFF2-40B4-BE49-F238E27FC236}">
                  <a16:creationId xmlns:a16="http://schemas.microsoft.com/office/drawing/2014/main" id="{A2758B30-011A-4AD6-ACC1-AF2F9FEAAE63}"/>
                </a:ext>
              </a:extLst>
            </p:cNvPr>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3" name="Rectangle 1494">
              <a:extLst>
                <a:ext uri="{FF2B5EF4-FFF2-40B4-BE49-F238E27FC236}">
                  <a16:creationId xmlns:a16="http://schemas.microsoft.com/office/drawing/2014/main" id="{09646871-DD7F-4670-8E4D-37A68E5B8654}"/>
                </a:ext>
              </a:extLst>
            </p:cNvPr>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4" name="Rectangle 1495">
              <a:extLst>
                <a:ext uri="{FF2B5EF4-FFF2-40B4-BE49-F238E27FC236}">
                  <a16:creationId xmlns:a16="http://schemas.microsoft.com/office/drawing/2014/main" id="{5B49D5BA-0AE7-43EB-A1A2-219A28149A66}"/>
                </a:ext>
              </a:extLst>
            </p:cNvPr>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5" name="Rectangle 1496">
              <a:extLst>
                <a:ext uri="{FF2B5EF4-FFF2-40B4-BE49-F238E27FC236}">
                  <a16:creationId xmlns:a16="http://schemas.microsoft.com/office/drawing/2014/main" id="{374C156A-271D-43FE-81B7-831822E9D07D}"/>
                </a:ext>
              </a:extLst>
            </p:cNvPr>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6" name="Rectangle 1497">
              <a:extLst>
                <a:ext uri="{FF2B5EF4-FFF2-40B4-BE49-F238E27FC236}">
                  <a16:creationId xmlns:a16="http://schemas.microsoft.com/office/drawing/2014/main" id="{23CC4DDB-CC3C-4197-8972-F8EBB5280122}"/>
                </a:ext>
              </a:extLst>
            </p:cNvPr>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7" name="Rectangle 1498">
              <a:extLst>
                <a:ext uri="{FF2B5EF4-FFF2-40B4-BE49-F238E27FC236}">
                  <a16:creationId xmlns:a16="http://schemas.microsoft.com/office/drawing/2014/main" id="{1F82008F-A589-40FA-918A-53D0FD8442CE}"/>
                </a:ext>
              </a:extLst>
            </p:cNvPr>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8" name="Rectangle 1499">
              <a:extLst>
                <a:ext uri="{FF2B5EF4-FFF2-40B4-BE49-F238E27FC236}">
                  <a16:creationId xmlns:a16="http://schemas.microsoft.com/office/drawing/2014/main" id="{1EA4328C-0D23-44B9-B5B5-B2508A155CB2}"/>
                </a:ext>
              </a:extLst>
            </p:cNvPr>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9" name="Rectangle 1500">
              <a:extLst>
                <a:ext uri="{FF2B5EF4-FFF2-40B4-BE49-F238E27FC236}">
                  <a16:creationId xmlns:a16="http://schemas.microsoft.com/office/drawing/2014/main" id="{320B446A-4C9C-41E5-BC12-79787531E841}"/>
                </a:ext>
              </a:extLst>
            </p:cNvPr>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0" name="Rectangle 1501">
              <a:extLst>
                <a:ext uri="{FF2B5EF4-FFF2-40B4-BE49-F238E27FC236}">
                  <a16:creationId xmlns:a16="http://schemas.microsoft.com/office/drawing/2014/main" id="{D8814050-A4DB-4AF3-B155-46C416852D92}"/>
                </a:ext>
              </a:extLst>
            </p:cNvPr>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91" name="Rectangle 1502">
              <a:extLst>
                <a:ext uri="{FF2B5EF4-FFF2-40B4-BE49-F238E27FC236}">
                  <a16:creationId xmlns:a16="http://schemas.microsoft.com/office/drawing/2014/main" id="{C2748800-C3BB-42CA-9272-E32B38CE5A13}"/>
                </a:ext>
              </a:extLst>
            </p:cNvPr>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92" name="Rectangle 1503">
              <a:extLst>
                <a:ext uri="{FF2B5EF4-FFF2-40B4-BE49-F238E27FC236}">
                  <a16:creationId xmlns:a16="http://schemas.microsoft.com/office/drawing/2014/main" id="{480C57DD-2D4F-4CE2-936C-52FB6E2C2328}"/>
                </a:ext>
              </a:extLst>
            </p:cNvPr>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93" name="Rectangle 1504">
              <a:extLst>
                <a:ext uri="{FF2B5EF4-FFF2-40B4-BE49-F238E27FC236}">
                  <a16:creationId xmlns:a16="http://schemas.microsoft.com/office/drawing/2014/main" id="{5E05ED17-31AA-481B-A11F-0AF4F28FB3E9}"/>
                </a:ext>
              </a:extLst>
            </p:cNvPr>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94" name="Rectangle 1505">
              <a:extLst>
                <a:ext uri="{FF2B5EF4-FFF2-40B4-BE49-F238E27FC236}">
                  <a16:creationId xmlns:a16="http://schemas.microsoft.com/office/drawing/2014/main" id="{870BDE82-62CB-4D38-9066-3510D39F5085}"/>
                </a:ext>
              </a:extLst>
            </p:cNvPr>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95" name="Rectangle 1506">
              <a:extLst>
                <a:ext uri="{FF2B5EF4-FFF2-40B4-BE49-F238E27FC236}">
                  <a16:creationId xmlns:a16="http://schemas.microsoft.com/office/drawing/2014/main" id="{7B090AC9-26CD-4747-A02E-B41594863A6B}"/>
                </a:ext>
              </a:extLst>
            </p:cNvPr>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96" name="Rectangle 1507">
              <a:extLst>
                <a:ext uri="{FF2B5EF4-FFF2-40B4-BE49-F238E27FC236}">
                  <a16:creationId xmlns:a16="http://schemas.microsoft.com/office/drawing/2014/main" id="{D8265B21-291F-420F-BDB5-1B395EBCA9BF}"/>
                </a:ext>
              </a:extLst>
            </p:cNvPr>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97" name="Rectangle 1508">
              <a:extLst>
                <a:ext uri="{FF2B5EF4-FFF2-40B4-BE49-F238E27FC236}">
                  <a16:creationId xmlns:a16="http://schemas.microsoft.com/office/drawing/2014/main" id="{E8069F28-F422-4189-88C4-3D3F5E5EB720}"/>
                </a:ext>
              </a:extLst>
            </p:cNvPr>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98" name="Rectangle 1509">
              <a:extLst>
                <a:ext uri="{FF2B5EF4-FFF2-40B4-BE49-F238E27FC236}">
                  <a16:creationId xmlns:a16="http://schemas.microsoft.com/office/drawing/2014/main" id="{C324AFE4-C179-4FAC-8A84-C34011ACC4BA}"/>
                </a:ext>
              </a:extLst>
            </p:cNvPr>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99" name="Rectangle 1510">
              <a:extLst>
                <a:ext uri="{FF2B5EF4-FFF2-40B4-BE49-F238E27FC236}">
                  <a16:creationId xmlns:a16="http://schemas.microsoft.com/office/drawing/2014/main" id="{8A46D0C7-1A8B-42A6-892C-4E3FAFBAE369}"/>
                </a:ext>
              </a:extLst>
            </p:cNvPr>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0" name="Rectangle 1511">
              <a:extLst>
                <a:ext uri="{FF2B5EF4-FFF2-40B4-BE49-F238E27FC236}">
                  <a16:creationId xmlns:a16="http://schemas.microsoft.com/office/drawing/2014/main" id="{7570F7E8-01C3-4F36-A745-E1063848A9B4}"/>
                </a:ext>
              </a:extLst>
            </p:cNvPr>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1" name="Rectangle 1512">
              <a:extLst>
                <a:ext uri="{FF2B5EF4-FFF2-40B4-BE49-F238E27FC236}">
                  <a16:creationId xmlns:a16="http://schemas.microsoft.com/office/drawing/2014/main" id="{CC1D3910-05D6-4499-BF5F-880D61B9E47B}"/>
                </a:ext>
              </a:extLst>
            </p:cNvPr>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02" name="Rectangle 1513">
              <a:extLst>
                <a:ext uri="{FF2B5EF4-FFF2-40B4-BE49-F238E27FC236}">
                  <a16:creationId xmlns:a16="http://schemas.microsoft.com/office/drawing/2014/main" id="{15C95354-7398-4905-9BAC-F9B402FC2604}"/>
                </a:ext>
              </a:extLst>
            </p:cNvPr>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03" name="Rectangle 1514">
              <a:extLst>
                <a:ext uri="{FF2B5EF4-FFF2-40B4-BE49-F238E27FC236}">
                  <a16:creationId xmlns:a16="http://schemas.microsoft.com/office/drawing/2014/main" id="{A67E751C-0CC9-4138-9297-996ECDC121DF}"/>
                </a:ext>
              </a:extLst>
            </p:cNvPr>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04" name="Rectangle 1515">
              <a:extLst>
                <a:ext uri="{FF2B5EF4-FFF2-40B4-BE49-F238E27FC236}">
                  <a16:creationId xmlns:a16="http://schemas.microsoft.com/office/drawing/2014/main" id="{F3072BC5-40B8-4197-95A0-82A2626C33F7}"/>
                </a:ext>
              </a:extLst>
            </p:cNvPr>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05" name="Rectangle 1516">
              <a:extLst>
                <a:ext uri="{FF2B5EF4-FFF2-40B4-BE49-F238E27FC236}">
                  <a16:creationId xmlns:a16="http://schemas.microsoft.com/office/drawing/2014/main" id="{B51FD802-6B8E-4395-B89F-FF44590F038D}"/>
                </a:ext>
              </a:extLst>
            </p:cNvPr>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06" name="Rectangle 1517">
              <a:extLst>
                <a:ext uri="{FF2B5EF4-FFF2-40B4-BE49-F238E27FC236}">
                  <a16:creationId xmlns:a16="http://schemas.microsoft.com/office/drawing/2014/main" id="{2700A422-86E9-405E-93F3-89B5348C730A}"/>
                </a:ext>
              </a:extLst>
            </p:cNvPr>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07" name="Rectangle 1518">
              <a:extLst>
                <a:ext uri="{FF2B5EF4-FFF2-40B4-BE49-F238E27FC236}">
                  <a16:creationId xmlns:a16="http://schemas.microsoft.com/office/drawing/2014/main" id="{D6DD25D3-017F-4511-BD64-A4F361EB829B}"/>
                </a:ext>
              </a:extLst>
            </p:cNvPr>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08" name="Rectangle 1519">
              <a:extLst>
                <a:ext uri="{FF2B5EF4-FFF2-40B4-BE49-F238E27FC236}">
                  <a16:creationId xmlns:a16="http://schemas.microsoft.com/office/drawing/2014/main" id="{797D6E99-9F47-4E2D-A0EF-454F7441CE9B}"/>
                </a:ext>
              </a:extLst>
            </p:cNvPr>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09" name="Rectangle 1520">
              <a:extLst>
                <a:ext uri="{FF2B5EF4-FFF2-40B4-BE49-F238E27FC236}">
                  <a16:creationId xmlns:a16="http://schemas.microsoft.com/office/drawing/2014/main" id="{B4D17C53-DC65-479B-8710-A89B181C003B}"/>
                </a:ext>
              </a:extLst>
            </p:cNvPr>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0" name="Rectangle 1521">
              <a:extLst>
                <a:ext uri="{FF2B5EF4-FFF2-40B4-BE49-F238E27FC236}">
                  <a16:creationId xmlns:a16="http://schemas.microsoft.com/office/drawing/2014/main" id="{792BD0EE-9E93-4FF2-9603-726611D8BE84}"/>
                </a:ext>
              </a:extLst>
            </p:cNvPr>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1" name="Rectangle 1522">
              <a:extLst>
                <a:ext uri="{FF2B5EF4-FFF2-40B4-BE49-F238E27FC236}">
                  <a16:creationId xmlns:a16="http://schemas.microsoft.com/office/drawing/2014/main" id="{BE7E39EC-A4D0-4481-B8F3-722CD114F4B9}"/>
                </a:ext>
              </a:extLst>
            </p:cNvPr>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2" name="Rectangle 1523">
              <a:extLst>
                <a:ext uri="{FF2B5EF4-FFF2-40B4-BE49-F238E27FC236}">
                  <a16:creationId xmlns:a16="http://schemas.microsoft.com/office/drawing/2014/main" id="{9BA60C79-C69D-4D5C-9C8F-104FB4609ADA}"/>
                </a:ext>
              </a:extLst>
            </p:cNvPr>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3" name="Rectangle 1524">
              <a:extLst>
                <a:ext uri="{FF2B5EF4-FFF2-40B4-BE49-F238E27FC236}">
                  <a16:creationId xmlns:a16="http://schemas.microsoft.com/office/drawing/2014/main" id="{A8395594-C8B0-433F-A3F4-4C8FF7E0766A}"/>
                </a:ext>
              </a:extLst>
            </p:cNvPr>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4" name="Rectangle 1525">
              <a:extLst>
                <a:ext uri="{FF2B5EF4-FFF2-40B4-BE49-F238E27FC236}">
                  <a16:creationId xmlns:a16="http://schemas.microsoft.com/office/drawing/2014/main" id="{A92C6AA7-4B29-406C-A910-896C29A567DE}"/>
                </a:ext>
              </a:extLst>
            </p:cNvPr>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5" name="Rectangle 1526">
              <a:extLst>
                <a:ext uri="{FF2B5EF4-FFF2-40B4-BE49-F238E27FC236}">
                  <a16:creationId xmlns:a16="http://schemas.microsoft.com/office/drawing/2014/main" id="{E66B13B9-08E1-4693-BBBA-C876DE4707AF}"/>
                </a:ext>
              </a:extLst>
            </p:cNvPr>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6" name="Rectangle 1527">
              <a:extLst>
                <a:ext uri="{FF2B5EF4-FFF2-40B4-BE49-F238E27FC236}">
                  <a16:creationId xmlns:a16="http://schemas.microsoft.com/office/drawing/2014/main" id="{2E8D9121-29E4-409B-957A-567019A40F1E}"/>
                </a:ext>
              </a:extLst>
            </p:cNvPr>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7" name="Rectangle 1528">
              <a:extLst>
                <a:ext uri="{FF2B5EF4-FFF2-40B4-BE49-F238E27FC236}">
                  <a16:creationId xmlns:a16="http://schemas.microsoft.com/office/drawing/2014/main" id="{0221D9E2-B502-4714-B5A6-750A7621A72B}"/>
                </a:ext>
              </a:extLst>
            </p:cNvPr>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8" name="Rectangle 1529">
              <a:extLst>
                <a:ext uri="{FF2B5EF4-FFF2-40B4-BE49-F238E27FC236}">
                  <a16:creationId xmlns:a16="http://schemas.microsoft.com/office/drawing/2014/main" id="{92ADB747-17C1-4D48-A17F-51DEAA79B65D}"/>
                </a:ext>
              </a:extLst>
            </p:cNvPr>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9" name="Rectangle 1530">
              <a:extLst>
                <a:ext uri="{FF2B5EF4-FFF2-40B4-BE49-F238E27FC236}">
                  <a16:creationId xmlns:a16="http://schemas.microsoft.com/office/drawing/2014/main" id="{DAEFFA5F-229F-440B-B484-56748B868D14}"/>
                </a:ext>
              </a:extLst>
            </p:cNvPr>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0" name="Rectangle 1531">
              <a:extLst>
                <a:ext uri="{FF2B5EF4-FFF2-40B4-BE49-F238E27FC236}">
                  <a16:creationId xmlns:a16="http://schemas.microsoft.com/office/drawing/2014/main" id="{22C1049F-272C-438A-A925-ABB58FCB24A4}"/>
                </a:ext>
              </a:extLst>
            </p:cNvPr>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1" name="Rectangle 1532">
              <a:extLst>
                <a:ext uri="{FF2B5EF4-FFF2-40B4-BE49-F238E27FC236}">
                  <a16:creationId xmlns:a16="http://schemas.microsoft.com/office/drawing/2014/main" id="{0DD7BF10-7ACE-4D70-BE72-5D5876031A8C}"/>
                </a:ext>
              </a:extLst>
            </p:cNvPr>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2" name="Rectangle 1533">
              <a:extLst>
                <a:ext uri="{FF2B5EF4-FFF2-40B4-BE49-F238E27FC236}">
                  <a16:creationId xmlns:a16="http://schemas.microsoft.com/office/drawing/2014/main" id="{06A1D592-8FE0-4335-9E31-4FB843AA8C7A}"/>
                </a:ext>
              </a:extLst>
            </p:cNvPr>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3" name="Rectangle 1534">
              <a:extLst>
                <a:ext uri="{FF2B5EF4-FFF2-40B4-BE49-F238E27FC236}">
                  <a16:creationId xmlns:a16="http://schemas.microsoft.com/office/drawing/2014/main" id="{6B977919-5ACC-4885-BEC8-A4E35F4FCC14}"/>
                </a:ext>
              </a:extLst>
            </p:cNvPr>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4" name="Rectangle 1535">
              <a:extLst>
                <a:ext uri="{FF2B5EF4-FFF2-40B4-BE49-F238E27FC236}">
                  <a16:creationId xmlns:a16="http://schemas.microsoft.com/office/drawing/2014/main" id="{AFEEC4B9-F19E-4B35-8525-124BB549B599}"/>
                </a:ext>
              </a:extLst>
            </p:cNvPr>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25" name="Rectangle 1536">
              <a:extLst>
                <a:ext uri="{FF2B5EF4-FFF2-40B4-BE49-F238E27FC236}">
                  <a16:creationId xmlns:a16="http://schemas.microsoft.com/office/drawing/2014/main" id="{1A4D63E4-6D20-452F-A124-FCB5426C6ED0}"/>
                </a:ext>
              </a:extLst>
            </p:cNvPr>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26" name="Rectangle 1537">
              <a:extLst>
                <a:ext uri="{FF2B5EF4-FFF2-40B4-BE49-F238E27FC236}">
                  <a16:creationId xmlns:a16="http://schemas.microsoft.com/office/drawing/2014/main" id="{470791A5-FB69-4FC8-804A-04360457F4B4}"/>
                </a:ext>
              </a:extLst>
            </p:cNvPr>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27" name="Rectangle 1538">
              <a:extLst>
                <a:ext uri="{FF2B5EF4-FFF2-40B4-BE49-F238E27FC236}">
                  <a16:creationId xmlns:a16="http://schemas.microsoft.com/office/drawing/2014/main" id="{E20BED9C-663C-4E9E-928D-ED83BA05225C}"/>
                </a:ext>
              </a:extLst>
            </p:cNvPr>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28" name="Rectangle 1539">
              <a:extLst>
                <a:ext uri="{FF2B5EF4-FFF2-40B4-BE49-F238E27FC236}">
                  <a16:creationId xmlns:a16="http://schemas.microsoft.com/office/drawing/2014/main" id="{70070A64-D5E9-4004-AE7B-D6375AD9D8B0}"/>
                </a:ext>
              </a:extLst>
            </p:cNvPr>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29" name="Rectangle 1540">
              <a:extLst>
                <a:ext uri="{FF2B5EF4-FFF2-40B4-BE49-F238E27FC236}">
                  <a16:creationId xmlns:a16="http://schemas.microsoft.com/office/drawing/2014/main" id="{E447E40B-D1F5-4E97-A90D-1F7E3EAEF932}"/>
                </a:ext>
              </a:extLst>
            </p:cNvPr>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30" name="Rectangle 1541">
              <a:extLst>
                <a:ext uri="{FF2B5EF4-FFF2-40B4-BE49-F238E27FC236}">
                  <a16:creationId xmlns:a16="http://schemas.microsoft.com/office/drawing/2014/main" id="{EB1A5806-DA34-4E26-92AA-901FF64757B4}"/>
                </a:ext>
              </a:extLst>
            </p:cNvPr>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31" name="Rectangle 1542">
              <a:extLst>
                <a:ext uri="{FF2B5EF4-FFF2-40B4-BE49-F238E27FC236}">
                  <a16:creationId xmlns:a16="http://schemas.microsoft.com/office/drawing/2014/main" id="{78A55FFC-D291-4BFA-9B56-5FBC837F7A39}"/>
                </a:ext>
              </a:extLst>
            </p:cNvPr>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32" name="Rectangle 1543">
              <a:extLst>
                <a:ext uri="{FF2B5EF4-FFF2-40B4-BE49-F238E27FC236}">
                  <a16:creationId xmlns:a16="http://schemas.microsoft.com/office/drawing/2014/main" id="{99FA5F1B-008B-4163-94EF-D9491C340381}"/>
                </a:ext>
              </a:extLst>
            </p:cNvPr>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33" name="Rectangle 1544">
              <a:extLst>
                <a:ext uri="{FF2B5EF4-FFF2-40B4-BE49-F238E27FC236}">
                  <a16:creationId xmlns:a16="http://schemas.microsoft.com/office/drawing/2014/main" id="{7F2C29EE-E65F-4F90-9271-4AF4CF409F6F}"/>
                </a:ext>
              </a:extLst>
            </p:cNvPr>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34" name="Rectangle 1545">
              <a:extLst>
                <a:ext uri="{FF2B5EF4-FFF2-40B4-BE49-F238E27FC236}">
                  <a16:creationId xmlns:a16="http://schemas.microsoft.com/office/drawing/2014/main" id="{AFBCEE22-B207-4314-8C29-5752B2AF91EA}"/>
                </a:ext>
              </a:extLst>
            </p:cNvPr>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35" name="Rectangle 1546">
              <a:extLst>
                <a:ext uri="{FF2B5EF4-FFF2-40B4-BE49-F238E27FC236}">
                  <a16:creationId xmlns:a16="http://schemas.microsoft.com/office/drawing/2014/main" id="{83548DEC-2556-4CE9-86CA-12475BF773A1}"/>
                </a:ext>
              </a:extLst>
            </p:cNvPr>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36" name="Rectangle 1547">
              <a:extLst>
                <a:ext uri="{FF2B5EF4-FFF2-40B4-BE49-F238E27FC236}">
                  <a16:creationId xmlns:a16="http://schemas.microsoft.com/office/drawing/2014/main" id="{752AF5D5-95DF-48DA-B758-62DDCC9D53D5}"/>
                </a:ext>
              </a:extLst>
            </p:cNvPr>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37" name="Rectangle 1548">
              <a:extLst>
                <a:ext uri="{FF2B5EF4-FFF2-40B4-BE49-F238E27FC236}">
                  <a16:creationId xmlns:a16="http://schemas.microsoft.com/office/drawing/2014/main" id="{38B4ED41-30DE-48F1-9377-0BA4FB9F043E}"/>
                </a:ext>
              </a:extLst>
            </p:cNvPr>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8" name="Rectangle 1549">
              <a:extLst>
                <a:ext uri="{FF2B5EF4-FFF2-40B4-BE49-F238E27FC236}">
                  <a16:creationId xmlns:a16="http://schemas.microsoft.com/office/drawing/2014/main" id="{E7FE2B32-5DB8-48FA-BDDD-AF725127CB9E}"/>
                </a:ext>
              </a:extLst>
            </p:cNvPr>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9" name="Rectangle 1550">
              <a:extLst>
                <a:ext uri="{FF2B5EF4-FFF2-40B4-BE49-F238E27FC236}">
                  <a16:creationId xmlns:a16="http://schemas.microsoft.com/office/drawing/2014/main" id="{65106AFC-05F6-4FF9-B9F8-01FB93D340BB}"/>
                </a:ext>
              </a:extLst>
            </p:cNvPr>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0" name="Rectangle 1551">
              <a:extLst>
                <a:ext uri="{FF2B5EF4-FFF2-40B4-BE49-F238E27FC236}">
                  <a16:creationId xmlns:a16="http://schemas.microsoft.com/office/drawing/2014/main" id="{268DE767-B39C-4AB2-A995-15C501050BCA}"/>
                </a:ext>
              </a:extLst>
            </p:cNvPr>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1" name="Rectangle 1552">
              <a:extLst>
                <a:ext uri="{FF2B5EF4-FFF2-40B4-BE49-F238E27FC236}">
                  <a16:creationId xmlns:a16="http://schemas.microsoft.com/office/drawing/2014/main" id="{93E0E6AD-C123-4ADB-937F-1BB28A0FE3A4}"/>
                </a:ext>
              </a:extLst>
            </p:cNvPr>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2" name="Rectangle 1553">
              <a:extLst>
                <a:ext uri="{FF2B5EF4-FFF2-40B4-BE49-F238E27FC236}">
                  <a16:creationId xmlns:a16="http://schemas.microsoft.com/office/drawing/2014/main" id="{EBFF6C02-EA28-4894-8EF6-B5891C5302D9}"/>
                </a:ext>
              </a:extLst>
            </p:cNvPr>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3" name="Rectangle 1554">
              <a:extLst>
                <a:ext uri="{FF2B5EF4-FFF2-40B4-BE49-F238E27FC236}">
                  <a16:creationId xmlns:a16="http://schemas.microsoft.com/office/drawing/2014/main" id="{AEAD6661-78D6-471F-84FD-3B1D93E36944}"/>
                </a:ext>
              </a:extLst>
            </p:cNvPr>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4" name="Rectangle 1555">
              <a:extLst>
                <a:ext uri="{FF2B5EF4-FFF2-40B4-BE49-F238E27FC236}">
                  <a16:creationId xmlns:a16="http://schemas.microsoft.com/office/drawing/2014/main" id="{7BBDC791-442A-4D3E-8227-3487D05C2D35}"/>
                </a:ext>
              </a:extLst>
            </p:cNvPr>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5" name="Rectangle 1556">
              <a:extLst>
                <a:ext uri="{FF2B5EF4-FFF2-40B4-BE49-F238E27FC236}">
                  <a16:creationId xmlns:a16="http://schemas.microsoft.com/office/drawing/2014/main" id="{4F069925-6D0D-4816-8D57-75E9C8A85A08}"/>
                </a:ext>
              </a:extLst>
            </p:cNvPr>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6" name="Rectangle 1557">
              <a:extLst>
                <a:ext uri="{FF2B5EF4-FFF2-40B4-BE49-F238E27FC236}">
                  <a16:creationId xmlns:a16="http://schemas.microsoft.com/office/drawing/2014/main" id="{ED9FABB8-69F4-4C85-83D9-00839886E6EC}"/>
                </a:ext>
              </a:extLst>
            </p:cNvPr>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7" name="Rectangle 1558">
              <a:extLst>
                <a:ext uri="{FF2B5EF4-FFF2-40B4-BE49-F238E27FC236}">
                  <a16:creationId xmlns:a16="http://schemas.microsoft.com/office/drawing/2014/main" id="{DAE4B286-4FA4-48CB-8E1D-1C3CF6FC542B}"/>
                </a:ext>
              </a:extLst>
            </p:cNvPr>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8" name="Rectangle 1559">
              <a:extLst>
                <a:ext uri="{FF2B5EF4-FFF2-40B4-BE49-F238E27FC236}">
                  <a16:creationId xmlns:a16="http://schemas.microsoft.com/office/drawing/2014/main" id="{1EC0C757-4A9B-459D-8A53-8E0D86A6D1F7}"/>
                </a:ext>
              </a:extLst>
            </p:cNvPr>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9" name="Rectangle 1560">
              <a:extLst>
                <a:ext uri="{FF2B5EF4-FFF2-40B4-BE49-F238E27FC236}">
                  <a16:creationId xmlns:a16="http://schemas.microsoft.com/office/drawing/2014/main" id="{DCEC870C-5724-4C27-B830-D854AE832E2E}"/>
                </a:ext>
              </a:extLst>
            </p:cNvPr>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0" name="Rectangle 1561">
              <a:extLst>
                <a:ext uri="{FF2B5EF4-FFF2-40B4-BE49-F238E27FC236}">
                  <a16:creationId xmlns:a16="http://schemas.microsoft.com/office/drawing/2014/main" id="{A25E9AA2-3F70-4138-A8F6-3B0ACA7CCE21}"/>
                </a:ext>
              </a:extLst>
            </p:cNvPr>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1" name="Rectangle 1562">
              <a:extLst>
                <a:ext uri="{FF2B5EF4-FFF2-40B4-BE49-F238E27FC236}">
                  <a16:creationId xmlns:a16="http://schemas.microsoft.com/office/drawing/2014/main" id="{9E8E53C9-47AA-4F2E-80C2-EEB9FAE82A5D}"/>
                </a:ext>
              </a:extLst>
            </p:cNvPr>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2" name="Rectangle 1563">
              <a:extLst>
                <a:ext uri="{FF2B5EF4-FFF2-40B4-BE49-F238E27FC236}">
                  <a16:creationId xmlns:a16="http://schemas.microsoft.com/office/drawing/2014/main" id="{BCDCB3D0-22F5-4C41-ADC1-67D668F3284E}"/>
                </a:ext>
              </a:extLst>
            </p:cNvPr>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3" name="Rectangle 1564">
              <a:extLst>
                <a:ext uri="{FF2B5EF4-FFF2-40B4-BE49-F238E27FC236}">
                  <a16:creationId xmlns:a16="http://schemas.microsoft.com/office/drawing/2014/main" id="{B1138AAE-69C4-4BE4-B449-7F037E44D0F0}"/>
                </a:ext>
              </a:extLst>
            </p:cNvPr>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4" name="Rectangle 1565">
              <a:extLst>
                <a:ext uri="{FF2B5EF4-FFF2-40B4-BE49-F238E27FC236}">
                  <a16:creationId xmlns:a16="http://schemas.microsoft.com/office/drawing/2014/main" id="{459E0370-33BB-427B-9E23-0628E68FAC24}"/>
                </a:ext>
              </a:extLst>
            </p:cNvPr>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5" name="Rectangle 1566">
              <a:extLst>
                <a:ext uri="{FF2B5EF4-FFF2-40B4-BE49-F238E27FC236}">
                  <a16:creationId xmlns:a16="http://schemas.microsoft.com/office/drawing/2014/main" id="{4A02EB42-415A-4CD0-B494-348167DA8E1F}"/>
                </a:ext>
              </a:extLst>
            </p:cNvPr>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6" name="Rectangle 1567">
              <a:extLst>
                <a:ext uri="{FF2B5EF4-FFF2-40B4-BE49-F238E27FC236}">
                  <a16:creationId xmlns:a16="http://schemas.microsoft.com/office/drawing/2014/main" id="{DC2CE401-D02C-49DF-81DC-5F24ED5DC1A2}"/>
                </a:ext>
              </a:extLst>
            </p:cNvPr>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7" name="Rectangle 1568">
              <a:extLst>
                <a:ext uri="{FF2B5EF4-FFF2-40B4-BE49-F238E27FC236}">
                  <a16:creationId xmlns:a16="http://schemas.microsoft.com/office/drawing/2014/main" id="{756415D8-F86D-430C-86E4-022413571566}"/>
                </a:ext>
              </a:extLst>
            </p:cNvPr>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8" name="Rectangle 1569">
              <a:extLst>
                <a:ext uri="{FF2B5EF4-FFF2-40B4-BE49-F238E27FC236}">
                  <a16:creationId xmlns:a16="http://schemas.microsoft.com/office/drawing/2014/main" id="{17FC4E0F-0213-45CB-8CF7-AD25D7C589FB}"/>
                </a:ext>
              </a:extLst>
            </p:cNvPr>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59" name="Rectangle 1570">
              <a:extLst>
                <a:ext uri="{FF2B5EF4-FFF2-40B4-BE49-F238E27FC236}">
                  <a16:creationId xmlns:a16="http://schemas.microsoft.com/office/drawing/2014/main" id="{750ECB0E-A138-42FE-AABB-F2F5BB80E829}"/>
                </a:ext>
              </a:extLst>
            </p:cNvPr>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60" name="Rectangle 1571">
              <a:extLst>
                <a:ext uri="{FF2B5EF4-FFF2-40B4-BE49-F238E27FC236}">
                  <a16:creationId xmlns:a16="http://schemas.microsoft.com/office/drawing/2014/main" id="{390A5D8B-BEC3-4B25-B962-CF2524015A12}"/>
                </a:ext>
              </a:extLst>
            </p:cNvPr>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61" name="Rectangle 1572">
              <a:extLst>
                <a:ext uri="{FF2B5EF4-FFF2-40B4-BE49-F238E27FC236}">
                  <a16:creationId xmlns:a16="http://schemas.microsoft.com/office/drawing/2014/main" id="{CFEB146C-7F02-467F-9286-25BB363AE3AE}"/>
                </a:ext>
              </a:extLst>
            </p:cNvPr>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62" name="Rectangle 1573">
              <a:extLst>
                <a:ext uri="{FF2B5EF4-FFF2-40B4-BE49-F238E27FC236}">
                  <a16:creationId xmlns:a16="http://schemas.microsoft.com/office/drawing/2014/main" id="{2D777536-EAA3-4E8A-BA2E-7391A6EAD6CE}"/>
                </a:ext>
              </a:extLst>
            </p:cNvPr>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63" name="Rectangle 1574">
              <a:extLst>
                <a:ext uri="{FF2B5EF4-FFF2-40B4-BE49-F238E27FC236}">
                  <a16:creationId xmlns:a16="http://schemas.microsoft.com/office/drawing/2014/main" id="{C1EE6F2A-873A-4620-A330-783CE69F8916}"/>
                </a:ext>
              </a:extLst>
            </p:cNvPr>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64" name="Rectangle 1575">
              <a:extLst>
                <a:ext uri="{FF2B5EF4-FFF2-40B4-BE49-F238E27FC236}">
                  <a16:creationId xmlns:a16="http://schemas.microsoft.com/office/drawing/2014/main" id="{892CF605-FD44-4465-A7BD-3C6D80C1DB13}"/>
                </a:ext>
              </a:extLst>
            </p:cNvPr>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65" name="Rectangle 1576">
              <a:extLst>
                <a:ext uri="{FF2B5EF4-FFF2-40B4-BE49-F238E27FC236}">
                  <a16:creationId xmlns:a16="http://schemas.microsoft.com/office/drawing/2014/main" id="{0F08EC35-9C33-480B-A32D-419B5F63F354}"/>
                </a:ext>
              </a:extLst>
            </p:cNvPr>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66" name="Rectangle 1577">
              <a:extLst>
                <a:ext uri="{FF2B5EF4-FFF2-40B4-BE49-F238E27FC236}">
                  <a16:creationId xmlns:a16="http://schemas.microsoft.com/office/drawing/2014/main" id="{7C922F2F-F0E1-4FD7-A306-BD05692511EF}"/>
                </a:ext>
              </a:extLst>
            </p:cNvPr>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67" name="Rectangle 1578">
              <a:extLst>
                <a:ext uri="{FF2B5EF4-FFF2-40B4-BE49-F238E27FC236}">
                  <a16:creationId xmlns:a16="http://schemas.microsoft.com/office/drawing/2014/main" id="{F4DDEF85-64EB-438A-A85B-9F1FF176ADF1}"/>
                </a:ext>
              </a:extLst>
            </p:cNvPr>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68" name="Rectangle 1579">
              <a:extLst>
                <a:ext uri="{FF2B5EF4-FFF2-40B4-BE49-F238E27FC236}">
                  <a16:creationId xmlns:a16="http://schemas.microsoft.com/office/drawing/2014/main" id="{FF142180-BD76-4A92-A811-4163DF9CA944}"/>
                </a:ext>
              </a:extLst>
            </p:cNvPr>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9" name="Rectangle 1580">
              <a:extLst>
                <a:ext uri="{FF2B5EF4-FFF2-40B4-BE49-F238E27FC236}">
                  <a16:creationId xmlns:a16="http://schemas.microsoft.com/office/drawing/2014/main" id="{7FDDDF6C-5259-42CF-B657-E2CC42CF4FBA}"/>
                </a:ext>
              </a:extLst>
            </p:cNvPr>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70" name="Rectangle 1581">
              <a:extLst>
                <a:ext uri="{FF2B5EF4-FFF2-40B4-BE49-F238E27FC236}">
                  <a16:creationId xmlns:a16="http://schemas.microsoft.com/office/drawing/2014/main" id="{26111BAF-BCAA-42D8-BE42-DFCA1EB89B8A}"/>
                </a:ext>
              </a:extLst>
            </p:cNvPr>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71" name="Rectangle 1582">
              <a:extLst>
                <a:ext uri="{FF2B5EF4-FFF2-40B4-BE49-F238E27FC236}">
                  <a16:creationId xmlns:a16="http://schemas.microsoft.com/office/drawing/2014/main" id="{E85EC87C-7602-4BA5-9CC1-34D89E7B7080}"/>
                </a:ext>
              </a:extLst>
            </p:cNvPr>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72" name="Rectangle 1583">
              <a:extLst>
                <a:ext uri="{FF2B5EF4-FFF2-40B4-BE49-F238E27FC236}">
                  <a16:creationId xmlns:a16="http://schemas.microsoft.com/office/drawing/2014/main" id="{A3C6212D-A51B-4584-A991-7819B1488F3B}"/>
                </a:ext>
              </a:extLst>
            </p:cNvPr>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73" name="Rectangle 1584">
              <a:extLst>
                <a:ext uri="{FF2B5EF4-FFF2-40B4-BE49-F238E27FC236}">
                  <a16:creationId xmlns:a16="http://schemas.microsoft.com/office/drawing/2014/main" id="{92FE83BE-454F-49A7-A246-278629C6F082}"/>
                </a:ext>
              </a:extLst>
            </p:cNvPr>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74" name="Rectangle 1585">
              <a:extLst>
                <a:ext uri="{FF2B5EF4-FFF2-40B4-BE49-F238E27FC236}">
                  <a16:creationId xmlns:a16="http://schemas.microsoft.com/office/drawing/2014/main" id="{4B79EEF5-18A4-4DB1-9E05-98125EFBAA46}"/>
                </a:ext>
              </a:extLst>
            </p:cNvPr>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75" name="Rectangle 1586">
              <a:extLst>
                <a:ext uri="{FF2B5EF4-FFF2-40B4-BE49-F238E27FC236}">
                  <a16:creationId xmlns:a16="http://schemas.microsoft.com/office/drawing/2014/main" id="{626D60D0-2547-4933-9885-5AF829DAE9FB}"/>
                </a:ext>
              </a:extLst>
            </p:cNvPr>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76" name="Rectangle 1587">
              <a:extLst>
                <a:ext uri="{FF2B5EF4-FFF2-40B4-BE49-F238E27FC236}">
                  <a16:creationId xmlns:a16="http://schemas.microsoft.com/office/drawing/2014/main" id="{F775D76D-2462-495C-B933-F5B6C4C60283}"/>
                </a:ext>
              </a:extLst>
            </p:cNvPr>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77" name="Rectangle 1588">
              <a:extLst>
                <a:ext uri="{FF2B5EF4-FFF2-40B4-BE49-F238E27FC236}">
                  <a16:creationId xmlns:a16="http://schemas.microsoft.com/office/drawing/2014/main" id="{6430381D-8744-43BB-8BA3-C21AF15F9B19}"/>
                </a:ext>
              </a:extLst>
            </p:cNvPr>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78" name="Rectangle 1589">
              <a:extLst>
                <a:ext uri="{FF2B5EF4-FFF2-40B4-BE49-F238E27FC236}">
                  <a16:creationId xmlns:a16="http://schemas.microsoft.com/office/drawing/2014/main" id="{F68B7F54-C0C4-4478-AFE7-156722AC1215}"/>
                </a:ext>
              </a:extLst>
            </p:cNvPr>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79" name="Rectangle 1590">
              <a:extLst>
                <a:ext uri="{FF2B5EF4-FFF2-40B4-BE49-F238E27FC236}">
                  <a16:creationId xmlns:a16="http://schemas.microsoft.com/office/drawing/2014/main" id="{B890D100-E1A1-4D08-9102-037F92E66EC6}"/>
                </a:ext>
              </a:extLst>
            </p:cNvPr>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80" name="Rectangle 1591">
              <a:extLst>
                <a:ext uri="{FF2B5EF4-FFF2-40B4-BE49-F238E27FC236}">
                  <a16:creationId xmlns:a16="http://schemas.microsoft.com/office/drawing/2014/main" id="{2A03C966-C3AE-4342-8097-FA2C1BE513B7}"/>
                </a:ext>
              </a:extLst>
            </p:cNvPr>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81" name="Rectangle 1592">
              <a:extLst>
                <a:ext uri="{FF2B5EF4-FFF2-40B4-BE49-F238E27FC236}">
                  <a16:creationId xmlns:a16="http://schemas.microsoft.com/office/drawing/2014/main" id="{9AAFB608-6E41-48A0-87E8-1F9DA54674A6}"/>
                </a:ext>
              </a:extLst>
            </p:cNvPr>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82" name="Rectangle 1593">
              <a:extLst>
                <a:ext uri="{FF2B5EF4-FFF2-40B4-BE49-F238E27FC236}">
                  <a16:creationId xmlns:a16="http://schemas.microsoft.com/office/drawing/2014/main" id="{C5FABB58-7007-4D84-804D-6BC974C37DE4}"/>
                </a:ext>
              </a:extLst>
            </p:cNvPr>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83" name="Rectangle 1594">
              <a:extLst>
                <a:ext uri="{FF2B5EF4-FFF2-40B4-BE49-F238E27FC236}">
                  <a16:creationId xmlns:a16="http://schemas.microsoft.com/office/drawing/2014/main" id="{4CE7A29B-3DE1-42CD-81B8-5759F835309E}"/>
                </a:ext>
              </a:extLst>
            </p:cNvPr>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84" name="Rectangle 1595">
              <a:extLst>
                <a:ext uri="{FF2B5EF4-FFF2-40B4-BE49-F238E27FC236}">
                  <a16:creationId xmlns:a16="http://schemas.microsoft.com/office/drawing/2014/main" id="{8F5F4960-51CF-4506-B1FF-9C2DB20D3F24}"/>
                </a:ext>
              </a:extLst>
            </p:cNvPr>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85" name="Rectangle 1596">
              <a:extLst>
                <a:ext uri="{FF2B5EF4-FFF2-40B4-BE49-F238E27FC236}">
                  <a16:creationId xmlns:a16="http://schemas.microsoft.com/office/drawing/2014/main" id="{D44D8B39-6720-4739-B36B-22015462FBA8}"/>
                </a:ext>
              </a:extLst>
            </p:cNvPr>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86" name="Rectangle 1597">
              <a:extLst>
                <a:ext uri="{FF2B5EF4-FFF2-40B4-BE49-F238E27FC236}">
                  <a16:creationId xmlns:a16="http://schemas.microsoft.com/office/drawing/2014/main" id="{4399311C-8F22-4E88-A0A2-E08186456612}"/>
                </a:ext>
              </a:extLst>
            </p:cNvPr>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87" name="Rectangle 1598">
              <a:extLst>
                <a:ext uri="{FF2B5EF4-FFF2-40B4-BE49-F238E27FC236}">
                  <a16:creationId xmlns:a16="http://schemas.microsoft.com/office/drawing/2014/main" id="{13D77847-36DD-475C-9077-1435E698358F}"/>
                </a:ext>
              </a:extLst>
            </p:cNvPr>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88" name="Rectangle 1599">
              <a:extLst>
                <a:ext uri="{FF2B5EF4-FFF2-40B4-BE49-F238E27FC236}">
                  <a16:creationId xmlns:a16="http://schemas.microsoft.com/office/drawing/2014/main" id="{DBCFEB53-A017-49B1-80B0-F5CA1504E22C}"/>
                </a:ext>
              </a:extLst>
            </p:cNvPr>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89" name="Rectangle 1600">
              <a:extLst>
                <a:ext uri="{FF2B5EF4-FFF2-40B4-BE49-F238E27FC236}">
                  <a16:creationId xmlns:a16="http://schemas.microsoft.com/office/drawing/2014/main" id="{1BED6B6B-FD72-49D4-B7FE-E9084702C917}"/>
                </a:ext>
              </a:extLst>
            </p:cNvPr>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90" name="Rectangle 1601">
              <a:extLst>
                <a:ext uri="{FF2B5EF4-FFF2-40B4-BE49-F238E27FC236}">
                  <a16:creationId xmlns:a16="http://schemas.microsoft.com/office/drawing/2014/main" id="{3D7C32E1-7996-44B7-BD9D-55E93DB4AEE1}"/>
                </a:ext>
              </a:extLst>
            </p:cNvPr>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91" name="Rectangle 1602">
              <a:extLst>
                <a:ext uri="{FF2B5EF4-FFF2-40B4-BE49-F238E27FC236}">
                  <a16:creationId xmlns:a16="http://schemas.microsoft.com/office/drawing/2014/main" id="{326CC371-FD4C-4A64-B958-A6573D8F66C5}"/>
                </a:ext>
              </a:extLst>
            </p:cNvPr>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92" name="Rectangle 1603">
              <a:extLst>
                <a:ext uri="{FF2B5EF4-FFF2-40B4-BE49-F238E27FC236}">
                  <a16:creationId xmlns:a16="http://schemas.microsoft.com/office/drawing/2014/main" id="{7AE6AEB8-A778-4FDF-9F9D-7A1A3DEB940B}"/>
                </a:ext>
              </a:extLst>
            </p:cNvPr>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93" name="Freeform 1604">
              <a:extLst>
                <a:ext uri="{FF2B5EF4-FFF2-40B4-BE49-F238E27FC236}">
                  <a16:creationId xmlns:a16="http://schemas.microsoft.com/office/drawing/2014/main" id="{57D2DD90-7754-4FF2-86D7-F23FD3BF5330}"/>
                </a:ext>
              </a:extLst>
            </p:cNvPr>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3694" name="Freeform 1605">
              <a:extLst>
                <a:ext uri="{FF2B5EF4-FFF2-40B4-BE49-F238E27FC236}">
                  <a16:creationId xmlns:a16="http://schemas.microsoft.com/office/drawing/2014/main" id="{62B326FD-5B4D-46A6-A811-778CBA7B100E}"/>
                </a:ext>
              </a:extLst>
            </p:cNvPr>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3695" name="Freeform 1606">
              <a:extLst>
                <a:ext uri="{FF2B5EF4-FFF2-40B4-BE49-F238E27FC236}">
                  <a16:creationId xmlns:a16="http://schemas.microsoft.com/office/drawing/2014/main" id="{4B4B5E13-76CB-4135-BDD4-74D060FC34A9}"/>
                </a:ext>
              </a:extLst>
            </p:cNvPr>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pic>
        <p:nvPicPr>
          <p:cNvPr id="5" name="图片 4">
            <a:extLst>
              <a:ext uri="{FF2B5EF4-FFF2-40B4-BE49-F238E27FC236}">
                <a16:creationId xmlns:a16="http://schemas.microsoft.com/office/drawing/2014/main" id="{C97ECCF2-B46D-4B42-A131-13CACAA30343}"/>
              </a:ext>
            </a:extLst>
          </p:cNvPr>
          <p:cNvPicPr>
            <a:picLocks noChangeAspect="1"/>
          </p:cNvPicPr>
          <p:nvPr/>
        </p:nvPicPr>
        <p:blipFill rotWithShape="1">
          <a:blip r:embed="rId4">
            <a:extLst>
              <a:ext uri="{28A0092B-C50C-407E-A947-70E740481C1C}">
                <a14:useLocalDpi xmlns:a14="http://schemas.microsoft.com/office/drawing/2010/main" val="0"/>
              </a:ext>
            </a:extLst>
          </a:blip>
          <a:srcRect r="3497" b="7141"/>
          <a:stretch/>
        </p:blipFill>
        <p:spPr>
          <a:xfrm>
            <a:off x="7345680" y="496874"/>
            <a:ext cx="4805578" cy="3176939"/>
          </a:xfrm>
          <a:prstGeom prst="rect">
            <a:avLst/>
          </a:prstGeom>
        </p:spPr>
      </p:pic>
      <p:pic>
        <p:nvPicPr>
          <p:cNvPr id="8" name="图片 7">
            <a:extLst>
              <a:ext uri="{FF2B5EF4-FFF2-40B4-BE49-F238E27FC236}">
                <a16:creationId xmlns:a16="http://schemas.microsoft.com/office/drawing/2014/main" id="{7F424533-15CD-48DE-A5E1-5B14F148A8FA}"/>
              </a:ext>
            </a:extLst>
          </p:cNvPr>
          <p:cNvPicPr>
            <a:picLocks noChangeAspect="1"/>
          </p:cNvPicPr>
          <p:nvPr/>
        </p:nvPicPr>
        <p:blipFill rotWithShape="1">
          <a:blip r:embed="rId5">
            <a:extLst>
              <a:ext uri="{28A0092B-C50C-407E-A947-70E740481C1C}">
                <a14:useLocalDpi xmlns:a14="http://schemas.microsoft.com/office/drawing/2010/main" val="0"/>
              </a:ext>
            </a:extLst>
          </a:blip>
          <a:srcRect l="-1" t="-1" r="2552" b="11438"/>
          <a:stretch/>
        </p:blipFill>
        <p:spPr>
          <a:xfrm>
            <a:off x="7315149" y="3711453"/>
            <a:ext cx="4866640" cy="2774553"/>
          </a:xfrm>
          <a:prstGeom prst="rect">
            <a:avLst/>
          </a:prstGeom>
        </p:spPr>
      </p:pic>
    </p:spTree>
    <p:extLst>
      <p:ext uri="{BB962C8B-B14F-4D97-AF65-F5344CB8AC3E}">
        <p14:creationId xmlns:p14="http://schemas.microsoft.com/office/powerpoint/2010/main" val="143138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4309415" y="282192"/>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cxnSp>
        <p:nvCxnSpPr>
          <p:cNvPr id="1779" name="直接连接符 1778"/>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78623" y="103923"/>
            <a:ext cx="3830792" cy="662554"/>
          </a:xfrm>
          <a:prstGeom prst="rect">
            <a:avLst/>
          </a:prstGeom>
        </p:spPr>
        <p:txBody>
          <a:bodyPr wrap="non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基于</a:t>
            </a:r>
            <a:r>
              <a:rPr lang="en-US" altLang="zh-CN" sz="2800" b="1" dirty="0">
                <a:latin typeface="微软雅黑" panose="020B0503020204020204" pitchFamily="34" charset="-122"/>
                <a:ea typeface="微软雅黑" panose="020B0503020204020204" pitchFamily="34" charset="-122"/>
              </a:rPr>
              <a:t>ECC</a:t>
            </a:r>
            <a:r>
              <a:rPr lang="zh-CN" altLang="en-US" sz="2800" b="1" dirty="0">
                <a:latin typeface="微软雅黑" panose="020B0503020204020204" pitchFamily="34" charset="-122"/>
                <a:ea typeface="微软雅黑" panose="020B0503020204020204" pitchFamily="34" charset="-122"/>
              </a:rPr>
              <a:t>的代理重加密</a:t>
            </a:r>
            <a:endParaRPr lang="en-US" altLang="zh-CN" sz="28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001B4C0-535E-45DF-8E6A-06E04679C21E}"/>
              </a:ext>
            </a:extLst>
          </p:cNvPr>
          <p:cNvSpPr txBox="1"/>
          <p:nvPr/>
        </p:nvSpPr>
        <p:spPr>
          <a:xfrm>
            <a:off x="4309415" y="339668"/>
            <a:ext cx="4693920" cy="369332"/>
          </a:xfrm>
          <a:prstGeom prst="rect">
            <a:avLst/>
          </a:prstGeom>
          <a:noFill/>
        </p:spPr>
        <p:txBody>
          <a:bodyPr wrap="square" rtlCol="0">
            <a:spAutoFit/>
          </a:bodyPr>
          <a:lstStyle/>
          <a:p>
            <a:r>
              <a:rPr lang="en-US" altLang="zh-CN" dirty="0">
                <a:solidFill>
                  <a:schemeClr val="bg1"/>
                </a:solidFill>
                <a:latin typeface="Arial Rounded MT Bold" panose="020F0704030504030204" pitchFamily="34" charset="0"/>
                <a:ea typeface="微软雅黑" panose="020B0503020204020204" pitchFamily="34" charset="-122"/>
                <a:cs typeface="Times New Roman" panose="02020603050405020304" pitchFamily="18" charset="0"/>
              </a:rPr>
              <a:t>ECC BASED PROXY RE-ENCRYPTION</a:t>
            </a:r>
            <a:endParaRPr lang="zh-CN" altLang="en-US" dirty="0">
              <a:solidFill>
                <a:schemeClr val="bg1"/>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DE29BF4F-E50F-4769-AB21-A4F236AFEF06}"/>
              </a:ext>
            </a:extLst>
          </p:cNvPr>
          <p:cNvSpPr txBox="1"/>
          <p:nvPr/>
        </p:nvSpPr>
        <p:spPr>
          <a:xfrm>
            <a:off x="1513838" y="1808480"/>
            <a:ext cx="9577715" cy="4192943"/>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该方案向代理节点（如雾节点）提供中间密钥</a:t>
            </a:r>
            <a:r>
              <a:rPr lang="en-US" altLang="zh-CN" sz="2000" dirty="0">
                <a:latin typeface="微软雅黑" panose="020B0503020204020204" pitchFamily="34" charset="-122"/>
                <a:ea typeface="微软雅黑" panose="020B0503020204020204" pitchFamily="34" charset="-122"/>
              </a:rPr>
              <a:t>rk1,2</a:t>
            </a:r>
            <a:r>
              <a:rPr lang="zh-CN" altLang="en-US" sz="2000" dirty="0">
                <a:latin typeface="微软雅黑" panose="020B0503020204020204" pitchFamily="34" charset="-122"/>
                <a:ea typeface="微软雅黑" panose="020B0503020204020204" pitchFamily="34" charset="-122"/>
              </a:rPr>
              <a:t>，使得它能够将用公钥</a:t>
            </a:r>
            <a:r>
              <a:rPr lang="en-US" altLang="zh-CN" sz="2000" dirty="0">
                <a:latin typeface="微软雅黑" panose="020B0503020204020204" pitchFamily="34" charset="-122"/>
                <a:ea typeface="微软雅黑" panose="020B0503020204020204" pitchFamily="34" charset="-122"/>
              </a:rPr>
              <a:t>pk1</a:t>
            </a:r>
            <a:r>
              <a:rPr lang="zh-CN" altLang="en-US" sz="2000" dirty="0">
                <a:latin typeface="微软雅黑" panose="020B0503020204020204" pitchFamily="34" charset="-122"/>
                <a:ea typeface="微软雅黑" panose="020B0503020204020204" pitchFamily="34" charset="-122"/>
              </a:rPr>
              <a:t>加密过的原始消息</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转换为客户端用不同公钥</a:t>
            </a:r>
            <a:r>
              <a:rPr lang="en-US" altLang="zh-CN" sz="2000" dirty="0">
                <a:latin typeface="微软雅黑" panose="020B0503020204020204" pitchFamily="34" charset="-122"/>
                <a:ea typeface="微软雅黑" panose="020B0503020204020204" pitchFamily="34" charset="-122"/>
              </a:rPr>
              <a:t>pk2</a:t>
            </a:r>
            <a:r>
              <a:rPr lang="zh-CN" altLang="en-US" sz="2000" dirty="0">
                <a:latin typeface="微软雅黑" panose="020B0503020204020204" pitchFamily="34" charset="-122"/>
                <a:ea typeface="微软雅黑" panose="020B0503020204020204" pitchFamily="34" charset="-122"/>
              </a:rPr>
              <a:t>加密过的</a:t>
            </a:r>
            <a:r>
              <a:rPr lang="zh-CN" altLang="en-US"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相同</a:t>
            </a:r>
            <a:r>
              <a:rPr lang="zh-CN" altLang="en-US" sz="2000" dirty="0">
                <a:latin typeface="微软雅黑" panose="020B0503020204020204" pitchFamily="34" charset="-122"/>
                <a:ea typeface="微软雅黑" panose="020B0503020204020204" pitchFamily="34" charset="-122"/>
              </a:rPr>
              <a:t>消息</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特性：</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、单向性：从</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到</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的代理重加密</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、代理透明度：对客户端隐藏代理者的存在</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、密钥优化：客户端的密钥要保持不变</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、抗共谋性：代理者不应与任何客户端串通以检索另一客户端的消息或密钥。</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、不及物性：若</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委托代理对</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重加密，则该代理者不能委托另一个代理对</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重加密。</a:t>
            </a:r>
          </a:p>
        </p:txBody>
      </p:sp>
    </p:spTree>
    <p:extLst>
      <p:ext uri="{BB962C8B-B14F-4D97-AF65-F5344CB8AC3E}">
        <p14:creationId xmlns:p14="http://schemas.microsoft.com/office/powerpoint/2010/main" val="379304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26" name="直接连接符 25"/>
          <p:cNvCxnSpPr/>
          <p:nvPr/>
        </p:nvCxnSpPr>
        <p:spPr>
          <a:xfrm>
            <a:off x="3697969" y="2000250"/>
            <a:ext cx="2781300" cy="0"/>
          </a:xfrm>
          <a:prstGeom prst="line">
            <a:avLst/>
          </a:prstGeom>
          <a:ln w="38100">
            <a:solidFill>
              <a:srgbClr val="C52726"/>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247911" y="2000250"/>
            <a:ext cx="2781300" cy="0"/>
          </a:xfrm>
          <a:prstGeom prst="line">
            <a:avLst/>
          </a:prstGeom>
          <a:ln w="38100">
            <a:solidFill>
              <a:srgbClr val="C52726"/>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003335" y="1610172"/>
            <a:ext cx="1971052" cy="337819"/>
          </a:xfrm>
          <a:prstGeom prst="rect">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client Encryption </a:t>
            </a:r>
          </a:p>
        </p:txBody>
      </p:sp>
      <p:sp>
        <p:nvSpPr>
          <p:cNvPr id="35" name="燕尾形 34"/>
          <p:cNvSpPr/>
          <p:nvPr/>
        </p:nvSpPr>
        <p:spPr>
          <a:xfrm>
            <a:off x="3738792" y="1607922"/>
            <a:ext cx="177800" cy="337819"/>
          </a:xfrm>
          <a:prstGeom prst="chevron">
            <a:avLst/>
          </a:prstGeom>
          <a:solidFill>
            <a:srgbClr val="D9B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B4F53"/>
              </a:solidFill>
            </a:endParaRPr>
          </a:p>
        </p:txBody>
      </p:sp>
      <p:sp>
        <p:nvSpPr>
          <p:cNvPr id="36" name="燕尾形 35"/>
          <p:cNvSpPr/>
          <p:nvPr/>
        </p:nvSpPr>
        <p:spPr>
          <a:xfrm>
            <a:off x="3891192" y="1607922"/>
            <a:ext cx="177800" cy="337819"/>
          </a:xfrm>
          <a:prstGeom prst="chevron">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4043592" y="1607922"/>
            <a:ext cx="177800" cy="337819"/>
          </a:xfrm>
          <a:prstGeom prst="chevron">
            <a:avLst/>
          </a:prstGeom>
          <a:solidFill>
            <a:srgbClr val="C52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燕尾形 37"/>
          <p:cNvSpPr/>
          <p:nvPr/>
        </p:nvSpPr>
        <p:spPr>
          <a:xfrm>
            <a:off x="8221662" y="1610174"/>
            <a:ext cx="177800" cy="337819"/>
          </a:xfrm>
          <a:prstGeom prst="chevron">
            <a:avLst/>
          </a:prstGeom>
          <a:solidFill>
            <a:srgbClr val="D9B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燕尾形 38"/>
          <p:cNvSpPr/>
          <p:nvPr/>
        </p:nvSpPr>
        <p:spPr>
          <a:xfrm>
            <a:off x="8374062" y="1610174"/>
            <a:ext cx="177800" cy="337819"/>
          </a:xfrm>
          <a:prstGeom prst="chevron">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燕尾形 39"/>
          <p:cNvSpPr/>
          <p:nvPr/>
        </p:nvSpPr>
        <p:spPr>
          <a:xfrm>
            <a:off x="8526462" y="1610174"/>
            <a:ext cx="177800" cy="337819"/>
          </a:xfrm>
          <a:prstGeom prst="chevron">
            <a:avLst/>
          </a:prstGeom>
          <a:solidFill>
            <a:srgbClr val="C52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圆角矩形 1766">
            <a:extLst>
              <a:ext uri="{FF2B5EF4-FFF2-40B4-BE49-F238E27FC236}">
                <a16:creationId xmlns:a16="http://schemas.microsoft.com/office/drawing/2014/main" id="{385604D5-2D4F-4B94-B724-E03B849F8DA1}"/>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51" name="矩形 50">
            <a:extLst>
              <a:ext uri="{FF2B5EF4-FFF2-40B4-BE49-F238E27FC236}">
                <a16:creationId xmlns:a16="http://schemas.microsoft.com/office/drawing/2014/main" id="{5E0A455C-985F-4738-8E68-566EF65568CC}"/>
              </a:ext>
            </a:extLst>
          </p:cNvPr>
          <p:cNvSpPr/>
          <p:nvPr/>
        </p:nvSpPr>
        <p:spPr>
          <a:xfrm>
            <a:off x="4345087" y="24944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25" name="矩形 24">
            <a:extLst>
              <a:ext uri="{FF2B5EF4-FFF2-40B4-BE49-F238E27FC236}">
                <a16:creationId xmlns:a16="http://schemas.microsoft.com/office/drawing/2014/main" id="{A54D0CA2-E67C-4034-B9BE-B5ABCFAB45FD}"/>
              </a:ext>
            </a:extLst>
          </p:cNvPr>
          <p:cNvSpPr/>
          <p:nvPr/>
        </p:nvSpPr>
        <p:spPr>
          <a:xfrm>
            <a:off x="478623" y="103923"/>
            <a:ext cx="3830792" cy="662554"/>
          </a:xfrm>
          <a:prstGeom prst="rect">
            <a:avLst/>
          </a:prstGeom>
        </p:spPr>
        <p:txBody>
          <a:bodyPr wrap="non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基于</a:t>
            </a:r>
            <a:r>
              <a:rPr lang="en-US" altLang="zh-CN" sz="2800" b="1" dirty="0">
                <a:latin typeface="微软雅黑" panose="020B0503020204020204" pitchFamily="34" charset="-122"/>
                <a:ea typeface="微软雅黑" panose="020B0503020204020204" pitchFamily="34" charset="-122"/>
              </a:rPr>
              <a:t>ECC</a:t>
            </a:r>
            <a:r>
              <a:rPr lang="zh-CN" altLang="en-US" sz="2800" b="1" dirty="0">
                <a:latin typeface="微软雅黑" panose="020B0503020204020204" pitchFamily="34" charset="-122"/>
                <a:ea typeface="微软雅黑" panose="020B0503020204020204" pitchFamily="34" charset="-122"/>
              </a:rPr>
              <a:t>的代理重加密</a:t>
            </a:r>
            <a:endParaRPr lang="en-US" altLang="zh-CN" sz="2800" b="1"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B7F46A4-CDC7-4880-9B89-343338787F19}"/>
              </a:ext>
            </a:extLst>
          </p:cNvPr>
          <p:cNvSpPr txBox="1"/>
          <p:nvPr/>
        </p:nvSpPr>
        <p:spPr>
          <a:xfrm>
            <a:off x="4309415" y="339668"/>
            <a:ext cx="4693920" cy="369332"/>
          </a:xfrm>
          <a:prstGeom prst="rect">
            <a:avLst/>
          </a:prstGeom>
          <a:noFill/>
        </p:spPr>
        <p:txBody>
          <a:bodyPr wrap="square" rtlCol="0">
            <a:spAutoFit/>
          </a:bodyPr>
          <a:lstStyle/>
          <a:p>
            <a:r>
              <a:rPr lang="en-US" altLang="zh-CN" dirty="0">
                <a:solidFill>
                  <a:schemeClr val="bg1"/>
                </a:solidFill>
                <a:latin typeface="Arial Rounded MT Bold" panose="020F0704030504030204" pitchFamily="34" charset="0"/>
                <a:ea typeface="微软雅黑" panose="020B0503020204020204" pitchFamily="34" charset="-122"/>
                <a:cs typeface="Times New Roman" panose="02020603050405020304" pitchFamily="18" charset="0"/>
              </a:rPr>
              <a:t>ECC BASED PROXY RE-ENCRYPTION</a:t>
            </a:r>
            <a:endParaRPr lang="zh-CN" altLang="en-US" dirty="0">
              <a:solidFill>
                <a:schemeClr val="bg1"/>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DFF56A11-F732-48A7-8FFA-D39CC594B15F}"/>
              </a:ext>
            </a:extLst>
          </p:cNvPr>
          <p:cNvSpPr/>
          <p:nvPr/>
        </p:nvSpPr>
        <p:spPr>
          <a:xfrm>
            <a:off x="4570457" y="1624379"/>
            <a:ext cx="1853416" cy="337814"/>
          </a:xfrm>
          <a:prstGeom prst="rect">
            <a:avLst/>
          </a:prstGeom>
          <a:solidFill>
            <a:srgbClr val="B24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 Generation</a:t>
            </a:r>
            <a:endParaRPr lang="zh-CN" altLang="en-US" sz="2000" b="1"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CE99C766-8370-4AEE-BF19-FE3C9301608F}"/>
                  </a:ext>
                </a:extLst>
              </p:cNvPr>
              <p:cNvSpPr txBox="1"/>
              <p:nvPr/>
            </p:nvSpPr>
            <p:spPr>
              <a:xfrm>
                <a:off x="3655454" y="2023506"/>
                <a:ext cx="4494772" cy="4624256"/>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输入：安全参数</a:t>
                </a:r>
                <a:r>
                  <a:rPr lang="en-US" altLang="zh-CN" dirty="0">
                    <a:latin typeface="微软雅黑" panose="020B0503020204020204" pitchFamily="34" charset="-122"/>
                    <a:ea typeface="微软雅黑" panose="020B0503020204020204" pitchFamily="34" charset="-122"/>
                  </a:rPr>
                  <a:t>1</a:t>
                </a:r>
                <a:r>
                  <a:rPr lang="en-US" altLang="zh-CN" baseline="30000" dirty="0">
                    <a:latin typeface="微软雅黑" panose="020B0503020204020204" pitchFamily="34" charset="-122"/>
                    <a:ea typeface="微软雅黑" panose="020B0503020204020204" pitchFamily="34" charset="-122"/>
                  </a:rPr>
                  <a:t>n</a:t>
                </a:r>
              </a:p>
              <a:p>
                <a:pPr>
                  <a:lnSpc>
                    <a:spcPct val="150000"/>
                  </a:lnSpc>
                </a:pPr>
                <a:r>
                  <a:rPr lang="zh-CN" altLang="en-US" dirty="0">
                    <a:latin typeface="微软雅黑" panose="020B0503020204020204" pitchFamily="34" charset="-122"/>
                    <a:ea typeface="微软雅黑" panose="020B0503020204020204" pitchFamily="34" charset="-122"/>
                  </a:rPr>
                  <a:t>输出：公共椭圆曲线参数</a:t>
                </a:r>
                <a:r>
                  <a:rPr lang="en-US" altLang="zh-CN" dirty="0">
                    <a:latin typeface="微软雅黑" panose="020B0503020204020204" pitchFamily="34" charset="-122"/>
                    <a:ea typeface="微软雅黑" panose="020B0503020204020204" pitchFamily="34" charset="-122"/>
                  </a:rPr>
                  <a:t>PK</a:t>
                </a:r>
                <a:r>
                  <a:rPr lang="zh-CN" altLang="en-US" dirty="0">
                    <a:latin typeface="微软雅黑" panose="020B0503020204020204" pitchFamily="34" charset="-122"/>
                    <a:ea typeface="微软雅黑" panose="020B0503020204020204" pitchFamily="34" charset="-122"/>
                  </a:rPr>
                  <a:t>和主雾节点密钥</a:t>
                </a:r>
                <a:r>
                  <a:rPr lang="en-US" altLang="zh-CN" dirty="0">
                    <a:latin typeface="微软雅黑" panose="020B0503020204020204" pitchFamily="34" charset="-122"/>
                    <a:ea typeface="微软雅黑" panose="020B0503020204020204" pitchFamily="34" charset="-122"/>
                  </a:rPr>
                  <a:t>SK</a:t>
                </a: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、选择两个素数</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，且满足</a:t>
                </a:r>
                <a:r>
                  <a:rPr lang="en-US" altLang="zh-CN" dirty="0">
                    <a:latin typeface="微软雅黑" panose="020B0503020204020204" pitchFamily="34" charset="-122"/>
                    <a:ea typeface="微软雅黑" panose="020B0503020204020204" pitchFamily="34" charset="-122"/>
                  </a:rPr>
                  <a:t>q=(p-1)/2,|q|=n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、生成一个基点</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、从</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𝑍</m:t>
                        </m:r>
                      </m:e>
                      <m:sub>
                        <m:r>
                          <a:rPr lang="en-US" altLang="zh-CN" i="1">
                            <a:latin typeface="Cambria Math" panose="02040503050406030204" pitchFamily="18" charset="0"/>
                          </a:rPr>
                          <m:t>𝑞</m:t>
                        </m:r>
                      </m:sub>
                      <m:sup>
                        <m:r>
                          <a:rPr lang="zh-CN" altLang="en-US" i="1">
                            <a:latin typeface="Cambria Math" panose="02040503050406030204" pitchFamily="18" charset="0"/>
                          </a:rPr>
                          <m:t>∗</m:t>
                        </m:r>
                      </m:sup>
                    </m:sSubSup>
                  </m:oMath>
                </a14:m>
                <a:r>
                  <a:rPr lang="zh-CN" altLang="en-US" dirty="0">
                    <a:latin typeface="微软雅黑" panose="020B0503020204020204" pitchFamily="34" charset="-122"/>
                    <a:ea typeface="微软雅黑" panose="020B0503020204020204" pitchFamily="34" charset="-122"/>
                  </a:rPr>
                  <a:t>中选择一个随机数</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，计算</a:t>
                </a:r>
                <a:r>
                  <a:rPr lang="en-US" altLang="zh-CN" dirty="0">
                    <a:latin typeface="微软雅黑" panose="020B0503020204020204" pitchFamily="34" charset="-122"/>
                    <a:ea typeface="微软雅黑" panose="020B0503020204020204" pitchFamily="34" charset="-122"/>
                  </a:rPr>
                  <a:t>h=</a:t>
                </a:r>
                <a:r>
                  <a:rPr lang="en-US" altLang="zh-CN" dirty="0" err="1">
                    <a:latin typeface="微软雅黑" panose="020B0503020204020204" pitchFamily="34" charset="-122"/>
                    <a:ea typeface="微软雅黑" panose="020B0503020204020204" pitchFamily="34" charset="-122"/>
                  </a:rPr>
                  <a:t>kP</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、储存公共椭圆曲线参数</a:t>
                </a:r>
                <a:r>
                  <a:rPr lang="en-US" altLang="zh-CN" dirty="0">
                    <a:latin typeface="微软雅黑" panose="020B0503020204020204" pitchFamily="34" charset="-122"/>
                    <a:ea typeface="微软雅黑" panose="020B0503020204020204" pitchFamily="34" charset="-122"/>
                  </a:rPr>
                  <a:t>PK=(</a:t>
                </a:r>
                <a:r>
                  <a:rPr lang="en-US" altLang="zh-CN" dirty="0" err="1">
                    <a:latin typeface="微软雅黑" panose="020B0503020204020204" pitchFamily="34" charset="-122"/>
                    <a:ea typeface="微软雅黑" panose="020B0503020204020204" pitchFamily="34" charset="-122"/>
                  </a:rPr>
                  <a:t>G,P,q,h</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SK=k</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、选择一个随机数</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Ci1</a:t>
                </a:r>
                <a:r>
                  <a:rPr lang="zh-CN" altLang="en-US" dirty="0">
                    <a:latin typeface="微软雅黑" panose="020B0503020204020204" pitchFamily="34" charset="-122"/>
                    <a:ea typeface="微软雅黑" panose="020B0503020204020204" pitchFamily="34" charset="-122"/>
                  </a:rPr>
                  <a:t>，计算</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Ci2</a:t>
                </a:r>
                <a:r>
                  <a:rPr lang="en-US" altLang="zh-CN" dirty="0">
                    <a:latin typeface="微软雅黑" panose="020B0503020204020204" pitchFamily="34" charset="-122"/>
                    <a:ea typeface="微软雅黑" panose="020B0503020204020204" pitchFamily="34" charset="-122"/>
                  </a:rPr>
                  <a:t>=k</a:t>
                </a:r>
                <a14:m>
                  <m:oMath xmlns:m="http://schemas.openxmlformats.org/officeDocument/2006/math">
                    <m:r>
                      <a:rPr lang="en-US" altLang="zh-CN" i="1">
                        <a:latin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Ci1</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Ci1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 C</a:t>
                </a:r>
                <a:r>
                  <a:rPr lang="en-US" altLang="zh-CN"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k</a:t>
                </a:r>
                <a:r>
                  <a:rPr lang="en-US" altLang="zh-CN" baseline="-25000" dirty="0">
                    <a:latin typeface="微软雅黑" panose="020B0503020204020204" pitchFamily="34" charset="-122"/>
                    <a:ea typeface="微软雅黑" panose="020B0503020204020204" pitchFamily="34" charset="-122"/>
                  </a:rPr>
                  <a:t>Ci2 </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mc:Choice>
        <mc:Fallback xmlns="">
          <p:sp>
            <p:nvSpPr>
              <p:cNvPr id="22" name="文本框 21">
                <a:extLst>
                  <a:ext uri="{FF2B5EF4-FFF2-40B4-BE49-F238E27FC236}">
                    <a16:creationId xmlns:a16="http://schemas.microsoft.com/office/drawing/2014/main" id="{CE99C766-8370-4AEE-BF19-FE3C9301608F}"/>
                  </a:ext>
                </a:extLst>
              </p:cNvPr>
              <p:cNvSpPr txBox="1">
                <a:spLocks noRot="1" noChangeAspect="1" noMove="1" noResize="1" noEditPoints="1" noAdjustHandles="1" noChangeArrowheads="1" noChangeShapeType="1" noTextEdit="1"/>
              </p:cNvSpPr>
              <p:nvPr/>
            </p:nvSpPr>
            <p:spPr>
              <a:xfrm>
                <a:off x="3655454" y="2023506"/>
                <a:ext cx="4494772" cy="4624256"/>
              </a:xfrm>
              <a:prstGeom prst="rect">
                <a:avLst/>
              </a:prstGeom>
              <a:blipFill>
                <a:blip r:embed="rId3"/>
                <a:stretch>
                  <a:fillRect l="-1221" r="-6106" b="-1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C6F312A-123B-46BA-BD37-83F01BAC8C8B}"/>
                  </a:ext>
                </a:extLst>
              </p:cNvPr>
              <p:cNvSpPr txBox="1"/>
              <p:nvPr/>
            </p:nvSpPr>
            <p:spPr>
              <a:xfrm>
                <a:off x="8104776" y="2044005"/>
                <a:ext cx="4277360" cy="2769989"/>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输入：消息</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，公共椭圆曲线参数</a:t>
                </a:r>
                <a:r>
                  <a:rPr lang="en-US" altLang="zh-CN" dirty="0">
                    <a:latin typeface="微软雅黑" panose="020B0503020204020204" pitchFamily="34" charset="-122"/>
                    <a:ea typeface="微软雅黑" panose="020B0503020204020204" pitchFamily="34" charset="-122"/>
                  </a:rPr>
                  <a:t>PK</a:t>
                </a:r>
                <a:r>
                  <a:rPr lang="zh-CN" altLang="en-US" dirty="0">
                    <a:latin typeface="微软雅黑" panose="020B0503020204020204" pitchFamily="34" charset="-122"/>
                    <a:ea typeface="微软雅黑" panose="020B0503020204020204" pitchFamily="34" charset="-122"/>
                  </a:rPr>
                  <a:t>，客户端私钥</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Ci1</a:t>
                </a:r>
              </a:p>
              <a:p>
                <a:pPr>
                  <a:lnSpc>
                    <a:spcPct val="150000"/>
                  </a:lnSpc>
                </a:pPr>
                <a:r>
                  <a:rPr lang="zh-CN" altLang="en-US" dirty="0">
                    <a:latin typeface="微软雅黑" panose="020B0503020204020204" pitchFamily="34" charset="-122"/>
                    <a:ea typeface="微软雅黑" panose="020B0503020204020204" pitchFamily="34" charset="-122"/>
                  </a:rPr>
                  <a:t>输出：用</a:t>
                </a:r>
                <a:r>
                  <a:rPr lang="en-US" altLang="zh-CN" dirty="0" err="1">
                    <a:latin typeface="微软雅黑" panose="020B0503020204020204" pitchFamily="34" charset="-122"/>
                    <a:ea typeface="微软雅黑" panose="020B0503020204020204" pitchFamily="34" charset="-122"/>
                  </a:rPr>
                  <a:t>E</a:t>
                </a:r>
                <a:r>
                  <a:rPr lang="en-US" altLang="zh-CN" baseline="-25000" dirty="0" err="1">
                    <a:latin typeface="微软雅黑" panose="020B0503020204020204" pitchFamily="34" charset="-122"/>
                    <a:ea typeface="微软雅黑" panose="020B0503020204020204" pitchFamily="34" charset="-122"/>
                  </a:rPr>
                  <a:t>IDi</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加密后的密文</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、选择一个随机数</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E</a:t>
                </a:r>
                <a:r>
                  <a:rPr lang="en-US" altLang="zh-CN" baseline="-25000" dirty="0" err="1">
                    <a:latin typeface="微软雅黑" panose="020B0503020204020204" pitchFamily="34" charset="-122"/>
                    <a:ea typeface="微软雅黑" panose="020B0503020204020204" pitchFamily="34" charset="-122"/>
                  </a:rPr>
                  <a:t>Ci</a:t>
                </a:r>
                <a:r>
                  <a:rPr lang="en-US" altLang="zh-CN" dirty="0">
                    <a:latin typeface="微软雅黑" panose="020B0503020204020204" pitchFamily="34" charset="-122"/>
                    <a:ea typeface="微软雅黑" panose="020B0503020204020204" pitchFamily="34" charset="-122"/>
                  </a:rPr>
                  <a:t>(m)</a:t>
                </a:r>
                <a14:m>
                  <m:oMath xmlns:m="http://schemas.openxmlformats.org/officeDocument/2006/math">
                    <m:r>
                      <a:rPr lang="en-US" altLang="zh-CN" i="1">
                        <a:latin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t>
                </a:r>
                <a14:m>
                  <m:oMath xmlns:m="http://schemas.openxmlformats.org/officeDocument/2006/math">
                    <m:r>
                      <a:rPr lang="en-US" altLang="zh-CN" i="1">
                        <a:latin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 rk</a:t>
                </a:r>
                <a:r>
                  <a:rPr lang="en-US" altLang="zh-CN" baseline="-25000" dirty="0">
                    <a:latin typeface="微软雅黑" panose="020B0503020204020204" pitchFamily="34" charset="-122"/>
                    <a:ea typeface="微软雅黑" panose="020B0503020204020204" pitchFamily="34" charset="-122"/>
                  </a:rPr>
                  <a:t>Ci1</a:t>
                </a:r>
                <a:r>
                  <a:rPr lang="en-US" altLang="zh-CN" dirty="0">
                    <a:latin typeface="微软雅黑" panose="020B0503020204020204" pitchFamily="34" charset="-122"/>
                    <a:ea typeface="微软雅黑" panose="020B0503020204020204" pitchFamily="34" charset="-122"/>
                  </a:rPr>
                  <a:t>P)</a:t>
                </a: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、返回</a:t>
                </a:r>
                <a:r>
                  <a:rPr lang="en-US" altLang="zh-CN" dirty="0" err="1">
                    <a:latin typeface="微软雅黑" panose="020B0503020204020204" pitchFamily="34" charset="-122"/>
                    <a:ea typeface="微软雅黑" panose="020B0503020204020204" pitchFamily="34" charset="-122"/>
                  </a:rPr>
                  <a:t>E</a:t>
                </a:r>
                <a:r>
                  <a:rPr lang="en-US" altLang="zh-CN" baseline="-25000" dirty="0" err="1">
                    <a:latin typeface="微软雅黑" panose="020B0503020204020204" pitchFamily="34" charset="-122"/>
                    <a:ea typeface="微软雅黑" panose="020B0503020204020204" pitchFamily="34" charset="-122"/>
                  </a:rPr>
                  <a:t>Ci</a:t>
                </a:r>
                <a:r>
                  <a:rPr lang="en-US" altLang="zh-CN" dirty="0">
                    <a:latin typeface="微软雅黑" panose="020B0503020204020204" pitchFamily="34" charset="-122"/>
                    <a:ea typeface="微软雅黑" panose="020B0503020204020204" pitchFamily="34" charset="-122"/>
                  </a:rPr>
                  <a:t>(m)</a:t>
                </a:r>
              </a:p>
              <a:p>
                <a:endParaRPr lang="en-US" altLang="zh-CN" baseline="-25000" dirty="0">
                  <a:latin typeface="微软雅黑" panose="020B0503020204020204" pitchFamily="34" charset="-122"/>
                  <a:ea typeface="微软雅黑" panose="020B0503020204020204" pitchFamily="34" charset="-122"/>
                </a:endParaRPr>
              </a:p>
            </p:txBody>
          </p:sp>
        </mc:Choice>
        <mc:Fallback xmlns="">
          <p:sp>
            <p:nvSpPr>
              <p:cNvPr id="3" name="文本框 2">
                <a:extLst>
                  <a:ext uri="{FF2B5EF4-FFF2-40B4-BE49-F238E27FC236}">
                    <a16:creationId xmlns:a16="http://schemas.microsoft.com/office/drawing/2014/main" id="{BC6F312A-123B-46BA-BD37-83F01BAC8C8B}"/>
                  </a:ext>
                </a:extLst>
              </p:cNvPr>
              <p:cNvSpPr txBox="1">
                <a:spLocks noRot="1" noChangeAspect="1" noMove="1" noResize="1" noEditPoints="1" noAdjustHandles="1" noChangeArrowheads="1" noChangeShapeType="1" noTextEdit="1"/>
              </p:cNvSpPr>
              <p:nvPr/>
            </p:nvSpPr>
            <p:spPr>
              <a:xfrm>
                <a:off x="8104776" y="2044005"/>
                <a:ext cx="4277360" cy="2769989"/>
              </a:xfrm>
              <a:prstGeom prst="rect">
                <a:avLst/>
              </a:prstGeom>
              <a:blipFill>
                <a:blip r:embed="rId4"/>
                <a:stretch>
                  <a:fillRect l="-1284"/>
                </a:stretch>
              </a:blipFill>
            </p:spPr>
            <p:txBody>
              <a:bodyPr/>
              <a:lstStyle/>
              <a:p>
                <a:r>
                  <a:rPr lang="zh-CN" altLang="en-US">
                    <a:noFill/>
                  </a:rPr>
                  <a:t> </a:t>
                </a:r>
              </a:p>
            </p:txBody>
          </p:sp>
        </mc:Fallback>
      </mc:AlternateContent>
      <p:pic>
        <p:nvPicPr>
          <p:cNvPr id="4" name="图形 3" descr="女学生">
            <a:extLst>
              <a:ext uri="{FF2B5EF4-FFF2-40B4-BE49-F238E27FC236}">
                <a16:creationId xmlns:a16="http://schemas.microsoft.com/office/drawing/2014/main" id="{9C68DC1F-5465-4758-909A-5C99016C1F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5057" y="3237248"/>
            <a:ext cx="914400" cy="914400"/>
          </a:xfrm>
          <a:prstGeom prst="rect">
            <a:avLst/>
          </a:prstGeom>
        </p:spPr>
      </p:pic>
      <p:pic>
        <p:nvPicPr>
          <p:cNvPr id="6" name="图形 5" descr="男学生">
            <a:extLst>
              <a:ext uri="{FF2B5EF4-FFF2-40B4-BE49-F238E27FC236}">
                <a16:creationId xmlns:a16="http://schemas.microsoft.com/office/drawing/2014/main" id="{C260DC28-483B-4E32-9088-F315053C28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96483" y="3237248"/>
            <a:ext cx="914400" cy="914400"/>
          </a:xfrm>
          <a:prstGeom prst="rect">
            <a:avLst/>
          </a:prstGeom>
        </p:spPr>
      </p:pic>
      <p:sp>
        <p:nvSpPr>
          <p:cNvPr id="16" name="文本框 15">
            <a:extLst>
              <a:ext uri="{FF2B5EF4-FFF2-40B4-BE49-F238E27FC236}">
                <a16:creationId xmlns:a16="http://schemas.microsoft.com/office/drawing/2014/main" id="{747B6E6B-34E9-4B03-864A-D8416FC460D6}"/>
              </a:ext>
            </a:extLst>
          </p:cNvPr>
          <p:cNvSpPr txBox="1"/>
          <p:nvPr/>
        </p:nvSpPr>
        <p:spPr>
          <a:xfrm>
            <a:off x="78184" y="4132667"/>
            <a:ext cx="772886"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i  </a:t>
            </a:r>
          </a:p>
          <a:p>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Ci1</a:t>
            </a:r>
            <a:endParaRPr lang="zh-CN" altLang="en-US" dirty="0"/>
          </a:p>
        </p:txBody>
      </p:sp>
      <p:sp>
        <p:nvSpPr>
          <p:cNvPr id="17" name="文本框 16">
            <a:extLst>
              <a:ext uri="{FF2B5EF4-FFF2-40B4-BE49-F238E27FC236}">
                <a16:creationId xmlns:a16="http://schemas.microsoft.com/office/drawing/2014/main" id="{856E8808-81CD-4D98-8E96-F37EF013C50F}"/>
              </a:ext>
            </a:extLst>
          </p:cNvPr>
          <p:cNvSpPr txBox="1"/>
          <p:nvPr/>
        </p:nvSpPr>
        <p:spPr>
          <a:xfrm>
            <a:off x="135710" y="2706427"/>
            <a:ext cx="840543" cy="369332"/>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rPr>
              <a:t>E</a:t>
            </a:r>
            <a:r>
              <a:rPr lang="en-US" altLang="zh-CN" baseline="-25000" dirty="0" err="1">
                <a:latin typeface="微软雅黑" panose="020B0503020204020204" pitchFamily="34" charset="-122"/>
                <a:ea typeface="微软雅黑" panose="020B0503020204020204" pitchFamily="34" charset="-122"/>
              </a:rPr>
              <a:t>Ci</a:t>
            </a:r>
            <a:r>
              <a:rPr lang="en-US" altLang="zh-CN" dirty="0">
                <a:latin typeface="微软雅黑" panose="020B0503020204020204" pitchFamily="34" charset="-122"/>
                <a:ea typeface="微软雅黑" panose="020B0503020204020204" pitchFamily="34" charset="-122"/>
              </a:rPr>
              <a:t>(m)</a:t>
            </a:r>
            <a:endParaRPr lang="zh-CN" altLang="en-US" dirty="0"/>
          </a:p>
        </p:txBody>
      </p:sp>
      <p:sp>
        <p:nvSpPr>
          <p:cNvPr id="18" name="文本框 17">
            <a:extLst>
              <a:ext uri="{FF2B5EF4-FFF2-40B4-BE49-F238E27FC236}">
                <a16:creationId xmlns:a16="http://schemas.microsoft.com/office/drawing/2014/main" id="{00A76153-AD23-4EAD-8183-347294FCCB5D}"/>
              </a:ext>
            </a:extLst>
          </p:cNvPr>
          <p:cNvSpPr txBox="1"/>
          <p:nvPr/>
        </p:nvSpPr>
        <p:spPr>
          <a:xfrm>
            <a:off x="1442392" y="3256140"/>
            <a:ext cx="576943"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i</a:t>
            </a:r>
          </a:p>
          <a:p>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Ci2</a:t>
            </a:r>
            <a:endParaRPr lang="zh-CN" altLang="en-US" dirty="0"/>
          </a:p>
        </p:txBody>
      </p:sp>
      <p:pic>
        <p:nvPicPr>
          <p:cNvPr id="24" name="图形 23" descr="笔记本电脑">
            <a:extLst>
              <a:ext uri="{FF2B5EF4-FFF2-40B4-BE49-F238E27FC236}">
                <a16:creationId xmlns:a16="http://schemas.microsoft.com/office/drawing/2014/main" id="{0D2E47DE-A379-44A2-8FEF-00A8051F01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56667" y="2343431"/>
            <a:ext cx="914400" cy="914400"/>
          </a:xfrm>
          <a:prstGeom prst="rect">
            <a:avLst/>
          </a:prstGeom>
        </p:spPr>
      </p:pic>
      <p:pic>
        <p:nvPicPr>
          <p:cNvPr id="30" name="图形 29" descr="信号塔">
            <a:extLst>
              <a:ext uri="{FF2B5EF4-FFF2-40B4-BE49-F238E27FC236}">
                <a16:creationId xmlns:a16="http://schemas.microsoft.com/office/drawing/2014/main" id="{13F89E3A-0F82-4467-AA98-1C6D421312F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65086" y="881619"/>
            <a:ext cx="914400" cy="914400"/>
          </a:xfrm>
          <a:prstGeom prst="rect">
            <a:avLst/>
          </a:prstGeom>
        </p:spPr>
      </p:pic>
      <p:cxnSp>
        <p:nvCxnSpPr>
          <p:cNvPr id="34" name="直接箭头连接符 33">
            <a:extLst>
              <a:ext uri="{FF2B5EF4-FFF2-40B4-BE49-F238E27FC236}">
                <a16:creationId xmlns:a16="http://schemas.microsoft.com/office/drawing/2014/main" id="{9801B8ED-637B-4124-A4B7-1E5FAAC76A9B}"/>
              </a:ext>
            </a:extLst>
          </p:cNvPr>
          <p:cNvCxnSpPr>
            <a:stCxn id="4" idx="0"/>
            <a:endCxn id="24" idx="1"/>
          </p:cNvCxnSpPr>
          <p:nvPr/>
        </p:nvCxnSpPr>
        <p:spPr>
          <a:xfrm flipV="1">
            <a:off x="272143" y="2800631"/>
            <a:ext cx="984524" cy="436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DEF989BD-FEEC-4362-A800-22AAE9042A5C}"/>
              </a:ext>
            </a:extLst>
          </p:cNvPr>
          <p:cNvCxnSpPr>
            <a:stCxn id="24" idx="0"/>
            <a:endCxn id="30" idx="2"/>
          </p:cNvCxnSpPr>
          <p:nvPr/>
        </p:nvCxnSpPr>
        <p:spPr>
          <a:xfrm flipV="1">
            <a:off x="1713867" y="1796019"/>
            <a:ext cx="8419" cy="547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DC4E457F-CA9C-48A9-ACE4-F76C06FCE00E}"/>
              </a:ext>
            </a:extLst>
          </p:cNvPr>
          <p:cNvCxnSpPr>
            <a:cxnSpLocks/>
            <a:endCxn id="6" idx="0"/>
          </p:cNvCxnSpPr>
          <p:nvPr/>
        </p:nvCxnSpPr>
        <p:spPr>
          <a:xfrm>
            <a:off x="2393027" y="1524000"/>
            <a:ext cx="760656" cy="1713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矩形 44">
            <a:extLst>
              <a:ext uri="{FF2B5EF4-FFF2-40B4-BE49-F238E27FC236}">
                <a16:creationId xmlns:a16="http://schemas.microsoft.com/office/drawing/2014/main" id="{3C54236A-EFD5-429F-842C-6D551F94334B}"/>
              </a:ext>
            </a:extLst>
          </p:cNvPr>
          <p:cNvSpPr/>
          <p:nvPr/>
        </p:nvSpPr>
        <p:spPr>
          <a:xfrm>
            <a:off x="1114311" y="900511"/>
            <a:ext cx="1233107" cy="2336737"/>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D12B278C-B8AA-40B4-A59F-543AB2F5002C}"/>
              </a:ext>
            </a:extLst>
          </p:cNvPr>
          <p:cNvSpPr txBox="1"/>
          <p:nvPr/>
        </p:nvSpPr>
        <p:spPr>
          <a:xfrm>
            <a:off x="1136306" y="1905212"/>
            <a:ext cx="575262" cy="369332"/>
          </a:xfrm>
          <a:prstGeom prst="rect">
            <a:avLst/>
          </a:prstGeom>
          <a:noFill/>
        </p:spPr>
        <p:txBody>
          <a:bodyPr wrap="square" rtlCol="0">
            <a:spAutoFit/>
          </a:bodyPr>
          <a:lstStyle/>
          <a:p>
            <a:r>
              <a:rPr lang="en-US" altLang="zh-CN" dirty="0"/>
              <a:t>E(m)</a:t>
            </a:r>
            <a:endParaRPr lang="zh-CN" altLang="en-US" dirty="0"/>
          </a:p>
        </p:txBody>
      </p:sp>
      <p:sp>
        <p:nvSpPr>
          <p:cNvPr id="53" name="文本框 52">
            <a:extLst>
              <a:ext uri="{FF2B5EF4-FFF2-40B4-BE49-F238E27FC236}">
                <a16:creationId xmlns:a16="http://schemas.microsoft.com/office/drawing/2014/main" id="{83284407-1E2E-40CB-BD3D-F88838F7C661}"/>
              </a:ext>
            </a:extLst>
          </p:cNvPr>
          <p:cNvSpPr txBox="1"/>
          <p:nvPr/>
        </p:nvSpPr>
        <p:spPr>
          <a:xfrm>
            <a:off x="2639972" y="1973291"/>
            <a:ext cx="80626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(m)</a:t>
            </a:r>
          </a:p>
          <a:p>
            <a:endParaRPr lang="zh-CN" altLang="en-US" dirty="0"/>
          </a:p>
        </p:txBody>
      </p:sp>
      <p:sp>
        <p:nvSpPr>
          <p:cNvPr id="55" name="文本框 54">
            <a:extLst>
              <a:ext uri="{FF2B5EF4-FFF2-40B4-BE49-F238E27FC236}">
                <a16:creationId xmlns:a16="http://schemas.microsoft.com/office/drawing/2014/main" id="{394D6539-E1D0-4D2E-B973-AB3FE67AB0AD}"/>
              </a:ext>
            </a:extLst>
          </p:cNvPr>
          <p:cNvSpPr txBox="1"/>
          <p:nvPr/>
        </p:nvSpPr>
        <p:spPr>
          <a:xfrm>
            <a:off x="2928257" y="4151648"/>
            <a:ext cx="545314" cy="646331"/>
          </a:xfrm>
          <a:prstGeom prst="rect">
            <a:avLst/>
          </a:prstGeom>
          <a:noFill/>
        </p:spPr>
        <p:txBody>
          <a:bodyPr wrap="square" rtlCol="0">
            <a:spAutoFit/>
          </a:bodyPr>
          <a:lstStyle/>
          <a:p>
            <a:r>
              <a:rPr lang="en-US" altLang="zh-CN" dirty="0" err="1"/>
              <a:t>C</a:t>
            </a:r>
            <a:r>
              <a:rPr lang="en-US" altLang="zh-CN" baseline="-25000" dirty="0" err="1"/>
              <a:t>j</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Cj1</a:t>
            </a:r>
            <a:endParaRPr lang="zh-CN" altLang="en-US" dirty="0"/>
          </a:p>
        </p:txBody>
      </p:sp>
      <p:sp>
        <p:nvSpPr>
          <p:cNvPr id="2" name="文本框 1">
            <a:extLst>
              <a:ext uri="{FF2B5EF4-FFF2-40B4-BE49-F238E27FC236}">
                <a16:creationId xmlns:a16="http://schemas.microsoft.com/office/drawing/2014/main" id="{D1A4CEDE-7F74-492F-A243-AA984CA6F836}"/>
              </a:ext>
            </a:extLst>
          </p:cNvPr>
          <p:cNvSpPr txBox="1"/>
          <p:nvPr/>
        </p:nvSpPr>
        <p:spPr>
          <a:xfrm>
            <a:off x="495923" y="1292564"/>
            <a:ext cx="601231" cy="400110"/>
          </a:xfrm>
          <a:prstGeom prst="rect">
            <a:avLst/>
          </a:prstGeom>
          <a:noFill/>
        </p:spPr>
        <p:txBody>
          <a:bodyPr wrap="square" rtlCol="0">
            <a:spAutoFit/>
          </a:bodyPr>
          <a:lstStyle/>
          <a:p>
            <a:r>
              <a:rPr lang="en-US" altLang="zh-CN" sz="2000" b="1" dirty="0"/>
              <a:t>Fog</a:t>
            </a:r>
            <a:endParaRPr lang="zh-CN" altLang="en-US" sz="2000" b="1" dirty="0"/>
          </a:p>
        </p:txBody>
      </p:sp>
    </p:spTree>
    <p:extLst>
      <p:ext uri="{BB962C8B-B14F-4D97-AF65-F5344CB8AC3E}">
        <p14:creationId xmlns:p14="http://schemas.microsoft.com/office/powerpoint/2010/main" val="395353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26" name="直接连接符 25"/>
          <p:cNvCxnSpPr/>
          <p:nvPr/>
        </p:nvCxnSpPr>
        <p:spPr>
          <a:xfrm>
            <a:off x="1200150" y="2000250"/>
            <a:ext cx="2781300" cy="0"/>
          </a:xfrm>
          <a:prstGeom prst="line">
            <a:avLst/>
          </a:prstGeom>
          <a:ln w="38100">
            <a:solidFill>
              <a:srgbClr val="C52726"/>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724400" y="2000250"/>
            <a:ext cx="2781300" cy="0"/>
          </a:xfrm>
          <a:prstGeom prst="line">
            <a:avLst/>
          </a:prstGeom>
          <a:ln w="38100">
            <a:solidFill>
              <a:srgbClr val="C52726"/>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172450" y="2000250"/>
            <a:ext cx="2781300" cy="0"/>
          </a:xfrm>
          <a:prstGeom prst="line">
            <a:avLst/>
          </a:prstGeom>
          <a:ln w="38100">
            <a:solidFill>
              <a:srgbClr val="C52726"/>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8831264" y="1506775"/>
            <a:ext cx="1990724" cy="451585"/>
          </a:xfrm>
          <a:prstGeom prst="rect">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client Decryption</a:t>
            </a:r>
          </a:p>
        </p:txBody>
      </p:sp>
      <p:sp>
        <p:nvSpPr>
          <p:cNvPr id="34" name="矩形 33"/>
          <p:cNvSpPr/>
          <p:nvPr/>
        </p:nvSpPr>
        <p:spPr>
          <a:xfrm>
            <a:off x="5367128" y="1506775"/>
            <a:ext cx="1968709" cy="451585"/>
          </a:xfrm>
          <a:prstGeom prst="rect">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Fog Decryption</a:t>
            </a:r>
          </a:p>
        </p:txBody>
      </p:sp>
      <p:sp>
        <p:nvSpPr>
          <p:cNvPr id="35" name="燕尾形 34"/>
          <p:cNvSpPr/>
          <p:nvPr/>
        </p:nvSpPr>
        <p:spPr>
          <a:xfrm>
            <a:off x="1217613" y="1622993"/>
            <a:ext cx="177800" cy="337819"/>
          </a:xfrm>
          <a:prstGeom prst="chevron">
            <a:avLst/>
          </a:prstGeom>
          <a:solidFill>
            <a:srgbClr val="D9B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B4F53"/>
              </a:solidFill>
            </a:endParaRPr>
          </a:p>
        </p:txBody>
      </p:sp>
      <p:sp>
        <p:nvSpPr>
          <p:cNvPr id="36" name="燕尾形 35"/>
          <p:cNvSpPr/>
          <p:nvPr/>
        </p:nvSpPr>
        <p:spPr>
          <a:xfrm>
            <a:off x="1370013" y="1622993"/>
            <a:ext cx="177800" cy="337819"/>
          </a:xfrm>
          <a:prstGeom prst="chevron">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1522413" y="1622993"/>
            <a:ext cx="177800" cy="337819"/>
          </a:xfrm>
          <a:prstGeom prst="chevron">
            <a:avLst/>
          </a:prstGeom>
          <a:solidFill>
            <a:srgbClr val="C52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燕尾形 37"/>
          <p:cNvSpPr/>
          <p:nvPr/>
        </p:nvSpPr>
        <p:spPr>
          <a:xfrm>
            <a:off x="4735513" y="1622993"/>
            <a:ext cx="177800" cy="337819"/>
          </a:xfrm>
          <a:prstGeom prst="chevron">
            <a:avLst/>
          </a:prstGeom>
          <a:solidFill>
            <a:srgbClr val="D9B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燕尾形 38"/>
          <p:cNvSpPr/>
          <p:nvPr/>
        </p:nvSpPr>
        <p:spPr>
          <a:xfrm>
            <a:off x="4887913" y="1622993"/>
            <a:ext cx="177800" cy="337819"/>
          </a:xfrm>
          <a:prstGeom prst="chevron">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燕尾形 39"/>
          <p:cNvSpPr/>
          <p:nvPr/>
        </p:nvSpPr>
        <p:spPr>
          <a:xfrm>
            <a:off x="5040313" y="1622993"/>
            <a:ext cx="177800" cy="337819"/>
          </a:xfrm>
          <a:prstGeom prst="chevron">
            <a:avLst/>
          </a:prstGeom>
          <a:solidFill>
            <a:srgbClr val="C52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燕尾形 40"/>
          <p:cNvSpPr/>
          <p:nvPr/>
        </p:nvSpPr>
        <p:spPr>
          <a:xfrm>
            <a:off x="8221663" y="1622993"/>
            <a:ext cx="177800" cy="337819"/>
          </a:xfrm>
          <a:prstGeom prst="chevron">
            <a:avLst/>
          </a:prstGeom>
          <a:solidFill>
            <a:srgbClr val="D9B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燕尾形 41"/>
          <p:cNvSpPr/>
          <p:nvPr/>
        </p:nvSpPr>
        <p:spPr>
          <a:xfrm>
            <a:off x="8374063" y="1622993"/>
            <a:ext cx="177800" cy="337819"/>
          </a:xfrm>
          <a:prstGeom prst="chevron">
            <a:avLst/>
          </a:prstGeom>
          <a:solidFill>
            <a:srgbClr val="B9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42"/>
          <p:cNvSpPr/>
          <p:nvPr/>
        </p:nvSpPr>
        <p:spPr>
          <a:xfrm>
            <a:off x="8526463" y="1622993"/>
            <a:ext cx="177800" cy="337819"/>
          </a:xfrm>
          <a:prstGeom prst="chevron">
            <a:avLst/>
          </a:prstGeom>
          <a:solidFill>
            <a:srgbClr val="C52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圆角矩形 1766">
            <a:extLst>
              <a:ext uri="{FF2B5EF4-FFF2-40B4-BE49-F238E27FC236}">
                <a16:creationId xmlns:a16="http://schemas.microsoft.com/office/drawing/2014/main" id="{385604D5-2D4F-4B94-B724-E03B849F8DA1}"/>
              </a:ext>
            </a:extLst>
          </p:cNvPr>
          <p:cNvSpPr/>
          <p:nvPr/>
        </p:nvSpPr>
        <p:spPr>
          <a:xfrm rot="10800000" flipV="1">
            <a:off x="-5664" y="249441"/>
            <a:ext cx="484287" cy="491115"/>
          </a:xfrm>
          <a:prstGeom prst="roundRect">
            <a:avLst>
              <a:gd name="adj" fmla="val 5039"/>
            </a:avLst>
          </a:prstGeom>
          <a:solidFill>
            <a:srgbClr val="B9555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51" name="矩形 50">
            <a:extLst>
              <a:ext uri="{FF2B5EF4-FFF2-40B4-BE49-F238E27FC236}">
                <a16:creationId xmlns:a16="http://schemas.microsoft.com/office/drawing/2014/main" id="{5E0A455C-985F-4738-8E68-566EF65568CC}"/>
              </a:ext>
            </a:extLst>
          </p:cNvPr>
          <p:cNvSpPr/>
          <p:nvPr/>
        </p:nvSpPr>
        <p:spPr>
          <a:xfrm>
            <a:off x="4345087" y="249441"/>
            <a:ext cx="8718351" cy="484285"/>
          </a:xfrm>
          <a:prstGeom prst="rect">
            <a:avLst/>
          </a:prstGeom>
          <a:gradFill>
            <a:gsLst>
              <a:gs pos="0">
                <a:schemeClr val="accent1">
                  <a:lumMod val="5000"/>
                  <a:lumOff val="95000"/>
                  <a:alpha val="0"/>
                </a:schemeClr>
              </a:gs>
              <a:gs pos="78000">
                <a:srgbClr val="B95556"/>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25" name="矩形 24">
            <a:extLst>
              <a:ext uri="{FF2B5EF4-FFF2-40B4-BE49-F238E27FC236}">
                <a16:creationId xmlns:a16="http://schemas.microsoft.com/office/drawing/2014/main" id="{A54D0CA2-E67C-4034-B9BE-B5ABCFAB45FD}"/>
              </a:ext>
            </a:extLst>
          </p:cNvPr>
          <p:cNvSpPr/>
          <p:nvPr/>
        </p:nvSpPr>
        <p:spPr>
          <a:xfrm>
            <a:off x="478623" y="103923"/>
            <a:ext cx="3830792" cy="662554"/>
          </a:xfrm>
          <a:prstGeom prst="rect">
            <a:avLst/>
          </a:prstGeom>
        </p:spPr>
        <p:txBody>
          <a:bodyPr wrap="non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基于</a:t>
            </a:r>
            <a:r>
              <a:rPr lang="en-US" altLang="zh-CN" sz="2800" b="1" dirty="0">
                <a:latin typeface="微软雅黑" panose="020B0503020204020204" pitchFamily="34" charset="-122"/>
                <a:ea typeface="微软雅黑" panose="020B0503020204020204" pitchFamily="34" charset="-122"/>
              </a:rPr>
              <a:t>ECC</a:t>
            </a:r>
            <a:r>
              <a:rPr lang="zh-CN" altLang="en-US" sz="2800" b="1" dirty="0">
                <a:latin typeface="微软雅黑" panose="020B0503020204020204" pitchFamily="34" charset="-122"/>
                <a:ea typeface="微软雅黑" panose="020B0503020204020204" pitchFamily="34" charset="-122"/>
              </a:rPr>
              <a:t>的代理重加密</a:t>
            </a:r>
            <a:endParaRPr lang="en-US" altLang="zh-CN" sz="2800" b="1"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B7F46A4-CDC7-4880-9B89-343338787F19}"/>
              </a:ext>
            </a:extLst>
          </p:cNvPr>
          <p:cNvSpPr txBox="1"/>
          <p:nvPr/>
        </p:nvSpPr>
        <p:spPr>
          <a:xfrm>
            <a:off x="4309415" y="339668"/>
            <a:ext cx="4693920" cy="369332"/>
          </a:xfrm>
          <a:prstGeom prst="rect">
            <a:avLst/>
          </a:prstGeom>
          <a:noFill/>
        </p:spPr>
        <p:txBody>
          <a:bodyPr wrap="square" rtlCol="0">
            <a:spAutoFit/>
          </a:bodyPr>
          <a:lstStyle/>
          <a:p>
            <a:r>
              <a:rPr lang="en-US" altLang="zh-CN" dirty="0">
                <a:solidFill>
                  <a:schemeClr val="bg1"/>
                </a:solidFill>
                <a:latin typeface="Arial Rounded MT Bold" panose="020F0704030504030204" pitchFamily="34" charset="0"/>
                <a:ea typeface="微软雅黑" panose="020B0503020204020204" pitchFamily="34" charset="-122"/>
                <a:cs typeface="Times New Roman" panose="02020603050405020304" pitchFamily="18" charset="0"/>
              </a:rPr>
              <a:t>ECC BASED PROXY RE-ENCRYPTION</a:t>
            </a:r>
            <a:endParaRPr lang="zh-CN" altLang="en-US" dirty="0">
              <a:solidFill>
                <a:schemeClr val="bg1"/>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44" name="矩形 43">
            <a:extLst>
              <a:ext uri="{FF2B5EF4-FFF2-40B4-BE49-F238E27FC236}">
                <a16:creationId xmlns:a16="http://schemas.microsoft.com/office/drawing/2014/main" id="{9032C54D-BA99-4F89-A46A-19CE52ED6A66}"/>
              </a:ext>
            </a:extLst>
          </p:cNvPr>
          <p:cNvSpPr/>
          <p:nvPr/>
        </p:nvSpPr>
        <p:spPr>
          <a:xfrm>
            <a:off x="1827213" y="1506775"/>
            <a:ext cx="2115079" cy="437468"/>
          </a:xfrm>
          <a:prstGeom prst="rect">
            <a:avLst/>
          </a:prstGeom>
          <a:solidFill>
            <a:srgbClr val="B24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Fog Re-Encryption</a:t>
            </a:r>
            <a:endParaRPr lang="zh-CN" altLang="en-US" sz="2000" b="1"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85DF28D-1387-427F-A150-BC4FFA938618}"/>
                  </a:ext>
                </a:extLst>
              </p:cNvPr>
              <p:cNvSpPr txBox="1"/>
              <p:nvPr/>
            </p:nvSpPr>
            <p:spPr>
              <a:xfrm>
                <a:off x="772159" y="2275846"/>
                <a:ext cx="3413761" cy="297368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输入：密文</a:t>
                </a:r>
                <a:r>
                  <a:rPr lang="en-US" altLang="zh-CN" dirty="0" err="1">
                    <a:latin typeface="微软雅黑" panose="020B0503020204020204" pitchFamily="34" charset="-122"/>
                    <a:ea typeface="微软雅黑" panose="020B0503020204020204" pitchFamily="34" charset="-122"/>
                  </a:rPr>
                  <a:t>E</a:t>
                </a:r>
                <a:r>
                  <a:rPr lang="en-US" altLang="zh-CN" baseline="-25000" dirty="0" err="1">
                    <a:latin typeface="微软雅黑" panose="020B0503020204020204" pitchFamily="34" charset="-122"/>
                    <a:ea typeface="微软雅黑" panose="020B0503020204020204" pitchFamily="34" charset="-122"/>
                  </a:rPr>
                  <a:t>Ci</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PK</a:t>
                </a:r>
                <a:r>
                  <a:rPr lang="zh-CN" altLang="en-US" dirty="0">
                    <a:latin typeface="微软雅黑" panose="020B0503020204020204" pitchFamily="34" charset="-122"/>
                    <a:ea typeface="微软雅黑" panose="020B0503020204020204" pitchFamily="34" charset="-122"/>
                  </a:rPr>
                  <a:t>，用户</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的雾节点密钥（</a:t>
                </a:r>
                <a:r>
                  <a:rPr lang="en-US" altLang="zh-CN" dirty="0">
                    <a:latin typeface="微软雅黑" panose="020B0503020204020204" pitchFamily="34" charset="-122"/>
                    <a:ea typeface="微软雅黑" panose="020B0503020204020204" pitchFamily="34" charset="-122"/>
                  </a:rPr>
                  <a:t> C</a:t>
                </a:r>
                <a:r>
                  <a:rPr lang="en-US" altLang="zh-CN"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k</a:t>
                </a:r>
                <a:r>
                  <a:rPr lang="en-US" altLang="zh-CN" baseline="-25000" dirty="0">
                    <a:latin typeface="微软雅黑" panose="020B0503020204020204" pitchFamily="34" charset="-122"/>
                    <a:ea typeface="微软雅黑" panose="020B0503020204020204" pitchFamily="34" charset="-122"/>
                  </a:rPr>
                  <a:t>Ci2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输出：密文</a:t>
                </a:r>
                <a:r>
                  <a:rPr lang="en-US" altLang="zh-CN" dirty="0">
                    <a:latin typeface="微软雅黑" panose="020B0503020204020204" pitchFamily="34" charset="-122"/>
                    <a:ea typeface="微软雅黑" panose="020B0503020204020204" pitchFamily="34" charset="-122"/>
                  </a:rPr>
                  <a:t>E(m)</a:t>
                </a: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、计算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rP</a:t>
                </a:r>
                <a:r>
                  <a:rPr lang="en-US" altLang="zh-CN" dirty="0">
                    <a:latin typeface="微软雅黑" panose="020B0503020204020204" pitchFamily="34" charset="-122"/>
                    <a:ea typeface="微软雅黑" panose="020B0503020204020204" pitchFamily="34" charset="-122"/>
                  </a:rPr>
                  <a:t>) k</a:t>
                </a:r>
                <a:r>
                  <a:rPr lang="en-US" altLang="zh-CN" baseline="-25000" dirty="0">
                    <a:latin typeface="微软雅黑" panose="020B0503020204020204" pitchFamily="34" charset="-122"/>
                    <a:ea typeface="微软雅黑" panose="020B0503020204020204" pitchFamily="34" charset="-122"/>
                  </a:rPr>
                  <a:t>Ci2</a:t>
                </a:r>
                <a14:m>
                  <m:oMath xmlns:m="http://schemas.openxmlformats.org/officeDocument/2006/math">
                    <m:r>
                      <a:rPr lang="en-US" altLang="zh-CN" i="1">
                        <a:latin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(m</a:t>
                </a:r>
                <a14:m>
                  <m:oMath xmlns:m="http://schemas.openxmlformats.org/officeDocument/2006/math">
                    <m:r>
                      <a:rPr lang="en-US" altLang="zh-CN" i="1">
                        <a:latin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rk</a:t>
                </a:r>
                <a:r>
                  <a:rPr lang="en-US" altLang="zh-CN" baseline="-25000" dirty="0">
                    <a:latin typeface="微软雅黑" panose="020B0503020204020204" pitchFamily="34" charset="-122"/>
                    <a:ea typeface="微软雅黑" panose="020B0503020204020204" pitchFamily="34" charset="-122"/>
                  </a:rPr>
                  <a:t>Ci1</a:t>
                </a:r>
                <a:r>
                  <a:rPr lang="en-US" altLang="zh-CN" dirty="0">
                    <a:latin typeface="微软雅黑" panose="020B0503020204020204" pitchFamily="34" charset="-122"/>
                    <a:ea typeface="微软雅黑" panose="020B0503020204020204" pitchFamily="34" charset="-122"/>
                  </a:rPr>
                  <a:t>P) = </a:t>
                </a:r>
                <a:r>
                  <a:rPr lang="en-US" altLang="zh-CN" dirty="0" err="1">
                    <a:latin typeface="微软雅黑" panose="020B0503020204020204" pitchFamily="34" charset="-122"/>
                    <a:ea typeface="微软雅黑" panose="020B0503020204020204" pitchFamily="34" charset="-122"/>
                  </a:rPr>
                  <a:t>rP</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Ci1</a:t>
                </a:r>
                <a14:m>
                  <m:oMath xmlns:m="http://schemas.openxmlformats.org/officeDocument/2006/math">
                    <m:r>
                      <a:rPr lang="en-US" altLang="zh-CN" i="1">
                        <a:latin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Ci2</a:t>
                </a:r>
                <a:r>
                  <a:rPr lang="en-US" altLang="zh-CN" dirty="0">
                    <a:latin typeface="微软雅黑" panose="020B0503020204020204" pitchFamily="34" charset="-122"/>
                    <a:ea typeface="微软雅黑" panose="020B0503020204020204" pitchFamily="34" charset="-122"/>
                  </a:rPr>
                  <a:t>)</a:t>
                </a:r>
                <a14:m>
                  <m:oMath xmlns:m="http://schemas.openxmlformats.org/officeDocument/2006/math">
                    <m:r>
                      <a:rPr lang="en-US" altLang="zh-CN" i="1">
                        <a:latin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m = </a:t>
                </a:r>
                <a:r>
                  <a:rPr lang="en-US" altLang="zh-CN" dirty="0" err="1">
                    <a:latin typeface="微软雅黑" panose="020B0503020204020204" pitchFamily="34" charset="-122"/>
                    <a:ea typeface="微软雅黑" panose="020B0503020204020204" pitchFamily="34" charset="-122"/>
                  </a:rPr>
                  <a:t>rPk</a:t>
                </a:r>
                <a14:m>
                  <m:oMath xmlns:m="http://schemas.openxmlformats.org/officeDocument/2006/math">
                    <m:r>
                      <a:rPr lang="en-US" altLang="zh-CN" i="1">
                        <a:latin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m</a:t>
                </a: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E(m)=(</a:t>
                </a:r>
                <a:r>
                  <a:rPr lang="en-US" altLang="zh-CN" dirty="0" err="1">
                    <a:latin typeface="微软雅黑" panose="020B0503020204020204" pitchFamily="34" charset="-122"/>
                    <a:ea typeface="微软雅黑" panose="020B0503020204020204" pitchFamily="34" charset="-122"/>
                  </a:rPr>
                  <a:t>rP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rPk</a:t>
                </a:r>
                <a14:m>
                  <m:oMath xmlns:m="http://schemas.openxmlformats.org/officeDocument/2006/math">
                    <m:r>
                      <a:rPr lang="en-US" altLang="zh-CN" i="1">
                        <a:latin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m)</a:t>
                </a: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E(m)</a:t>
                </a:r>
              </a:p>
            </p:txBody>
          </p:sp>
        </mc:Choice>
        <mc:Fallback xmlns="">
          <p:sp>
            <p:nvSpPr>
              <p:cNvPr id="10" name="文本框 9">
                <a:extLst>
                  <a:ext uri="{FF2B5EF4-FFF2-40B4-BE49-F238E27FC236}">
                    <a16:creationId xmlns:a16="http://schemas.microsoft.com/office/drawing/2014/main" id="{185DF28D-1387-427F-A150-BC4FFA938618}"/>
                  </a:ext>
                </a:extLst>
              </p:cNvPr>
              <p:cNvSpPr txBox="1">
                <a:spLocks noRot="1" noChangeAspect="1" noMove="1" noResize="1" noEditPoints="1" noAdjustHandles="1" noChangeArrowheads="1" noChangeShapeType="1" noTextEdit="1"/>
              </p:cNvSpPr>
              <p:nvPr/>
            </p:nvSpPr>
            <p:spPr>
              <a:xfrm>
                <a:off x="772159" y="2275846"/>
                <a:ext cx="3413761" cy="2973688"/>
              </a:xfrm>
              <a:prstGeom prst="rect">
                <a:avLst/>
              </a:prstGeom>
              <a:blipFill>
                <a:blip r:embed="rId2"/>
                <a:stretch>
                  <a:fillRect l="-1607" r="-1250"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658C91A-21DD-4212-8CBE-8ACC2995A83E}"/>
                  </a:ext>
                </a:extLst>
              </p:cNvPr>
              <p:cNvSpPr txBox="1"/>
              <p:nvPr/>
            </p:nvSpPr>
            <p:spPr>
              <a:xfrm>
                <a:off x="4345086" y="2199646"/>
                <a:ext cx="3579713" cy="3693319"/>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输入：</a:t>
                </a:r>
                <a:r>
                  <a:rPr lang="en-US" altLang="zh-CN" dirty="0">
                    <a:latin typeface="微软雅黑" panose="020B0503020204020204" pitchFamily="34" charset="-122"/>
                    <a:ea typeface="微软雅黑" panose="020B0503020204020204" pitchFamily="34" charset="-122"/>
                  </a:rPr>
                  <a:t>E(m)</a:t>
                </a:r>
                <a:r>
                  <a:rPr lang="zh-CN" altLang="en-US" dirty="0">
                    <a:latin typeface="微软雅黑" panose="020B0503020204020204" pitchFamily="34" charset="-122"/>
                    <a:ea typeface="微软雅黑" panose="020B0503020204020204" pitchFamily="34" charset="-122"/>
                  </a:rPr>
                  <a:t>和对应于客户端</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的密钥集（</a:t>
                </a:r>
                <a:r>
                  <a:rPr lang="en-US" altLang="zh-CN" dirty="0">
                    <a:latin typeface="微软雅黑" panose="020B0503020204020204" pitchFamily="34" charset="-122"/>
                    <a:ea typeface="微软雅黑" panose="020B0503020204020204" pitchFamily="34" charset="-122"/>
                  </a:rPr>
                  <a:t> C</a:t>
                </a:r>
                <a:r>
                  <a:rPr lang="en-US" altLang="zh-CN"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k</a:t>
                </a:r>
                <a:r>
                  <a:rPr lang="en-US" altLang="zh-CN" baseline="-25000" dirty="0">
                    <a:latin typeface="微软雅黑" panose="020B0503020204020204" pitchFamily="34" charset="-122"/>
                    <a:ea typeface="微软雅黑" panose="020B0503020204020204" pitchFamily="34" charset="-122"/>
                  </a:rPr>
                  <a:t>Ci2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输出：仅能由客户端解密的中间密文</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(m)</a:t>
                </a: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、计算</a:t>
                </a:r>
                <a:r>
                  <a:rPr lang="en-US" altLang="zh-CN" dirty="0">
                    <a:latin typeface="微软雅黑" panose="020B0503020204020204" pitchFamily="34" charset="-122"/>
                    <a:ea typeface="微软雅黑" panose="020B0503020204020204" pitchFamily="34" charset="-122"/>
                  </a:rPr>
                  <a:t>(m</a:t>
                </a:r>
                <a14:m>
                  <m:oMath xmlns:m="http://schemas.openxmlformats.org/officeDocument/2006/math">
                    <m:r>
                      <a:rPr lang="en-US" altLang="zh-CN" i="1">
                        <a:latin typeface="Cambria Math" panose="02040503050406030204" pitchFamily="18" charset="0"/>
                      </a:rPr>
                      <m:t>⊕</m:t>
                    </m:r>
                  </m:oMath>
                </a14:m>
                <a:r>
                  <a:rPr lang="en-US" altLang="zh-CN" dirty="0" err="1">
                    <a:latin typeface="微软雅黑" panose="020B0503020204020204" pitchFamily="34" charset="-122"/>
                    <a:ea typeface="微软雅黑" panose="020B0503020204020204" pitchFamily="34" charset="-122"/>
                  </a:rPr>
                  <a:t>rkP</a:t>
                </a:r>
                <a:r>
                  <a:rPr lang="en-US" altLang="zh-CN" dirty="0">
                    <a:latin typeface="微软雅黑" panose="020B0503020204020204" pitchFamily="34" charset="-122"/>
                    <a:ea typeface="微软雅黑" panose="020B0503020204020204" pitchFamily="34" charset="-122"/>
                  </a:rPr>
                  <a:t>)</a:t>
                </a:r>
                <a14:m>
                  <m:oMath xmlns:m="http://schemas.openxmlformats.org/officeDocument/2006/math">
                    <m:r>
                      <a:rPr lang="en-US" altLang="zh-CN" i="1">
                        <a:latin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rP</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Cj2</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rP</a:t>
                </a:r>
                <a:r>
                  <a:rPr lang="en-US" altLang="zh-CN" dirty="0">
                    <a:latin typeface="微软雅黑" panose="020B0503020204020204" pitchFamily="34" charset="-122"/>
                    <a:ea typeface="微软雅黑" panose="020B0503020204020204" pitchFamily="34" charset="-122"/>
                  </a:rPr>
                  <a:t>(k</a:t>
                </a:r>
                <a14:m>
                  <m:oMath xmlns:m="http://schemas.openxmlformats.org/officeDocument/2006/math">
                    <m:r>
                      <a:rPr lang="en-US" altLang="zh-CN" i="1">
                        <a:latin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Cj2</a:t>
                </a:r>
                <a:r>
                  <a:rPr lang="en-US" altLang="zh-CN" dirty="0">
                    <a:latin typeface="微软雅黑" panose="020B0503020204020204" pitchFamily="34" charset="-122"/>
                    <a:ea typeface="微软雅黑" panose="020B0503020204020204" pitchFamily="34" charset="-122"/>
                  </a:rPr>
                  <a:t>)</a:t>
                </a:r>
                <a14:m>
                  <m:oMath xmlns:m="http://schemas.openxmlformats.org/officeDocument/2006/math">
                    <m:r>
                      <a:rPr lang="en-US" altLang="zh-CN" i="1">
                        <a:latin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m= rP k</a:t>
                </a:r>
                <a:r>
                  <a:rPr lang="en-US" altLang="zh-CN" baseline="-25000" dirty="0">
                    <a:latin typeface="微软雅黑" panose="020B0503020204020204" pitchFamily="34" charset="-122"/>
                    <a:ea typeface="微软雅黑" panose="020B0503020204020204" pitchFamily="34" charset="-122"/>
                  </a:rPr>
                  <a:t>Cj1</a:t>
                </a:r>
                <a14:m>
                  <m:oMath xmlns:m="http://schemas.openxmlformats.org/officeDocument/2006/math">
                    <m:r>
                      <a:rPr lang="en-US" altLang="zh-CN" i="1">
                        <a:latin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m</a:t>
                </a: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d</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(m)=(</a:t>
                </a:r>
                <a:r>
                  <a:rPr lang="en-US" altLang="zh-CN" dirty="0" err="1">
                    <a:latin typeface="微软雅黑" panose="020B0503020204020204" pitchFamily="34" charset="-122"/>
                    <a:ea typeface="微软雅黑" panose="020B0503020204020204" pitchFamily="34" charset="-122"/>
                  </a:rPr>
                  <a:t>rP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rP k</a:t>
                </a:r>
                <a:r>
                  <a:rPr lang="en-US" altLang="zh-CN" baseline="-25000" dirty="0">
                    <a:latin typeface="微软雅黑" panose="020B0503020204020204" pitchFamily="34" charset="-122"/>
                    <a:ea typeface="微软雅黑" panose="020B0503020204020204" pitchFamily="34" charset="-122"/>
                  </a:rPr>
                  <a:t>Cj1</a:t>
                </a:r>
                <a14:m>
                  <m:oMath xmlns:m="http://schemas.openxmlformats.org/officeDocument/2006/math">
                    <m:r>
                      <a:rPr lang="en-US" altLang="zh-CN" i="1">
                        <a:latin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m)</a:t>
                </a: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(m)</a:t>
                </a:r>
              </a:p>
              <a:p>
                <a:endParaRPr lang="en-US" altLang="zh-CN" dirty="0">
                  <a:latin typeface="微软雅黑" panose="020B0503020204020204" pitchFamily="34" charset="-122"/>
                  <a:ea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id="{5658C91A-21DD-4212-8CBE-8ACC2995A83E}"/>
                  </a:ext>
                </a:extLst>
              </p:cNvPr>
              <p:cNvSpPr txBox="1">
                <a:spLocks noRot="1" noChangeAspect="1" noMove="1" noResize="1" noEditPoints="1" noAdjustHandles="1" noChangeArrowheads="1" noChangeShapeType="1" noTextEdit="1"/>
              </p:cNvSpPr>
              <p:nvPr/>
            </p:nvSpPr>
            <p:spPr>
              <a:xfrm>
                <a:off x="4345086" y="2199646"/>
                <a:ext cx="3579713" cy="3693319"/>
              </a:xfrm>
              <a:prstGeom prst="rect">
                <a:avLst/>
              </a:prstGeom>
              <a:blipFill>
                <a:blip r:embed="rId3"/>
                <a:stretch>
                  <a:fillRect l="-15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A8BC11C-E2DB-4A52-9975-6E1B2AB500BC}"/>
                  </a:ext>
                </a:extLst>
              </p:cNvPr>
              <p:cNvSpPr txBox="1"/>
              <p:nvPr/>
            </p:nvSpPr>
            <p:spPr>
              <a:xfrm>
                <a:off x="8061111" y="2275846"/>
                <a:ext cx="3466860" cy="170540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输入：</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和客户端私钥</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Cj1</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输出：明文</a:t>
                </a:r>
                <a:r>
                  <a:rPr lang="en-US" altLang="zh-CN" dirty="0">
                    <a:latin typeface="微软雅黑" panose="020B0503020204020204" pitchFamily="34" charset="-122"/>
                    <a:ea typeface="微软雅黑" panose="020B0503020204020204" pitchFamily="34" charset="-122"/>
                  </a:rPr>
                  <a:t>m</a:t>
                </a: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t>
                </a:r>
                <a:r>
                  <a:rPr lang="en-US" altLang="zh-CN" dirty="0" err="1">
                    <a:latin typeface="微软雅黑" panose="020B0503020204020204" pitchFamily="34" charset="-122"/>
                    <a:ea typeface="微软雅黑" panose="020B0503020204020204" pitchFamily="34" charset="-122"/>
                  </a:rPr>
                  <a:t>rP</a:t>
                </a:r>
                <a:r>
                  <a:rPr lang="en-US" altLang="zh-CN" dirty="0">
                    <a:latin typeface="微软雅黑" panose="020B0503020204020204" pitchFamily="34" charset="-122"/>
                    <a:ea typeface="微软雅黑" panose="020B0503020204020204" pitchFamily="34" charset="-122"/>
                  </a:rPr>
                  <a:t> k</a:t>
                </a:r>
                <a:r>
                  <a:rPr lang="en-US" altLang="zh-CN" baseline="-25000" dirty="0">
                    <a:latin typeface="微软雅黑" panose="020B0503020204020204" pitchFamily="34" charset="-122"/>
                    <a:ea typeface="微软雅黑" panose="020B0503020204020204" pitchFamily="34" charset="-122"/>
                  </a:rPr>
                  <a:t>Cj1</a:t>
                </a:r>
                <a14:m>
                  <m:oMath xmlns:m="http://schemas.openxmlformats.org/officeDocument/2006/math">
                    <m:r>
                      <a:rPr lang="en-US" altLang="zh-CN" i="1">
                        <a:latin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m)</a:t>
                </a:r>
                <a14:m>
                  <m:oMath xmlns:m="http://schemas.openxmlformats.org/officeDocument/2006/math">
                    <m:r>
                      <a:rPr lang="en-US" altLang="zh-CN" i="1">
                        <a:latin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rP</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Cj1</a:t>
                </a:r>
                <a:r>
                  <a:rPr lang="en-US" altLang="zh-CN" dirty="0">
                    <a:latin typeface="微软雅黑" panose="020B0503020204020204" pitchFamily="34" charset="-122"/>
                    <a:ea typeface="微软雅黑" panose="020B0503020204020204" pitchFamily="34" charset="-122"/>
                  </a:rPr>
                  <a:t>)</a:t>
                </a: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m</a:t>
                </a:r>
              </a:p>
            </p:txBody>
          </p:sp>
        </mc:Choice>
        <mc:Fallback xmlns="">
          <p:sp>
            <p:nvSpPr>
              <p:cNvPr id="13" name="文本框 12">
                <a:extLst>
                  <a:ext uri="{FF2B5EF4-FFF2-40B4-BE49-F238E27FC236}">
                    <a16:creationId xmlns:a16="http://schemas.microsoft.com/office/drawing/2014/main" id="{BA8BC11C-E2DB-4A52-9975-6E1B2AB500BC}"/>
                  </a:ext>
                </a:extLst>
              </p:cNvPr>
              <p:cNvSpPr txBox="1">
                <a:spLocks noRot="1" noChangeAspect="1" noMove="1" noResize="1" noEditPoints="1" noAdjustHandles="1" noChangeArrowheads="1" noChangeShapeType="1" noTextEdit="1"/>
              </p:cNvSpPr>
              <p:nvPr/>
            </p:nvSpPr>
            <p:spPr>
              <a:xfrm>
                <a:off x="8061111" y="2275846"/>
                <a:ext cx="3466860" cy="1705403"/>
              </a:xfrm>
              <a:prstGeom prst="rect">
                <a:avLst/>
              </a:prstGeom>
              <a:blipFill>
                <a:blip r:embed="rId4"/>
                <a:stretch>
                  <a:fillRect l="-1406" b="-46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43086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1584</Words>
  <Application>Microsoft Office PowerPoint</Application>
  <PresentationFormat>宽屏</PresentationFormat>
  <Paragraphs>163</Paragraphs>
  <Slides>15</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方正清刻本悦宋简体</vt:lpstr>
      <vt:lpstr>宋体</vt:lpstr>
      <vt:lpstr>微软雅黑</vt:lpstr>
      <vt:lpstr>Arial</vt:lpstr>
      <vt:lpstr>Arial Rounded MT Bold</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1378325410@qq.com</cp:lastModifiedBy>
  <cp:revision>143</cp:revision>
  <dcterms:created xsi:type="dcterms:W3CDTF">2015-07-31T01:43:00Z</dcterms:created>
  <dcterms:modified xsi:type="dcterms:W3CDTF">2020-03-04T04:52:56Z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