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7"/>
  </p:notesMasterIdLst>
  <p:sldIdLst>
    <p:sldId id="290" r:id="rId2"/>
    <p:sldId id="304" r:id="rId3"/>
    <p:sldId id="263" r:id="rId4"/>
    <p:sldId id="305" r:id="rId5"/>
    <p:sldId id="312" r:id="rId6"/>
    <p:sldId id="307" r:id="rId7"/>
    <p:sldId id="306" r:id="rId8"/>
    <p:sldId id="308" r:id="rId9"/>
    <p:sldId id="309" r:id="rId10"/>
    <p:sldId id="310" r:id="rId11"/>
    <p:sldId id="313" r:id="rId12"/>
    <p:sldId id="311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0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pos="5488" userDrawn="1">
          <p15:clr>
            <a:srgbClr val="A4A3A4"/>
          </p15:clr>
        </p15:guide>
        <p15:guide id="3" orient="horz" pos="486" userDrawn="1">
          <p15:clr>
            <a:srgbClr val="A4A3A4"/>
          </p15:clr>
        </p15:guide>
        <p15:guide id="4" orient="horz" pos="2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D7B"/>
    <a:srgbClr val="C09CC2"/>
    <a:srgbClr val="FF3E3E"/>
    <a:srgbClr val="E54B81"/>
    <a:srgbClr val="F6B53E"/>
    <a:srgbClr val="B896BB"/>
    <a:srgbClr val="9DD53E"/>
    <a:srgbClr val="56ABDD"/>
    <a:srgbClr val="3B3B3B"/>
    <a:srgbClr val="C7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891DC-3586-4048-B07D-D6E186CA6CF3}" v="569" dt="2020-03-19T06:18:12.685"/>
    <p1510:client id="{7D44B35F-BBAF-6641-9E75-047D85FB01E8}" v="190" dt="2020-03-19T08:32:22.200"/>
    <p1510:client id="{89117EF0-07E0-4E1D-AF2B-E8424940ADD1}" v="8" dt="2020-03-19T04:35:5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5" autoAdjust="0"/>
    <p:restoredTop sz="96006"/>
  </p:normalViewPr>
  <p:slideViewPr>
    <p:cSldViewPr snapToGrid="0" showGuides="1">
      <p:cViewPr varScale="1">
        <p:scale>
          <a:sx n="155" d="100"/>
          <a:sy n="155" d="100"/>
        </p:scale>
        <p:origin x="184" y="512"/>
      </p:cViewPr>
      <p:guideLst>
        <p:guide pos="272"/>
        <p:guide pos="5488"/>
        <p:guide orient="horz" pos="486"/>
        <p:guide orient="horz" pos="29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 绍景" userId="ace85fa8b36d3102" providerId="LiveId" clId="{7D44B35F-BBAF-6641-9E75-047D85FB01E8}"/>
    <pc:docChg chg="undo custSel addSld modSld sldOrd modMainMaster">
      <pc:chgData name="周 绍景" userId="ace85fa8b36d3102" providerId="LiveId" clId="{7D44B35F-BBAF-6641-9E75-047D85FB01E8}" dt="2020-03-19T08:32:58.387" v="2291" actId="20577"/>
      <pc:docMkLst>
        <pc:docMk/>
      </pc:docMkLst>
      <pc:sldChg chg="modTransition">
        <pc:chgData name="周 绍景" userId="ace85fa8b36d3102" providerId="LiveId" clId="{7D44B35F-BBAF-6641-9E75-047D85FB01E8}" dt="2020-03-19T06:53:43.958" v="496"/>
        <pc:sldMkLst>
          <pc:docMk/>
          <pc:sldMk cId="0" sldId="263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1985334502" sldId="290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3816218731" sldId="303"/>
        </pc:sldMkLst>
      </pc:sldChg>
      <pc:sldChg chg="modSp modTransition">
        <pc:chgData name="周 绍景" userId="ace85fa8b36d3102" providerId="LiveId" clId="{7D44B35F-BBAF-6641-9E75-047D85FB01E8}" dt="2020-03-19T07:01:03.131" v="548" actId="20577"/>
        <pc:sldMkLst>
          <pc:docMk/>
          <pc:sldMk cId="3966712465" sldId="304"/>
        </pc:sldMkLst>
        <pc:spChg chg="mod">
          <ac:chgData name="周 绍景" userId="ace85fa8b36d3102" providerId="LiveId" clId="{7D44B35F-BBAF-6641-9E75-047D85FB01E8}" dt="2020-03-19T07:01:03.131" v="548" actId="20577"/>
          <ac:spMkLst>
            <pc:docMk/>
            <pc:sldMk cId="3966712465" sldId="304"/>
            <ac:spMk id="2195" creationId="{00000000-0000-0000-0000-000000000000}"/>
          </ac:spMkLst>
        </pc:spChg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1793036256" sldId="305"/>
        </pc:sldMkLst>
        <pc:spChg chg="mod">
          <ac:chgData name="周 绍景" userId="ace85fa8b36d3102" providerId="LiveId" clId="{7D44B35F-BBAF-6641-9E75-047D85FB01E8}" dt="2020-03-19T06:23:24.093" v="18" actId="207"/>
          <ac:spMkLst>
            <pc:docMk/>
            <pc:sldMk cId="1793036256" sldId="305"/>
            <ac:spMk id="3" creationId="{E469B71F-91E6-447F-B65B-4C6C2B590DCE}"/>
          </ac:spMkLst>
        </pc:spChg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3617966263" sldId="306"/>
        </pc:sldMkLst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2472998679" sldId="307"/>
        </pc:sldMkLst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2276380851" sldId="308"/>
        </pc:sldMkLst>
        <pc:spChg chg="mod">
          <ac:chgData name="周 绍景" userId="ace85fa8b36d3102" providerId="LiveId" clId="{7D44B35F-BBAF-6641-9E75-047D85FB01E8}" dt="2020-03-19T06:30:05.583" v="45" actId="1076"/>
          <ac:spMkLst>
            <pc:docMk/>
            <pc:sldMk cId="2276380851" sldId="308"/>
            <ac:spMk id="18" creationId="{209C721C-32E6-4E18-A4A9-3A6F59615FC1}"/>
          </ac:spMkLst>
        </pc:spChg>
      </pc:sldChg>
      <pc:sldChg chg="modSp modTransition">
        <pc:chgData name="周 绍景" userId="ace85fa8b36d3102" providerId="LiveId" clId="{7D44B35F-BBAF-6641-9E75-047D85FB01E8}" dt="2020-03-19T06:53:43.958" v="496"/>
        <pc:sldMkLst>
          <pc:docMk/>
          <pc:sldMk cId="3324551614" sldId="309"/>
        </pc:sldMkLst>
        <pc:spChg chg="mod">
          <ac:chgData name="周 绍景" userId="ace85fa8b36d3102" providerId="LiveId" clId="{7D44B35F-BBAF-6641-9E75-047D85FB01E8}" dt="2020-03-19T06:30:33.412" v="47" actId="1076"/>
          <ac:spMkLst>
            <pc:docMk/>
            <pc:sldMk cId="3324551614" sldId="309"/>
            <ac:spMk id="18" creationId="{209C721C-32E6-4E18-A4A9-3A6F59615FC1}"/>
          </ac:spMkLst>
        </pc:spChg>
      </pc:sldChg>
      <pc:sldChg chg="modTransition">
        <pc:chgData name="周 绍景" userId="ace85fa8b36d3102" providerId="LiveId" clId="{7D44B35F-BBAF-6641-9E75-047D85FB01E8}" dt="2020-03-19T06:53:43.958" v="496"/>
        <pc:sldMkLst>
          <pc:docMk/>
          <pc:sldMk cId="568175722" sldId="310"/>
        </pc:sldMkLst>
      </pc:sldChg>
      <pc:sldChg chg="addSp delSp modSp modTransition">
        <pc:chgData name="周 绍景" userId="ace85fa8b36d3102" providerId="LiveId" clId="{7D44B35F-BBAF-6641-9E75-047D85FB01E8}" dt="2020-03-19T06:53:43.958" v="496"/>
        <pc:sldMkLst>
          <pc:docMk/>
          <pc:sldMk cId="1895778597" sldId="311"/>
        </pc:sldMkLst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3" creationId="{46027EF4-5F0A-624A-A683-31F9FC75AAA1}"/>
          </ac:spMkLst>
        </pc:spChg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4" creationId="{9EAF7315-202F-2541-8181-5D7D57BC8A8A}"/>
          </ac:spMkLst>
        </pc:spChg>
        <pc:spChg chg="add 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5" creationId="{5692FF2F-6634-EA4E-8957-AAE73C9E209F}"/>
          </ac:spMkLst>
        </pc:spChg>
        <pc:spChg chg="mod topLvl">
          <ac:chgData name="周 绍景" userId="ace85fa8b36d3102" providerId="LiveId" clId="{7D44B35F-BBAF-6641-9E75-047D85FB01E8}" dt="2020-03-19T06:40:14.776" v="210" actId="165"/>
          <ac:spMkLst>
            <pc:docMk/>
            <pc:sldMk cId="1895778597" sldId="311"/>
            <ac:spMk id="18" creationId="{209C721C-32E6-4E18-A4A9-3A6F59615FC1}"/>
          </ac:spMkLst>
        </pc:spChg>
        <pc:grpChg chg="add del mod">
          <ac:chgData name="周 绍景" userId="ace85fa8b36d3102" providerId="LiveId" clId="{7D44B35F-BBAF-6641-9E75-047D85FB01E8}" dt="2020-03-19T06:40:14.776" v="210" actId="165"/>
          <ac:grpSpMkLst>
            <pc:docMk/>
            <pc:sldMk cId="1895778597" sldId="311"/>
            <ac:grpSpMk id="6" creationId="{C624A9B2-3521-E54A-A01E-DA0BE799877E}"/>
          </ac:grpSpMkLst>
        </pc:grpChg>
      </pc:sldChg>
      <pc:sldChg chg="modSp add modTransition">
        <pc:chgData name="周 绍景" userId="ace85fa8b36d3102" providerId="LiveId" clId="{7D44B35F-BBAF-6641-9E75-047D85FB01E8}" dt="2020-03-19T07:01:11.735" v="554" actId="20577"/>
        <pc:sldMkLst>
          <pc:docMk/>
          <pc:sldMk cId="3091921135" sldId="312"/>
        </pc:sldMkLst>
        <pc:spChg chg="mod">
          <ac:chgData name="周 绍景" userId="ace85fa8b36d3102" providerId="LiveId" clId="{7D44B35F-BBAF-6641-9E75-047D85FB01E8}" dt="2020-03-19T07:01:11.735" v="554" actId="20577"/>
          <ac:spMkLst>
            <pc:docMk/>
            <pc:sldMk cId="3091921135" sldId="312"/>
            <ac:spMk id="2195" creationId="{00000000-0000-0000-0000-000000000000}"/>
          </ac:spMkLst>
        </pc:spChg>
      </pc:sldChg>
      <pc:sldChg chg="modSp add modTransition">
        <pc:chgData name="周 绍景" userId="ace85fa8b36d3102" providerId="LiveId" clId="{7D44B35F-BBAF-6641-9E75-047D85FB01E8}" dt="2020-03-19T07:01:20.202" v="561" actId="20577"/>
        <pc:sldMkLst>
          <pc:docMk/>
          <pc:sldMk cId="3703086814" sldId="313"/>
        </pc:sldMkLst>
        <pc:spChg chg="mod">
          <ac:chgData name="周 绍景" userId="ace85fa8b36d3102" providerId="LiveId" clId="{7D44B35F-BBAF-6641-9E75-047D85FB01E8}" dt="2020-03-19T07:01:20.202" v="561" actId="20577"/>
          <ac:spMkLst>
            <pc:docMk/>
            <pc:sldMk cId="3703086814" sldId="313"/>
            <ac:spMk id="2195" creationId="{00000000-0000-0000-0000-000000000000}"/>
          </ac:spMkLst>
        </pc:spChg>
      </pc:sldChg>
      <pc:sldChg chg="addSp modSp add modTransition">
        <pc:chgData name="周 绍景" userId="ace85fa8b36d3102" providerId="LiveId" clId="{7D44B35F-BBAF-6641-9E75-047D85FB01E8}" dt="2020-03-19T06:53:43.958" v="496"/>
        <pc:sldMkLst>
          <pc:docMk/>
          <pc:sldMk cId="1862954360" sldId="314"/>
        </pc:sldMkLst>
        <pc:spChg chg="add mod">
          <ac:chgData name="周 绍景" userId="ace85fa8b36d3102" providerId="LiveId" clId="{7D44B35F-BBAF-6641-9E75-047D85FB01E8}" dt="2020-03-19T06:46:57.533" v="327" actId="1035"/>
          <ac:spMkLst>
            <pc:docMk/>
            <pc:sldMk cId="1862954360" sldId="314"/>
            <ac:spMk id="3" creationId="{70FC3426-D1C9-B943-B500-1C87766EA7FB}"/>
          </ac:spMkLst>
        </pc:spChg>
        <pc:spChg chg="add mod">
          <ac:chgData name="周 绍景" userId="ace85fa8b36d3102" providerId="LiveId" clId="{7D44B35F-BBAF-6641-9E75-047D85FB01E8}" dt="2020-03-19T06:47:10.559" v="353" actId="1036"/>
          <ac:spMkLst>
            <pc:docMk/>
            <pc:sldMk cId="1862954360" sldId="314"/>
            <ac:spMk id="4" creationId="{923ABD57-6849-6747-8722-386B75D0A2A4}"/>
          </ac:spMkLst>
        </pc:spChg>
        <pc:spChg chg="mod">
          <ac:chgData name="周 绍景" userId="ace85fa8b36d3102" providerId="LiveId" clId="{7D44B35F-BBAF-6641-9E75-047D85FB01E8}" dt="2020-03-19T06:51:10.400" v="393" actId="207"/>
          <ac:spMkLst>
            <pc:docMk/>
            <pc:sldMk cId="1862954360" sldId="314"/>
            <ac:spMk id="18" creationId="{209C721C-32E6-4E18-A4A9-3A6F59615FC1}"/>
          </ac:spMkLst>
        </pc:spChg>
        <pc:spChg chg="add mod">
          <ac:chgData name="周 绍景" userId="ace85fa8b36d3102" providerId="LiveId" clId="{7D44B35F-BBAF-6641-9E75-047D85FB01E8}" dt="2020-03-19T06:51:13.492" v="394" actId="207"/>
          <ac:spMkLst>
            <pc:docMk/>
            <pc:sldMk cId="1862954360" sldId="314"/>
            <ac:spMk id="19" creationId="{7684A3EF-D644-CA43-83D9-BDC10C9AC387}"/>
          </ac:spMkLst>
        </pc:spChg>
      </pc:sldChg>
      <pc:sldChg chg="addSp delSp modSp add ord modTransition">
        <pc:chgData name="周 绍景" userId="ace85fa8b36d3102" providerId="LiveId" clId="{7D44B35F-BBAF-6641-9E75-047D85FB01E8}" dt="2020-03-19T06:53:43.958" v="496"/>
        <pc:sldMkLst>
          <pc:docMk/>
          <pc:sldMk cId="191935336" sldId="315"/>
        </pc:sldMkLst>
        <pc:spChg chg="del">
          <ac:chgData name="周 绍景" userId="ace85fa8b36d3102" providerId="LiveId" clId="{7D44B35F-BBAF-6641-9E75-047D85FB01E8}" dt="2020-03-19T06:46:14.166" v="311" actId="478"/>
          <ac:spMkLst>
            <pc:docMk/>
            <pc:sldMk cId="191935336" sldId="315"/>
            <ac:spMk id="3" creationId="{46027EF4-5F0A-624A-A683-31F9FC75AAA1}"/>
          </ac:spMkLst>
        </pc:spChg>
        <pc:spChg chg="mod">
          <ac:chgData name="周 绍景" userId="ace85fa8b36d3102" providerId="LiveId" clId="{7D44B35F-BBAF-6641-9E75-047D85FB01E8}" dt="2020-03-19T06:53:13.429" v="494" actId="1076"/>
          <ac:spMkLst>
            <pc:docMk/>
            <pc:sldMk cId="191935336" sldId="315"/>
            <ac:spMk id="4" creationId="{9EAF7315-202F-2541-8181-5D7D57BC8A8A}"/>
          </ac:spMkLst>
        </pc:spChg>
        <pc:spChg chg="mod">
          <ac:chgData name="周 绍景" userId="ace85fa8b36d3102" providerId="LiveId" clId="{7D44B35F-BBAF-6641-9E75-047D85FB01E8}" dt="2020-03-19T06:53:16.758" v="495" actId="1076"/>
          <ac:spMkLst>
            <pc:docMk/>
            <pc:sldMk cId="191935336" sldId="315"/>
            <ac:spMk id="5" creationId="{5692FF2F-6634-EA4E-8957-AAE73C9E209F}"/>
          </ac:spMkLst>
        </pc:spChg>
        <pc:spChg chg="del">
          <ac:chgData name="周 绍景" userId="ace85fa8b36d3102" providerId="LiveId" clId="{7D44B35F-BBAF-6641-9E75-047D85FB01E8}" dt="2020-03-19T06:46:14.166" v="311" actId="478"/>
          <ac:spMkLst>
            <pc:docMk/>
            <pc:sldMk cId="191935336" sldId="315"/>
            <ac:spMk id="18" creationId="{209C721C-32E6-4E18-A4A9-3A6F59615FC1}"/>
          </ac:spMkLst>
        </pc:spChg>
        <pc:spChg chg="add mod">
          <ac:chgData name="周 绍景" userId="ace85fa8b36d3102" providerId="LiveId" clId="{7D44B35F-BBAF-6641-9E75-047D85FB01E8}" dt="2020-03-19T06:53:13.429" v="494" actId="1076"/>
          <ac:spMkLst>
            <pc:docMk/>
            <pc:sldMk cId="191935336" sldId="315"/>
            <ac:spMk id="21" creationId="{79993EFA-C11C-7D4C-B273-B30D73D924E9}"/>
          </ac:spMkLst>
        </pc:spChg>
        <pc:spChg chg="add mod">
          <ac:chgData name="周 绍景" userId="ace85fa8b36d3102" providerId="LiveId" clId="{7D44B35F-BBAF-6641-9E75-047D85FB01E8}" dt="2020-03-19T06:53:16.758" v="495" actId="1076"/>
          <ac:spMkLst>
            <pc:docMk/>
            <pc:sldMk cId="191935336" sldId="315"/>
            <ac:spMk id="22" creationId="{7D9D6FE3-DD1F-2E4F-9DED-6790D43911EC}"/>
          </ac:spMkLst>
        </pc:spChg>
      </pc:sldChg>
      <pc:sldChg chg="addSp delSp modSp add">
        <pc:chgData name="周 绍景" userId="ace85fa8b36d3102" providerId="LiveId" clId="{7D44B35F-BBAF-6641-9E75-047D85FB01E8}" dt="2020-03-19T06:59:43.496" v="534" actId="115"/>
        <pc:sldMkLst>
          <pc:docMk/>
          <pc:sldMk cId="1852834471" sldId="316"/>
        </pc:sldMkLst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4" creationId="{9EAF7315-202F-2541-8181-5D7D57BC8A8A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5" creationId="{5692FF2F-6634-EA4E-8957-AAE73C9E209F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21" creationId="{79993EFA-C11C-7D4C-B273-B30D73D924E9}"/>
          </ac:spMkLst>
        </pc:spChg>
        <pc:spChg chg="del">
          <ac:chgData name="周 绍景" userId="ace85fa8b36d3102" providerId="LiveId" clId="{7D44B35F-BBAF-6641-9E75-047D85FB01E8}" dt="2020-03-19T06:56:33.797" v="498" actId="478"/>
          <ac:spMkLst>
            <pc:docMk/>
            <pc:sldMk cId="1852834471" sldId="316"/>
            <ac:spMk id="22" creationId="{7D9D6FE3-DD1F-2E4F-9DED-6790D43911EC}"/>
          </ac:spMkLst>
        </pc:spChg>
        <pc:spChg chg="add mod">
          <ac:chgData name="周 绍景" userId="ace85fa8b36d3102" providerId="LiveId" clId="{7D44B35F-BBAF-6641-9E75-047D85FB01E8}" dt="2020-03-19T06:59:43.496" v="534" actId="115"/>
          <ac:spMkLst>
            <pc:docMk/>
            <pc:sldMk cId="1852834471" sldId="316"/>
            <ac:spMk id="23" creationId="{06B7AAB8-745F-1D4B-B628-0C4ABD164211}"/>
          </ac:spMkLst>
        </pc:spChg>
      </pc:sldChg>
      <pc:sldChg chg="modSp add">
        <pc:chgData name="周 绍景" userId="ace85fa8b36d3102" providerId="LiveId" clId="{7D44B35F-BBAF-6641-9E75-047D85FB01E8}" dt="2020-03-19T07:01:41.717" v="566" actId="108"/>
        <pc:sldMkLst>
          <pc:docMk/>
          <pc:sldMk cId="2655419651" sldId="317"/>
        </pc:sldMkLst>
        <pc:spChg chg="mod">
          <ac:chgData name="周 绍景" userId="ace85fa8b36d3102" providerId="LiveId" clId="{7D44B35F-BBAF-6641-9E75-047D85FB01E8}" dt="2020-03-19T07:01:41.717" v="566" actId="108"/>
          <ac:spMkLst>
            <pc:docMk/>
            <pc:sldMk cId="2655419651" sldId="317"/>
            <ac:spMk id="2195" creationId="{00000000-0000-0000-0000-000000000000}"/>
          </ac:spMkLst>
        </pc:spChg>
      </pc:sldChg>
      <pc:sldChg chg="addSp delSp modSp add modTransition">
        <pc:chgData name="周 绍景" userId="ace85fa8b36d3102" providerId="LiveId" clId="{7D44B35F-BBAF-6641-9E75-047D85FB01E8}" dt="2020-03-19T08:09:41.690" v="1755" actId="20577"/>
        <pc:sldMkLst>
          <pc:docMk/>
          <pc:sldMk cId="1760168539" sldId="318"/>
        </pc:sldMkLst>
        <pc:spChg chg="add mod">
          <ac:chgData name="周 绍景" userId="ace85fa8b36d3102" providerId="LiveId" clId="{7D44B35F-BBAF-6641-9E75-047D85FB01E8}" dt="2020-03-19T07:55:55.715" v="1488" actId="120"/>
          <ac:spMkLst>
            <pc:docMk/>
            <pc:sldMk cId="1760168539" sldId="318"/>
            <ac:spMk id="18" creationId="{04023C00-282E-7B40-A7F6-5603C7C3AEF2}"/>
          </ac:spMkLst>
        </pc:spChg>
        <pc:spChg chg="del">
          <ac:chgData name="周 绍景" userId="ace85fa8b36d3102" providerId="LiveId" clId="{7D44B35F-BBAF-6641-9E75-047D85FB01E8}" dt="2020-03-19T07:02:04.225" v="570" actId="478"/>
          <ac:spMkLst>
            <pc:docMk/>
            <pc:sldMk cId="1760168539" sldId="318"/>
            <ac:spMk id="23" creationId="{06B7AAB8-745F-1D4B-B628-0C4ABD164211}"/>
          </ac:spMkLst>
        </pc:spChg>
        <pc:spChg chg="mod">
          <ac:chgData name="周 绍景" userId="ace85fa8b36d3102" providerId="LiveId" clId="{7D44B35F-BBAF-6641-9E75-047D85FB01E8}" dt="2020-03-19T08:09:41.690" v="1755" actId="20577"/>
          <ac:spMkLst>
            <pc:docMk/>
            <pc:sldMk cId="1760168539" sldId="318"/>
            <ac:spMk id="39" creationId="{00000000-0000-0000-0000-000000000000}"/>
          </ac:spMkLst>
        </pc:spChg>
        <pc:spChg chg="del mod">
          <ac:chgData name="周 绍景" userId="ace85fa8b36d3102" providerId="LiveId" clId="{7D44B35F-BBAF-6641-9E75-047D85FB01E8}" dt="2020-03-19T07:02:31.713" v="586" actId="478"/>
          <ac:spMkLst>
            <pc:docMk/>
            <pc:sldMk cId="1760168539" sldId="318"/>
            <ac:spMk id="40" creationId="{00000000-0000-0000-0000-000000000000}"/>
          </ac:spMkLst>
        </pc:spChg>
        <pc:grpChg chg="del mod">
          <ac:chgData name="周 绍景" userId="ace85fa8b36d3102" providerId="LiveId" clId="{7D44B35F-BBAF-6641-9E75-047D85FB01E8}" dt="2020-03-19T07:02:31.713" v="586" actId="478"/>
          <ac:grpSpMkLst>
            <pc:docMk/>
            <pc:sldMk cId="1760168539" sldId="318"/>
            <ac:grpSpMk id="2" creationId="{7FADDFF4-D4C6-4747-B397-69853FBCED94}"/>
          </ac:grpSpMkLst>
        </pc:grpChg>
      </pc:sldChg>
      <pc:sldChg chg="addSp modSp add modTransition">
        <pc:chgData name="周 绍景" userId="ace85fa8b36d3102" providerId="LiveId" clId="{7D44B35F-BBAF-6641-9E75-047D85FB01E8}" dt="2020-03-19T08:09:18.570" v="1730" actId="20577"/>
        <pc:sldMkLst>
          <pc:docMk/>
          <pc:sldMk cId="1292565284" sldId="319"/>
        </pc:sldMkLst>
        <pc:spChg chg="add mod">
          <ac:chgData name="周 绍景" userId="ace85fa8b36d3102" providerId="LiveId" clId="{7D44B35F-BBAF-6641-9E75-047D85FB01E8}" dt="2020-03-19T07:58:14.261" v="1550" actId="1076"/>
          <ac:spMkLst>
            <pc:docMk/>
            <pc:sldMk cId="1292565284" sldId="319"/>
            <ac:spMk id="2" creationId="{BB956EE7-05F4-DB4A-ABE8-78917C7ED1DA}"/>
          </ac:spMkLst>
        </pc:spChg>
        <pc:spChg chg="mod">
          <ac:chgData name="周 绍景" userId="ace85fa8b36d3102" providerId="LiveId" clId="{7D44B35F-BBAF-6641-9E75-047D85FB01E8}" dt="2020-03-19T07:56:31.360" v="1499" actId="20577"/>
          <ac:spMkLst>
            <pc:docMk/>
            <pc:sldMk cId="1292565284" sldId="319"/>
            <ac:spMk id="18" creationId="{04023C00-282E-7B40-A7F6-5603C7C3AEF2}"/>
          </ac:spMkLst>
        </pc:spChg>
        <pc:spChg chg="mod">
          <ac:chgData name="周 绍景" userId="ace85fa8b36d3102" providerId="LiveId" clId="{7D44B35F-BBAF-6641-9E75-047D85FB01E8}" dt="2020-03-19T08:09:18.570" v="1730" actId="20577"/>
          <ac:spMkLst>
            <pc:docMk/>
            <pc:sldMk cId="1292565284" sldId="319"/>
            <ac:spMk id="39" creationId="{00000000-0000-0000-0000-000000000000}"/>
          </ac:spMkLst>
        </pc:spChg>
      </pc:sldChg>
      <pc:sldChg chg="addSp delSp modSp add modTransition">
        <pc:chgData name="周 绍景" userId="ace85fa8b36d3102" providerId="LiveId" clId="{7D44B35F-BBAF-6641-9E75-047D85FB01E8}" dt="2020-03-19T08:09:48.230" v="1756" actId="20577"/>
        <pc:sldMkLst>
          <pc:docMk/>
          <pc:sldMk cId="3893096583" sldId="320"/>
        </pc:sldMkLst>
        <pc:spChg chg="mod">
          <ac:chgData name="周 绍景" userId="ace85fa8b36d3102" providerId="LiveId" clId="{7D44B35F-BBAF-6641-9E75-047D85FB01E8}" dt="2020-03-19T07:59:06.530" v="1571" actId="20577"/>
          <ac:spMkLst>
            <pc:docMk/>
            <pc:sldMk cId="3893096583" sldId="320"/>
            <ac:spMk id="2" creationId="{BB956EE7-05F4-DB4A-ABE8-78917C7ED1DA}"/>
          </ac:spMkLst>
        </pc:spChg>
        <pc:spChg chg="add mod">
          <ac:chgData name="周 绍景" userId="ace85fa8b36d3102" providerId="LiveId" clId="{7D44B35F-BBAF-6641-9E75-047D85FB01E8}" dt="2020-03-19T08:04:05.523" v="1638" actId="20577"/>
          <ac:spMkLst>
            <pc:docMk/>
            <pc:sldMk cId="3893096583" sldId="320"/>
            <ac:spMk id="17" creationId="{99D6B781-06EA-7840-9E11-62DEB5112F05}"/>
          </ac:spMkLst>
        </pc:spChg>
        <pc:spChg chg="del">
          <ac:chgData name="周 绍景" userId="ace85fa8b36d3102" providerId="LiveId" clId="{7D44B35F-BBAF-6641-9E75-047D85FB01E8}" dt="2020-03-19T07:58:29.509" v="1552" actId="478"/>
          <ac:spMkLst>
            <pc:docMk/>
            <pc:sldMk cId="3893096583" sldId="320"/>
            <ac:spMk id="18" creationId="{04023C00-282E-7B40-A7F6-5603C7C3AEF2}"/>
          </ac:spMkLst>
        </pc:spChg>
        <pc:spChg chg="mod">
          <ac:chgData name="周 绍景" userId="ace85fa8b36d3102" providerId="LiveId" clId="{7D44B35F-BBAF-6641-9E75-047D85FB01E8}" dt="2020-03-19T08:09:48.230" v="1756" actId="20577"/>
          <ac:spMkLst>
            <pc:docMk/>
            <pc:sldMk cId="3893096583" sldId="320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16:28.353" v="1955" actId="15"/>
        <pc:sldMkLst>
          <pc:docMk/>
          <pc:sldMk cId="1122950750" sldId="321"/>
        </pc:sldMkLst>
        <pc:spChg chg="mod">
          <ac:chgData name="周 绍景" userId="ace85fa8b36d3102" providerId="LiveId" clId="{7D44B35F-BBAF-6641-9E75-047D85FB01E8}" dt="2020-03-19T08:08:53.575" v="1708" actId="1076"/>
          <ac:spMkLst>
            <pc:docMk/>
            <pc:sldMk cId="1122950750" sldId="321"/>
            <ac:spMk id="2" creationId="{BB956EE7-05F4-DB4A-ABE8-78917C7ED1DA}"/>
          </ac:spMkLst>
        </pc:spChg>
        <pc:spChg chg="add del mod">
          <ac:chgData name="周 绍景" userId="ace85fa8b36d3102" providerId="LiveId" clId="{7D44B35F-BBAF-6641-9E75-047D85FB01E8}" dt="2020-03-19T08:07:46.081" v="1679"/>
          <ac:spMkLst>
            <pc:docMk/>
            <pc:sldMk cId="1122950750" sldId="321"/>
            <ac:spMk id="3" creationId="{244917AC-556E-D342-A38D-1D91EB1B69C2}"/>
          </ac:spMkLst>
        </pc:spChg>
        <pc:spChg chg="add mod">
          <ac:chgData name="周 绍景" userId="ace85fa8b36d3102" providerId="LiveId" clId="{7D44B35F-BBAF-6641-9E75-047D85FB01E8}" dt="2020-03-19T08:16:28.353" v="1955" actId="15"/>
          <ac:spMkLst>
            <pc:docMk/>
            <pc:sldMk cId="1122950750" sldId="321"/>
            <ac:spMk id="4" creationId="{CEC638EB-FCBA-2E42-856C-53CB85481405}"/>
          </ac:spMkLst>
        </pc:spChg>
        <pc:spChg chg="del mod">
          <ac:chgData name="周 绍景" userId="ace85fa8b36d3102" providerId="LiveId" clId="{7D44B35F-BBAF-6641-9E75-047D85FB01E8}" dt="2020-03-19T08:03:58.765" v="1636" actId="478"/>
          <ac:spMkLst>
            <pc:docMk/>
            <pc:sldMk cId="1122950750" sldId="321"/>
            <ac:spMk id="17" creationId="{99D6B781-06EA-7840-9E11-62DEB5112F05}"/>
          </ac:spMkLst>
        </pc:spChg>
        <pc:spChg chg="mod">
          <ac:chgData name="周 绍景" userId="ace85fa8b36d3102" providerId="LiveId" clId="{7D44B35F-BBAF-6641-9E75-047D85FB01E8}" dt="2020-03-19T08:09:54.487" v="1771" actId="20577"/>
          <ac:spMkLst>
            <pc:docMk/>
            <pc:sldMk cId="1122950750" sldId="321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16:20.186" v="1954" actId="15"/>
        <pc:sldMkLst>
          <pc:docMk/>
          <pc:sldMk cId="335308571" sldId="322"/>
        </pc:sldMkLst>
        <pc:spChg chg="del mod">
          <ac:chgData name="周 绍景" userId="ace85fa8b36d3102" providerId="LiveId" clId="{7D44B35F-BBAF-6641-9E75-047D85FB01E8}" dt="2020-03-19T08:10:08.108" v="1783" actId="478"/>
          <ac:spMkLst>
            <pc:docMk/>
            <pc:sldMk cId="335308571" sldId="322"/>
            <ac:spMk id="2" creationId="{BB956EE7-05F4-DB4A-ABE8-78917C7ED1DA}"/>
          </ac:spMkLst>
        </pc:spChg>
        <pc:spChg chg="add mod">
          <ac:chgData name="周 绍景" userId="ace85fa8b36d3102" providerId="LiveId" clId="{7D44B35F-BBAF-6641-9E75-047D85FB01E8}" dt="2020-03-19T08:16:16.317" v="1953" actId="15"/>
          <ac:spMkLst>
            <pc:docMk/>
            <pc:sldMk cId="335308571" sldId="322"/>
            <ac:spMk id="3" creationId="{491751B7-17A5-3B4C-98CE-9D43235E4456}"/>
          </ac:spMkLst>
        </pc:spChg>
        <pc:spChg chg="mod">
          <ac:chgData name="周 绍景" userId="ace85fa8b36d3102" providerId="LiveId" clId="{7D44B35F-BBAF-6641-9E75-047D85FB01E8}" dt="2020-03-19T08:16:20.186" v="1954" actId="15"/>
          <ac:spMkLst>
            <pc:docMk/>
            <pc:sldMk cId="335308571" sldId="322"/>
            <ac:spMk id="4" creationId="{CEC638EB-FCBA-2E42-856C-53CB85481405}"/>
          </ac:spMkLst>
        </pc:spChg>
        <pc:spChg chg="add del mod">
          <ac:chgData name="周 绍景" userId="ace85fa8b36d3102" providerId="LiveId" clId="{7D44B35F-BBAF-6641-9E75-047D85FB01E8}" dt="2020-03-19T08:12:29.577" v="1869" actId="478"/>
          <ac:spMkLst>
            <pc:docMk/>
            <pc:sldMk cId="335308571" sldId="322"/>
            <ac:spMk id="5" creationId="{3858BD03-4A2D-B84F-ADF9-CC47DC2095EB}"/>
          </ac:spMkLst>
        </pc:spChg>
        <pc:spChg chg="add mod">
          <ac:chgData name="周 绍景" userId="ace85fa8b36d3102" providerId="LiveId" clId="{7D44B35F-BBAF-6641-9E75-047D85FB01E8}" dt="2020-03-19T08:15:58.081" v="1950" actId="12"/>
          <ac:spMkLst>
            <pc:docMk/>
            <pc:sldMk cId="335308571" sldId="322"/>
            <ac:spMk id="6" creationId="{2D620E55-8A70-5241-8F8E-AA11B292AD47}"/>
          </ac:spMkLst>
        </pc:spChg>
        <pc:spChg chg="add mod">
          <ac:chgData name="周 绍景" userId="ace85fa8b36d3102" providerId="LiveId" clId="{7D44B35F-BBAF-6641-9E75-047D85FB01E8}" dt="2020-03-19T08:16:00.202" v="1951" actId="12"/>
          <ac:spMkLst>
            <pc:docMk/>
            <pc:sldMk cId="335308571" sldId="322"/>
            <ac:spMk id="7" creationId="{01D20C6C-55B0-0F4F-BB43-129A3BA9E686}"/>
          </ac:spMkLst>
        </pc:spChg>
        <pc:spChg chg="add mod">
          <ac:chgData name="周 绍景" userId="ace85fa8b36d3102" providerId="LiveId" clId="{7D44B35F-BBAF-6641-9E75-047D85FB01E8}" dt="2020-03-19T08:10:17.506" v="1787" actId="571"/>
          <ac:spMkLst>
            <pc:docMk/>
            <pc:sldMk cId="335308571" sldId="322"/>
            <ac:spMk id="17" creationId="{5DFA9A7B-B98E-F14C-8CDB-B042A964EA7A}"/>
          </ac:spMkLst>
        </pc:spChg>
        <pc:spChg chg="mod">
          <ac:chgData name="周 绍景" userId="ace85fa8b36d3102" providerId="LiveId" clId="{7D44B35F-BBAF-6641-9E75-047D85FB01E8}" dt="2020-03-19T08:09:58.845" v="1781" actId="20577"/>
          <ac:spMkLst>
            <pc:docMk/>
            <pc:sldMk cId="335308571" sldId="322"/>
            <ac:spMk id="39" creationId="{00000000-0000-0000-0000-000000000000}"/>
          </ac:spMkLst>
        </pc:spChg>
      </pc:sldChg>
      <pc:sldChg chg="addSp delSp modSp add">
        <pc:chgData name="周 绍景" userId="ace85fa8b36d3102" providerId="LiveId" clId="{7D44B35F-BBAF-6641-9E75-047D85FB01E8}" dt="2020-03-19T08:20:39.065" v="2005"/>
        <pc:sldMkLst>
          <pc:docMk/>
          <pc:sldMk cId="2453339352" sldId="323"/>
        </pc:sldMkLst>
        <pc:spChg chg="add del">
          <ac:chgData name="周 绍景" userId="ace85fa8b36d3102" providerId="LiveId" clId="{7D44B35F-BBAF-6641-9E75-047D85FB01E8}" dt="2020-03-19T08:20:39.065" v="2005"/>
          <ac:spMkLst>
            <pc:docMk/>
            <pc:sldMk cId="2453339352" sldId="323"/>
            <ac:spMk id="2" creationId="{9F13F482-E30C-794D-B810-679613505C0C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3" creationId="{491751B7-17A5-3B4C-98CE-9D43235E4456}"/>
          </ac:spMkLst>
        </pc:spChg>
        <pc:spChg chg="mod">
          <ac:chgData name="周 绍景" userId="ace85fa8b36d3102" providerId="LiveId" clId="{7D44B35F-BBAF-6641-9E75-047D85FB01E8}" dt="2020-03-19T08:20:08.145" v="2003" actId="1076"/>
          <ac:spMkLst>
            <pc:docMk/>
            <pc:sldMk cId="2453339352" sldId="323"/>
            <ac:spMk id="4" creationId="{CEC638EB-FCBA-2E42-856C-53CB85481405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6" creationId="{2D620E55-8A70-5241-8F8E-AA11B292AD47}"/>
          </ac:spMkLst>
        </pc:spChg>
        <pc:spChg chg="del">
          <ac:chgData name="周 绍景" userId="ace85fa8b36d3102" providerId="LiveId" clId="{7D44B35F-BBAF-6641-9E75-047D85FB01E8}" dt="2020-03-19T08:18:07.890" v="1983" actId="478"/>
          <ac:spMkLst>
            <pc:docMk/>
            <pc:sldMk cId="2453339352" sldId="323"/>
            <ac:spMk id="7" creationId="{01D20C6C-55B0-0F4F-BB43-129A3BA9E686}"/>
          </ac:spMkLst>
        </pc:spChg>
        <pc:spChg chg="mod">
          <ac:chgData name="周 绍景" userId="ace85fa8b36d3102" providerId="LiveId" clId="{7D44B35F-BBAF-6641-9E75-047D85FB01E8}" dt="2020-03-19T08:18:01.694" v="1982" actId="20577"/>
          <ac:spMkLst>
            <pc:docMk/>
            <pc:sldMk cId="2453339352" sldId="323"/>
            <ac:spMk id="39" creationId="{00000000-0000-0000-0000-000000000000}"/>
          </ac:spMkLst>
        </pc:spChg>
      </pc:sldChg>
      <pc:sldChg chg="modSp add">
        <pc:chgData name="周 绍景" userId="ace85fa8b36d3102" providerId="LiveId" clId="{7D44B35F-BBAF-6641-9E75-047D85FB01E8}" dt="2020-03-19T08:32:58.387" v="2291" actId="20577"/>
        <pc:sldMkLst>
          <pc:docMk/>
          <pc:sldMk cId="2526814745" sldId="324"/>
        </pc:sldMkLst>
        <pc:spChg chg="mod">
          <ac:chgData name="周 绍景" userId="ace85fa8b36d3102" providerId="LiveId" clId="{7D44B35F-BBAF-6641-9E75-047D85FB01E8}" dt="2020-03-19T08:32:58.387" v="2291" actId="20577"/>
          <ac:spMkLst>
            <pc:docMk/>
            <pc:sldMk cId="2526814745" sldId="324"/>
            <ac:spMk id="4" creationId="{CEC638EB-FCBA-2E42-856C-53CB85481405}"/>
          </ac:spMkLst>
        </pc:spChg>
        <pc:spChg chg="mod">
          <ac:chgData name="周 绍景" userId="ace85fa8b36d3102" providerId="LiveId" clId="{7D44B35F-BBAF-6641-9E75-047D85FB01E8}" dt="2020-03-19T08:20:46.412" v="2030" actId="20577"/>
          <ac:spMkLst>
            <pc:docMk/>
            <pc:sldMk cId="2526814745" sldId="324"/>
            <ac:spMk id="39" creationId="{00000000-0000-0000-0000-000000000000}"/>
          </ac:spMkLst>
        </pc:spChg>
      </pc:sldChg>
      <pc:sldChg chg="modSp add">
        <pc:chgData name="周 绍景" userId="ace85fa8b36d3102" providerId="LiveId" clId="{7D44B35F-BBAF-6641-9E75-047D85FB01E8}" dt="2020-03-19T08:32:52.449" v="2290" actId="1076"/>
        <pc:sldMkLst>
          <pc:docMk/>
          <pc:sldMk cId="1353105313" sldId="325"/>
        </pc:sldMkLst>
        <pc:spChg chg="mod">
          <ac:chgData name="周 绍景" userId="ace85fa8b36d3102" providerId="LiveId" clId="{7D44B35F-BBAF-6641-9E75-047D85FB01E8}" dt="2020-03-19T08:32:52.449" v="2290" actId="1076"/>
          <ac:spMkLst>
            <pc:docMk/>
            <pc:sldMk cId="1353105313" sldId="325"/>
            <ac:spMk id="4" creationId="{CEC638EB-FCBA-2E42-856C-53CB85481405}"/>
          </ac:spMkLst>
        </pc:spChg>
        <pc:spChg chg="mod">
          <ac:chgData name="周 绍景" userId="ace85fa8b36d3102" providerId="LiveId" clId="{7D44B35F-BBAF-6641-9E75-047D85FB01E8}" dt="2020-03-19T08:25:37.101" v="2242" actId="20577"/>
          <ac:spMkLst>
            <pc:docMk/>
            <pc:sldMk cId="1353105313" sldId="325"/>
            <ac:spMk id="39" creationId="{00000000-0000-0000-0000-000000000000}"/>
          </ac:spMkLst>
        </pc:spChg>
      </pc:sldChg>
      <pc:sldMasterChg chg="modTransition modSldLayout">
        <pc:chgData name="周 绍景" userId="ace85fa8b36d3102" providerId="LiveId" clId="{7D44B35F-BBAF-6641-9E75-047D85FB01E8}" dt="2020-03-19T06:26:23.761" v="37"/>
        <pc:sldMasterMkLst>
          <pc:docMk/>
          <pc:sldMasterMk cId="1645197718" sldId="2147483650"/>
        </pc:sldMasterMkLst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647752338" sldId="2147483651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546949667" sldId="2147483652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091744411" sldId="2147483653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158043464" sldId="2147483654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1226388617" sldId="2147483655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996289263" sldId="2147483656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961110323" sldId="2147483657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068822866" sldId="2147483658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211156854" sldId="2147483659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2333837345" sldId="2147483660"/>
          </pc:sldLayoutMkLst>
        </pc:sldLayoutChg>
        <pc:sldLayoutChg chg="modTransition">
          <pc:chgData name="周 绍景" userId="ace85fa8b36d3102" providerId="LiveId" clId="{7D44B35F-BBAF-6641-9E75-047D85FB01E8}" dt="2020-03-19T06:26:23.761" v="37"/>
          <pc:sldLayoutMkLst>
            <pc:docMk/>
            <pc:sldMasterMk cId="1645197718" sldId="2147483650"/>
            <pc:sldLayoutMk cId="3918708123" sldId="2147483661"/>
          </pc:sldLayoutMkLst>
        </pc:sldLayoutChg>
      </pc:sldMasterChg>
    </pc:docChg>
  </pc:docChgLst>
  <pc:docChgLst>
    <pc:chgData name="周 绍景" userId="ace85fa8b36d3102" providerId="LiveId" clId="{26F891DC-3586-4048-B07D-D6E186CA6CF3}"/>
    <pc:docChg chg="undo custSel addSld delSld modSld sldOrd modMainMaster">
      <pc:chgData name="周 绍景" userId="ace85fa8b36d3102" providerId="LiveId" clId="{26F891DC-3586-4048-B07D-D6E186CA6CF3}" dt="2020-03-19T06:18:12.685" v="1620"/>
      <pc:docMkLst>
        <pc:docMk/>
      </pc:docMkLst>
      <pc:sldChg chg="addSp delSp modSp mod">
        <pc:chgData name="周 绍景" userId="ace85fa8b36d3102" providerId="LiveId" clId="{26F891DC-3586-4048-B07D-D6E186CA6CF3}" dt="2020-03-19T05:53:57.463" v="1095" actId="123"/>
        <pc:sldMkLst>
          <pc:docMk/>
          <pc:sldMk cId="0" sldId="263"/>
        </pc:sldMkLst>
        <pc:spChg chg="add mod">
          <ac:chgData name="周 绍景" userId="ace85fa8b36d3102" providerId="LiveId" clId="{26F891DC-3586-4048-B07D-D6E186CA6CF3}" dt="2020-03-19T05:53:57.463" v="1095" actId="123"/>
          <ac:spMkLst>
            <pc:docMk/>
            <pc:sldMk cId="0" sldId="263"/>
            <ac:spMk id="3" creationId="{E469B71F-91E6-447F-B65B-4C6C2B590DCE}"/>
          </ac:spMkLst>
        </pc:spChg>
        <pc:spChg chg="del">
          <ac:chgData name="周 绍景" userId="ace85fa8b36d3102" providerId="LiveId" clId="{26F891DC-3586-4048-B07D-D6E186CA6CF3}" dt="2020-03-19T04:40:58.329" v="62" actId="478"/>
          <ac:spMkLst>
            <pc:docMk/>
            <pc:sldMk cId="0" sldId="263"/>
            <ac:spMk id="9" creationId="{EBA6F726-DF51-864B-AC29-7F4EEC9DBDB3}"/>
          </ac:spMkLst>
        </pc:spChg>
        <pc:spChg chg="add mod">
          <ac:chgData name="周 绍景" userId="ace85fa8b36d3102" providerId="LiveId" clId="{26F891DC-3586-4048-B07D-D6E186CA6CF3}" dt="2020-03-19T05:53:57.463" v="1095" actId="123"/>
          <ac:spMkLst>
            <pc:docMk/>
            <pc:sldMk cId="0" sldId="263"/>
            <ac:spMk id="20" creationId="{323D7E65-C6E0-4715-AB2A-990D2B878354}"/>
          </ac:spMkLst>
        </pc:spChg>
        <pc:spChg chg="mod">
          <ac:chgData name="周 绍景" userId="ace85fa8b36d3102" providerId="LiveId" clId="{26F891DC-3586-4048-B07D-D6E186CA6CF3}" dt="2020-03-19T05:46:05.072" v="946"/>
          <ac:spMkLst>
            <pc:docMk/>
            <pc:sldMk cId="0" sldId="263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5:19:07.763" v="454" actId="1035"/>
          <ac:spMkLst>
            <pc:docMk/>
            <pc:sldMk cId="0" sldId="263"/>
            <ac:spMk id="40" creationId="{00000000-0000-0000-0000-000000000000}"/>
          </ac:spMkLst>
        </pc:s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2" creationId="{7FADDFF4-D4C6-4747-B397-69853FBCED94}"/>
          </ac:grpSpMkLst>
        </pc:gr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41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5:22:44.872" v="515" actId="1036"/>
          <ac:grpSpMkLst>
            <pc:docMk/>
            <pc:sldMk cId="0" sldId="263"/>
            <ac:grpSpMk id="42" creationId="{00000000-0000-0000-0000-000000000000}"/>
          </ac:grpSpMkLst>
        </pc:grpChg>
        <pc:picChg chg="del">
          <ac:chgData name="周 绍景" userId="ace85fa8b36d3102" providerId="LiveId" clId="{26F891DC-3586-4048-B07D-D6E186CA6CF3}" dt="2020-03-19T04:41:07.172" v="64" actId="478"/>
          <ac:picMkLst>
            <pc:docMk/>
            <pc:sldMk cId="0" sldId="263"/>
            <ac:picMk id="8" creationId="{E5D47CA0-1231-BA49-ADDB-80C21C5252F9}"/>
          </ac:picMkLst>
        </pc:picChg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79471626" sldId="288"/>
        </pc:sldMkLst>
      </pc:sldChg>
      <pc:sldChg chg="addSp delSp modSp mod">
        <pc:chgData name="周 绍景" userId="ace85fa8b36d3102" providerId="LiveId" clId="{26F891DC-3586-4048-B07D-D6E186CA6CF3}" dt="2020-03-19T04:58:04.217" v="135" actId="2711"/>
        <pc:sldMkLst>
          <pc:docMk/>
          <pc:sldMk cId="1985334502" sldId="290"/>
        </pc:sldMkLst>
        <pc:spChg chg="add del">
          <ac:chgData name="周 绍景" userId="ace85fa8b36d3102" providerId="LiveId" clId="{26F891DC-3586-4048-B07D-D6E186CA6CF3}" dt="2020-03-19T04:48:27.188" v="106"/>
          <ac:spMkLst>
            <pc:docMk/>
            <pc:sldMk cId="1985334502" sldId="290"/>
            <ac:spMk id="2" creationId="{B0F640DC-A0E8-4269-9B06-82F31360C517}"/>
          </ac:spMkLst>
        </pc:spChg>
        <pc:spChg chg="del mod">
          <ac:chgData name="周 绍景" userId="ace85fa8b36d3102" providerId="LiveId" clId="{26F891DC-3586-4048-B07D-D6E186CA6CF3}" dt="2020-03-19T04:46:42.526" v="92" actId="478"/>
          <ac:spMkLst>
            <pc:docMk/>
            <pc:sldMk cId="1985334502" sldId="290"/>
            <ac:spMk id="46" creationId="{0C0CBD47-A430-3044-890F-EB5685C43CBC}"/>
          </ac:spMkLst>
        </pc:spChg>
        <pc:spChg chg="mod">
          <ac:chgData name="周 绍景" userId="ace85fa8b36d3102" providerId="LiveId" clId="{26F891DC-3586-4048-B07D-D6E186CA6CF3}" dt="2020-03-19T04:48:27.188" v="106"/>
          <ac:spMkLst>
            <pc:docMk/>
            <pc:sldMk cId="1985334502" sldId="290"/>
            <ac:spMk id="47" creationId="{88E2601C-D034-466F-833B-A3CFB773050E}"/>
          </ac:spMkLst>
        </pc:spChg>
        <pc:spChg chg="mod">
          <ac:chgData name="周 绍景" userId="ace85fa8b36d3102" providerId="LiveId" clId="{26F891DC-3586-4048-B07D-D6E186CA6CF3}" dt="2020-03-19T04:41:11.469" v="65" actId="2711"/>
          <ac:spMkLst>
            <pc:docMk/>
            <pc:sldMk cId="1985334502" sldId="290"/>
            <ac:spMk id="65" creationId="{8F31E2CA-E9F2-E941-A679-AD9C3623958B}"/>
          </ac:spMkLst>
        </pc:spChg>
        <pc:spChg chg="add del mod">
          <ac:chgData name="周 绍景" userId="ace85fa8b36d3102" providerId="LiveId" clId="{26F891DC-3586-4048-B07D-D6E186CA6CF3}" dt="2020-03-19T04:58:04.217" v="135" actId="2711"/>
          <ac:spMkLst>
            <pc:docMk/>
            <pc:sldMk cId="1985334502" sldId="290"/>
            <ac:spMk id="2195" creationId="{00000000-0000-0000-0000-000000000000}"/>
          </ac:spMkLst>
        </pc:spChg>
        <pc:spChg chg="mod">
          <ac:chgData name="周 绍景" userId="ace85fa8b36d3102" providerId="LiveId" clId="{26F891DC-3586-4048-B07D-D6E186CA6CF3}" dt="2020-03-19T04:41:11.469" v="65" actId="2711"/>
          <ac:spMkLst>
            <pc:docMk/>
            <pc:sldMk cId="1985334502" sldId="290"/>
            <ac:spMk id="2294" creationId="{00000000-0000-0000-0000-000000000000}"/>
          </ac:spMkLst>
        </pc:spChg>
        <pc:grpChg chg="del mod">
          <ac:chgData name="周 绍景" userId="ace85fa8b36d3102" providerId="LiveId" clId="{26F891DC-3586-4048-B07D-D6E186CA6CF3}" dt="2020-03-19T04:46:39.558" v="91" actId="478"/>
          <ac:grpSpMkLst>
            <pc:docMk/>
            <pc:sldMk cId="1985334502" sldId="290"/>
            <ac:grpSpMk id="32" creationId="{09B23C4A-5A09-8249-9597-95FB015A3629}"/>
          </ac:grpSpMkLst>
        </pc:grpChg>
        <pc:grpChg chg="del mod">
          <ac:chgData name="周 绍景" userId="ace85fa8b36d3102" providerId="LiveId" clId="{26F891DC-3586-4048-B07D-D6E186CA6CF3}" dt="2020-03-19T04:46:39.558" v="91" actId="478"/>
          <ac:grpSpMkLst>
            <pc:docMk/>
            <pc:sldMk cId="1985334502" sldId="290"/>
            <ac:grpSpMk id="33" creationId="{96D1D063-8C34-624A-90D7-3C85D5E52E93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5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5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4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4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98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1985334502" sldId="290"/>
            <ac:grpSpMk id="2299" creationId="{00000000-0000-0000-0000-000000000000}"/>
          </ac:grpSpMkLst>
        </pc:grpChg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37646702" sldId="292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98463553" sldId="293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347551132" sldId="294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0951417" sldId="295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1501943261" sldId="296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8365565" sldId="297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4283960803" sldId="298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359782735" sldId="299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843279422" sldId="300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2582689497" sldId="301"/>
        </pc:sldMkLst>
      </pc:sldChg>
      <pc:sldChg chg="del">
        <pc:chgData name="周 绍景" userId="ace85fa8b36d3102" providerId="LiveId" clId="{26F891DC-3586-4048-B07D-D6E186CA6CF3}" dt="2020-03-19T04:39:59.720" v="0" actId="47"/>
        <pc:sldMkLst>
          <pc:docMk/>
          <pc:sldMk cId="318666073" sldId="302"/>
        </pc:sldMkLst>
      </pc:sldChg>
      <pc:sldChg chg="delSp modSp mod">
        <pc:chgData name="周 绍景" userId="ace85fa8b36d3102" providerId="LiveId" clId="{26F891DC-3586-4048-B07D-D6E186CA6CF3}" dt="2020-03-19T04:58:26.058" v="139" actId="2711"/>
        <pc:sldMkLst>
          <pc:docMk/>
          <pc:sldMk cId="3816218731" sldId="303"/>
        </pc:sldMkLst>
        <pc:spChg chg="mod">
          <ac:chgData name="周 绍景" userId="ace85fa8b36d3102" providerId="LiveId" clId="{26F891DC-3586-4048-B07D-D6E186CA6CF3}" dt="2020-03-19T04:58:26.058" v="139" actId="2711"/>
          <ac:spMkLst>
            <pc:docMk/>
            <pc:sldMk cId="3816218731" sldId="303"/>
            <ac:spMk id="46" creationId="{DF8F0301-68D9-DA41-B1B4-4C571AA599A8}"/>
          </ac:spMkLst>
        </pc:spChg>
        <pc:spChg chg="mod">
          <ac:chgData name="周 绍景" userId="ace85fa8b36d3102" providerId="LiveId" clId="{26F891DC-3586-4048-B07D-D6E186CA6CF3}" dt="2020-03-19T04:58:26.058" v="139" actId="2711"/>
          <ac:spMkLst>
            <pc:docMk/>
            <pc:sldMk cId="3816218731" sldId="303"/>
            <ac:spMk id="47" creationId="{51B80E22-D74E-2E4B-9F3E-1EDE4160C0A3}"/>
          </ac:spMkLst>
        </pc:spChg>
        <pc:spChg chg="mod">
          <ac:chgData name="周 绍景" userId="ace85fa8b36d3102" providerId="LiveId" clId="{26F891DC-3586-4048-B07D-D6E186CA6CF3}" dt="2020-03-19T04:41:04.266" v="63" actId="2711"/>
          <ac:spMkLst>
            <pc:docMk/>
            <pc:sldMk cId="3816218731" sldId="303"/>
            <ac:spMk id="65" creationId="{8F31E2CA-E9F2-E941-A679-AD9C3623958B}"/>
          </ac:spMkLst>
        </pc:spChg>
        <pc:spChg chg="mod">
          <ac:chgData name="周 绍景" userId="ace85fa8b36d3102" providerId="LiveId" clId="{26F891DC-3586-4048-B07D-D6E186CA6CF3}" dt="2020-03-19T04:41:04.266" v="63" actId="2711"/>
          <ac:spMkLst>
            <pc:docMk/>
            <pc:sldMk cId="3816218731" sldId="303"/>
            <ac:spMk id="2294" creationId="{00000000-0000-0000-0000-000000000000}"/>
          </ac:spMkLst>
        </pc:spChg>
        <pc:grpChg chg="del mod">
          <ac:chgData name="周 绍景" userId="ace85fa8b36d3102" providerId="LiveId" clId="{26F891DC-3586-4048-B07D-D6E186CA6CF3}" dt="2020-03-19T04:50:40.807" v="114" actId="478"/>
          <ac:grpSpMkLst>
            <pc:docMk/>
            <pc:sldMk cId="3816218731" sldId="303"/>
            <ac:grpSpMk id="32" creationId="{09B23C4A-5A09-8249-9597-95FB015A3629}"/>
          </ac:grpSpMkLst>
        </pc:grpChg>
        <pc:grpChg chg="del mod">
          <ac:chgData name="周 绍景" userId="ace85fa8b36d3102" providerId="LiveId" clId="{26F891DC-3586-4048-B07D-D6E186CA6CF3}" dt="2020-03-19T04:50:40.807" v="114" actId="478"/>
          <ac:grpSpMkLst>
            <pc:docMk/>
            <pc:sldMk cId="3816218731" sldId="303"/>
            <ac:grpSpMk id="33" creationId="{96D1D063-8C34-624A-90D7-3C85D5E52E93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5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5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2243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2:06.200" v="119"/>
          <ac:grpSpMkLst>
            <pc:docMk/>
            <pc:sldMk cId="3816218731" sldId="303"/>
            <ac:grpSpMk id="2244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2298" creationId="{00000000-0000-0000-0000-000000000000}"/>
          </ac:grpSpMkLst>
        </pc:grpChg>
        <pc:grpChg chg="mod">
          <ac:chgData name="周 绍景" userId="ace85fa8b36d3102" providerId="LiveId" clId="{26F891DC-3586-4048-B07D-D6E186CA6CF3}" dt="2020-03-19T04:58:26.058" v="139" actId="2711"/>
          <ac:grpSpMkLst>
            <pc:docMk/>
            <pc:sldMk cId="3816218731" sldId="303"/>
            <ac:grpSpMk id="2299" creationId="{00000000-0000-0000-0000-000000000000}"/>
          </ac:grpSpMkLst>
        </pc:grpChg>
      </pc:sldChg>
      <pc:sldChg chg="modSp add mod">
        <pc:chgData name="周 绍景" userId="ace85fa8b36d3102" providerId="LiveId" clId="{26F891DC-3586-4048-B07D-D6E186CA6CF3}" dt="2020-03-19T05:46:05.072" v="946"/>
        <pc:sldMkLst>
          <pc:docMk/>
          <pc:sldMk cId="3966712465" sldId="304"/>
        </pc:sldMkLst>
        <pc:spChg chg="mod">
          <ac:chgData name="周 绍景" userId="ace85fa8b36d3102" providerId="LiveId" clId="{26F891DC-3586-4048-B07D-D6E186CA6CF3}" dt="2020-03-19T05:46:05.072" v="946"/>
          <ac:spMkLst>
            <pc:docMk/>
            <pc:sldMk cId="3966712465" sldId="304"/>
            <ac:spMk id="2195" creationId="{00000000-0000-0000-0000-000000000000}"/>
          </ac:spMkLst>
        </pc:spChg>
      </pc:sldChg>
      <pc:sldChg chg="addSp modSp add mod">
        <pc:chgData name="周 绍景" userId="ace85fa8b36d3102" providerId="LiveId" clId="{26F891DC-3586-4048-B07D-D6E186CA6CF3}" dt="2020-03-19T05:53:53.651" v="1094" actId="123"/>
        <pc:sldMkLst>
          <pc:docMk/>
          <pc:sldMk cId="1793036256" sldId="305"/>
        </pc:sldMkLst>
        <pc:spChg chg="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3" creationId="{E469B71F-91E6-447F-B65B-4C6C2B590DCE}"/>
          </ac:spMkLst>
        </pc:spChg>
        <pc:spChg chg="add 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18" creationId="{D7B15A43-039C-42C0-BF81-D649BC977E32}"/>
          </ac:spMkLst>
        </pc:spChg>
        <pc:spChg chg="add mod">
          <ac:chgData name="周 绍景" userId="ace85fa8b36d3102" providerId="LiveId" clId="{26F891DC-3586-4048-B07D-D6E186CA6CF3}" dt="2020-03-19T05:53:53.651" v="1094" actId="123"/>
          <ac:spMkLst>
            <pc:docMk/>
            <pc:sldMk cId="1793036256" sldId="305"/>
            <ac:spMk id="19" creationId="{BE326BF3-F601-4DE0-8D6F-ECAD15116E28}"/>
          </ac:spMkLst>
        </pc:spChg>
        <pc:spChg chg="mod">
          <ac:chgData name="周 绍景" userId="ace85fa8b36d3102" providerId="LiveId" clId="{26F891DC-3586-4048-B07D-D6E186CA6CF3}" dt="2020-03-19T05:46:05.072" v="946"/>
          <ac:spMkLst>
            <pc:docMk/>
            <pc:sldMk cId="1793036256" sldId="305"/>
            <ac:spMk id="39" creationId="{00000000-0000-0000-0000-000000000000}"/>
          </ac:spMkLst>
        </pc:spChg>
        <pc:grpChg chg="mod">
          <ac:chgData name="周 绍景" userId="ace85fa8b36d3102" providerId="LiveId" clId="{26F891DC-3586-4048-B07D-D6E186CA6CF3}" dt="2020-03-19T05:45:30.137" v="945"/>
          <ac:grpSpMkLst>
            <pc:docMk/>
            <pc:sldMk cId="1793036256" sldId="305"/>
            <ac:grpSpMk id="2" creationId="{7FADDFF4-D4C6-4747-B397-69853FBCED94}"/>
          </ac:grpSpMkLst>
        </pc:grpChg>
      </pc:sldChg>
      <pc:sldChg chg="delSp modSp add mod ord">
        <pc:chgData name="周 绍景" userId="ace85fa8b36d3102" providerId="LiveId" clId="{26F891DC-3586-4048-B07D-D6E186CA6CF3}" dt="2020-03-19T06:00:26.628" v="1251"/>
        <pc:sldMkLst>
          <pc:docMk/>
          <pc:sldMk cId="3617966263" sldId="306"/>
        </pc:sldMkLst>
        <pc:spChg chg="mod">
          <ac:chgData name="周 绍景" userId="ace85fa8b36d3102" providerId="LiveId" clId="{26F891DC-3586-4048-B07D-D6E186CA6CF3}" dt="2020-03-19T05:57:27.053" v="1106"/>
          <ac:spMkLst>
            <pc:docMk/>
            <pc:sldMk cId="3617966263" sldId="306"/>
            <ac:spMk id="3" creationId="{E469B71F-91E6-447F-B65B-4C6C2B590DCE}"/>
          </ac:spMkLst>
        </pc:spChg>
        <pc:spChg chg="del">
          <ac:chgData name="周 绍景" userId="ace85fa8b36d3102" providerId="LiveId" clId="{26F891DC-3586-4048-B07D-D6E186CA6CF3}" dt="2020-03-19T05:43:47.762" v="895" actId="478"/>
          <ac:spMkLst>
            <pc:docMk/>
            <pc:sldMk cId="3617966263" sldId="306"/>
            <ac:spMk id="18" creationId="{D7B15A43-039C-42C0-BF81-D649BC977E32}"/>
          </ac:spMkLst>
        </pc:spChg>
        <pc:spChg chg="del">
          <ac:chgData name="周 绍景" userId="ace85fa8b36d3102" providerId="LiveId" clId="{26F891DC-3586-4048-B07D-D6E186CA6CF3}" dt="2020-03-19T05:43:47.762" v="895" actId="478"/>
          <ac:spMkLst>
            <pc:docMk/>
            <pc:sldMk cId="3617966263" sldId="306"/>
            <ac:spMk id="19" creationId="{BE326BF3-F601-4DE0-8D6F-ECAD15116E28}"/>
          </ac:spMkLst>
        </pc:spChg>
        <pc:spChg chg="mod">
          <ac:chgData name="周 绍景" userId="ace85fa8b36d3102" providerId="LiveId" clId="{26F891DC-3586-4048-B07D-D6E186CA6CF3}" dt="2020-03-19T05:46:50.151" v="976"/>
          <ac:spMkLst>
            <pc:docMk/>
            <pc:sldMk cId="3617966263" sldId="306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5:46:55.760" v="987"/>
          <ac:spMkLst>
            <pc:docMk/>
            <pc:sldMk cId="3617966263" sldId="306"/>
            <ac:spMk id="40" creationId="{00000000-0000-0000-0000-000000000000}"/>
          </ac:spMkLst>
        </pc:spChg>
      </pc:sldChg>
      <pc:sldChg chg="modSp add mod ord">
        <pc:chgData name="周 绍景" userId="ace85fa8b36d3102" providerId="LiveId" clId="{26F891DC-3586-4048-B07D-D6E186CA6CF3}" dt="2020-03-19T06:01:37.504" v="1264"/>
        <pc:sldMkLst>
          <pc:docMk/>
          <pc:sldMk cId="2472998679" sldId="307"/>
        </pc:sldMkLst>
        <pc:spChg chg="mod">
          <ac:chgData name="周 绍景" userId="ace85fa8b36d3102" providerId="LiveId" clId="{26F891DC-3586-4048-B07D-D6E186CA6CF3}" dt="2020-03-19T05:59:34.122" v="1249"/>
          <ac:spMkLst>
            <pc:docMk/>
            <pc:sldMk cId="2472998679" sldId="307"/>
            <ac:spMk id="3" creationId="{E469B71F-91E6-447F-B65B-4C6C2B590DCE}"/>
          </ac:spMkLst>
        </pc:spChg>
      </pc:sldChg>
      <pc:sldChg chg="addSp delSp modSp add mod">
        <pc:chgData name="周 绍景" userId="ace85fa8b36d3102" providerId="LiveId" clId="{26F891DC-3586-4048-B07D-D6E186CA6CF3}" dt="2020-03-19T06:15:25.482" v="1598" actId="313"/>
        <pc:sldMkLst>
          <pc:docMk/>
          <pc:sldMk cId="2276380851" sldId="308"/>
        </pc:sldMkLst>
        <pc:spChg chg="del mod">
          <ac:chgData name="周 绍景" userId="ace85fa8b36d3102" providerId="LiveId" clId="{26F891DC-3586-4048-B07D-D6E186CA6CF3}" dt="2020-03-19T06:01:27.924" v="1262" actId="478"/>
          <ac:spMkLst>
            <pc:docMk/>
            <pc:sldMk cId="2276380851" sldId="308"/>
            <ac:spMk id="3" creationId="{E469B71F-91E6-447F-B65B-4C6C2B590DCE}"/>
          </ac:spMkLst>
        </pc:spChg>
        <pc:spChg chg="add mod">
          <ac:chgData name="周 绍景" userId="ace85fa8b36d3102" providerId="LiveId" clId="{26F891DC-3586-4048-B07D-D6E186CA6CF3}" dt="2020-03-19T06:15:25.482" v="1598" actId="313"/>
          <ac:spMkLst>
            <pc:docMk/>
            <pc:sldMk cId="2276380851" sldId="308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07:58.863" v="1405"/>
        <pc:sldMkLst>
          <pc:docMk/>
          <pc:sldMk cId="3324551614" sldId="309"/>
        </pc:sldMkLst>
        <pc:spChg chg="mod">
          <ac:chgData name="周 绍景" userId="ace85fa8b36d3102" providerId="LiveId" clId="{26F891DC-3586-4048-B07D-D6E186CA6CF3}" dt="2020-03-19T06:07:58.863" v="1405"/>
          <ac:spMkLst>
            <pc:docMk/>
            <pc:sldMk cId="3324551614" sldId="309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11:24.533" v="1493"/>
        <pc:sldMkLst>
          <pc:docMk/>
          <pc:sldMk cId="568175722" sldId="310"/>
        </pc:sldMkLst>
        <pc:spChg chg="mod">
          <ac:chgData name="周 绍景" userId="ace85fa8b36d3102" providerId="LiveId" clId="{26F891DC-3586-4048-B07D-D6E186CA6CF3}" dt="2020-03-19T06:11:24.533" v="1493"/>
          <ac:spMkLst>
            <pc:docMk/>
            <pc:sldMk cId="568175722" sldId="310"/>
            <ac:spMk id="18" creationId="{209C721C-32E6-4E18-A4A9-3A6F59615FC1}"/>
          </ac:spMkLst>
        </pc:spChg>
      </pc:sldChg>
      <pc:sldChg chg="modSp add mod">
        <pc:chgData name="周 绍景" userId="ace85fa8b36d3102" providerId="LiveId" clId="{26F891DC-3586-4048-B07D-D6E186CA6CF3}" dt="2020-03-19T06:18:12.685" v="1620"/>
        <pc:sldMkLst>
          <pc:docMk/>
          <pc:sldMk cId="1895778597" sldId="311"/>
        </pc:sldMkLst>
        <pc:spChg chg="mod">
          <ac:chgData name="周 绍景" userId="ace85fa8b36d3102" providerId="LiveId" clId="{26F891DC-3586-4048-B07D-D6E186CA6CF3}" dt="2020-03-19T06:18:02.810" v="1608"/>
          <ac:spMkLst>
            <pc:docMk/>
            <pc:sldMk cId="1895778597" sldId="311"/>
            <ac:spMk id="39" creationId="{00000000-0000-0000-0000-000000000000}"/>
          </ac:spMkLst>
        </pc:spChg>
        <pc:spChg chg="mod">
          <ac:chgData name="周 绍景" userId="ace85fa8b36d3102" providerId="LiveId" clId="{26F891DC-3586-4048-B07D-D6E186CA6CF3}" dt="2020-03-19T06:18:12.685" v="1620"/>
          <ac:spMkLst>
            <pc:docMk/>
            <pc:sldMk cId="1895778597" sldId="311"/>
            <ac:spMk id="40" creationId="{00000000-0000-0000-0000-000000000000}"/>
          </ac:spMkLst>
        </pc:spChg>
      </pc:sldChg>
      <pc:sldMasterChg chg="modTransition modSldLayout">
        <pc:chgData name="周 绍景" userId="ace85fa8b36d3102" providerId="LiveId" clId="{26F891DC-3586-4048-B07D-D6E186CA6CF3}" dt="2020-03-19T04:52:06.200" v="119"/>
        <pc:sldMasterMkLst>
          <pc:docMk/>
          <pc:sldMasterMk cId="57031791" sldId="2147483650"/>
        </pc:sldMasterMkLst>
        <pc:sldLayoutChg chg="modTransition">
          <pc:chgData name="周 绍景" userId="ace85fa8b36d3102" providerId="LiveId" clId="{26F891DC-3586-4048-B07D-D6E186CA6CF3}" dt="2020-03-19T04:52:06.200" v="119"/>
          <pc:sldLayoutMkLst>
            <pc:docMk/>
            <pc:sldMasterMk cId="57031791" sldId="2147483650"/>
            <pc:sldLayoutMk cId="2705359538" sldId="2147483657"/>
          </pc:sldLayoutMkLst>
        </pc:sldLayoutChg>
      </pc:sldMasterChg>
      <pc:sldMasterChg chg="setBg modSldLayout">
        <pc:chgData name="周 绍景" userId="ace85fa8b36d3102" providerId="LiveId" clId="{26F891DC-3586-4048-B07D-D6E186CA6CF3}" dt="2020-03-19T04:53:31.294" v="125"/>
        <pc:sldMasterMkLst>
          <pc:docMk/>
          <pc:sldMasterMk cId="1645197718" sldId="2147483650"/>
        </pc:sldMasterMkLst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647752338" sldId="2147483651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546949667" sldId="2147483652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091744411" sldId="2147483653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158043464" sldId="2147483654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1226388617" sldId="2147483655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996289263" sldId="2147483656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961110323" sldId="2147483657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068822866" sldId="2147483658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211156854" sldId="2147483659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2333837345" sldId="2147483660"/>
          </pc:sldLayoutMkLst>
        </pc:sldLayoutChg>
        <pc:sldLayoutChg chg="setBg">
          <pc:chgData name="周 绍景" userId="ace85fa8b36d3102" providerId="LiveId" clId="{26F891DC-3586-4048-B07D-D6E186CA6CF3}" dt="2020-03-19T04:53:31.294" v="125"/>
          <pc:sldLayoutMkLst>
            <pc:docMk/>
            <pc:sldMasterMk cId="1645197718" sldId="2147483650"/>
            <pc:sldLayoutMk cId="3918708123" sldId="2147483661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3.516" v="85"/>
        <pc:sldMasterMkLst>
          <pc:docMk/>
          <pc:sldMasterMk cId="2343889407" sldId="2147483650"/>
        </pc:sldMasterMkLst>
        <pc:sldLayoutChg chg="modTransition">
          <pc:chgData name="周 绍景" userId="ace85fa8b36d3102" providerId="LiveId" clId="{26F891DC-3586-4048-B07D-D6E186CA6CF3}" dt="2020-03-19T04:43:23.516" v="85"/>
          <pc:sldLayoutMkLst>
            <pc:docMk/>
            <pc:sldMasterMk cId="2343889407" sldId="2147483650"/>
            <pc:sldLayoutMk cId="1024033093" sldId="2147483657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922" v="84"/>
        <pc:sldMasterMkLst>
          <pc:docMk/>
          <pc:sldMasterMk cId="661149042" sldId="2147483662"/>
        </pc:sldMasterMkLst>
        <pc:sldLayoutChg chg="modTransition">
          <pc:chgData name="周 绍景" userId="ace85fa8b36d3102" providerId="LiveId" clId="{26F891DC-3586-4048-B07D-D6E186CA6CF3}" dt="2020-03-19T04:43:22.922" v="84"/>
          <pc:sldLayoutMkLst>
            <pc:docMk/>
            <pc:sldMasterMk cId="661149042" sldId="2147483662"/>
            <pc:sldLayoutMk cId="4213927860" sldId="2147483669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703" v="83"/>
        <pc:sldMasterMkLst>
          <pc:docMk/>
          <pc:sldMasterMk cId="63160618" sldId="2147483674"/>
        </pc:sldMasterMkLst>
        <pc:sldLayoutChg chg="modTransition">
          <pc:chgData name="周 绍景" userId="ace85fa8b36d3102" providerId="LiveId" clId="{26F891DC-3586-4048-B07D-D6E186CA6CF3}" dt="2020-03-19T04:43:22.703" v="83"/>
          <pc:sldLayoutMkLst>
            <pc:docMk/>
            <pc:sldMasterMk cId="63160618" sldId="2147483674"/>
            <pc:sldLayoutMk cId="117236367" sldId="2147483681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2.344" v="82"/>
        <pc:sldMasterMkLst>
          <pc:docMk/>
          <pc:sldMasterMk cId="695940237" sldId="2147483686"/>
        </pc:sldMasterMkLst>
        <pc:sldLayoutChg chg="modTransition">
          <pc:chgData name="周 绍景" userId="ace85fa8b36d3102" providerId="LiveId" clId="{26F891DC-3586-4048-B07D-D6E186CA6CF3}" dt="2020-03-19T04:43:22.344" v="82"/>
          <pc:sldLayoutMkLst>
            <pc:docMk/>
            <pc:sldMasterMk cId="695940237" sldId="2147483686"/>
            <pc:sldLayoutMk cId="2977606703" sldId="2147483693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1.313" v="81"/>
        <pc:sldMasterMkLst>
          <pc:docMk/>
          <pc:sldMasterMk cId="34089851" sldId="2147483698"/>
        </pc:sldMasterMkLst>
        <pc:sldLayoutChg chg="modTransition">
          <pc:chgData name="周 绍景" userId="ace85fa8b36d3102" providerId="LiveId" clId="{26F891DC-3586-4048-B07D-D6E186CA6CF3}" dt="2020-03-19T04:43:21.313" v="81"/>
          <pc:sldLayoutMkLst>
            <pc:docMk/>
            <pc:sldMasterMk cId="34089851" sldId="2147483698"/>
            <pc:sldLayoutMk cId="925089032" sldId="2147483705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0.922" v="80"/>
        <pc:sldMasterMkLst>
          <pc:docMk/>
          <pc:sldMasterMk cId="3428892977" sldId="2147483710"/>
        </pc:sldMasterMkLst>
        <pc:sldLayoutChg chg="modTransition">
          <pc:chgData name="周 绍景" userId="ace85fa8b36d3102" providerId="LiveId" clId="{26F891DC-3586-4048-B07D-D6E186CA6CF3}" dt="2020-03-19T04:43:20.922" v="80"/>
          <pc:sldLayoutMkLst>
            <pc:docMk/>
            <pc:sldMasterMk cId="3428892977" sldId="2147483710"/>
            <pc:sldLayoutMk cId="1825549707" sldId="2147483717"/>
          </pc:sldLayoutMkLst>
        </pc:sldLayoutChg>
      </pc:sldMasterChg>
      <pc:sldMasterChg chg="modTransition modSldLayout">
        <pc:chgData name="周 绍景" userId="ace85fa8b36d3102" providerId="LiveId" clId="{26F891DC-3586-4048-B07D-D6E186CA6CF3}" dt="2020-03-19T04:43:20.375" v="79"/>
        <pc:sldMasterMkLst>
          <pc:docMk/>
          <pc:sldMasterMk cId="4233879230" sldId="2147483722"/>
        </pc:sldMasterMkLst>
        <pc:sldLayoutChg chg="modTransition">
          <pc:chgData name="周 绍景" userId="ace85fa8b36d3102" providerId="LiveId" clId="{26F891DC-3586-4048-B07D-D6E186CA6CF3}" dt="2020-03-19T04:43:20.375" v="79"/>
          <pc:sldLayoutMkLst>
            <pc:docMk/>
            <pc:sldMasterMk cId="4233879230" sldId="2147483722"/>
            <pc:sldLayoutMk cId="833012818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等线" panose="02010600030101010101" pitchFamily="2" charset="-122"/>
              </a:defRPr>
            </a:lvl1pPr>
          </a:lstStyle>
          <a:p>
            <a:fld id="{E803EE7F-99C3-4A5A-84F3-93B00FA08876}" type="datetimeFigureOut">
              <a:rPr lang="zh-CN" altLang="en-US" smtClean="0"/>
              <a:pPr/>
              <a:t>2020/3/19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等线" panose="02010600030101010101" pitchFamily="2" charset="-122"/>
              </a:defRPr>
            </a:lvl1pPr>
          </a:lstStyle>
          <a:p>
            <a:fld id="{7668CC2D-76F1-462D-95A1-A11D843859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61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等线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5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1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7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279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0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80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1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0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689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16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01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2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93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10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34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64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三层，单隐藏层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8CC2D-76F1-462D-95A1-A11D8438598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81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5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37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0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4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4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4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9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2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6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192984" y="2191788"/>
            <a:ext cx="5362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algn="ctr"/>
            <a:r>
              <a:rPr lang="zh-CN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论文写作技巧及 </a:t>
            </a:r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等线" panose="02010600030101010101" pitchFamily="2" charset="-122"/>
                <a:cs typeface="Times New Roman" panose="02020603050405020304" pitchFamily="18" charset="0"/>
              </a:rPr>
              <a:t>Tips</a:t>
            </a: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334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713657" cy="558102"/>
            <a:chOff x="827584" y="277988"/>
            <a:chExt cx="71365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摘要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136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Abstract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C721C-32E6-4E18-A4A9-3A6F59615FC1}"/>
              </a:ext>
            </a:extLst>
          </p:cNvPr>
          <p:cNvSpPr txBox="1">
            <a:spLocks/>
          </p:cNvSpPr>
          <p:nvPr/>
        </p:nvSpPr>
        <p:spPr>
          <a:xfrm>
            <a:off x="431800" y="1276616"/>
            <a:ext cx="8280400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注意事项：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冠词：定冠词 </a:t>
            </a:r>
            <a:r>
              <a:rPr lang="en-US" altLang="zh-CN" dirty="0"/>
              <a:t>the </a:t>
            </a:r>
            <a:r>
              <a:rPr lang="zh-CN" altLang="en-US" dirty="0"/>
              <a:t>用于特指时易被漏用。</a:t>
            </a:r>
            <a:r>
              <a:rPr lang="en-US" altLang="zh-CN" dirty="0"/>
              <a:t>the </a:t>
            </a:r>
            <a:r>
              <a:rPr lang="zh-CN" altLang="en-US" dirty="0"/>
              <a:t>用于表示整个群体、分类、时间、地名以及独一无二的事物、形容词最高级等。原则：当我们用 </a:t>
            </a:r>
            <a:r>
              <a:rPr lang="en-US" altLang="zh-CN" dirty="0"/>
              <a:t>the </a:t>
            </a:r>
            <a:r>
              <a:rPr lang="zh-CN" altLang="en-US" dirty="0"/>
              <a:t>时，听者或读者已经明确我们所指的是什么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数词：避免用阿拉伯数字作首词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单复数：一些名词单复数形式不易辨认，从而造成谓语形式出错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多使用短句：长句容易造成语义不清。但要注意避免单调和重复。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175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463"/>
            <a:ext cx="5362421" cy="189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题名 </a:t>
            </a:r>
            <a:r>
              <a:rPr lang="en-US" altLang="zh-CN" sz="2000" dirty="0"/>
              <a:t>(Title)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摘要 </a:t>
            </a:r>
            <a:r>
              <a:rPr lang="en-US" altLang="zh-CN" sz="2000" dirty="0"/>
              <a:t>(Abstract)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引言 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(Introduction)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Tips</a:t>
            </a: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0868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974947" cy="558102"/>
            <a:chOff x="827584" y="277988"/>
            <a:chExt cx="97494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引言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7494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Introduction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C721C-32E6-4E18-A4A9-3A6F59615FC1}"/>
              </a:ext>
            </a:extLst>
          </p:cNvPr>
          <p:cNvSpPr txBox="1">
            <a:spLocks/>
          </p:cNvSpPr>
          <p:nvPr/>
        </p:nvSpPr>
        <p:spPr>
          <a:xfrm>
            <a:off x="431800" y="1507965"/>
            <a:ext cx="8280400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组成部分：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阐述自己研究领域的基本内容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027EF4-5F0A-624A-A683-31F9FC75AAA1}"/>
              </a:ext>
            </a:extLst>
          </p:cNvPr>
          <p:cNvSpPr/>
          <p:nvPr/>
        </p:nvSpPr>
        <p:spPr>
          <a:xfrm>
            <a:off x="431800" y="2402814"/>
            <a:ext cx="8280400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相关工作文献回顾总结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AF7315-202F-2541-8181-5D7D57BC8A8A}"/>
              </a:ext>
            </a:extLst>
          </p:cNvPr>
          <p:cNvSpPr/>
          <p:nvPr/>
        </p:nvSpPr>
        <p:spPr>
          <a:xfrm>
            <a:off x="431800" y="2882165"/>
            <a:ext cx="8280400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分析过去研究的局限性并阐明自己研究的创新点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92FF2F-6634-EA4E-8957-AAE73C9E209F}"/>
              </a:ext>
            </a:extLst>
          </p:cNvPr>
          <p:cNvSpPr/>
          <p:nvPr/>
        </p:nvSpPr>
        <p:spPr>
          <a:xfrm>
            <a:off x="431800" y="3361515"/>
            <a:ext cx="4453238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/>
              <a:t>总结性描述论文的研究内容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7785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974947" cy="558102"/>
            <a:chOff x="827584" y="277988"/>
            <a:chExt cx="97494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引言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7494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Introduction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C721C-32E6-4E18-A4A9-3A6F59615FC1}"/>
              </a:ext>
            </a:extLst>
          </p:cNvPr>
          <p:cNvSpPr txBox="1">
            <a:spLocks/>
          </p:cNvSpPr>
          <p:nvPr/>
        </p:nvSpPr>
        <p:spPr>
          <a:xfrm>
            <a:off x="431800" y="852470"/>
            <a:ext cx="8280400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组成部分：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阐述自己研究领域的基本内容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FC3426-D1C9-B943-B500-1C87766EA7FB}"/>
              </a:ext>
            </a:extLst>
          </p:cNvPr>
          <p:cNvSpPr/>
          <p:nvPr/>
        </p:nvSpPr>
        <p:spPr>
          <a:xfrm>
            <a:off x="431800" y="1680143"/>
            <a:ext cx="8280400" cy="79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尽量简洁明了，不啰嗦；须知看文章者都是该领域的专家，所以一些显而易见的知识要用概括性的而不是叙述性的语言来描述。</a:t>
            </a:r>
            <a:endParaRPr lang="en-US" altLang="zh-CN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4A3EF-D644-CA43-83D9-BDC10C9AC387}"/>
              </a:ext>
            </a:extLst>
          </p:cNvPr>
          <p:cNvSpPr/>
          <p:nvPr/>
        </p:nvSpPr>
        <p:spPr>
          <a:xfrm>
            <a:off x="431800" y="2692017"/>
            <a:ext cx="8280400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相关工作文献回顾总结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3ABD57-6849-6747-8722-386B75D0A2A4}"/>
              </a:ext>
            </a:extLst>
          </p:cNvPr>
          <p:cNvSpPr txBox="1"/>
          <p:nvPr/>
        </p:nvSpPr>
        <p:spPr>
          <a:xfrm>
            <a:off x="431800" y="3120667"/>
            <a:ext cx="8280400" cy="153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把该领域内过去和现在的状况全面概括总结出来，特别是</a:t>
            </a:r>
            <a:r>
              <a:rPr lang="zh-CN" altLang="en-US" sz="1600" b="1" dirty="0"/>
              <a:t>最新的进展</a:t>
            </a:r>
            <a:r>
              <a:rPr lang="zh-CN" altLang="en-US" sz="1600" dirty="0"/>
              <a:t>和过去</a:t>
            </a:r>
            <a:r>
              <a:rPr lang="zh-CN" altLang="en-US" sz="1600" b="1" dirty="0"/>
              <a:t>经典文献</a:t>
            </a:r>
            <a:r>
              <a:rPr lang="zh-CN" altLang="en-US" sz="1600" dirty="0"/>
              <a:t>的引用（一旦审稿人指出这两个毛病，很可能意味着表明你做的不够深入或全面）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文献引用和数据提供一定要准确，切忌片面摘录部分结果而不反映文献的总体结果。此外，引用文献时防止造成抄袭的印象，要用自己的话进行总结描述。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954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974947" cy="558102"/>
            <a:chOff x="827584" y="277988"/>
            <a:chExt cx="97494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引言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7494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Introduction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EAF7315-202F-2541-8181-5D7D57BC8A8A}"/>
              </a:ext>
            </a:extLst>
          </p:cNvPr>
          <p:cNvSpPr/>
          <p:nvPr/>
        </p:nvSpPr>
        <p:spPr>
          <a:xfrm>
            <a:off x="431800" y="1029211"/>
            <a:ext cx="8280400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分析过去研究的局限性并阐明自己研究的创新点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92FF2F-6634-EA4E-8957-AAE73C9E209F}"/>
              </a:ext>
            </a:extLst>
          </p:cNvPr>
          <p:cNvSpPr/>
          <p:nvPr/>
        </p:nvSpPr>
        <p:spPr>
          <a:xfrm>
            <a:off x="431800" y="3200026"/>
            <a:ext cx="4453238" cy="46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总结性描述论文的研究内容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993EFA-C11C-7D4C-B273-B30D73D924E9}"/>
              </a:ext>
            </a:extLst>
          </p:cNvPr>
          <p:cNvSpPr/>
          <p:nvPr/>
        </p:nvSpPr>
        <p:spPr>
          <a:xfrm>
            <a:off x="431800" y="1464970"/>
            <a:ext cx="8280400" cy="1532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阐述局限性时，需要客观公正评价别人的工作，不要把抬高自己研究的价值建立在贬低别人的工作之上，一定要遵循实事求是的原则来分析。</a:t>
            </a:r>
            <a:endParaRPr lang="en-US" altLang="zh-CN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在阐述自己的创新点时，要紧紧围绕过去研究的缺陷性来描述，完整而清晰地描述自己的解决思路。注意文章的摊子不要铺的太大，要抓住一到两点进行深入的阐述。</a:t>
            </a:r>
            <a:endParaRPr lang="en-US" altLang="zh-CN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9D6FE3-DD1F-2E4F-9DED-6790D43911EC}"/>
              </a:ext>
            </a:extLst>
          </p:cNvPr>
          <p:cNvSpPr/>
          <p:nvPr/>
        </p:nvSpPr>
        <p:spPr>
          <a:xfrm>
            <a:off x="431800" y="3626337"/>
            <a:ext cx="8280400" cy="79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分为一、二、三、四等几个方面来描述，为 </a:t>
            </a:r>
            <a:r>
              <a:rPr lang="en" altLang="zh-CN" sz="1600" dirty="0"/>
              <a:t>Introduction</a:t>
            </a:r>
            <a:r>
              <a:rPr lang="zh-CN" altLang="en-US" sz="1600" dirty="0"/>
              <a:t> 做最后的收尾工作。同时在最后指出文章各 </a:t>
            </a:r>
            <a:r>
              <a:rPr lang="en-US" altLang="zh-CN" sz="1600" dirty="0"/>
              <a:t>Section</a:t>
            </a:r>
            <a:r>
              <a:rPr lang="zh-CN" altLang="en-US" sz="1600" dirty="0"/>
              <a:t> 的组成。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193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974947" cy="558102"/>
            <a:chOff x="827584" y="277988"/>
            <a:chExt cx="97494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引言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97494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Introduction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6B7AAB8-745F-1D4B-B628-0C4ABD164211}"/>
              </a:ext>
            </a:extLst>
          </p:cNvPr>
          <p:cNvSpPr txBox="1">
            <a:spLocks/>
          </p:cNvSpPr>
          <p:nvPr/>
        </p:nvSpPr>
        <p:spPr>
          <a:xfrm>
            <a:off x="431800" y="1014232"/>
            <a:ext cx="8280400" cy="342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基本要求：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尽量准确、清楚且简洁地指出所探讨问题的本质和范围，对研究背景的阐述做到繁简适度。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在背景介绍和问题的提出中，应引用“</a:t>
            </a:r>
            <a:r>
              <a:rPr lang="zh-CN" altLang="en-US" sz="1600" b="1" dirty="0"/>
              <a:t>最相关</a:t>
            </a:r>
            <a:r>
              <a:rPr lang="zh-CN" altLang="en-US" sz="1600" dirty="0"/>
              <a:t>”的文献。要</a:t>
            </a:r>
            <a:r>
              <a:rPr lang="zh-CN" altLang="en-US" sz="1600" u="sng" dirty="0"/>
              <a:t>优先选择引用的文献包括相关研究中的经典、重要和最具说服力的文献</a:t>
            </a:r>
            <a:r>
              <a:rPr lang="zh-CN" altLang="en-US" sz="1600" dirty="0"/>
              <a:t>，力戒刻意回避引用最重要的相关文献（甚至是对作者研究具某种“启示”性意义的文献）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采取适当的方式强调作者在本次研究中最重要的发现或贡献，让读者顺着逻辑的演进阅读论文。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解释或定义专门术语或缩写词，以帮助编辑、审稿人和读者阅读稿件。</a:t>
            </a:r>
          </a:p>
        </p:txBody>
      </p:sp>
    </p:spTree>
    <p:extLst>
      <p:ext uri="{BB962C8B-B14F-4D97-AF65-F5344CB8AC3E}">
        <p14:creationId xmlns:p14="http://schemas.microsoft.com/office/powerpoint/2010/main" val="1852834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463"/>
            <a:ext cx="5362421" cy="189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题名 </a:t>
            </a:r>
            <a:r>
              <a:rPr lang="en-US" altLang="zh-CN" sz="2000" dirty="0"/>
              <a:t>(Title)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摘要 </a:t>
            </a:r>
            <a:r>
              <a:rPr lang="en-US" altLang="zh-CN" sz="2000" dirty="0"/>
              <a:t>(Abstract)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引言 </a:t>
            </a:r>
            <a:r>
              <a:rPr lang="en-US" altLang="zh-CN" sz="2000" dirty="0"/>
              <a:t>(Introduction)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</a:t>
            </a: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4196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3116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However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 引导不足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4023C00-282E-7B40-A7F6-5603C7C3AEF2}"/>
              </a:ext>
            </a:extLst>
          </p:cNvPr>
          <p:cNvSpPr txBox="1">
            <a:spLocks/>
          </p:cNvSpPr>
          <p:nvPr/>
        </p:nvSpPr>
        <p:spPr>
          <a:xfrm>
            <a:off x="431800" y="1092530"/>
            <a:ext cx="8280400" cy="295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指出当前研究的不足以及有目的地引导出自己的研究的重要性，通常在叙述了前人成果之后，用 </a:t>
            </a:r>
            <a:r>
              <a:rPr lang="en" altLang="zh-CN" dirty="0"/>
              <a:t>However </a:t>
            </a:r>
            <a:r>
              <a:rPr lang="zh-CN" altLang="en-US" dirty="0"/>
              <a:t>来引导不足，比如：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(information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research)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(studies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investigations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researchers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attempts)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(research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records)</a:t>
            </a:r>
            <a:r>
              <a:rPr lang="zh-CN" altLang="en-US" dirty="0"/>
              <a:t> </a:t>
            </a:r>
            <a:r>
              <a:rPr lang="en-US" altLang="zh-CN" dirty="0"/>
              <a:t>(has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have)</a:t>
            </a:r>
            <a:r>
              <a:rPr lang="zh-CN" altLang="en-US" dirty="0"/>
              <a:t> </a:t>
            </a:r>
            <a:r>
              <a:rPr lang="en-US" altLang="zh-CN" dirty="0"/>
              <a:t>(failed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ignored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misinterpreted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overestimated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underestimated)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(inconclusive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misleading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unsatisfactory)</a:t>
            </a:r>
          </a:p>
        </p:txBody>
      </p:sp>
    </p:spTree>
    <p:extLst>
      <p:ext uri="{BB962C8B-B14F-4D97-AF65-F5344CB8AC3E}">
        <p14:creationId xmlns:p14="http://schemas.microsoft.com/office/powerpoint/2010/main" val="17601685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27544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：提出自己的观点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4023C00-282E-7B40-A7F6-5603C7C3AEF2}"/>
              </a:ext>
            </a:extLst>
          </p:cNvPr>
          <p:cNvSpPr txBox="1">
            <a:spLocks/>
          </p:cNvSpPr>
          <p:nvPr/>
        </p:nvSpPr>
        <p:spPr>
          <a:xfrm>
            <a:off x="431800" y="773304"/>
            <a:ext cx="8280400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提出自己的观点常用：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(reports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Furthermore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Moreover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addition,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6EE7-05F4-DB4A-ABE8-78917C7ED1DA}"/>
              </a:ext>
            </a:extLst>
          </p:cNvPr>
          <p:cNvSpPr txBox="1"/>
          <p:nvPr/>
        </p:nvSpPr>
        <p:spPr>
          <a:xfrm>
            <a:off x="431800" y="2974203"/>
            <a:ext cx="8280400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具体的：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如果观点不是这篇文章最新提出的，通常要用 </a:t>
            </a:r>
            <a:r>
              <a:rPr lang="en" altLang="zh-CN" dirty="0"/>
              <a:t>We confirm 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对于自己很自信的观点，可用 </a:t>
            </a:r>
            <a:r>
              <a:rPr lang="en" altLang="zh-CN" dirty="0"/>
              <a:t>We believe</a:t>
            </a:r>
            <a:r>
              <a:rPr lang="zh-CN" altLang="en-US" dirty="0"/>
              <a:t> </a:t>
            </a:r>
            <a:r>
              <a:rPr lang="en" altLang="zh-CN" dirty="0"/>
              <a:t>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由数据推断出一定的结论，用 </a:t>
            </a:r>
            <a:r>
              <a:rPr lang="en" altLang="zh-CN" dirty="0"/>
              <a:t>Results indicate, infer, suggest, imply 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9256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2818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：提出自己的观点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B956EE7-05F4-DB4A-ABE8-78917C7ED1DA}"/>
              </a:ext>
            </a:extLst>
          </p:cNvPr>
          <p:cNvSpPr txBox="1"/>
          <p:nvPr/>
        </p:nvSpPr>
        <p:spPr>
          <a:xfrm>
            <a:off x="431800" y="839319"/>
            <a:ext cx="8280400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具体的：</a:t>
            </a:r>
            <a:endParaRPr kumimoji="1"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如果观点不是这篇文章最新提出的，通常要用 </a:t>
            </a:r>
            <a:r>
              <a:rPr lang="en" altLang="zh-CN" dirty="0"/>
              <a:t>We confirm 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对于自己很自信的观点，可用 </a:t>
            </a:r>
            <a:r>
              <a:rPr lang="en" altLang="zh-CN" dirty="0"/>
              <a:t>We believe</a:t>
            </a:r>
            <a:r>
              <a:rPr lang="zh-CN" altLang="en-US" dirty="0"/>
              <a:t> </a:t>
            </a:r>
            <a:r>
              <a:rPr lang="en" altLang="zh-CN" dirty="0"/>
              <a:t>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 由数据推断出一定的结论，用 </a:t>
            </a:r>
            <a:r>
              <a:rPr lang="en" altLang="zh-CN" dirty="0"/>
              <a:t>Results indicate, infer, suggest, imply that</a:t>
            </a:r>
            <a:r>
              <a:rPr lang="zh-CN" altLang="en-US" dirty="0"/>
              <a:t> </a:t>
            </a:r>
            <a:r>
              <a:rPr lang="en" altLang="zh-CN" dirty="0"/>
              <a:t>...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6B781-06EA-7840-9E11-62DEB5112F05}"/>
              </a:ext>
            </a:extLst>
          </p:cNvPr>
          <p:cNvSpPr txBox="1"/>
          <p:nvPr/>
        </p:nvSpPr>
        <p:spPr>
          <a:xfrm>
            <a:off x="431800" y="2481172"/>
            <a:ext cx="8280400" cy="21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 在极其特别的情况才可以用 </a:t>
            </a:r>
            <a:r>
              <a:rPr lang="en" altLang="zh-CN" dirty="0"/>
              <a:t>We put forward</a:t>
            </a:r>
            <a:r>
              <a:rPr lang="zh-CN" altLang="en-US" dirty="0"/>
              <a:t> </a:t>
            </a:r>
            <a:r>
              <a:rPr lang="en" altLang="zh-CN" dirty="0"/>
              <a:t>(discover,</a:t>
            </a:r>
            <a:r>
              <a:rPr lang="zh-CN" altLang="en-US" dirty="0"/>
              <a:t> </a:t>
            </a:r>
            <a:r>
              <a:rPr lang="en" altLang="zh-CN" dirty="0"/>
              <a:t>observe) .. “</a:t>
            </a:r>
            <a:r>
              <a:rPr lang="en" altLang="zh-CN" b="1" dirty="0"/>
              <a:t>for the 	first time</a:t>
            </a:r>
            <a:r>
              <a:rPr lang="en" altLang="zh-CN" dirty="0"/>
              <a:t>”</a:t>
            </a:r>
            <a:r>
              <a:rPr lang="zh-CN" altLang="en-US" dirty="0"/>
              <a:t> 来强调自己的创新</a:t>
            </a:r>
            <a:endParaRPr lang="e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 如果对所提出的观点不完全肯定，可用</a:t>
            </a:r>
          </a:p>
          <a:p>
            <a:pPr>
              <a:lnSpc>
                <a:spcPct val="150000"/>
              </a:lnSpc>
            </a:pPr>
            <a:r>
              <a:rPr lang="en" altLang="zh-CN" dirty="0"/>
              <a:t>	We tentatively</a:t>
            </a:r>
            <a:r>
              <a:rPr lang="zh-CN" altLang="en-US" dirty="0"/>
              <a:t> </a:t>
            </a:r>
            <a:r>
              <a:rPr lang="en" altLang="zh-CN" dirty="0"/>
              <a:t>put forward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The results</a:t>
            </a:r>
            <a:r>
              <a:rPr lang="zh-CN" altLang="en-US" dirty="0"/>
              <a:t> </a:t>
            </a:r>
            <a:r>
              <a:rPr lang="en-US" altLang="zh-CN" dirty="0"/>
              <a:t>may be due to (caused by) attributed to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93096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399"/>
            <a:ext cx="5362421" cy="18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题名 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摘要 </a:t>
            </a:r>
            <a:r>
              <a:rPr lang="en-US" altLang="zh-CN" sz="2000" dirty="0"/>
              <a:t>(Abstract)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引言 </a:t>
            </a:r>
            <a:r>
              <a:rPr lang="en-US" altLang="zh-CN" sz="2000" dirty="0"/>
              <a:t>(Introduction)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Tips</a:t>
            </a: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712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1728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：连接词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B956EE7-05F4-DB4A-ABE8-78917C7ED1DA}"/>
              </a:ext>
            </a:extLst>
          </p:cNvPr>
          <p:cNvSpPr txBox="1"/>
          <p:nvPr/>
        </p:nvSpPr>
        <p:spPr>
          <a:xfrm>
            <a:off x="431800" y="924417"/>
            <a:ext cx="8280400" cy="1578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常见的连接词有：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" altLang="zh-CN" sz="1600" dirty="0"/>
              <a:t>However, also, in addition,</a:t>
            </a:r>
            <a:r>
              <a:rPr lang="zh-CN" altLang="en-US" sz="1600" dirty="0"/>
              <a:t> </a:t>
            </a:r>
            <a:r>
              <a:rPr lang="en" altLang="zh-CN" sz="1600" dirty="0"/>
              <a:t>consequently,</a:t>
            </a:r>
            <a:r>
              <a:rPr lang="zh-CN" altLang="en-US" sz="1600" dirty="0"/>
              <a:t> </a:t>
            </a:r>
            <a:r>
              <a:rPr lang="en" altLang="zh-CN" sz="1600" dirty="0"/>
              <a:t>afterwards, moreover, Furthermore,</a:t>
            </a:r>
            <a:r>
              <a:rPr lang="zh-CN" altLang="en-US" sz="1600" dirty="0"/>
              <a:t> </a:t>
            </a:r>
            <a:r>
              <a:rPr lang="en" altLang="zh-CN" sz="1600" dirty="0"/>
              <a:t>further, although, unlike, in contrast,</a:t>
            </a:r>
            <a:r>
              <a:rPr lang="zh-CN" altLang="en-US" sz="1600" dirty="0"/>
              <a:t> </a:t>
            </a:r>
            <a:r>
              <a:rPr lang="en" altLang="zh-CN" sz="1600" dirty="0"/>
              <a:t>Similarly,</a:t>
            </a:r>
            <a:r>
              <a:rPr lang="zh-CN" altLang="en-US" sz="1600" dirty="0"/>
              <a:t> </a:t>
            </a:r>
            <a:r>
              <a:rPr lang="en" altLang="zh-CN" sz="1600" dirty="0"/>
              <a:t>Unfortunately,</a:t>
            </a:r>
            <a:r>
              <a:rPr lang="zh-CN" altLang="en-US" sz="1600" dirty="0"/>
              <a:t> </a:t>
            </a:r>
            <a:r>
              <a:rPr lang="en" altLang="zh-CN" sz="1600" dirty="0"/>
              <a:t>alternatively, parallel results,</a:t>
            </a:r>
            <a:r>
              <a:rPr lang="zh-CN" altLang="en-US" sz="1600" dirty="0"/>
              <a:t> </a:t>
            </a:r>
            <a:r>
              <a:rPr lang="en" altLang="zh-CN" sz="1600" dirty="0"/>
              <a:t>In order to, despite, For example, Compared</a:t>
            </a:r>
            <a:r>
              <a:rPr lang="zh-CN" altLang="en-US" sz="1600" dirty="0"/>
              <a:t> </a:t>
            </a:r>
            <a:r>
              <a:rPr lang="en" altLang="zh-CN" sz="1600" dirty="0"/>
              <a:t>with</a:t>
            </a:r>
            <a:r>
              <a:rPr lang="zh-CN" altLang="en-US" sz="1600" dirty="0"/>
              <a:t> </a:t>
            </a:r>
            <a:r>
              <a:rPr lang="en" altLang="zh-CN" sz="1600" dirty="0"/>
              <a:t>other</a:t>
            </a:r>
            <a:r>
              <a:rPr lang="zh-CN" altLang="en-US" sz="1600" dirty="0"/>
              <a:t> </a:t>
            </a:r>
            <a:r>
              <a:rPr lang="en" altLang="zh-CN" sz="1600" dirty="0"/>
              <a:t>results,</a:t>
            </a:r>
            <a:r>
              <a:rPr lang="zh-CN" altLang="en-US" sz="1600" dirty="0"/>
              <a:t> </a:t>
            </a:r>
            <a:r>
              <a:rPr lang="en" altLang="zh-CN" sz="1600" dirty="0"/>
              <a:t>thus, therefore</a:t>
            </a:r>
            <a:r>
              <a:rPr lang="zh-CN" altLang="en-US" sz="1600" dirty="0"/>
              <a:t> </a:t>
            </a:r>
            <a:r>
              <a:rPr lang="en" altLang="zh-CN" sz="1600" dirty="0"/>
              <a:t>...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638EB-FCBA-2E42-856C-53CB85481405}"/>
              </a:ext>
            </a:extLst>
          </p:cNvPr>
          <p:cNvSpPr/>
          <p:nvPr/>
        </p:nvSpPr>
        <p:spPr>
          <a:xfrm>
            <a:off x="431800" y="2598534"/>
            <a:ext cx="8090945" cy="190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如果叙述有时间顺序的事件或者文献，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最早的文献可用 </a:t>
            </a:r>
            <a:r>
              <a:rPr lang="en" altLang="zh-CN" sz="1600" dirty="0"/>
              <a:t>AA</a:t>
            </a:r>
            <a:r>
              <a:rPr lang="zh-CN" altLang="en-US" sz="1600" dirty="0"/>
              <a:t> </a:t>
            </a:r>
            <a:r>
              <a:rPr lang="en" altLang="zh-CN" sz="1600" dirty="0"/>
              <a:t>advocated it for the first time.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接下来，可用 </a:t>
            </a:r>
            <a:r>
              <a:rPr lang="en" altLang="zh-CN" sz="1600" dirty="0"/>
              <a:t>Then</a:t>
            </a:r>
            <a:r>
              <a:rPr lang="zh-CN" altLang="en-US" sz="1600" dirty="0"/>
              <a:t> </a:t>
            </a:r>
            <a:r>
              <a:rPr lang="en" altLang="zh-CN" sz="1600" dirty="0"/>
              <a:t>BB further demonstrated that..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再接下来，可用 </a:t>
            </a:r>
            <a:r>
              <a:rPr lang="en" altLang="zh-CN" sz="1600" dirty="0"/>
              <a:t>Afterwards,</a:t>
            </a:r>
            <a:r>
              <a:rPr lang="zh-CN" altLang="en-US" sz="1600" dirty="0"/>
              <a:t> </a:t>
            </a:r>
            <a:r>
              <a:rPr lang="en" altLang="zh-CN" sz="1600" dirty="0"/>
              <a:t>CC</a:t>
            </a:r>
            <a:r>
              <a:rPr lang="zh-CN" altLang="en-US" sz="1600" dirty="0"/>
              <a:t> </a:t>
            </a:r>
            <a:r>
              <a:rPr lang="en" altLang="zh-CN" sz="1600" dirty="0"/>
              <a:t>..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如果还有，可用 </a:t>
            </a:r>
            <a:r>
              <a:rPr lang="en" altLang="zh-CN" sz="1600" dirty="0"/>
              <a:t>More</a:t>
            </a:r>
            <a:r>
              <a:rPr lang="zh-CN" altLang="en-US" sz="1600" dirty="0"/>
              <a:t> </a:t>
            </a:r>
            <a:r>
              <a:rPr lang="en" altLang="zh-CN" sz="1600" dirty="0"/>
              <a:t>recent studies by DD..</a:t>
            </a:r>
          </a:p>
        </p:txBody>
      </p:sp>
    </p:spTree>
    <p:extLst>
      <p:ext uri="{BB962C8B-B14F-4D97-AF65-F5344CB8AC3E}">
        <p14:creationId xmlns:p14="http://schemas.microsoft.com/office/powerpoint/2010/main" val="1122950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1728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：连接词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C638EB-FCBA-2E42-856C-53CB85481405}"/>
              </a:ext>
            </a:extLst>
          </p:cNvPr>
          <p:cNvSpPr/>
          <p:nvPr/>
        </p:nvSpPr>
        <p:spPr>
          <a:xfrm>
            <a:off x="431800" y="961018"/>
            <a:ext cx="8090945" cy="116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如果叙述两种观点，要把它们截然分开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AA put forward</a:t>
            </a:r>
            <a:r>
              <a:rPr lang="zh-CN" altLang="en-US" sz="1600" dirty="0"/>
              <a:t> </a:t>
            </a:r>
            <a:r>
              <a:rPr lang="en" altLang="zh-CN" sz="1600" dirty="0"/>
              <a:t>that</a:t>
            </a:r>
            <a:r>
              <a:rPr lang="zh-CN" altLang="en-US" sz="1600" dirty="0"/>
              <a:t> </a:t>
            </a:r>
            <a:r>
              <a:rPr lang="en" altLang="zh-CN" sz="1600" dirty="0"/>
              <a:t>...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In contrast, BB</a:t>
            </a:r>
            <a:r>
              <a:rPr lang="zh-CN" altLang="en-US" sz="1600" dirty="0"/>
              <a:t> </a:t>
            </a:r>
            <a:r>
              <a:rPr lang="en" altLang="zh-CN" sz="1600" dirty="0"/>
              <a:t>believe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" altLang="zh-CN" sz="1600" dirty="0"/>
              <a:t>Unlike AA, BB</a:t>
            </a:r>
            <a:r>
              <a:rPr lang="zh-CN" altLang="en-US" sz="1600" dirty="0"/>
              <a:t> </a:t>
            </a:r>
            <a:r>
              <a:rPr lang="en" altLang="zh-CN" sz="1600" dirty="0"/>
              <a:t>suggest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" altLang="zh-CN" sz="1600" dirty="0"/>
              <a:t>On the</a:t>
            </a:r>
            <a:r>
              <a:rPr lang="zh-CN" altLang="en-US" sz="1600" dirty="0"/>
              <a:t> </a:t>
            </a:r>
            <a:r>
              <a:rPr lang="en" altLang="zh-CN" sz="1600" dirty="0"/>
              <a:t>contrary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BB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endParaRPr lang="e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1751B7-17A5-3B4C-98CE-9D43235E4456}"/>
              </a:ext>
            </a:extLst>
          </p:cNvPr>
          <p:cNvSpPr/>
          <p:nvPr/>
        </p:nvSpPr>
        <p:spPr>
          <a:xfrm>
            <a:off x="431800" y="2259658"/>
            <a:ext cx="8280400" cy="116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如果两种观点相近，可用</a:t>
            </a:r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AA suggest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endParaRPr lang="en" altLang="zh-CN" sz="1600" dirty="0"/>
          </a:p>
          <a:p>
            <a:pPr lvl="1">
              <a:lnSpc>
                <a:spcPct val="150000"/>
              </a:lnSpc>
            </a:pPr>
            <a:r>
              <a:rPr lang="en" altLang="zh-CN" sz="1600" dirty="0"/>
              <a:t>Similarity, BB</a:t>
            </a:r>
            <a:r>
              <a:rPr lang="zh-CN" altLang="en-US" sz="1600" dirty="0"/>
              <a:t> </a:t>
            </a:r>
            <a:r>
              <a:rPr lang="en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" altLang="zh-CN" sz="1600" dirty="0"/>
              <a:t>Also, BB</a:t>
            </a:r>
            <a:r>
              <a:rPr lang="zh-CN" altLang="en-US" sz="1600" dirty="0"/>
              <a:t> </a:t>
            </a:r>
            <a:r>
              <a:rPr lang="en-US" altLang="zh-CN" sz="1600" dirty="0"/>
              <a:t>…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" altLang="zh-CN" sz="1600" dirty="0"/>
              <a:t>BB also does</a:t>
            </a:r>
            <a:r>
              <a:rPr lang="zh-CN" altLang="en-US" sz="1600" dirty="0"/>
              <a:t> </a:t>
            </a:r>
            <a:r>
              <a:rPr lang="en-US" altLang="zh-CN" sz="1600" dirty="0"/>
              <a:t>.</a:t>
            </a:r>
            <a:r>
              <a:rPr lang="en" altLang="zh-CN" sz="1600" dirty="0"/>
              <a:t>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620E55-8A70-5241-8F8E-AA11B292AD47}"/>
              </a:ext>
            </a:extLst>
          </p:cNvPr>
          <p:cNvSpPr/>
          <p:nvPr/>
        </p:nvSpPr>
        <p:spPr>
          <a:xfrm>
            <a:off x="431800" y="3558298"/>
            <a:ext cx="8280400" cy="4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表示因果或者前后关系，可用 </a:t>
            </a:r>
            <a:r>
              <a:rPr lang="en" altLang="zh-CN" sz="1600" dirty="0"/>
              <a:t>Consequently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Therefore</a:t>
            </a:r>
            <a:r>
              <a:rPr lang="zh-CN" altLang="en-US" sz="1600" dirty="0"/>
              <a:t>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en" altLang="zh-CN" sz="1600" dirty="0"/>
              <a:t>s a result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D20C6C-55B0-0F4F-BB43-129A3BA9E686}"/>
              </a:ext>
            </a:extLst>
          </p:cNvPr>
          <p:cNvSpPr/>
          <p:nvPr/>
        </p:nvSpPr>
        <p:spPr>
          <a:xfrm>
            <a:off x="431800" y="4118402"/>
            <a:ext cx="8280400" cy="42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表明递进关系，可用 </a:t>
            </a:r>
            <a:r>
              <a:rPr lang="en" altLang="zh-CN" sz="1600" dirty="0"/>
              <a:t>furthermore,</a:t>
            </a:r>
            <a:r>
              <a:rPr lang="zh-CN" altLang="en-US" sz="1600" dirty="0"/>
              <a:t> </a:t>
            </a:r>
            <a:r>
              <a:rPr lang="en" altLang="zh-CN" sz="1600" dirty="0"/>
              <a:t>further, moreover, in addition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30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19849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：行文方式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C638EB-FCBA-2E42-856C-53CB85481405}"/>
              </a:ext>
            </a:extLst>
          </p:cNvPr>
          <p:cNvSpPr/>
          <p:nvPr/>
        </p:nvSpPr>
        <p:spPr>
          <a:xfrm>
            <a:off x="431800" y="1507612"/>
            <a:ext cx="8090945" cy="212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写结构简单的“主语</a:t>
            </a:r>
            <a:r>
              <a:rPr lang="en-US" altLang="zh-CN" dirty="0"/>
              <a:t>—</a:t>
            </a:r>
            <a:r>
              <a:rPr lang="zh-CN" altLang="en-US" dirty="0"/>
              <a:t>谓语</a:t>
            </a:r>
            <a:r>
              <a:rPr lang="en-US" altLang="zh-CN" dirty="0"/>
              <a:t>—</a:t>
            </a:r>
            <a:r>
              <a:rPr lang="zh-CN" altLang="en-US" dirty="0"/>
              <a:t>宾语”句子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Once you make a point, have an example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避免缀余的词，如：</a:t>
            </a:r>
            <a:r>
              <a:rPr lang="en" altLang="zh-CN" dirty="0"/>
              <a:t>moreover, furthermore, additionally, however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避免使用过渡词、短语、句，让你的逻辑带着文章往下走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Start directly with what you want to say. Start directly your next point!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5333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19849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：用词建议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C638EB-FCBA-2E42-856C-53CB85481405}"/>
              </a:ext>
            </a:extLst>
          </p:cNvPr>
          <p:cNvSpPr/>
          <p:nvPr/>
        </p:nvSpPr>
        <p:spPr>
          <a:xfrm>
            <a:off x="431800" y="1293428"/>
            <a:ext cx="8090945" cy="2870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不要用“</a:t>
            </a:r>
            <a:r>
              <a:rPr lang="en" altLang="zh-CN" dirty="0"/>
              <a:t>due to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论文写作中不要写 </a:t>
            </a:r>
            <a:r>
              <a:rPr lang="en" altLang="zh-CN" dirty="0"/>
              <a:t>it’s</a:t>
            </a:r>
            <a:r>
              <a:rPr lang="zh-CN" altLang="en" dirty="0"/>
              <a:t>，</a:t>
            </a:r>
            <a:r>
              <a:rPr lang="zh-CN" altLang="en-US" dirty="0"/>
              <a:t>而是 </a:t>
            </a:r>
            <a:r>
              <a:rPr lang="en" altLang="zh-CN" dirty="0"/>
              <a:t>it is</a:t>
            </a:r>
            <a:r>
              <a:rPr lang="zh-CN" altLang="en-US" dirty="0"/>
              <a:t>；不要写 </a:t>
            </a:r>
            <a:r>
              <a:rPr lang="en" altLang="zh-CN" dirty="0"/>
              <a:t>I’d like to</a:t>
            </a:r>
            <a:r>
              <a:rPr lang="zh-CN" altLang="en" dirty="0"/>
              <a:t>，</a:t>
            </a:r>
            <a:r>
              <a:rPr lang="zh-CN" altLang="en-US" dirty="0"/>
              <a:t>而是 </a:t>
            </a:r>
            <a:r>
              <a:rPr lang="en" altLang="zh-CN" dirty="0"/>
              <a:t>I would like 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demonstrate</a:t>
            </a:r>
            <a:r>
              <a:rPr lang="zh-CN" altLang="en-US" dirty="0"/>
              <a:t> 这个词少用，宁可用 </a:t>
            </a:r>
            <a:r>
              <a:rPr lang="en" altLang="zh-CN" dirty="0"/>
              <a:t>show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“</a:t>
            </a:r>
            <a:r>
              <a:rPr lang="en" altLang="zh-CN" dirty="0"/>
              <a:t>Yet”</a:t>
            </a:r>
            <a:r>
              <a:rPr lang="zh-CN" altLang="en-US" dirty="0"/>
              <a:t>是一个 </a:t>
            </a:r>
            <a:r>
              <a:rPr lang="en" altLang="zh-CN" dirty="0"/>
              <a:t>handy word</a:t>
            </a:r>
            <a:r>
              <a:rPr lang="zh-CN" altLang="en" dirty="0"/>
              <a:t>，</a:t>
            </a:r>
            <a:r>
              <a:rPr lang="zh-CN" altLang="en-US" dirty="0"/>
              <a:t>很好用。常用于一个句子的开头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" altLang="zh-CN" strike="sngStrike" dirty="0"/>
              <a:t>“Firstly”,</a:t>
            </a:r>
            <a:r>
              <a:rPr lang="zh-CN" altLang="en-US" strike="sngStrike" dirty="0"/>
              <a:t> </a:t>
            </a:r>
            <a:r>
              <a:rPr lang="en" altLang="zh-CN" strike="sngStrike" dirty="0"/>
              <a:t>“Secondly”,</a:t>
            </a:r>
            <a:r>
              <a:rPr lang="zh-CN" altLang="en-US" strike="sngStrike" dirty="0"/>
              <a:t> </a:t>
            </a:r>
            <a:r>
              <a:rPr lang="en" altLang="zh-CN" strike="sngStrike" dirty="0"/>
              <a:t>“Lastly”</a:t>
            </a:r>
            <a:r>
              <a:rPr lang="zh-CN" altLang="en-US" dirty="0"/>
              <a:t>  </a:t>
            </a:r>
            <a:r>
              <a:rPr lang="en-US" altLang="zh-CN"/>
              <a:t>-</a:t>
            </a:r>
            <a:r>
              <a:rPr lang="en-US" altLang="zh-CN">
                <a:sym typeface="Wingdings" pitchFamily="2" charset="2"/>
              </a:rPr>
              <a:t>--&gt;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“</a:t>
            </a:r>
            <a:r>
              <a:rPr lang="en" altLang="zh-CN" dirty="0"/>
              <a:t>First”,</a:t>
            </a:r>
            <a:r>
              <a:rPr lang="zh-CN" altLang="en-US" dirty="0"/>
              <a:t> </a:t>
            </a:r>
            <a:r>
              <a:rPr lang="en" altLang="zh-CN" dirty="0"/>
              <a:t>“Second”,</a:t>
            </a:r>
            <a:r>
              <a:rPr lang="zh-CN" altLang="en-US" dirty="0"/>
              <a:t> </a:t>
            </a:r>
            <a:r>
              <a:rPr lang="en" altLang="zh-CN" dirty="0"/>
              <a:t>“</a:t>
            </a:r>
            <a:r>
              <a:rPr lang="en-US" altLang="zh-CN" dirty="0"/>
              <a:t>Last</a:t>
            </a:r>
            <a:r>
              <a:rPr lang="en" altLang="zh-CN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单数名词前一般要加冠词：</a:t>
            </a:r>
            <a:r>
              <a:rPr lang="en" altLang="zh-CN" sz="1600" dirty="0"/>
              <a:t>a , the</a:t>
            </a:r>
            <a:r>
              <a:rPr lang="zh-CN" altLang="en-US" sz="1600" dirty="0"/>
              <a:t> 等；表示不特指的、较抽象的概念可不加；标题中通常省略冠词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2681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03516" y="238801"/>
            <a:ext cx="1472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Tips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等线" panose="02010600030101010101" pitchFamily="2" charset="-122"/>
                <a:cs typeface="Alibaba PuHuiTi" pitchFamily="18" charset="-122"/>
              </a:rPr>
              <a:t>：其他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等线" panose="02010600030101010101" pitchFamily="2" charset="-122"/>
              <a:cs typeface="Alibaba PuHuiTi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C638EB-FCBA-2E42-856C-53CB85481405}"/>
              </a:ext>
            </a:extLst>
          </p:cNvPr>
          <p:cNvSpPr/>
          <p:nvPr/>
        </p:nvSpPr>
        <p:spPr>
          <a:xfrm>
            <a:off x="433679" y="1320959"/>
            <a:ext cx="8280400" cy="2501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用纸质版和笔修改论文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避免重复用词，使用同义词词典寻找替换词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在撰写的时候自始至终都用英语来写，千万不要先写中文再翻译成英文。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当提到本文、此图、此表等说明了、表达了什么时要用一般现在时，而不用一般过去时。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注意大、小写：当提及具体第几章、节；图、表；方程式时，首个字母通常要大写。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5310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+mn-ea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147">
            <a:extLst>
              <a:ext uri="{FF2B5EF4-FFF2-40B4-BE49-F238E27FC236}">
                <a16:creationId xmlns:a16="http://schemas.microsoft.com/office/drawing/2014/main" id="{DF8F0301-68D9-DA41-B1B4-4C571AA5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457" y="1845760"/>
            <a:ext cx="53624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libaba PuHuiTi Medium" pitchFamily="18" charset="-122"/>
              </a:rPr>
              <a:t>感谢聆听</a:t>
            </a:r>
            <a:endParaRPr lang="en" altLang="zh-CN" sz="40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libaba PuHuiTi Medium" pitchFamily="18" charset="-122"/>
            </a:endParaRPr>
          </a:p>
        </p:txBody>
      </p:sp>
      <p:sp>
        <p:nvSpPr>
          <p:cNvPr id="47" name="Rectangle 148">
            <a:extLst>
              <a:ext uri="{FF2B5EF4-FFF2-40B4-BE49-F238E27FC236}">
                <a16:creationId xmlns:a16="http://schemas.microsoft.com/office/drawing/2014/main" id="{51B80E22-D74E-2E4B-9F3E-1EDE4160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457" y="2663016"/>
            <a:ext cx="4845453" cy="246221"/>
          </a:xfrm>
          <a:prstGeom prst="rect">
            <a:avLst/>
          </a:prstGeom>
          <a:solidFill>
            <a:srgbClr val="C09CC2"/>
          </a:solidFill>
          <a:ln>
            <a:noFill/>
          </a:ln>
        </p:spPr>
        <p:txBody>
          <a:bodyPr wrap="square" lIns="72000" tIns="0" rIns="72000" bIns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ea typeface="+mn-ea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8162187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005951" cy="558102"/>
            <a:chOff x="827584" y="277988"/>
            <a:chExt cx="3005951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0059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题名：准确、简洁、清楚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46839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Title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807662"/>
            <a:ext cx="8280400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题名的结构：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以短语为主要形式，名词短语 </a:t>
            </a:r>
            <a:r>
              <a:rPr lang="en-US" altLang="zh-CN" dirty="0"/>
              <a:t>(noun phrase) </a:t>
            </a:r>
            <a:r>
              <a:rPr lang="zh-CN" altLang="en-US" dirty="0"/>
              <a:t>最常见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基本上由 </a:t>
            </a:r>
            <a:r>
              <a:rPr lang="en-US" altLang="zh-CN" dirty="0"/>
              <a:t>1 </a:t>
            </a:r>
            <a:r>
              <a:rPr lang="zh-CN" altLang="en-US" dirty="0"/>
              <a:t>个或几个名词加上其前置和（或）后置定语构成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先确定好中心词，再进行前后修饰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词的顺序很重要，词序不当，会导致表达不准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一般不应是陈述句，容易使题名具有判断式的语义，且陈述句不够精练和醒目，重点也不易突出。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D7E65-C6E0-4715-AB2A-990D2B878354}"/>
              </a:ext>
            </a:extLst>
          </p:cNvPr>
          <p:cNvSpPr txBox="1">
            <a:spLocks/>
          </p:cNvSpPr>
          <p:nvPr/>
        </p:nvSpPr>
        <p:spPr>
          <a:xfrm>
            <a:off x="431800" y="3823063"/>
            <a:ext cx="8280400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题名中的缩略词语：</a:t>
            </a:r>
            <a:r>
              <a:rPr lang="zh-CN" altLang="en-US" dirty="0"/>
              <a:t>已得到整个科技界或本行业科技人员公认的缩略词语，才可用于题名中，否则不要轻易使用。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3005951" cy="558102"/>
            <a:chOff x="827584" y="277988"/>
            <a:chExt cx="3005951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30059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题名：准确、简洁、清楚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46839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Title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799" y="861118"/>
            <a:ext cx="8280400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题名的字数：</a:t>
            </a:r>
            <a:r>
              <a:rPr lang="zh-CN" altLang="en-US" dirty="0"/>
              <a:t>不应过长，国外科技期刊一般对题名字数有所限制。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原则</a:t>
            </a:r>
            <a:r>
              <a:rPr lang="zh-CN" altLang="en-US" dirty="0"/>
              <a:t>：应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确切</a:t>
            </a:r>
            <a:r>
              <a:rPr lang="zh-CN" altLang="en-US" dirty="0"/>
              <a:t>、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简练</a:t>
            </a:r>
            <a:r>
              <a:rPr lang="zh-CN" altLang="en-US" dirty="0"/>
              <a:t>、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醒目</a:t>
            </a:r>
            <a:r>
              <a:rPr lang="zh-CN" altLang="en-US" dirty="0"/>
              <a:t>，在能准确反映论文特定内容的前提下</a:t>
            </a:r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词数越少越好</a:t>
            </a:r>
            <a:endParaRPr lang="en-US" altLang="zh-C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B15A43-039C-42C0-BF81-D649BC977E32}"/>
              </a:ext>
            </a:extLst>
          </p:cNvPr>
          <p:cNvSpPr txBox="1">
            <a:spLocks/>
          </p:cNvSpPr>
          <p:nvPr/>
        </p:nvSpPr>
        <p:spPr>
          <a:xfrm>
            <a:off x="431799" y="1862042"/>
            <a:ext cx="8280400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题名中的冠词：</a:t>
            </a:r>
            <a:r>
              <a:rPr lang="zh-CN" altLang="en-US" dirty="0"/>
              <a:t>科技论文题名中的冠词有简化的趋势，</a:t>
            </a:r>
            <a:r>
              <a:rPr lang="zh-CN" altLang="en-US" b="1" dirty="0"/>
              <a:t>凡可用可不用的冠词均可不用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326BF3-F601-4DE0-8D6F-ECAD15116E28}"/>
              </a:ext>
            </a:extLst>
          </p:cNvPr>
          <p:cNvSpPr txBox="1">
            <a:spLocks/>
          </p:cNvSpPr>
          <p:nvPr/>
        </p:nvSpPr>
        <p:spPr>
          <a:xfrm>
            <a:off x="431799" y="2862967"/>
            <a:ext cx="8280400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题名中的大小写：</a:t>
            </a:r>
            <a:r>
              <a:rPr lang="zh-CN" altLang="en-US" dirty="0"/>
              <a:t>三种格式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全部字母大写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每个词的首字母大写，但 </a:t>
            </a:r>
            <a:r>
              <a:rPr lang="en-US" altLang="zh-CN" dirty="0"/>
              <a:t>3 </a:t>
            </a:r>
            <a:r>
              <a:rPr lang="zh-CN" altLang="en-US" dirty="0"/>
              <a:t>个或 </a:t>
            </a:r>
            <a:r>
              <a:rPr lang="en-US" altLang="zh-CN" dirty="0"/>
              <a:t>4  </a:t>
            </a:r>
            <a:r>
              <a:rPr lang="zh-CN" altLang="en-US" dirty="0"/>
              <a:t>个字母以下的冠词、连词、介词全部小写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个词的首字母大写，其余字母均小写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3036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3259455" y="1551463"/>
            <a:ext cx="5362421" cy="189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题名 </a:t>
            </a:r>
            <a:r>
              <a:rPr lang="en-US" altLang="zh-CN" sz="2000" dirty="0"/>
              <a:t>(Title)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摘要 </a:t>
            </a:r>
            <a:r>
              <a:rPr lang="en-US" altLang="zh-CN" sz="2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(Abstract)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引言 </a:t>
            </a:r>
            <a:r>
              <a:rPr lang="en-US" altLang="zh-CN" sz="2000" dirty="0"/>
              <a:t>(Introduction)</a:t>
            </a:r>
          </a:p>
          <a:p>
            <a:pPr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Tips</a:t>
            </a:r>
          </a:p>
        </p:txBody>
      </p:sp>
      <p:grpSp>
        <p:nvGrpSpPr>
          <p:cNvPr id="2298" name="组合 2297"/>
          <p:cNvGrpSpPr/>
          <p:nvPr/>
        </p:nvGrpSpPr>
        <p:grpSpPr>
          <a:xfrm>
            <a:off x="1218128" y="-105246"/>
            <a:ext cx="894577" cy="3949843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组合 2298"/>
          <p:cNvGrpSpPr/>
          <p:nvPr/>
        </p:nvGrpSpPr>
        <p:grpSpPr>
          <a:xfrm>
            <a:off x="1950636" y="-105246"/>
            <a:ext cx="821165" cy="2733067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5537" y="-157019"/>
            <a:ext cx="877971" cy="3342973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+mn-lt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211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713657" cy="558102"/>
            <a:chOff x="827584" y="277988"/>
            <a:chExt cx="71365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摘要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136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Abstract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348207"/>
            <a:ext cx="8280400" cy="281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摘要必须回答好以下 </a:t>
            </a:r>
            <a:r>
              <a:rPr lang="en-US" altLang="zh-CN" sz="2000" b="1" dirty="0">
                <a:solidFill>
                  <a:srgbClr val="7030A0"/>
                </a:solidFill>
              </a:rPr>
              <a:t>4 </a:t>
            </a:r>
            <a:r>
              <a:rPr lang="zh-CN" altLang="en-US" sz="2000" b="1" dirty="0">
                <a:solidFill>
                  <a:srgbClr val="7030A0"/>
                </a:solidFill>
              </a:rPr>
              <a:t>个问题：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本文的目的或要解决的问题 </a:t>
            </a:r>
            <a:r>
              <a:rPr lang="en-US" altLang="zh-CN" sz="2000" dirty="0"/>
              <a:t>(What I want to do?)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解决问题的方法及过程 </a:t>
            </a:r>
            <a:r>
              <a:rPr lang="en-US" altLang="zh-CN" sz="2000" dirty="0"/>
              <a:t>(How I did it?)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主要结果及结论 </a:t>
            </a:r>
            <a:r>
              <a:rPr lang="en-US" altLang="zh-CN" sz="2000" dirty="0"/>
              <a:t>(What results did I get and what conclusions can I draw?)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本文的创新、独到之处 </a:t>
            </a:r>
            <a:r>
              <a:rPr lang="en-US" altLang="zh-CN" sz="2000" dirty="0"/>
              <a:t>(What is new and original in this paper?)</a:t>
            </a:r>
          </a:p>
        </p:txBody>
      </p:sp>
    </p:spTree>
    <p:extLst>
      <p:ext uri="{BB962C8B-B14F-4D97-AF65-F5344CB8AC3E}">
        <p14:creationId xmlns:p14="http://schemas.microsoft.com/office/powerpoint/2010/main" val="24729986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713657" cy="558102"/>
            <a:chOff x="827584" y="277988"/>
            <a:chExt cx="71365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摘要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136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Abstract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69B71F-91E6-447F-B65B-4C6C2B590DCE}"/>
              </a:ext>
            </a:extLst>
          </p:cNvPr>
          <p:cNvSpPr txBox="1">
            <a:spLocks/>
          </p:cNvSpPr>
          <p:nvPr/>
        </p:nvSpPr>
        <p:spPr>
          <a:xfrm>
            <a:off x="431800" y="1276616"/>
            <a:ext cx="8280400" cy="295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基本要求：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摘要应该是独立、完整的短文，应包含正文的要点，即</a:t>
            </a:r>
            <a:r>
              <a:rPr lang="zh-CN" altLang="en-US" b="1" dirty="0"/>
              <a:t>研究目的</a:t>
            </a:r>
            <a:r>
              <a:rPr lang="zh-CN" altLang="en-US" dirty="0"/>
              <a:t>、</a:t>
            </a:r>
            <a:r>
              <a:rPr lang="zh-CN" altLang="en-US" b="1" dirty="0"/>
              <a:t>研究方法</a:t>
            </a:r>
            <a:r>
              <a:rPr lang="zh-CN" altLang="en-US" dirty="0"/>
              <a:t>、</a:t>
            </a:r>
            <a:r>
              <a:rPr lang="zh-CN" altLang="en-US" b="1" dirty="0"/>
              <a:t>结果</a:t>
            </a:r>
            <a:r>
              <a:rPr lang="zh-CN" altLang="en-US" dirty="0"/>
              <a:t>和</a:t>
            </a:r>
            <a:r>
              <a:rPr lang="zh-CN" altLang="en-US" b="1" dirty="0"/>
              <a:t>结论</a:t>
            </a:r>
            <a:r>
              <a:rPr lang="zh-CN" altLang="en-US" dirty="0"/>
              <a:t>，还应包含文中的</a:t>
            </a:r>
            <a:r>
              <a:rPr lang="zh-CN" altLang="en-US" b="1" dirty="0"/>
              <a:t>创新之处</a:t>
            </a:r>
            <a:r>
              <a:rPr lang="zh-CN" altLang="en-US" dirty="0"/>
              <a:t>或</a:t>
            </a:r>
            <a:r>
              <a:rPr lang="zh-CN" altLang="en-US" b="1" dirty="0"/>
              <a:t>重要结论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力求简洁，长度适度</a:t>
            </a:r>
            <a:r>
              <a:rPr lang="zh-CN" altLang="en-US" dirty="0"/>
              <a:t>，以说明白所做工作为准。尽可能删去为同行所熟悉的背景信息，尽量简化措词和重复的单元；第一句避免和文题重复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不可添加正文中不存在的内容，亦不可补充正文内容。最好不要出现图、表以及公式等内容。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966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713657" cy="558102"/>
            <a:chOff x="827584" y="277988"/>
            <a:chExt cx="71365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摘要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136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Abstract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C721C-32E6-4E18-A4A9-3A6F59615FC1}"/>
              </a:ext>
            </a:extLst>
          </p:cNvPr>
          <p:cNvSpPr txBox="1">
            <a:spLocks/>
          </p:cNvSpPr>
          <p:nvPr/>
        </p:nvSpPr>
        <p:spPr>
          <a:xfrm>
            <a:off x="431800" y="1159484"/>
            <a:ext cx="8280400" cy="314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摘要中的时态：</a:t>
            </a:r>
            <a:r>
              <a:rPr lang="zh-CN" altLang="en-US" dirty="0"/>
              <a:t>以简练为佳，力求表达自然、妥当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介绍背景时，如果内容是不受时间影响的普遍事实，应使用现在式；如果句子的内容为对某种研究趋势的概述，则使用现在完成式。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在叙述研究目的或主要研究活动时，如果采用“论文导向”多使用现在式（如：</a:t>
            </a:r>
            <a:r>
              <a:rPr lang="en-US" altLang="zh-CN" sz="1600" dirty="0"/>
              <a:t>This paper presents ...</a:t>
            </a:r>
            <a:r>
              <a:rPr lang="zh-CN" altLang="en-US" sz="1600" dirty="0"/>
              <a:t>）；如果采用“研究导向”则使用过去式（如：</a:t>
            </a:r>
            <a:r>
              <a:rPr lang="en-US" altLang="zh-CN" sz="1600" dirty="0"/>
              <a:t>This study investigated ...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概述实验程序、方法和主要结果时，通常用现在式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叙述结论或建议时，可使用现在式、臆测动词或 </a:t>
            </a:r>
            <a:r>
              <a:rPr lang="en-US" altLang="zh-CN" sz="1600" dirty="0"/>
              <a:t>may, should, could </a:t>
            </a:r>
            <a:r>
              <a:rPr lang="zh-CN" altLang="en-US" sz="1600" dirty="0"/>
              <a:t>等助动词。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380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ADDFF4-D4C6-4747-B397-69853FBCED94}"/>
              </a:ext>
            </a:extLst>
          </p:cNvPr>
          <p:cNvGrpSpPr/>
          <p:nvPr/>
        </p:nvGrpSpPr>
        <p:grpSpPr>
          <a:xfrm>
            <a:off x="803516" y="156589"/>
            <a:ext cx="713657" cy="558102"/>
            <a:chOff x="827584" y="277988"/>
            <a:chExt cx="713657" cy="558102"/>
          </a:xfrm>
        </p:grpSpPr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827584" y="277988"/>
              <a:ext cx="6976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Alibaba PuHuiTi" pitchFamily="18" charset="-122"/>
                </a:rPr>
                <a:t>摘要</a:t>
              </a:r>
              <a:endParaRPr lang="en-US" altLang="zh-CN" sz="20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  <a:cs typeface="Alibaba PuHuiTi" pitchFamily="18" charset="-122"/>
              </a:endParaRP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827584" y="574480"/>
              <a:ext cx="71365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Alibaba PuHuiTi" pitchFamily="18" charset="-122"/>
                </a:rPr>
                <a:t>Abstract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82763" y="-127968"/>
            <a:ext cx="472138" cy="804782"/>
            <a:chOff x="1775252" y="2062276"/>
            <a:chExt cx="1045160" cy="1781528"/>
          </a:xfrm>
        </p:grpSpPr>
        <p:grpSp>
          <p:nvGrpSpPr>
            <p:cNvPr id="42" name="组合 4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4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  <p:sp>
            <p:nvSpPr>
              <p:cNvPr id="5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等线" panose="02010600030101010101" pitchFamily="2" charset="-122"/>
                  <a:cs typeface="Alibaba PuHuiTi" pitchFamily="18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C721C-32E6-4E18-A4A9-3A6F59615FC1}"/>
              </a:ext>
            </a:extLst>
          </p:cNvPr>
          <p:cNvSpPr txBox="1">
            <a:spLocks/>
          </p:cNvSpPr>
          <p:nvPr/>
        </p:nvSpPr>
        <p:spPr>
          <a:xfrm>
            <a:off x="431800" y="1358994"/>
            <a:ext cx="8280400" cy="277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摘要中的语态：</a:t>
            </a:r>
            <a:r>
              <a:rPr lang="zh-CN" altLang="en-US" dirty="0"/>
              <a:t>不要随便混用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主动语态：谓语动词采用主动语态，有助于文字简洁、表达有力。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被动语态：多用被动语态，科技论文主要是说明事实经过，至于那件事是谁做的，无须一一证明。为强调动作承受者，采用被动语态为好；被动者无关紧要，也必须用强调的事物做主语。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人称：最好不用第一人称，倾向于采用更简洁的被动语态或原形动词开头。例：</a:t>
            </a:r>
            <a:r>
              <a:rPr lang="en-US" altLang="zh-CN" sz="1600" dirty="0"/>
              <a:t>To describe…,</a:t>
            </a:r>
            <a:r>
              <a:rPr lang="zh-CN" altLang="en-US" sz="1600" dirty="0"/>
              <a:t> </a:t>
            </a:r>
            <a:r>
              <a:rPr lang="en-US" altLang="zh-CN" sz="1600" dirty="0"/>
              <a:t>To study…,</a:t>
            </a:r>
            <a:r>
              <a:rPr lang="zh-CN" altLang="en-US" sz="1600" dirty="0"/>
              <a:t> </a:t>
            </a:r>
            <a:r>
              <a:rPr lang="en-US" altLang="zh-CN" sz="1600" dirty="0"/>
              <a:t>To investigate…,</a:t>
            </a:r>
            <a:r>
              <a:rPr lang="zh-CN" altLang="en-US" sz="1600" dirty="0"/>
              <a:t> </a:t>
            </a:r>
            <a:r>
              <a:rPr lang="en-US" altLang="zh-CN" sz="1600" dirty="0"/>
              <a:t>To assess…,</a:t>
            </a:r>
            <a:r>
              <a:rPr lang="zh-CN" altLang="en-US" sz="1600" dirty="0"/>
              <a:t> </a:t>
            </a:r>
            <a:r>
              <a:rPr lang="en-US" altLang="zh-CN" sz="1600" dirty="0"/>
              <a:t>To determine…</a:t>
            </a:r>
          </a:p>
        </p:txBody>
      </p:sp>
    </p:spTree>
    <p:extLst>
      <p:ext uri="{BB962C8B-B14F-4D97-AF65-F5344CB8AC3E}">
        <p14:creationId xmlns:p14="http://schemas.microsoft.com/office/powerpoint/2010/main" val="3324551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rooi">
      <a:majorFont>
        <a:latin typeface="Palatino Linotype"/>
        <a:ea typeface="等线 Light"/>
        <a:cs typeface=""/>
      </a:majorFont>
      <a:minorFont>
        <a:latin typeface="Palatino Linotype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2288</Words>
  <Application>Microsoft Macintosh PowerPoint</Application>
  <PresentationFormat>全屏显示(16:9)</PresentationFormat>
  <Paragraphs>197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Arial</vt:lpstr>
      <vt:lpstr>Palatino Linotype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morooi.cn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subject/>
  <dc:creator>周绍景</dc:creator>
  <cp:keywords>morooi.cn</cp:keywords>
  <dc:description>morooi.cn</dc:description>
  <cp:lastModifiedBy>周 绍景</cp:lastModifiedBy>
  <cp:revision>57</cp:revision>
  <dcterms:created xsi:type="dcterms:W3CDTF">2015-05-20T08:18:00Z</dcterms:created>
  <dcterms:modified xsi:type="dcterms:W3CDTF">2020-03-19T08:33:00Z</dcterms:modified>
  <cp:category/>
</cp:coreProperties>
</file>