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6"/>
  </p:notesMasterIdLst>
  <p:sldIdLst>
    <p:sldId id="290" r:id="rId2"/>
    <p:sldId id="304" r:id="rId3"/>
    <p:sldId id="263" r:id="rId4"/>
    <p:sldId id="344" r:id="rId5"/>
    <p:sldId id="305" r:id="rId6"/>
    <p:sldId id="327" r:id="rId7"/>
    <p:sldId id="328" r:id="rId8"/>
    <p:sldId id="329" r:id="rId9"/>
    <p:sldId id="330" r:id="rId10"/>
    <p:sldId id="345" r:id="rId11"/>
    <p:sldId id="307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03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2" userDrawn="1">
          <p15:clr>
            <a:srgbClr val="A4A3A4"/>
          </p15:clr>
        </p15:guide>
        <p15:guide id="2" pos="5488" userDrawn="1">
          <p15:clr>
            <a:srgbClr val="A4A3A4"/>
          </p15:clr>
        </p15:guide>
        <p15:guide id="3" orient="horz" pos="486" userDrawn="1">
          <p15:clr>
            <a:srgbClr val="A4A3A4"/>
          </p15:clr>
        </p15:guide>
        <p15:guide id="4" orient="horz" pos="2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4D7B"/>
    <a:srgbClr val="C09CC2"/>
    <a:srgbClr val="FF3E3E"/>
    <a:srgbClr val="E54B81"/>
    <a:srgbClr val="F6B53E"/>
    <a:srgbClr val="B896BB"/>
    <a:srgbClr val="9DD53E"/>
    <a:srgbClr val="56ABDD"/>
    <a:srgbClr val="3B3B3B"/>
    <a:srgbClr val="C7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891DC-3586-4048-B07D-D6E186CA6CF3}" v="569" dt="2020-03-19T06:18:12.685"/>
    <p1510:client id="{7D44B35F-BBAF-6641-9E75-047D85FB01E8}" v="190" dt="2020-03-19T08:32:22.200"/>
    <p1510:client id="{89117EF0-07E0-4E1D-AF2B-E8424940ADD1}" v="8" dt="2020-03-19T04:35:59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5" autoAdjust="0"/>
    <p:restoredTop sz="96006"/>
  </p:normalViewPr>
  <p:slideViewPr>
    <p:cSldViewPr snapToGrid="0" showGuides="1">
      <p:cViewPr varScale="1">
        <p:scale>
          <a:sx n="114" d="100"/>
          <a:sy n="114" d="100"/>
        </p:scale>
        <p:origin x="293" y="96"/>
      </p:cViewPr>
      <p:guideLst>
        <p:guide pos="272"/>
        <p:guide pos="5488"/>
        <p:guide orient="horz" pos="486"/>
        <p:guide orient="horz" pos="29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周 绍景" userId="ace85fa8b36d3102" providerId="LiveId" clId="{26F891DC-3586-4048-B07D-D6E186CA6CF3}"/>
    <pc:docChg chg="undo custSel addSld delSld modSld sldOrd modMainMaster">
      <pc:chgData name="周 绍景" userId="ace85fa8b36d3102" providerId="LiveId" clId="{26F891DC-3586-4048-B07D-D6E186CA6CF3}" dt="2020-03-19T06:18:12.685" v="1620"/>
      <pc:docMkLst>
        <pc:docMk/>
      </pc:docMkLst>
      <pc:sldChg chg="addSp delSp modSp mod">
        <pc:chgData name="周 绍景" userId="ace85fa8b36d3102" providerId="LiveId" clId="{26F891DC-3586-4048-B07D-D6E186CA6CF3}" dt="2020-03-19T05:53:57.463" v="1095" actId="123"/>
        <pc:sldMkLst>
          <pc:docMk/>
          <pc:sldMk cId="0" sldId="263"/>
        </pc:sldMkLst>
        <pc:spChg chg="add mod">
          <ac:chgData name="周 绍景" userId="ace85fa8b36d3102" providerId="LiveId" clId="{26F891DC-3586-4048-B07D-D6E186CA6CF3}" dt="2020-03-19T05:53:57.463" v="1095" actId="123"/>
          <ac:spMkLst>
            <pc:docMk/>
            <pc:sldMk cId="0" sldId="263"/>
            <ac:spMk id="3" creationId="{E469B71F-91E6-447F-B65B-4C6C2B590DCE}"/>
          </ac:spMkLst>
        </pc:spChg>
        <pc:spChg chg="del">
          <ac:chgData name="周 绍景" userId="ace85fa8b36d3102" providerId="LiveId" clId="{26F891DC-3586-4048-B07D-D6E186CA6CF3}" dt="2020-03-19T04:40:58.329" v="62" actId="478"/>
          <ac:spMkLst>
            <pc:docMk/>
            <pc:sldMk cId="0" sldId="263"/>
            <ac:spMk id="9" creationId="{EBA6F726-DF51-864B-AC29-7F4EEC9DBDB3}"/>
          </ac:spMkLst>
        </pc:spChg>
        <pc:spChg chg="add mod">
          <ac:chgData name="周 绍景" userId="ace85fa8b36d3102" providerId="LiveId" clId="{26F891DC-3586-4048-B07D-D6E186CA6CF3}" dt="2020-03-19T05:53:57.463" v="1095" actId="123"/>
          <ac:spMkLst>
            <pc:docMk/>
            <pc:sldMk cId="0" sldId="263"/>
            <ac:spMk id="20" creationId="{323D7E65-C6E0-4715-AB2A-990D2B878354}"/>
          </ac:spMkLst>
        </pc:spChg>
        <pc:spChg chg="mod">
          <ac:chgData name="周 绍景" userId="ace85fa8b36d3102" providerId="LiveId" clId="{26F891DC-3586-4048-B07D-D6E186CA6CF3}" dt="2020-03-19T05:46:05.072" v="946"/>
          <ac:spMkLst>
            <pc:docMk/>
            <pc:sldMk cId="0" sldId="263"/>
            <ac:spMk id="39" creationId="{00000000-0000-0000-0000-000000000000}"/>
          </ac:spMkLst>
        </pc:spChg>
        <pc:spChg chg="mod">
          <ac:chgData name="周 绍景" userId="ace85fa8b36d3102" providerId="LiveId" clId="{26F891DC-3586-4048-B07D-D6E186CA6CF3}" dt="2020-03-19T05:19:07.763" v="454" actId="1035"/>
          <ac:spMkLst>
            <pc:docMk/>
            <pc:sldMk cId="0" sldId="263"/>
            <ac:spMk id="40" creationId="{00000000-0000-0000-0000-000000000000}"/>
          </ac:spMkLst>
        </pc:spChg>
        <pc:grpChg chg="mod">
          <ac:chgData name="周 绍景" userId="ace85fa8b36d3102" providerId="LiveId" clId="{26F891DC-3586-4048-B07D-D6E186CA6CF3}" dt="2020-03-19T05:22:44.872" v="515" actId="1036"/>
          <ac:grpSpMkLst>
            <pc:docMk/>
            <pc:sldMk cId="0" sldId="263"/>
            <ac:grpSpMk id="2" creationId="{7FADDFF4-D4C6-4747-B397-69853FBCED94}"/>
          </ac:grpSpMkLst>
        </pc:grpChg>
        <pc:grpChg chg="mod">
          <ac:chgData name="周 绍景" userId="ace85fa8b36d3102" providerId="LiveId" clId="{26F891DC-3586-4048-B07D-D6E186CA6CF3}" dt="2020-03-19T05:22:44.872" v="515" actId="1036"/>
          <ac:grpSpMkLst>
            <pc:docMk/>
            <pc:sldMk cId="0" sldId="263"/>
            <ac:grpSpMk id="41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5:22:44.872" v="515" actId="1036"/>
          <ac:grpSpMkLst>
            <pc:docMk/>
            <pc:sldMk cId="0" sldId="263"/>
            <ac:grpSpMk id="42" creationId="{00000000-0000-0000-0000-000000000000}"/>
          </ac:grpSpMkLst>
        </pc:grpChg>
        <pc:picChg chg="del">
          <ac:chgData name="周 绍景" userId="ace85fa8b36d3102" providerId="LiveId" clId="{26F891DC-3586-4048-B07D-D6E186CA6CF3}" dt="2020-03-19T04:41:07.172" v="64" actId="478"/>
          <ac:picMkLst>
            <pc:docMk/>
            <pc:sldMk cId="0" sldId="263"/>
            <ac:picMk id="8" creationId="{E5D47CA0-1231-BA49-ADDB-80C21C5252F9}"/>
          </ac:picMkLst>
        </pc:picChg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1579471626" sldId="288"/>
        </pc:sldMkLst>
      </pc:sldChg>
      <pc:sldChg chg="addSp delSp modSp mod">
        <pc:chgData name="周 绍景" userId="ace85fa8b36d3102" providerId="LiveId" clId="{26F891DC-3586-4048-B07D-D6E186CA6CF3}" dt="2020-03-19T04:58:04.217" v="135" actId="2711"/>
        <pc:sldMkLst>
          <pc:docMk/>
          <pc:sldMk cId="1985334502" sldId="290"/>
        </pc:sldMkLst>
        <pc:spChg chg="add del">
          <ac:chgData name="周 绍景" userId="ace85fa8b36d3102" providerId="LiveId" clId="{26F891DC-3586-4048-B07D-D6E186CA6CF3}" dt="2020-03-19T04:48:27.188" v="106"/>
          <ac:spMkLst>
            <pc:docMk/>
            <pc:sldMk cId="1985334502" sldId="290"/>
            <ac:spMk id="2" creationId="{B0F640DC-A0E8-4269-9B06-82F31360C517}"/>
          </ac:spMkLst>
        </pc:spChg>
        <pc:spChg chg="del mod">
          <ac:chgData name="周 绍景" userId="ace85fa8b36d3102" providerId="LiveId" clId="{26F891DC-3586-4048-B07D-D6E186CA6CF3}" dt="2020-03-19T04:46:42.526" v="92" actId="478"/>
          <ac:spMkLst>
            <pc:docMk/>
            <pc:sldMk cId="1985334502" sldId="290"/>
            <ac:spMk id="46" creationId="{0C0CBD47-A430-3044-890F-EB5685C43CBC}"/>
          </ac:spMkLst>
        </pc:spChg>
        <pc:spChg chg="mod">
          <ac:chgData name="周 绍景" userId="ace85fa8b36d3102" providerId="LiveId" clId="{26F891DC-3586-4048-B07D-D6E186CA6CF3}" dt="2020-03-19T04:48:27.188" v="106"/>
          <ac:spMkLst>
            <pc:docMk/>
            <pc:sldMk cId="1985334502" sldId="290"/>
            <ac:spMk id="47" creationId="{88E2601C-D034-466F-833B-A3CFB773050E}"/>
          </ac:spMkLst>
        </pc:spChg>
        <pc:spChg chg="mod">
          <ac:chgData name="周 绍景" userId="ace85fa8b36d3102" providerId="LiveId" clId="{26F891DC-3586-4048-B07D-D6E186CA6CF3}" dt="2020-03-19T04:41:11.469" v="65" actId="2711"/>
          <ac:spMkLst>
            <pc:docMk/>
            <pc:sldMk cId="1985334502" sldId="290"/>
            <ac:spMk id="65" creationId="{8F31E2CA-E9F2-E941-A679-AD9C3623958B}"/>
          </ac:spMkLst>
        </pc:spChg>
        <pc:spChg chg="add del mod">
          <ac:chgData name="周 绍景" userId="ace85fa8b36d3102" providerId="LiveId" clId="{26F891DC-3586-4048-B07D-D6E186CA6CF3}" dt="2020-03-19T04:58:04.217" v="135" actId="2711"/>
          <ac:spMkLst>
            <pc:docMk/>
            <pc:sldMk cId="1985334502" sldId="290"/>
            <ac:spMk id="2195" creationId="{00000000-0000-0000-0000-000000000000}"/>
          </ac:spMkLst>
        </pc:spChg>
        <pc:spChg chg="mod">
          <ac:chgData name="周 绍景" userId="ace85fa8b36d3102" providerId="LiveId" clId="{26F891DC-3586-4048-B07D-D6E186CA6CF3}" dt="2020-03-19T04:41:11.469" v="65" actId="2711"/>
          <ac:spMkLst>
            <pc:docMk/>
            <pc:sldMk cId="1985334502" sldId="290"/>
            <ac:spMk id="2294" creationId="{00000000-0000-0000-0000-000000000000}"/>
          </ac:spMkLst>
        </pc:spChg>
        <pc:grpChg chg="del mod">
          <ac:chgData name="周 绍景" userId="ace85fa8b36d3102" providerId="LiveId" clId="{26F891DC-3586-4048-B07D-D6E186CA6CF3}" dt="2020-03-19T04:46:39.558" v="91" actId="478"/>
          <ac:grpSpMkLst>
            <pc:docMk/>
            <pc:sldMk cId="1985334502" sldId="290"/>
            <ac:grpSpMk id="32" creationId="{09B23C4A-5A09-8249-9597-95FB015A3629}"/>
          </ac:grpSpMkLst>
        </pc:grpChg>
        <pc:grpChg chg="del mod">
          <ac:chgData name="周 绍景" userId="ace85fa8b36d3102" providerId="LiveId" clId="{26F891DC-3586-4048-B07D-D6E186CA6CF3}" dt="2020-03-19T04:46:39.558" v="91" actId="478"/>
          <ac:grpSpMkLst>
            <pc:docMk/>
            <pc:sldMk cId="1985334502" sldId="290"/>
            <ac:grpSpMk id="33" creationId="{96D1D063-8C34-624A-90D7-3C85D5E52E93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1985334502" sldId="290"/>
            <ac:grpSpMk id="53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1985334502" sldId="290"/>
            <ac:grpSpMk id="54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1985334502" sldId="290"/>
            <ac:grpSpMk id="2243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1985334502" sldId="290"/>
            <ac:grpSpMk id="2244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1985334502" sldId="290"/>
            <ac:grpSpMk id="2298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1985334502" sldId="290"/>
            <ac:grpSpMk id="2299" creationId="{00000000-0000-0000-0000-000000000000}"/>
          </ac:grpSpMkLst>
        </pc:grpChg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2837646702" sldId="292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2898463553" sldId="293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347551132" sldId="294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150951417" sldId="295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1501943261" sldId="296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28365565" sldId="297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4283960803" sldId="298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2359782735" sldId="299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843279422" sldId="300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2582689497" sldId="301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318666073" sldId="302"/>
        </pc:sldMkLst>
      </pc:sldChg>
      <pc:sldChg chg="delSp modSp mod">
        <pc:chgData name="周 绍景" userId="ace85fa8b36d3102" providerId="LiveId" clId="{26F891DC-3586-4048-B07D-D6E186CA6CF3}" dt="2020-03-19T04:58:26.058" v="139" actId="2711"/>
        <pc:sldMkLst>
          <pc:docMk/>
          <pc:sldMk cId="3816218731" sldId="303"/>
        </pc:sldMkLst>
        <pc:spChg chg="mod">
          <ac:chgData name="周 绍景" userId="ace85fa8b36d3102" providerId="LiveId" clId="{26F891DC-3586-4048-B07D-D6E186CA6CF3}" dt="2020-03-19T04:58:26.058" v="139" actId="2711"/>
          <ac:spMkLst>
            <pc:docMk/>
            <pc:sldMk cId="3816218731" sldId="303"/>
            <ac:spMk id="46" creationId="{DF8F0301-68D9-DA41-B1B4-4C571AA599A8}"/>
          </ac:spMkLst>
        </pc:spChg>
        <pc:spChg chg="mod">
          <ac:chgData name="周 绍景" userId="ace85fa8b36d3102" providerId="LiveId" clId="{26F891DC-3586-4048-B07D-D6E186CA6CF3}" dt="2020-03-19T04:58:26.058" v="139" actId="2711"/>
          <ac:spMkLst>
            <pc:docMk/>
            <pc:sldMk cId="3816218731" sldId="303"/>
            <ac:spMk id="47" creationId="{51B80E22-D74E-2E4B-9F3E-1EDE4160C0A3}"/>
          </ac:spMkLst>
        </pc:spChg>
        <pc:spChg chg="mod">
          <ac:chgData name="周 绍景" userId="ace85fa8b36d3102" providerId="LiveId" clId="{26F891DC-3586-4048-B07D-D6E186CA6CF3}" dt="2020-03-19T04:41:04.266" v="63" actId="2711"/>
          <ac:spMkLst>
            <pc:docMk/>
            <pc:sldMk cId="3816218731" sldId="303"/>
            <ac:spMk id="65" creationId="{8F31E2CA-E9F2-E941-A679-AD9C3623958B}"/>
          </ac:spMkLst>
        </pc:spChg>
        <pc:spChg chg="mod">
          <ac:chgData name="周 绍景" userId="ace85fa8b36d3102" providerId="LiveId" clId="{26F891DC-3586-4048-B07D-D6E186CA6CF3}" dt="2020-03-19T04:41:04.266" v="63" actId="2711"/>
          <ac:spMkLst>
            <pc:docMk/>
            <pc:sldMk cId="3816218731" sldId="303"/>
            <ac:spMk id="2294" creationId="{00000000-0000-0000-0000-000000000000}"/>
          </ac:spMkLst>
        </pc:spChg>
        <pc:grpChg chg="del mod">
          <ac:chgData name="周 绍景" userId="ace85fa8b36d3102" providerId="LiveId" clId="{26F891DC-3586-4048-B07D-D6E186CA6CF3}" dt="2020-03-19T04:50:40.807" v="114" actId="478"/>
          <ac:grpSpMkLst>
            <pc:docMk/>
            <pc:sldMk cId="3816218731" sldId="303"/>
            <ac:grpSpMk id="32" creationId="{09B23C4A-5A09-8249-9597-95FB015A3629}"/>
          </ac:grpSpMkLst>
        </pc:grpChg>
        <pc:grpChg chg="del mod">
          <ac:chgData name="周 绍景" userId="ace85fa8b36d3102" providerId="LiveId" clId="{26F891DC-3586-4048-B07D-D6E186CA6CF3}" dt="2020-03-19T04:50:40.807" v="114" actId="478"/>
          <ac:grpSpMkLst>
            <pc:docMk/>
            <pc:sldMk cId="3816218731" sldId="303"/>
            <ac:grpSpMk id="33" creationId="{96D1D063-8C34-624A-90D7-3C85D5E52E93}"/>
          </ac:grpSpMkLst>
        </pc:grpChg>
        <pc:grpChg chg="mod">
          <ac:chgData name="周 绍景" userId="ace85fa8b36d3102" providerId="LiveId" clId="{26F891DC-3586-4048-B07D-D6E186CA6CF3}" dt="2020-03-19T04:58:26.058" v="139" actId="2711"/>
          <ac:grpSpMkLst>
            <pc:docMk/>
            <pc:sldMk cId="3816218731" sldId="303"/>
            <ac:grpSpMk id="53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3816218731" sldId="303"/>
            <ac:grpSpMk id="54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3816218731" sldId="303"/>
            <ac:grpSpMk id="2243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3816218731" sldId="303"/>
            <ac:grpSpMk id="2244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8:26.058" v="139" actId="2711"/>
          <ac:grpSpMkLst>
            <pc:docMk/>
            <pc:sldMk cId="3816218731" sldId="303"/>
            <ac:grpSpMk id="2298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8:26.058" v="139" actId="2711"/>
          <ac:grpSpMkLst>
            <pc:docMk/>
            <pc:sldMk cId="3816218731" sldId="303"/>
            <ac:grpSpMk id="2299" creationId="{00000000-0000-0000-0000-000000000000}"/>
          </ac:grpSpMkLst>
        </pc:grpChg>
      </pc:sldChg>
      <pc:sldChg chg="modSp add mod">
        <pc:chgData name="周 绍景" userId="ace85fa8b36d3102" providerId="LiveId" clId="{26F891DC-3586-4048-B07D-D6E186CA6CF3}" dt="2020-03-19T05:46:05.072" v="946"/>
        <pc:sldMkLst>
          <pc:docMk/>
          <pc:sldMk cId="3966712465" sldId="304"/>
        </pc:sldMkLst>
        <pc:spChg chg="mod">
          <ac:chgData name="周 绍景" userId="ace85fa8b36d3102" providerId="LiveId" clId="{26F891DC-3586-4048-B07D-D6E186CA6CF3}" dt="2020-03-19T05:46:05.072" v="946"/>
          <ac:spMkLst>
            <pc:docMk/>
            <pc:sldMk cId="3966712465" sldId="304"/>
            <ac:spMk id="2195" creationId="{00000000-0000-0000-0000-000000000000}"/>
          </ac:spMkLst>
        </pc:spChg>
      </pc:sldChg>
      <pc:sldChg chg="addSp modSp add mod">
        <pc:chgData name="周 绍景" userId="ace85fa8b36d3102" providerId="LiveId" clId="{26F891DC-3586-4048-B07D-D6E186CA6CF3}" dt="2020-03-19T05:53:53.651" v="1094" actId="123"/>
        <pc:sldMkLst>
          <pc:docMk/>
          <pc:sldMk cId="1793036256" sldId="305"/>
        </pc:sldMkLst>
        <pc:spChg chg="mod">
          <ac:chgData name="周 绍景" userId="ace85fa8b36d3102" providerId="LiveId" clId="{26F891DC-3586-4048-B07D-D6E186CA6CF3}" dt="2020-03-19T05:53:53.651" v="1094" actId="123"/>
          <ac:spMkLst>
            <pc:docMk/>
            <pc:sldMk cId="1793036256" sldId="305"/>
            <ac:spMk id="3" creationId="{E469B71F-91E6-447F-B65B-4C6C2B590DCE}"/>
          </ac:spMkLst>
        </pc:spChg>
        <pc:spChg chg="add mod">
          <ac:chgData name="周 绍景" userId="ace85fa8b36d3102" providerId="LiveId" clId="{26F891DC-3586-4048-B07D-D6E186CA6CF3}" dt="2020-03-19T05:53:53.651" v="1094" actId="123"/>
          <ac:spMkLst>
            <pc:docMk/>
            <pc:sldMk cId="1793036256" sldId="305"/>
            <ac:spMk id="18" creationId="{D7B15A43-039C-42C0-BF81-D649BC977E32}"/>
          </ac:spMkLst>
        </pc:spChg>
        <pc:spChg chg="add mod">
          <ac:chgData name="周 绍景" userId="ace85fa8b36d3102" providerId="LiveId" clId="{26F891DC-3586-4048-B07D-D6E186CA6CF3}" dt="2020-03-19T05:53:53.651" v="1094" actId="123"/>
          <ac:spMkLst>
            <pc:docMk/>
            <pc:sldMk cId="1793036256" sldId="305"/>
            <ac:spMk id="19" creationId="{BE326BF3-F601-4DE0-8D6F-ECAD15116E28}"/>
          </ac:spMkLst>
        </pc:spChg>
        <pc:spChg chg="mod">
          <ac:chgData name="周 绍景" userId="ace85fa8b36d3102" providerId="LiveId" clId="{26F891DC-3586-4048-B07D-D6E186CA6CF3}" dt="2020-03-19T05:46:05.072" v="946"/>
          <ac:spMkLst>
            <pc:docMk/>
            <pc:sldMk cId="1793036256" sldId="305"/>
            <ac:spMk id="39" creationId="{00000000-0000-0000-0000-000000000000}"/>
          </ac:spMkLst>
        </pc:spChg>
        <pc:grpChg chg="mod">
          <ac:chgData name="周 绍景" userId="ace85fa8b36d3102" providerId="LiveId" clId="{26F891DC-3586-4048-B07D-D6E186CA6CF3}" dt="2020-03-19T05:45:30.137" v="945"/>
          <ac:grpSpMkLst>
            <pc:docMk/>
            <pc:sldMk cId="1793036256" sldId="305"/>
            <ac:grpSpMk id="2" creationId="{7FADDFF4-D4C6-4747-B397-69853FBCED94}"/>
          </ac:grpSpMkLst>
        </pc:grpChg>
      </pc:sldChg>
      <pc:sldChg chg="delSp modSp add mod ord">
        <pc:chgData name="周 绍景" userId="ace85fa8b36d3102" providerId="LiveId" clId="{26F891DC-3586-4048-B07D-D6E186CA6CF3}" dt="2020-03-19T06:00:26.628" v="1251"/>
        <pc:sldMkLst>
          <pc:docMk/>
          <pc:sldMk cId="3617966263" sldId="306"/>
        </pc:sldMkLst>
        <pc:spChg chg="mod">
          <ac:chgData name="周 绍景" userId="ace85fa8b36d3102" providerId="LiveId" clId="{26F891DC-3586-4048-B07D-D6E186CA6CF3}" dt="2020-03-19T05:57:27.053" v="1106"/>
          <ac:spMkLst>
            <pc:docMk/>
            <pc:sldMk cId="3617966263" sldId="306"/>
            <ac:spMk id="3" creationId="{E469B71F-91E6-447F-B65B-4C6C2B590DCE}"/>
          </ac:spMkLst>
        </pc:spChg>
        <pc:spChg chg="del">
          <ac:chgData name="周 绍景" userId="ace85fa8b36d3102" providerId="LiveId" clId="{26F891DC-3586-4048-B07D-D6E186CA6CF3}" dt="2020-03-19T05:43:47.762" v="895" actId="478"/>
          <ac:spMkLst>
            <pc:docMk/>
            <pc:sldMk cId="3617966263" sldId="306"/>
            <ac:spMk id="18" creationId="{D7B15A43-039C-42C0-BF81-D649BC977E32}"/>
          </ac:spMkLst>
        </pc:spChg>
        <pc:spChg chg="del">
          <ac:chgData name="周 绍景" userId="ace85fa8b36d3102" providerId="LiveId" clId="{26F891DC-3586-4048-B07D-D6E186CA6CF3}" dt="2020-03-19T05:43:47.762" v="895" actId="478"/>
          <ac:spMkLst>
            <pc:docMk/>
            <pc:sldMk cId="3617966263" sldId="306"/>
            <ac:spMk id="19" creationId="{BE326BF3-F601-4DE0-8D6F-ECAD15116E28}"/>
          </ac:spMkLst>
        </pc:spChg>
        <pc:spChg chg="mod">
          <ac:chgData name="周 绍景" userId="ace85fa8b36d3102" providerId="LiveId" clId="{26F891DC-3586-4048-B07D-D6E186CA6CF3}" dt="2020-03-19T05:46:50.151" v="976"/>
          <ac:spMkLst>
            <pc:docMk/>
            <pc:sldMk cId="3617966263" sldId="306"/>
            <ac:spMk id="39" creationId="{00000000-0000-0000-0000-000000000000}"/>
          </ac:spMkLst>
        </pc:spChg>
        <pc:spChg chg="mod">
          <ac:chgData name="周 绍景" userId="ace85fa8b36d3102" providerId="LiveId" clId="{26F891DC-3586-4048-B07D-D6E186CA6CF3}" dt="2020-03-19T05:46:55.760" v="987"/>
          <ac:spMkLst>
            <pc:docMk/>
            <pc:sldMk cId="3617966263" sldId="306"/>
            <ac:spMk id="40" creationId="{00000000-0000-0000-0000-000000000000}"/>
          </ac:spMkLst>
        </pc:spChg>
      </pc:sldChg>
      <pc:sldChg chg="modSp add mod ord">
        <pc:chgData name="周 绍景" userId="ace85fa8b36d3102" providerId="LiveId" clId="{26F891DC-3586-4048-B07D-D6E186CA6CF3}" dt="2020-03-19T06:01:37.504" v="1264"/>
        <pc:sldMkLst>
          <pc:docMk/>
          <pc:sldMk cId="2472998679" sldId="307"/>
        </pc:sldMkLst>
        <pc:spChg chg="mod">
          <ac:chgData name="周 绍景" userId="ace85fa8b36d3102" providerId="LiveId" clId="{26F891DC-3586-4048-B07D-D6E186CA6CF3}" dt="2020-03-19T05:59:34.122" v="1249"/>
          <ac:spMkLst>
            <pc:docMk/>
            <pc:sldMk cId="2472998679" sldId="307"/>
            <ac:spMk id="3" creationId="{E469B71F-91E6-447F-B65B-4C6C2B590DCE}"/>
          </ac:spMkLst>
        </pc:spChg>
      </pc:sldChg>
      <pc:sldChg chg="addSp delSp modSp add mod">
        <pc:chgData name="周 绍景" userId="ace85fa8b36d3102" providerId="LiveId" clId="{26F891DC-3586-4048-B07D-D6E186CA6CF3}" dt="2020-03-19T06:15:25.482" v="1598" actId="313"/>
        <pc:sldMkLst>
          <pc:docMk/>
          <pc:sldMk cId="2276380851" sldId="308"/>
        </pc:sldMkLst>
        <pc:spChg chg="del mod">
          <ac:chgData name="周 绍景" userId="ace85fa8b36d3102" providerId="LiveId" clId="{26F891DC-3586-4048-B07D-D6E186CA6CF3}" dt="2020-03-19T06:01:27.924" v="1262" actId="478"/>
          <ac:spMkLst>
            <pc:docMk/>
            <pc:sldMk cId="2276380851" sldId="308"/>
            <ac:spMk id="3" creationId="{E469B71F-91E6-447F-B65B-4C6C2B590DCE}"/>
          </ac:spMkLst>
        </pc:spChg>
        <pc:spChg chg="add mod">
          <ac:chgData name="周 绍景" userId="ace85fa8b36d3102" providerId="LiveId" clId="{26F891DC-3586-4048-B07D-D6E186CA6CF3}" dt="2020-03-19T06:15:25.482" v="1598" actId="313"/>
          <ac:spMkLst>
            <pc:docMk/>
            <pc:sldMk cId="2276380851" sldId="308"/>
            <ac:spMk id="18" creationId="{209C721C-32E6-4E18-A4A9-3A6F59615FC1}"/>
          </ac:spMkLst>
        </pc:spChg>
      </pc:sldChg>
      <pc:sldChg chg="modSp add mod">
        <pc:chgData name="周 绍景" userId="ace85fa8b36d3102" providerId="LiveId" clId="{26F891DC-3586-4048-B07D-D6E186CA6CF3}" dt="2020-03-19T06:07:58.863" v="1405"/>
        <pc:sldMkLst>
          <pc:docMk/>
          <pc:sldMk cId="3324551614" sldId="309"/>
        </pc:sldMkLst>
        <pc:spChg chg="mod">
          <ac:chgData name="周 绍景" userId="ace85fa8b36d3102" providerId="LiveId" clId="{26F891DC-3586-4048-B07D-D6E186CA6CF3}" dt="2020-03-19T06:07:58.863" v="1405"/>
          <ac:spMkLst>
            <pc:docMk/>
            <pc:sldMk cId="3324551614" sldId="309"/>
            <ac:spMk id="18" creationId="{209C721C-32E6-4E18-A4A9-3A6F59615FC1}"/>
          </ac:spMkLst>
        </pc:spChg>
      </pc:sldChg>
      <pc:sldChg chg="modSp add mod">
        <pc:chgData name="周 绍景" userId="ace85fa8b36d3102" providerId="LiveId" clId="{26F891DC-3586-4048-B07D-D6E186CA6CF3}" dt="2020-03-19T06:11:24.533" v="1493"/>
        <pc:sldMkLst>
          <pc:docMk/>
          <pc:sldMk cId="568175722" sldId="310"/>
        </pc:sldMkLst>
        <pc:spChg chg="mod">
          <ac:chgData name="周 绍景" userId="ace85fa8b36d3102" providerId="LiveId" clId="{26F891DC-3586-4048-B07D-D6E186CA6CF3}" dt="2020-03-19T06:11:24.533" v="1493"/>
          <ac:spMkLst>
            <pc:docMk/>
            <pc:sldMk cId="568175722" sldId="310"/>
            <ac:spMk id="18" creationId="{209C721C-32E6-4E18-A4A9-3A6F59615FC1}"/>
          </ac:spMkLst>
        </pc:spChg>
      </pc:sldChg>
      <pc:sldChg chg="modSp add mod">
        <pc:chgData name="周 绍景" userId="ace85fa8b36d3102" providerId="LiveId" clId="{26F891DC-3586-4048-B07D-D6E186CA6CF3}" dt="2020-03-19T06:18:12.685" v="1620"/>
        <pc:sldMkLst>
          <pc:docMk/>
          <pc:sldMk cId="1895778597" sldId="311"/>
        </pc:sldMkLst>
        <pc:spChg chg="mod">
          <ac:chgData name="周 绍景" userId="ace85fa8b36d3102" providerId="LiveId" clId="{26F891DC-3586-4048-B07D-D6E186CA6CF3}" dt="2020-03-19T06:18:02.810" v="1608"/>
          <ac:spMkLst>
            <pc:docMk/>
            <pc:sldMk cId="1895778597" sldId="311"/>
            <ac:spMk id="39" creationId="{00000000-0000-0000-0000-000000000000}"/>
          </ac:spMkLst>
        </pc:spChg>
        <pc:spChg chg="mod">
          <ac:chgData name="周 绍景" userId="ace85fa8b36d3102" providerId="LiveId" clId="{26F891DC-3586-4048-B07D-D6E186CA6CF3}" dt="2020-03-19T06:18:12.685" v="1620"/>
          <ac:spMkLst>
            <pc:docMk/>
            <pc:sldMk cId="1895778597" sldId="311"/>
            <ac:spMk id="40" creationId="{00000000-0000-0000-0000-000000000000}"/>
          </ac:spMkLst>
        </pc:spChg>
      </pc:sldChg>
      <pc:sldMasterChg chg="modTransition modSldLayout">
        <pc:chgData name="周 绍景" userId="ace85fa8b36d3102" providerId="LiveId" clId="{26F891DC-3586-4048-B07D-D6E186CA6CF3}" dt="2020-03-19T04:52:06.200" v="119"/>
        <pc:sldMasterMkLst>
          <pc:docMk/>
          <pc:sldMasterMk cId="57031791" sldId="2147483650"/>
        </pc:sldMasterMkLst>
        <pc:sldLayoutChg chg="modTransition">
          <pc:chgData name="周 绍景" userId="ace85fa8b36d3102" providerId="LiveId" clId="{26F891DC-3586-4048-B07D-D6E186CA6CF3}" dt="2020-03-19T04:52:06.200" v="119"/>
          <pc:sldLayoutMkLst>
            <pc:docMk/>
            <pc:sldMasterMk cId="57031791" sldId="2147483650"/>
            <pc:sldLayoutMk cId="2705359538" sldId="2147483657"/>
          </pc:sldLayoutMkLst>
        </pc:sldLayoutChg>
      </pc:sldMasterChg>
      <pc:sldMasterChg chg="setBg modSldLayout">
        <pc:chgData name="周 绍景" userId="ace85fa8b36d3102" providerId="LiveId" clId="{26F891DC-3586-4048-B07D-D6E186CA6CF3}" dt="2020-03-19T04:53:31.294" v="125"/>
        <pc:sldMasterMkLst>
          <pc:docMk/>
          <pc:sldMasterMk cId="1645197718" sldId="2147483650"/>
        </pc:sldMasterMkLst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3647752338" sldId="2147483651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1546949667" sldId="2147483652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1091744411" sldId="2147483653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1158043464" sldId="2147483654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1226388617" sldId="2147483655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2996289263" sldId="2147483656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2961110323" sldId="2147483657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3068822866" sldId="2147483658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2211156854" sldId="2147483659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2333837345" sldId="2147483660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3918708123" sldId="2147483661"/>
          </pc:sldLayoutMkLst>
        </pc:sldLayoutChg>
      </pc:sldMasterChg>
      <pc:sldMasterChg chg="modTransition modSldLayout">
        <pc:chgData name="周 绍景" userId="ace85fa8b36d3102" providerId="LiveId" clId="{26F891DC-3586-4048-B07D-D6E186CA6CF3}" dt="2020-03-19T04:43:23.516" v="85"/>
        <pc:sldMasterMkLst>
          <pc:docMk/>
          <pc:sldMasterMk cId="2343889407" sldId="2147483650"/>
        </pc:sldMasterMkLst>
        <pc:sldLayoutChg chg="modTransition">
          <pc:chgData name="周 绍景" userId="ace85fa8b36d3102" providerId="LiveId" clId="{26F891DC-3586-4048-B07D-D6E186CA6CF3}" dt="2020-03-19T04:43:23.516" v="85"/>
          <pc:sldLayoutMkLst>
            <pc:docMk/>
            <pc:sldMasterMk cId="2343889407" sldId="2147483650"/>
            <pc:sldLayoutMk cId="1024033093" sldId="2147483657"/>
          </pc:sldLayoutMkLst>
        </pc:sldLayoutChg>
      </pc:sldMasterChg>
      <pc:sldMasterChg chg="modTransition modSldLayout">
        <pc:chgData name="周 绍景" userId="ace85fa8b36d3102" providerId="LiveId" clId="{26F891DC-3586-4048-B07D-D6E186CA6CF3}" dt="2020-03-19T04:43:22.922" v="84"/>
        <pc:sldMasterMkLst>
          <pc:docMk/>
          <pc:sldMasterMk cId="661149042" sldId="2147483662"/>
        </pc:sldMasterMkLst>
        <pc:sldLayoutChg chg="modTransition">
          <pc:chgData name="周 绍景" userId="ace85fa8b36d3102" providerId="LiveId" clId="{26F891DC-3586-4048-B07D-D6E186CA6CF3}" dt="2020-03-19T04:43:22.922" v="84"/>
          <pc:sldLayoutMkLst>
            <pc:docMk/>
            <pc:sldMasterMk cId="661149042" sldId="2147483662"/>
            <pc:sldLayoutMk cId="4213927860" sldId="2147483669"/>
          </pc:sldLayoutMkLst>
        </pc:sldLayoutChg>
      </pc:sldMasterChg>
      <pc:sldMasterChg chg="modTransition modSldLayout">
        <pc:chgData name="周 绍景" userId="ace85fa8b36d3102" providerId="LiveId" clId="{26F891DC-3586-4048-B07D-D6E186CA6CF3}" dt="2020-03-19T04:43:22.703" v="83"/>
        <pc:sldMasterMkLst>
          <pc:docMk/>
          <pc:sldMasterMk cId="63160618" sldId="2147483674"/>
        </pc:sldMasterMkLst>
        <pc:sldLayoutChg chg="modTransition">
          <pc:chgData name="周 绍景" userId="ace85fa8b36d3102" providerId="LiveId" clId="{26F891DC-3586-4048-B07D-D6E186CA6CF3}" dt="2020-03-19T04:43:22.703" v="83"/>
          <pc:sldLayoutMkLst>
            <pc:docMk/>
            <pc:sldMasterMk cId="63160618" sldId="2147483674"/>
            <pc:sldLayoutMk cId="117236367" sldId="2147483681"/>
          </pc:sldLayoutMkLst>
        </pc:sldLayoutChg>
      </pc:sldMasterChg>
      <pc:sldMasterChg chg="modTransition modSldLayout">
        <pc:chgData name="周 绍景" userId="ace85fa8b36d3102" providerId="LiveId" clId="{26F891DC-3586-4048-B07D-D6E186CA6CF3}" dt="2020-03-19T04:43:22.344" v="82"/>
        <pc:sldMasterMkLst>
          <pc:docMk/>
          <pc:sldMasterMk cId="695940237" sldId="2147483686"/>
        </pc:sldMasterMkLst>
        <pc:sldLayoutChg chg="modTransition">
          <pc:chgData name="周 绍景" userId="ace85fa8b36d3102" providerId="LiveId" clId="{26F891DC-3586-4048-B07D-D6E186CA6CF3}" dt="2020-03-19T04:43:22.344" v="82"/>
          <pc:sldLayoutMkLst>
            <pc:docMk/>
            <pc:sldMasterMk cId="695940237" sldId="2147483686"/>
            <pc:sldLayoutMk cId="2977606703" sldId="2147483693"/>
          </pc:sldLayoutMkLst>
        </pc:sldLayoutChg>
      </pc:sldMasterChg>
      <pc:sldMasterChg chg="modTransition modSldLayout">
        <pc:chgData name="周 绍景" userId="ace85fa8b36d3102" providerId="LiveId" clId="{26F891DC-3586-4048-B07D-D6E186CA6CF3}" dt="2020-03-19T04:43:21.313" v="81"/>
        <pc:sldMasterMkLst>
          <pc:docMk/>
          <pc:sldMasterMk cId="34089851" sldId="2147483698"/>
        </pc:sldMasterMkLst>
        <pc:sldLayoutChg chg="modTransition">
          <pc:chgData name="周 绍景" userId="ace85fa8b36d3102" providerId="LiveId" clId="{26F891DC-3586-4048-B07D-D6E186CA6CF3}" dt="2020-03-19T04:43:21.313" v="81"/>
          <pc:sldLayoutMkLst>
            <pc:docMk/>
            <pc:sldMasterMk cId="34089851" sldId="2147483698"/>
            <pc:sldLayoutMk cId="925089032" sldId="2147483705"/>
          </pc:sldLayoutMkLst>
        </pc:sldLayoutChg>
      </pc:sldMasterChg>
      <pc:sldMasterChg chg="modTransition modSldLayout">
        <pc:chgData name="周 绍景" userId="ace85fa8b36d3102" providerId="LiveId" clId="{26F891DC-3586-4048-B07D-D6E186CA6CF3}" dt="2020-03-19T04:43:20.922" v="80"/>
        <pc:sldMasterMkLst>
          <pc:docMk/>
          <pc:sldMasterMk cId="3428892977" sldId="2147483710"/>
        </pc:sldMasterMkLst>
        <pc:sldLayoutChg chg="modTransition">
          <pc:chgData name="周 绍景" userId="ace85fa8b36d3102" providerId="LiveId" clId="{26F891DC-3586-4048-B07D-D6E186CA6CF3}" dt="2020-03-19T04:43:20.922" v="80"/>
          <pc:sldLayoutMkLst>
            <pc:docMk/>
            <pc:sldMasterMk cId="3428892977" sldId="2147483710"/>
            <pc:sldLayoutMk cId="1825549707" sldId="2147483717"/>
          </pc:sldLayoutMkLst>
        </pc:sldLayoutChg>
      </pc:sldMasterChg>
      <pc:sldMasterChg chg="modTransition modSldLayout">
        <pc:chgData name="周 绍景" userId="ace85fa8b36d3102" providerId="LiveId" clId="{26F891DC-3586-4048-B07D-D6E186CA6CF3}" dt="2020-03-19T04:43:20.375" v="79"/>
        <pc:sldMasterMkLst>
          <pc:docMk/>
          <pc:sldMasterMk cId="4233879230" sldId="2147483722"/>
        </pc:sldMasterMkLst>
        <pc:sldLayoutChg chg="modTransition">
          <pc:chgData name="周 绍景" userId="ace85fa8b36d3102" providerId="LiveId" clId="{26F891DC-3586-4048-B07D-D6E186CA6CF3}" dt="2020-03-19T04:43:20.375" v="79"/>
          <pc:sldLayoutMkLst>
            <pc:docMk/>
            <pc:sldMasterMk cId="4233879230" sldId="2147483722"/>
            <pc:sldLayoutMk cId="833012818" sldId="2147483729"/>
          </pc:sldLayoutMkLst>
        </pc:sldLayoutChg>
      </pc:sldMasterChg>
    </pc:docChg>
  </pc:docChgLst>
  <pc:docChgLst>
    <pc:chgData name="周 绍景" userId="ace85fa8b36d3102" providerId="LiveId" clId="{7D44B35F-BBAF-6641-9E75-047D85FB01E8}"/>
    <pc:docChg chg="undo custSel addSld modSld sldOrd modMainMaster">
      <pc:chgData name="周 绍景" userId="ace85fa8b36d3102" providerId="LiveId" clId="{7D44B35F-BBAF-6641-9E75-047D85FB01E8}" dt="2020-03-19T08:32:58.387" v="2291" actId="20577"/>
      <pc:docMkLst>
        <pc:docMk/>
      </pc:docMkLst>
      <pc:sldChg chg="modTransition">
        <pc:chgData name="周 绍景" userId="ace85fa8b36d3102" providerId="LiveId" clId="{7D44B35F-BBAF-6641-9E75-047D85FB01E8}" dt="2020-03-19T06:53:43.958" v="496"/>
        <pc:sldMkLst>
          <pc:docMk/>
          <pc:sldMk cId="0" sldId="263"/>
        </pc:sldMkLst>
      </pc:sldChg>
      <pc:sldChg chg="modTransition">
        <pc:chgData name="周 绍景" userId="ace85fa8b36d3102" providerId="LiveId" clId="{7D44B35F-BBAF-6641-9E75-047D85FB01E8}" dt="2020-03-19T06:53:43.958" v="496"/>
        <pc:sldMkLst>
          <pc:docMk/>
          <pc:sldMk cId="1985334502" sldId="290"/>
        </pc:sldMkLst>
      </pc:sldChg>
      <pc:sldChg chg="modTransition">
        <pc:chgData name="周 绍景" userId="ace85fa8b36d3102" providerId="LiveId" clId="{7D44B35F-BBAF-6641-9E75-047D85FB01E8}" dt="2020-03-19T06:53:43.958" v="496"/>
        <pc:sldMkLst>
          <pc:docMk/>
          <pc:sldMk cId="3816218731" sldId="303"/>
        </pc:sldMkLst>
      </pc:sldChg>
      <pc:sldChg chg="modSp modTransition">
        <pc:chgData name="周 绍景" userId="ace85fa8b36d3102" providerId="LiveId" clId="{7D44B35F-BBAF-6641-9E75-047D85FB01E8}" dt="2020-03-19T07:01:03.131" v="548" actId="20577"/>
        <pc:sldMkLst>
          <pc:docMk/>
          <pc:sldMk cId="3966712465" sldId="304"/>
        </pc:sldMkLst>
        <pc:spChg chg="mod">
          <ac:chgData name="周 绍景" userId="ace85fa8b36d3102" providerId="LiveId" clId="{7D44B35F-BBAF-6641-9E75-047D85FB01E8}" dt="2020-03-19T07:01:03.131" v="548" actId="20577"/>
          <ac:spMkLst>
            <pc:docMk/>
            <pc:sldMk cId="3966712465" sldId="304"/>
            <ac:spMk id="2195" creationId="{00000000-0000-0000-0000-000000000000}"/>
          </ac:spMkLst>
        </pc:spChg>
      </pc:sldChg>
      <pc:sldChg chg="modSp modTransition">
        <pc:chgData name="周 绍景" userId="ace85fa8b36d3102" providerId="LiveId" clId="{7D44B35F-BBAF-6641-9E75-047D85FB01E8}" dt="2020-03-19T06:53:43.958" v="496"/>
        <pc:sldMkLst>
          <pc:docMk/>
          <pc:sldMk cId="1793036256" sldId="305"/>
        </pc:sldMkLst>
        <pc:spChg chg="mod">
          <ac:chgData name="周 绍景" userId="ace85fa8b36d3102" providerId="LiveId" clId="{7D44B35F-BBAF-6641-9E75-047D85FB01E8}" dt="2020-03-19T06:23:24.093" v="18" actId="207"/>
          <ac:spMkLst>
            <pc:docMk/>
            <pc:sldMk cId="1793036256" sldId="305"/>
            <ac:spMk id="3" creationId="{E469B71F-91E6-447F-B65B-4C6C2B590DCE}"/>
          </ac:spMkLst>
        </pc:spChg>
      </pc:sldChg>
      <pc:sldChg chg="modTransition">
        <pc:chgData name="周 绍景" userId="ace85fa8b36d3102" providerId="LiveId" clId="{7D44B35F-BBAF-6641-9E75-047D85FB01E8}" dt="2020-03-19T06:53:43.958" v="496"/>
        <pc:sldMkLst>
          <pc:docMk/>
          <pc:sldMk cId="3617966263" sldId="306"/>
        </pc:sldMkLst>
      </pc:sldChg>
      <pc:sldChg chg="modTransition">
        <pc:chgData name="周 绍景" userId="ace85fa8b36d3102" providerId="LiveId" clId="{7D44B35F-BBAF-6641-9E75-047D85FB01E8}" dt="2020-03-19T06:53:43.958" v="496"/>
        <pc:sldMkLst>
          <pc:docMk/>
          <pc:sldMk cId="2472998679" sldId="307"/>
        </pc:sldMkLst>
      </pc:sldChg>
      <pc:sldChg chg="modSp modTransition">
        <pc:chgData name="周 绍景" userId="ace85fa8b36d3102" providerId="LiveId" clId="{7D44B35F-BBAF-6641-9E75-047D85FB01E8}" dt="2020-03-19T06:53:43.958" v="496"/>
        <pc:sldMkLst>
          <pc:docMk/>
          <pc:sldMk cId="2276380851" sldId="308"/>
        </pc:sldMkLst>
        <pc:spChg chg="mod">
          <ac:chgData name="周 绍景" userId="ace85fa8b36d3102" providerId="LiveId" clId="{7D44B35F-BBAF-6641-9E75-047D85FB01E8}" dt="2020-03-19T06:30:05.583" v="45" actId="1076"/>
          <ac:spMkLst>
            <pc:docMk/>
            <pc:sldMk cId="2276380851" sldId="308"/>
            <ac:spMk id="18" creationId="{209C721C-32E6-4E18-A4A9-3A6F59615FC1}"/>
          </ac:spMkLst>
        </pc:spChg>
      </pc:sldChg>
      <pc:sldChg chg="modSp modTransition">
        <pc:chgData name="周 绍景" userId="ace85fa8b36d3102" providerId="LiveId" clId="{7D44B35F-BBAF-6641-9E75-047D85FB01E8}" dt="2020-03-19T06:53:43.958" v="496"/>
        <pc:sldMkLst>
          <pc:docMk/>
          <pc:sldMk cId="3324551614" sldId="309"/>
        </pc:sldMkLst>
        <pc:spChg chg="mod">
          <ac:chgData name="周 绍景" userId="ace85fa8b36d3102" providerId="LiveId" clId="{7D44B35F-BBAF-6641-9E75-047D85FB01E8}" dt="2020-03-19T06:30:33.412" v="47" actId="1076"/>
          <ac:spMkLst>
            <pc:docMk/>
            <pc:sldMk cId="3324551614" sldId="309"/>
            <ac:spMk id="18" creationId="{209C721C-32E6-4E18-A4A9-3A6F59615FC1}"/>
          </ac:spMkLst>
        </pc:spChg>
      </pc:sldChg>
      <pc:sldChg chg="modTransition">
        <pc:chgData name="周 绍景" userId="ace85fa8b36d3102" providerId="LiveId" clId="{7D44B35F-BBAF-6641-9E75-047D85FB01E8}" dt="2020-03-19T06:53:43.958" v="496"/>
        <pc:sldMkLst>
          <pc:docMk/>
          <pc:sldMk cId="568175722" sldId="310"/>
        </pc:sldMkLst>
      </pc:sldChg>
      <pc:sldChg chg="addSp delSp modSp modTransition">
        <pc:chgData name="周 绍景" userId="ace85fa8b36d3102" providerId="LiveId" clId="{7D44B35F-BBAF-6641-9E75-047D85FB01E8}" dt="2020-03-19T06:53:43.958" v="496"/>
        <pc:sldMkLst>
          <pc:docMk/>
          <pc:sldMk cId="1895778597" sldId="311"/>
        </pc:sldMkLst>
        <pc:spChg chg="add mod topLvl">
          <ac:chgData name="周 绍景" userId="ace85fa8b36d3102" providerId="LiveId" clId="{7D44B35F-BBAF-6641-9E75-047D85FB01E8}" dt="2020-03-19T06:40:14.776" v="210" actId="165"/>
          <ac:spMkLst>
            <pc:docMk/>
            <pc:sldMk cId="1895778597" sldId="311"/>
            <ac:spMk id="3" creationId="{46027EF4-5F0A-624A-A683-31F9FC75AAA1}"/>
          </ac:spMkLst>
        </pc:spChg>
        <pc:spChg chg="add mod topLvl">
          <ac:chgData name="周 绍景" userId="ace85fa8b36d3102" providerId="LiveId" clId="{7D44B35F-BBAF-6641-9E75-047D85FB01E8}" dt="2020-03-19T06:40:14.776" v="210" actId="165"/>
          <ac:spMkLst>
            <pc:docMk/>
            <pc:sldMk cId="1895778597" sldId="311"/>
            <ac:spMk id="4" creationId="{9EAF7315-202F-2541-8181-5D7D57BC8A8A}"/>
          </ac:spMkLst>
        </pc:spChg>
        <pc:spChg chg="add mod topLvl">
          <ac:chgData name="周 绍景" userId="ace85fa8b36d3102" providerId="LiveId" clId="{7D44B35F-BBAF-6641-9E75-047D85FB01E8}" dt="2020-03-19T06:40:14.776" v="210" actId="165"/>
          <ac:spMkLst>
            <pc:docMk/>
            <pc:sldMk cId="1895778597" sldId="311"/>
            <ac:spMk id="5" creationId="{5692FF2F-6634-EA4E-8957-AAE73C9E209F}"/>
          </ac:spMkLst>
        </pc:spChg>
        <pc:spChg chg="mod topLvl">
          <ac:chgData name="周 绍景" userId="ace85fa8b36d3102" providerId="LiveId" clId="{7D44B35F-BBAF-6641-9E75-047D85FB01E8}" dt="2020-03-19T06:40:14.776" v="210" actId="165"/>
          <ac:spMkLst>
            <pc:docMk/>
            <pc:sldMk cId="1895778597" sldId="311"/>
            <ac:spMk id="18" creationId="{209C721C-32E6-4E18-A4A9-3A6F59615FC1}"/>
          </ac:spMkLst>
        </pc:spChg>
        <pc:grpChg chg="add del mod">
          <ac:chgData name="周 绍景" userId="ace85fa8b36d3102" providerId="LiveId" clId="{7D44B35F-BBAF-6641-9E75-047D85FB01E8}" dt="2020-03-19T06:40:14.776" v="210" actId="165"/>
          <ac:grpSpMkLst>
            <pc:docMk/>
            <pc:sldMk cId="1895778597" sldId="311"/>
            <ac:grpSpMk id="6" creationId="{C624A9B2-3521-E54A-A01E-DA0BE799877E}"/>
          </ac:grpSpMkLst>
        </pc:grpChg>
      </pc:sldChg>
      <pc:sldChg chg="modSp add modTransition">
        <pc:chgData name="周 绍景" userId="ace85fa8b36d3102" providerId="LiveId" clId="{7D44B35F-BBAF-6641-9E75-047D85FB01E8}" dt="2020-03-19T07:01:11.735" v="554" actId="20577"/>
        <pc:sldMkLst>
          <pc:docMk/>
          <pc:sldMk cId="3091921135" sldId="312"/>
        </pc:sldMkLst>
        <pc:spChg chg="mod">
          <ac:chgData name="周 绍景" userId="ace85fa8b36d3102" providerId="LiveId" clId="{7D44B35F-BBAF-6641-9E75-047D85FB01E8}" dt="2020-03-19T07:01:11.735" v="554" actId="20577"/>
          <ac:spMkLst>
            <pc:docMk/>
            <pc:sldMk cId="3091921135" sldId="312"/>
            <ac:spMk id="2195" creationId="{00000000-0000-0000-0000-000000000000}"/>
          </ac:spMkLst>
        </pc:spChg>
      </pc:sldChg>
      <pc:sldChg chg="modSp add modTransition">
        <pc:chgData name="周 绍景" userId="ace85fa8b36d3102" providerId="LiveId" clId="{7D44B35F-BBAF-6641-9E75-047D85FB01E8}" dt="2020-03-19T07:01:20.202" v="561" actId="20577"/>
        <pc:sldMkLst>
          <pc:docMk/>
          <pc:sldMk cId="3703086814" sldId="313"/>
        </pc:sldMkLst>
        <pc:spChg chg="mod">
          <ac:chgData name="周 绍景" userId="ace85fa8b36d3102" providerId="LiveId" clId="{7D44B35F-BBAF-6641-9E75-047D85FB01E8}" dt="2020-03-19T07:01:20.202" v="561" actId="20577"/>
          <ac:spMkLst>
            <pc:docMk/>
            <pc:sldMk cId="3703086814" sldId="313"/>
            <ac:spMk id="2195" creationId="{00000000-0000-0000-0000-000000000000}"/>
          </ac:spMkLst>
        </pc:spChg>
      </pc:sldChg>
      <pc:sldChg chg="addSp modSp add modTransition">
        <pc:chgData name="周 绍景" userId="ace85fa8b36d3102" providerId="LiveId" clId="{7D44B35F-BBAF-6641-9E75-047D85FB01E8}" dt="2020-03-19T06:53:43.958" v="496"/>
        <pc:sldMkLst>
          <pc:docMk/>
          <pc:sldMk cId="1862954360" sldId="314"/>
        </pc:sldMkLst>
        <pc:spChg chg="add mod">
          <ac:chgData name="周 绍景" userId="ace85fa8b36d3102" providerId="LiveId" clId="{7D44B35F-BBAF-6641-9E75-047D85FB01E8}" dt="2020-03-19T06:46:57.533" v="327" actId="1035"/>
          <ac:spMkLst>
            <pc:docMk/>
            <pc:sldMk cId="1862954360" sldId="314"/>
            <ac:spMk id="3" creationId="{70FC3426-D1C9-B943-B500-1C87766EA7FB}"/>
          </ac:spMkLst>
        </pc:spChg>
        <pc:spChg chg="add mod">
          <ac:chgData name="周 绍景" userId="ace85fa8b36d3102" providerId="LiveId" clId="{7D44B35F-BBAF-6641-9E75-047D85FB01E8}" dt="2020-03-19T06:47:10.559" v="353" actId="1036"/>
          <ac:spMkLst>
            <pc:docMk/>
            <pc:sldMk cId="1862954360" sldId="314"/>
            <ac:spMk id="4" creationId="{923ABD57-6849-6747-8722-386B75D0A2A4}"/>
          </ac:spMkLst>
        </pc:spChg>
        <pc:spChg chg="mod">
          <ac:chgData name="周 绍景" userId="ace85fa8b36d3102" providerId="LiveId" clId="{7D44B35F-BBAF-6641-9E75-047D85FB01E8}" dt="2020-03-19T06:51:10.400" v="393" actId="207"/>
          <ac:spMkLst>
            <pc:docMk/>
            <pc:sldMk cId="1862954360" sldId="314"/>
            <ac:spMk id="18" creationId="{209C721C-32E6-4E18-A4A9-3A6F59615FC1}"/>
          </ac:spMkLst>
        </pc:spChg>
        <pc:spChg chg="add mod">
          <ac:chgData name="周 绍景" userId="ace85fa8b36d3102" providerId="LiveId" clId="{7D44B35F-BBAF-6641-9E75-047D85FB01E8}" dt="2020-03-19T06:51:13.492" v="394" actId="207"/>
          <ac:spMkLst>
            <pc:docMk/>
            <pc:sldMk cId="1862954360" sldId="314"/>
            <ac:spMk id="19" creationId="{7684A3EF-D644-CA43-83D9-BDC10C9AC387}"/>
          </ac:spMkLst>
        </pc:spChg>
      </pc:sldChg>
      <pc:sldChg chg="addSp delSp modSp add ord modTransition">
        <pc:chgData name="周 绍景" userId="ace85fa8b36d3102" providerId="LiveId" clId="{7D44B35F-BBAF-6641-9E75-047D85FB01E8}" dt="2020-03-19T06:53:43.958" v="496"/>
        <pc:sldMkLst>
          <pc:docMk/>
          <pc:sldMk cId="191935336" sldId="315"/>
        </pc:sldMkLst>
        <pc:spChg chg="del">
          <ac:chgData name="周 绍景" userId="ace85fa8b36d3102" providerId="LiveId" clId="{7D44B35F-BBAF-6641-9E75-047D85FB01E8}" dt="2020-03-19T06:46:14.166" v="311" actId="478"/>
          <ac:spMkLst>
            <pc:docMk/>
            <pc:sldMk cId="191935336" sldId="315"/>
            <ac:spMk id="3" creationId="{46027EF4-5F0A-624A-A683-31F9FC75AAA1}"/>
          </ac:spMkLst>
        </pc:spChg>
        <pc:spChg chg="mod">
          <ac:chgData name="周 绍景" userId="ace85fa8b36d3102" providerId="LiveId" clId="{7D44B35F-BBAF-6641-9E75-047D85FB01E8}" dt="2020-03-19T06:53:13.429" v="494" actId="1076"/>
          <ac:spMkLst>
            <pc:docMk/>
            <pc:sldMk cId="191935336" sldId="315"/>
            <ac:spMk id="4" creationId="{9EAF7315-202F-2541-8181-5D7D57BC8A8A}"/>
          </ac:spMkLst>
        </pc:spChg>
        <pc:spChg chg="mod">
          <ac:chgData name="周 绍景" userId="ace85fa8b36d3102" providerId="LiveId" clId="{7D44B35F-BBAF-6641-9E75-047D85FB01E8}" dt="2020-03-19T06:53:16.758" v="495" actId="1076"/>
          <ac:spMkLst>
            <pc:docMk/>
            <pc:sldMk cId="191935336" sldId="315"/>
            <ac:spMk id="5" creationId="{5692FF2F-6634-EA4E-8957-AAE73C9E209F}"/>
          </ac:spMkLst>
        </pc:spChg>
        <pc:spChg chg="del">
          <ac:chgData name="周 绍景" userId="ace85fa8b36d3102" providerId="LiveId" clId="{7D44B35F-BBAF-6641-9E75-047D85FB01E8}" dt="2020-03-19T06:46:14.166" v="311" actId="478"/>
          <ac:spMkLst>
            <pc:docMk/>
            <pc:sldMk cId="191935336" sldId="315"/>
            <ac:spMk id="18" creationId="{209C721C-32E6-4E18-A4A9-3A6F59615FC1}"/>
          </ac:spMkLst>
        </pc:spChg>
        <pc:spChg chg="add mod">
          <ac:chgData name="周 绍景" userId="ace85fa8b36d3102" providerId="LiveId" clId="{7D44B35F-BBAF-6641-9E75-047D85FB01E8}" dt="2020-03-19T06:53:13.429" v="494" actId="1076"/>
          <ac:spMkLst>
            <pc:docMk/>
            <pc:sldMk cId="191935336" sldId="315"/>
            <ac:spMk id="21" creationId="{79993EFA-C11C-7D4C-B273-B30D73D924E9}"/>
          </ac:spMkLst>
        </pc:spChg>
        <pc:spChg chg="add mod">
          <ac:chgData name="周 绍景" userId="ace85fa8b36d3102" providerId="LiveId" clId="{7D44B35F-BBAF-6641-9E75-047D85FB01E8}" dt="2020-03-19T06:53:16.758" v="495" actId="1076"/>
          <ac:spMkLst>
            <pc:docMk/>
            <pc:sldMk cId="191935336" sldId="315"/>
            <ac:spMk id="22" creationId="{7D9D6FE3-DD1F-2E4F-9DED-6790D43911EC}"/>
          </ac:spMkLst>
        </pc:spChg>
      </pc:sldChg>
      <pc:sldChg chg="addSp delSp modSp add">
        <pc:chgData name="周 绍景" userId="ace85fa8b36d3102" providerId="LiveId" clId="{7D44B35F-BBAF-6641-9E75-047D85FB01E8}" dt="2020-03-19T06:59:43.496" v="534" actId="115"/>
        <pc:sldMkLst>
          <pc:docMk/>
          <pc:sldMk cId="1852834471" sldId="316"/>
        </pc:sldMkLst>
        <pc:spChg chg="del">
          <ac:chgData name="周 绍景" userId="ace85fa8b36d3102" providerId="LiveId" clId="{7D44B35F-BBAF-6641-9E75-047D85FB01E8}" dt="2020-03-19T06:56:33.797" v="498" actId="478"/>
          <ac:spMkLst>
            <pc:docMk/>
            <pc:sldMk cId="1852834471" sldId="316"/>
            <ac:spMk id="4" creationId="{9EAF7315-202F-2541-8181-5D7D57BC8A8A}"/>
          </ac:spMkLst>
        </pc:spChg>
        <pc:spChg chg="del">
          <ac:chgData name="周 绍景" userId="ace85fa8b36d3102" providerId="LiveId" clId="{7D44B35F-BBAF-6641-9E75-047D85FB01E8}" dt="2020-03-19T06:56:33.797" v="498" actId="478"/>
          <ac:spMkLst>
            <pc:docMk/>
            <pc:sldMk cId="1852834471" sldId="316"/>
            <ac:spMk id="5" creationId="{5692FF2F-6634-EA4E-8957-AAE73C9E209F}"/>
          </ac:spMkLst>
        </pc:spChg>
        <pc:spChg chg="del">
          <ac:chgData name="周 绍景" userId="ace85fa8b36d3102" providerId="LiveId" clId="{7D44B35F-BBAF-6641-9E75-047D85FB01E8}" dt="2020-03-19T06:56:33.797" v="498" actId="478"/>
          <ac:spMkLst>
            <pc:docMk/>
            <pc:sldMk cId="1852834471" sldId="316"/>
            <ac:spMk id="21" creationId="{79993EFA-C11C-7D4C-B273-B30D73D924E9}"/>
          </ac:spMkLst>
        </pc:spChg>
        <pc:spChg chg="del">
          <ac:chgData name="周 绍景" userId="ace85fa8b36d3102" providerId="LiveId" clId="{7D44B35F-BBAF-6641-9E75-047D85FB01E8}" dt="2020-03-19T06:56:33.797" v="498" actId="478"/>
          <ac:spMkLst>
            <pc:docMk/>
            <pc:sldMk cId="1852834471" sldId="316"/>
            <ac:spMk id="22" creationId="{7D9D6FE3-DD1F-2E4F-9DED-6790D43911EC}"/>
          </ac:spMkLst>
        </pc:spChg>
        <pc:spChg chg="add mod">
          <ac:chgData name="周 绍景" userId="ace85fa8b36d3102" providerId="LiveId" clId="{7D44B35F-BBAF-6641-9E75-047D85FB01E8}" dt="2020-03-19T06:59:43.496" v="534" actId="115"/>
          <ac:spMkLst>
            <pc:docMk/>
            <pc:sldMk cId="1852834471" sldId="316"/>
            <ac:spMk id="23" creationId="{06B7AAB8-745F-1D4B-B628-0C4ABD164211}"/>
          </ac:spMkLst>
        </pc:spChg>
      </pc:sldChg>
      <pc:sldChg chg="modSp add">
        <pc:chgData name="周 绍景" userId="ace85fa8b36d3102" providerId="LiveId" clId="{7D44B35F-BBAF-6641-9E75-047D85FB01E8}" dt="2020-03-19T07:01:41.717" v="566" actId="108"/>
        <pc:sldMkLst>
          <pc:docMk/>
          <pc:sldMk cId="2655419651" sldId="317"/>
        </pc:sldMkLst>
        <pc:spChg chg="mod">
          <ac:chgData name="周 绍景" userId="ace85fa8b36d3102" providerId="LiveId" clId="{7D44B35F-BBAF-6641-9E75-047D85FB01E8}" dt="2020-03-19T07:01:41.717" v="566" actId="108"/>
          <ac:spMkLst>
            <pc:docMk/>
            <pc:sldMk cId="2655419651" sldId="317"/>
            <ac:spMk id="2195" creationId="{00000000-0000-0000-0000-000000000000}"/>
          </ac:spMkLst>
        </pc:spChg>
      </pc:sldChg>
      <pc:sldChg chg="addSp delSp modSp add modTransition">
        <pc:chgData name="周 绍景" userId="ace85fa8b36d3102" providerId="LiveId" clId="{7D44B35F-BBAF-6641-9E75-047D85FB01E8}" dt="2020-03-19T08:09:41.690" v="1755" actId="20577"/>
        <pc:sldMkLst>
          <pc:docMk/>
          <pc:sldMk cId="1760168539" sldId="318"/>
        </pc:sldMkLst>
        <pc:spChg chg="add mod">
          <ac:chgData name="周 绍景" userId="ace85fa8b36d3102" providerId="LiveId" clId="{7D44B35F-BBAF-6641-9E75-047D85FB01E8}" dt="2020-03-19T07:55:55.715" v="1488" actId="120"/>
          <ac:spMkLst>
            <pc:docMk/>
            <pc:sldMk cId="1760168539" sldId="318"/>
            <ac:spMk id="18" creationId="{04023C00-282E-7B40-A7F6-5603C7C3AEF2}"/>
          </ac:spMkLst>
        </pc:spChg>
        <pc:spChg chg="del">
          <ac:chgData name="周 绍景" userId="ace85fa8b36d3102" providerId="LiveId" clId="{7D44B35F-BBAF-6641-9E75-047D85FB01E8}" dt="2020-03-19T07:02:04.225" v="570" actId="478"/>
          <ac:spMkLst>
            <pc:docMk/>
            <pc:sldMk cId="1760168539" sldId="318"/>
            <ac:spMk id="23" creationId="{06B7AAB8-745F-1D4B-B628-0C4ABD164211}"/>
          </ac:spMkLst>
        </pc:spChg>
        <pc:spChg chg="mod">
          <ac:chgData name="周 绍景" userId="ace85fa8b36d3102" providerId="LiveId" clId="{7D44B35F-BBAF-6641-9E75-047D85FB01E8}" dt="2020-03-19T08:09:41.690" v="1755" actId="20577"/>
          <ac:spMkLst>
            <pc:docMk/>
            <pc:sldMk cId="1760168539" sldId="318"/>
            <ac:spMk id="39" creationId="{00000000-0000-0000-0000-000000000000}"/>
          </ac:spMkLst>
        </pc:spChg>
        <pc:spChg chg="del mod">
          <ac:chgData name="周 绍景" userId="ace85fa8b36d3102" providerId="LiveId" clId="{7D44B35F-BBAF-6641-9E75-047D85FB01E8}" dt="2020-03-19T07:02:31.713" v="586" actId="478"/>
          <ac:spMkLst>
            <pc:docMk/>
            <pc:sldMk cId="1760168539" sldId="318"/>
            <ac:spMk id="40" creationId="{00000000-0000-0000-0000-000000000000}"/>
          </ac:spMkLst>
        </pc:spChg>
        <pc:grpChg chg="del mod">
          <ac:chgData name="周 绍景" userId="ace85fa8b36d3102" providerId="LiveId" clId="{7D44B35F-BBAF-6641-9E75-047D85FB01E8}" dt="2020-03-19T07:02:31.713" v="586" actId="478"/>
          <ac:grpSpMkLst>
            <pc:docMk/>
            <pc:sldMk cId="1760168539" sldId="318"/>
            <ac:grpSpMk id="2" creationId="{7FADDFF4-D4C6-4747-B397-69853FBCED94}"/>
          </ac:grpSpMkLst>
        </pc:grpChg>
      </pc:sldChg>
      <pc:sldChg chg="addSp modSp add modTransition">
        <pc:chgData name="周 绍景" userId="ace85fa8b36d3102" providerId="LiveId" clId="{7D44B35F-BBAF-6641-9E75-047D85FB01E8}" dt="2020-03-19T08:09:18.570" v="1730" actId="20577"/>
        <pc:sldMkLst>
          <pc:docMk/>
          <pc:sldMk cId="1292565284" sldId="319"/>
        </pc:sldMkLst>
        <pc:spChg chg="add mod">
          <ac:chgData name="周 绍景" userId="ace85fa8b36d3102" providerId="LiveId" clId="{7D44B35F-BBAF-6641-9E75-047D85FB01E8}" dt="2020-03-19T07:58:14.261" v="1550" actId="1076"/>
          <ac:spMkLst>
            <pc:docMk/>
            <pc:sldMk cId="1292565284" sldId="319"/>
            <ac:spMk id="2" creationId="{BB956EE7-05F4-DB4A-ABE8-78917C7ED1DA}"/>
          </ac:spMkLst>
        </pc:spChg>
        <pc:spChg chg="mod">
          <ac:chgData name="周 绍景" userId="ace85fa8b36d3102" providerId="LiveId" clId="{7D44B35F-BBAF-6641-9E75-047D85FB01E8}" dt="2020-03-19T07:56:31.360" v="1499" actId="20577"/>
          <ac:spMkLst>
            <pc:docMk/>
            <pc:sldMk cId="1292565284" sldId="319"/>
            <ac:spMk id="18" creationId="{04023C00-282E-7B40-A7F6-5603C7C3AEF2}"/>
          </ac:spMkLst>
        </pc:spChg>
        <pc:spChg chg="mod">
          <ac:chgData name="周 绍景" userId="ace85fa8b36d3102" providerId="LiveId" clId="{7D44B35F-BBAF-6641-9E75-047D85FB01E8}" dt="2020-03-19T08:09:18.570" v="1730" actId="20577"/>
          <ac:spMkLst>
            <pc:docMk/>
            <pc:sldMk cId="1292565284" sldId="319"/>
            <ac:spMk id="39" creationId="{00000000-0000-0000-0000-000000000000}"/>
          </ac:spMkLst>
        </pc:spChg>
      </pc:sldChg>
      <pc:sldChg chg="addSp delSp modSp add modTransition">
        <pc:chgData name="周 绍景" userId="ace85fa8b36d3102" providerId="LiveId" clId="{7D44B35F-BBAF-6641-9E75-047D85FB01E8}" dt="2020-03-19T08:09:48.230" v="1756" actId="20577"/>
        <pc:sldMkLst>
          <pc:docMk/>
          <pc:sldMk cId="3893096583" sldId="320"/>
        </pc:sldMkLst>
        <pc:spChg chg="mod">
          <ac:chgData name="周 绍景" userId="ace85fa8b36d3102" providerId="LiveId" clId="{7D44B35F-BBAF-6641-9E75-047D85FB01E8}" dt="2020-03-19T07:59:06.530" v="1571" actId="20577"/>
          <ac:spMkLst>
            <pc:docMk/>
            <pc:sldMk cId="3893096583" sldId="320"/>
            <ac:spMk id="2" creationId="{BB956EE7-05F4-DB4A-ABE8-78917C7ED1DA}"/>
          </ac:spMkLst>
        </pc:spChg>
        <pc:spChg chg="add mod">
          <ac:chgData name="周 绍景" userId="ace85fa8b36d3102" providerId="LiveId" clId="{7D44B35F-BBAF-6641-9E75-047D85FB01E8}" dt="2020-03-19T08:04:05.523" v="1638" actId="20577"/>
          <ac:spMkLst>
            <pc:docMk/>
            <pc:sldMk cId="3893096583" sldId="320"/>
            <ac:spMk id="17" creationId="{99D6B781-06EA-7840-9E11-62DEB5112F05}"/>
          </ac:spMkLst>
        </pc:spChg>
        <pc:spChg chg="del">
          <ac:chgData name="周 绍景" userId="ace85fa8b36d3102" providerId="LiveId" clId="{7D44B35F-BBAF-6641-9E75-047D85FB01E8}" dt="2020-03-19T07:58:29.509" v="1552" actId="478"/>
          <ac:spMkLst>
            <pc:docMk/>
            <pc:sldMk cId="3893096583" sldId="320"/>
            <ac:spMk id="18" creationId="{04023C00-282E-7B40-A7F6-5603C7C3AEF2}"/>
          </ac:spMkLst>
        </pc:spChg>
        <pc:spChg chg="mod">
          <ac:chgData name="周 绍景" userId="ace85fa8b36d3102" providerId="LiveId" clId="{7D44B35F-BBAF-6641-9E75-047D85FB01E8}" dt="2020-03-19T08:09:48.230" v="1756" actId="20577"/>
          <ac:spMkLst>
            <pc:docMk/>
            <pc:sldMk cId="3893096583" sldId="320"/>
            <ac:spMk id="39" creationId="{00000000-0000-0000-0000-000000000000}"/>
          </ac:spMkLst>
        </pc:spChg>
      </pc:sldChg>
      <pc:sldChg chg="addSp delSp modSp add">
        <pc:chgData name="周 绍景" userId="ace85fa8b36d3102" providerId="LiveId" clId="{7D44B35F-BBAF-6641-9E75-047D85FB01E8}" dt="2020-03-19T08:16:28.353" v="1955" actId="15"/>
        <pc:sldMkLst>
          <pc:docMk/>
          <pc:sldMk cId="1122950750" sldId="321"/>
        </pc:sldMkLst>
        <pc:spChg chg="mod">
          <ac:chgData name="周 绍景" userId="ace85fa8b36d3102" providerId="LiveId" clId="{7D44B35F-BBAF-6641-9E75-047D85FB01E8}" dt="2020-03-19T08:08:53.575" v="1708" actId="1076"/>
          <ac:spMkLst>
            <pc:docMk/>
            <pc:sldMk cId="1122950750" sldId="321"/>
            <ac:spMk id="2" creationId="{BB956EE7-05F4-DB4A-ABE8-78917C7ED1DA}"/>
          </ac:spMkLst>
        </pc:spChg>
        <pc:spChg chg="add del mod">
          <ac:chgData name="周 绍景" userId="ace85fa8b36d3102" providerId="LiveId" clId="{7D44B35F-BBAF-6641-9E75-047D85FB01E8}" dt="2020-03-19T08:07:46.081" v="1679"/>
          <ac:spMkLst>
            <pc:docMk/>
            <pc:sldMk cId="1122950750" sldId="321"/>
            <ac:spMk id="3" creationId="{244917AC-556E-D342-A38D-1D91EB1B69C2}"/>
          </ac:spMkLst>
        </pc:spChg>
        <pc:spChg chg="add mod">
          <ac:chgData name="周 绍景" userId="ace85fa8b36d3102" providerId="LiveId" clId="{7D44B35F-BBAF-6641-9E75-047D85FB01E8}" dt="2020-03-19T08:16:28.353" v="1955" actId="15"/>
          <ac:spMkLst>
            <pc:docMk/>
            <pc:sldMk cId="1122950750" sldId="321"/>
            <ac:spMk id="4" creationId="{CEC638EB-FCBA-2E42-856C-53CB85481405}"/>
          </ac:spMkLst>
        </pc:spChg>
        <pc:spChg chg="del mod">
          <ac:chgData name="周 绍景" userId="ace85fa8b36d3102" providerId="LiveId" clId="{7D44B35F-BBAF-6641-9E75-047D85FB01E8}" dt="2020-03-19T08:03:58.765" v="1636" actId="478"/>
          <ac:spMkLst>
            <pc:docMk/>
            <pc:sldMk cId="1122950750" sldId="321"/>
            <ac:spMk id="17" creationId="{99D6B781-06EA-7840-9E11-62DEB5112F05}"/>
          </ac:spMkLst>
        </pc:spChg>
        <pc:spChg chg="mod">
          <ac:chgData name="周 绍景" userId="ace85fa8b36d3102" providerId="LiveId" clId="{7D44B35F-BBAF-6641-9E75-047D85FB01E8}" dt="2020-03-19T08:09:54.487" v="1771" actId="20577"/>
          <ac:spMkLst>
            <pc:docMk/>
            <pc:sldMk cId="1122950750" sldId="321"/>
            <ac:spMk id="39" creationId="{00000000-0000-0000-0000-000000000000}"/>
          </ac:spMkLst>
        </pc:spChg>
      </pc:sldChg>
      <pc:sldChg chg="addSp delSp modSp add">
        <pc:chgData name="周 绍景" userId="ace85fa8b36d3102" providerId="LiveId" clId="{7D44B35F-BBAF-6641-9E75-047D85FB01E8}" dt="2020-03-19T08:16:20.186" v="1954" actId="15"/>
        <pc:sldMkLst>
          <pc:docMk/>
          <pc:sldMk cId="335308571" sldId="322"/>
        </pc:sldMkLst>
        <pc:spChg chg="del mod">
          <ac:chgData name="周 绍景" userId="ace85fa8b36d3102" providerId="LiveId" clId="{7D44B35F-BBAF-6641-9E75-047D85FB01E8}" dt="2020-03-19T08:10:08.108" v="1783" actId="478"/>
          <ac:spMkLst>
            <pc:docMk/>
            <pc:sldMk cId="335308571" sldId="322"/>
            <ac:spMk id="2" creationId="{BB956EE7-05F4-DB4A-ABE8-78917C7ED1DA}"/>
          </ac:spMkLst>
        </pc:spChg>
        <pc:spChg chg="add mod">
          <ac:chgData name="周 绍景" userId="ace85fa8b36d3102" providerId="LiveId" clId="{7D44B35F-BBAF-6641-9E75-047D85FB01E8}" dt="2020-03-19T08:16:16.317" v="1953" actId="15"/>
          <ac:spMkLst>
            <pc:docMk/>
            <pc:sldMk cId="335308571" sldId="322"/>
            <ac:spMk id="3" creationId="{491751B7-17A5-3B4C-98CE-9D43235E4456}"/>
          </ac:spMkLst>
        </pc:spChg>
        <pc:spChg chg="mod">
          <ac:chgData name="周 绍景" userId="ace85fa8b36d3102" providerId="LiveId" clId="{7D44B35F-BBAF-6641-9E75-047D85FB01E8}" dt="2020-03-19T08:16:20.186" v="1954" actId="15"/>
          <ac:spMkLst>
            <pc:docMk/>
            <pc:sldMk cId="335308571" sldId="322"/>
            <ac:spMk id="4" creationId="{CEC638EB-FCBA-2E42-856C-53CB85481405}"/>
          </ac:spMkLst>
        </pc:spChg>
        <pc:spChg chg="add del mod">
          <ac:chgData name="周 绍景" userId="ace85fa8b36d3102" providerId="LiveId" clId="{7D44B35F-BBAF-6641-9E75-047D85FB01E8}" dt="2020-03-19T08:12:29.577" v="1869" actId="478"/>
          <ac:spMkLst>
            <pc:docMk/>
            <pc:sldMk cId="335308571" sldId="322"/>
            <ac:spMk id="5" creationId="{3858BD03-4A2D-B84F-ADF9-CC47DC2095EB}"/>
          </ac:spMkLst>
        </pc:spChg>
        <pc:spChg chg="add mod">
          <ac:chgData name="周 绍景" userId="ace85fa8b36d3102" providerId="LiveId" clId="{7D44B35F-BBAF-6641-9E75-047D85FB01E8}" dt="2020-03-19T08:15:58.081" v="1950" actId="12"/>
          <ac:spMkLst>
            <pc:docMk/>
            <pc:sldMk cId="335308571" sldId="322"/>
            <ac:spMk id="6" creationId="{2D620E55-8A70-5241-8F8E-AA11B292AD47}"/>
          </ac:spMkLst>
        </pc:spChg>
        <pc:spChg chg="add mod">
          <ac:chgData name="周 绍景" userId="ace85fa8b36d3102" providerId="LiveId" clId="{7D44B35F-BBAF-6641-9E75-047D85FB01E8}" dt="2020-03-19T08:16:00.202" v="1951" actId="12"/>
          <ac:spMkLst>
            <pc:docMk/>
            <pc:sldMk cId="335308571" sldId="322"/>
            <ac:spMk id="7" creationId="{01D20C6C-55B0-0F4F-BB43-129A3BA9E686}"/>
          </ac:spMkLst>
        </pc:spChg>
        <pc:spChg chg="add mod">
          <ac:chgData name="周 绍景" userId="ace85fa8b36d3102" providerId="LiveId" clId="{7D44B35F-BBAF-6641-9E75-047D85FB01E8}" dt="2020-03-19T08:10:17.506" v="1787" actId="571"/>
          <ac:spMkLst>
            <pc:docMk/>
            <pc:sldMk cId="335308571" sldId="322"/>
            <ac:spMk id="17" creationId="{5DFA9A7B-B98E-F14C-8CDB-B042A964EA7A}"/>
          </ac:spMkLst>
        </pc:spChg>
        <pc:spChg chg="mod">
          <ac:chgData name="周 绍景" userId="ace85fa8b36d3102" providerId="LiveId" clId="{7D44B35F-BBAF-6641-9E75-047D85FB01E8}" dt="2020-03-19T08:09:58.845" v="1781" actId="20577"/>
          <ac:spMkLst>
            <pc:docMk/>
            <pc:sldMk cId="335308571" sldId="322"/>
            <ac:spMk id="39" creationId="{00000000-0000-0000-0000-000000000000}"/>
          </ac:spMkLst>
        </pc:spChg>
      </pc:sldChg>
      <pc:sldChg chg="addSp delSp modSp add">
        <pc:chgData name="周 绍景" userId="ace85fa8b36d3102" providerId="LiveId" clId="{7D44B35F-BBAF-6641-9E75-047D85FB01E8}" dt="2020-03-19T08:20:39.065" v="2005"/>
        <pc:sldMkLst>
          <pc:docMk/>
          <pc:sldMk cId="2453339352" sldId="323"/>
        </pc:sldMkLst>
        <pc:spChg chg="add del">
          <ac:chgData name="周 绍景" userId="ace85fa8b36d3102" providerId="LiveId" clId="{7D44B35F-BBAF-6641-9E75-047D85FB01E8}" dt="2020-03-19T08:20:39.065" v="2005"/>
          <ac:spMkLst>
            <pc:docMk/>
            <pc:sldMk cId="2453339352" sldId="323"/>
            <ac:spMk id="2" creationId="{9F13F482-E30C-794D-B810-679613505C0C}"/>
          </ac:spMkLst>
        </pc:spChg>
        <pc:spChg chg="del">
          <ac:chgData name="周 绍景" userId="ace85fa8b36d3102" providerId="LiveId" clId="{7D44B35F-BBAF-6641-9E75-047D85FB01E8}" dt="2020-03-19T08:18:07.890" v="1983" actId="478"/>
          <ac:spMkLst>
            <pc:docMk/>
            <pc:sldMk cId="2453339352" sldId="323"/>
            <ac:spMk id="3" creationId="{491751B7-17A5-3B4C-98CE-9D43235E4456}"/>
          </ac:spMkLst>
        </pc:spChg>
        <pc:spChg chg="mod">
          <ac:chgData name="周 绍景" userId="ace85fa8b36d3102" providerId="LiveId" clId="{7D44B35F-BBAF-6641-9E75-047D85FB01E8}" dt="2020-03-19T08:20:08.145" v="2003" actId="1076"/>
          <ac:spMkLst>
            <pc:docMk/>
            <pc:sldMk cId="2453339352" sldId="323"/>
            <ac:spMk id="4" creationId="{CEC638EB-FCBA-2E42-856C-53CB85481405}"/>
          </ac:spMkLst>
        </pc:spChg>
        <pc:spChg chg="del">
          <ac:chgData name="周 绍景" userId="ace85fa8b36d3102" providerId="LiveId" clId="{7D44B35F-BBAF-6641-9E75-047D85FB01E8}" dt="2020-03-19T08:18:07.890" v="1983" actId="478"/>
          <ac:spMkLst>
            <pc:docMk/>
            <pc:sldMk cId="2453339352" sldId="323"/>
            <ac:spMk id="6" creationId="{2D620E55-8A70-5241-8F8E-AA11B292AD47}"/>
          </ac:spMkLst>
        </pc:spChg>
        <pc:spChg chg="del">
          <ac:chgData name="周 绍景" userId="ace85fa8b36d3102" providerId="LiveId" clId="{7D44B35F-BBAF-6641-9E75-047D85FB01E8}" dt="2020-03-19T08:18:07.890" v="1983" actId="478"/>
          <ac:spMkLst>
            <pc:docMk/>
            <pc:sldMk cId="2453339352" sldId="323"/>
            <ac:spMk id="7" creationId="{01D20C6C-55B0-0F4F-BB43-129A3BA9E686}"/>
          </ac:spMkLst>
        </pc:spChg>
        <pc:spChg chg="mod">
          <ac:chgData name="周 绍景" userId="ace85fa8b36d3102" providerId="LiveId" clId="{7D44B35F-BBAF-6641-9E75-047D85FB01E8}" dt="2020-03-19T08:18:01.694" v="1982" actId="20577"/>
          <ac:spMkLst>
            <pc:docMk/>
            <pc:sldMk cId="2453339352" sldId="323"/>
            <ac:spMk id="39" creationId="{00000000-0000-0000-0000-000000000000}"/>
          </ac:spMkLst>
        </pc:spChg>
      </pc:sldChg>
      <pc:sldChg chg="modSp add">
        <pc:chgData name="周 绍景" userId="ace85fa8b36d3102" providerId="LiveId" clId="{7D44B35F-BBAF-6641-9E75-047D85FB01E8}" dt="2020-03-19T08:32:58.387" v="2291" actId="20577"/>
        <pc:sldMkLst>
          <pc:docMk/>
          <pc:sldMk cId="2526814745" sldId="324"/>
        </pc:sldMkLst>
        <pc:spChg chg="mod">
          <ac:chgData name="周 绍景" userId="ace85fa8b36d3102" providerId="LiveId" clId="{7D44B35F-BBAF-6641-9E75-047D85FB01E8}" dt="2020-03-19T08:32:58.387" v="2291" actId="20577"/>
          <ac:spMkLst>
            <pc:docMk/>
            <pc:sldMk cId="2526814745" sldId="324"/>
            <ac:spMk id="4" creationId="{CEC638EB-FCBA-2E42-856C-53CB85481405}"/>
          </ac:spMkLst>
        </pc:spChg>
        <pc:spChg chg="mod">
          <ac:chgData name="周 绍景" userId="ace85fa8b36d3102" providerId="LiveId" clId="{7D44B35F-BBAF-6641-9E75-047D85FB01E8}" dt="2020-03-19T08:20:46.412" v="2030" actId="20577"/>
          <ac:spMkLst>
            <pc:docMk/>
            <pc:sldMk cId="2526814745" sldId="324"/>
            <ac:spMk id="39" creationId="{00000000-0000-0000-0000-000000000000}"/>
          </ac:spMkLst>
        </pc:spChg>
      </pc:sldChg>
      <pc:sldChg chg="modSp add">
        <pc:chgData name="周 绍景" userId="ace85fa8b36d3102" providerId="LiveId" clId="{7D44B35F-BBAF-6641-9E75-047D85FB01E8}" dt="2020-03-19T08:32:52.449" v="2290" actId="1076"/>
        <pc:sldMkLst>
          <pc:docMk/>
          <pc:sldMk cId="1353105313" sldId="325"/>
        </pc:sldMkLst>
        <pc:spChg chg="mod">
          <ac:chgData name="周 绍景" userId="ace85fa8b36d3102" providerId="LiveId" clId="{7D44B35F-BBAF-6641-9E75-047D85FB01E8}" dt="2020-03-19T08:32:52.449" v="2290" actId="1076"/>
          <ac:spMkLst>
            <pc:docMk/>
            <pc:sldMk cId="1353105313" sldId="325"/>
            <ac:spMk id="4" creationId="{CEC638EB-FCBA-2E42-856C-53CB85481405}"/>
          </ac:spMkLst>
        </pc:spChg>
        <pc:spChg chg="mod">
          <ac:chgData name="周 绍景" userId="ace85fa8b36d3102" providerId="LiveId" clId="{7D44B35F-BBAF-6641-9E75-047D85FB01E8}" dt="2020-03-19T08:25:37.101" v="2242" actId="20577"/>
          <ac:spMkLst>
            <pc:docMk/>
            <pc:sldMk cId="1353105313" sldId="325"/>
            <ac:spMk id="39" creationId="{00000000-0000-0000-0000-000000000000}"/>
          </ac:spMkLst>
        </pc:spChg>
      </pc:sldChg>
      <pc:sldMasterChg chg="modTransition modSldLayout">
        <pc:chgData name="周 绍景" userId="ace85fa8b36d3102" providerId="LiveId" clId="{7D44B35F-BBAF-6641-9E75-047D85FB01E8}" dt="2020-03-19T06:26:23.761" v="37"/>
        <pc:sldMasterMkLst>
          <pc:docMk/>
          <pc:sldMasterMk cId="1645197718" sldId="2147483650"/>
        </pc:sldMasterMkLst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3647752338" sldId="2147483651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1546949667" sldId="2147483652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1091744411" sldId="2147483653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1158043464" sldId="2147483654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1226388617" sldId="2147483655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2996289263" sldId="2147483656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2961110323" sldId="2147483657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3068822866" sldId="2147483658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2211156854" sldId="2147483659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2333837345" sldId="2147483660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3918708123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等线" panose="02010600030101010101" pitchFamily="2" charset="-122"/>
              </a:defRPr>
            </a:lvl1pPr>
          </a:lstStyle>
          <a:p>
            <a:fld id="{E803EE7F-99C3-4A5A-84F3-93B00FA08876}" type="datetimeFigureOut">
              <a:rPr lang="zh-CN" altLang="en-US" smtClean="0"/>
              <a:pPr/>
              <a:t>2020/3/26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等线" panose="02010600030101010101" pitchFamily="2" charset="-122"/>
              </a:defRPr>
            </a:lvl1pPr>
          </a:lstStyle>
          <a:p>
            <a:fld id="{7668CC2D-76F1-462D-95A1-A11D843859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61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854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48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361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660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800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490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1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26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47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153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44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64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3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042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40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63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82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895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57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5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37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08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49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4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43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89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1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22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56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9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3192984" y="2191788"/>
            <a:ext cx="53624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等线" panose="02010600030101010101" pitchFamily="2" charset="-122"/>
                <a:cs typeface="Times New Roman" panose="02020603050405020304" pitchFamily="18" charset="0"/>
              </a:rPr>
              <a:t>Latex</a:t>
            </a:r>
            <a:r>
              <a:rPr lang="zh-CN" alt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等线" panose="02010600030101010101" pitchFamily="2" charset="-122"/>
                <a:cs typeface="Times New Roman" panose="02020603050405020304" pitchFamily="18" charset="0"/>
              </a:rPr>
              <a:t>写作技巧</a:t>
            </a:r>
            <a:endParaRPr lang="en-US" altLang="zh-CN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98" name="组合 2297"/>
          <p:cNvGrpSpPr/>
          <p:nvPr/>
        </p:nvGrpSpPr>
        <p:grpSpPr>
          <a:xfrm>
            <a:off x="1218128" y="-105246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1950636" y="-105246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95537" y="-157019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5334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3259455" y="1551463"/>
            <a:ext cx="5362421" cy="189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安装 </a:t>
            </a:r>
            <a:r>
              <a:rPr lang="en-US" altLang="zh-CN" sz="2000" dirty="0"/>
              <a:t>(Install) 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模板</a:t>
            </a:r>
            <a:r>
              <a:rPr lang="en-US" altLang="zh-CN" sz="2000" dirty="0"/>
              <a:t>(Template)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排版 </a:t>
            </a:r>
            <a:r>
              <a:rPr lang="en-US" altLang="zh-CN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(Typesetting)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grpSp>
        <p:nvGrpSpPr>
          <p:cNvPr id="2298" name="组合 2297"/>
          <p:cNvGrpSpPr/>
          <p:nvPr/>
        </p:nvGrpSpPr>
        <p:grpSpPr>
          <a:xfrm>
            <a:off x="1218128" y="-105246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1950636" y="-105246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95537" y="-157019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9411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2749471" cy="558102"/>
            <a:chOff x="827584" y="277988"/>
            <a:chExt cx="2749471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274947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排版：表格及图片位置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52505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Typesetting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282763" y="776288"/>
            <a:ext cx="8504889" cy="383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表格及图片位置：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/>
              <a:t>首先了解下图片位置的一些</a:t>
            </a:r>
            <a:r>
              <a:rPr lang="zh-CN" altLang="en-US" dirty="0">
                <a:solidFill>
                  <a:srgbClr val="FF0000"/>
                </a:solidFill>
              </a:rPr>
              <a:t>常用选项（如果</a:t>
            </a:r>
            <a:r>
              <a:rPr lang="en-US" altLang="zh-CN" dirty="0">
                <a:solidFill>
                  <a:srgbClr val="FF0000"/>
                </a:solidFill>
              </a:rPr>
              <a:t>[!+</a:t>
            </a:r>
            <a:r>
              <a:rPr lang="zh-CN" altLang="en-US" dirty="0">
                <a:solidFill>
                  <a:srgbClr val="FF0000"/>
                </a:solidFill>
              </a:rPr>
              <a:t>选项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>
                <a:solidFill>
                  <a:srgbClr val="FF0000"/>
                </a:solidFill>
              </a:rPr>
              <a:t>，例</a:t>
            </a:r>
            <a:r>
              <a:rPr lang="en-US" altLang="zh-CN" dirty="0">
                <a:solidFill>
                  <a:srgbClr val="FF0000"/>
                </a:solidFill>
              </a:rPr>
              <a:t>[!h]</a:t>
            </a:r>
            <a:r>
              <a:rPr lang="zh-CN" altLang="en-US" dirty="0">
                <a:solidFill>
                  <a:srgbClr val="FF0000"/>
                </a:solidFill>
              </a:rPr>
              <a:t>，则是不考虑该选项）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[h]: </a:t>
            </a:r>
            <a:r>
              <a:rPr lang="zh-CN" altLang="en-US" dirty="0"/>
              <a:t>当前位置。将图形放置在正文文本中给出该图形环境的地方。如果本页所剩的页面不够，这一参数将不起作用。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[t]:   </a:t>
            </a:r>
            <a:r>
              <a:rPr lang="zh-CN" altLang="en-US" dirty="0"/>
              <a:t>顶部。将图形放置在页面的顶部。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[b]:  </a:t>
            </a:r>
            <a:r>
              <a:rPr lang="zh-CN" altLang="en-US" dirty="0"/>
              <a:t>底部。将图形放置在页面的底部。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[p]:  </a:t>
            </a:r>
            <a:r>
              <a:rPr lang="zh-CN" altLang="en-US" dirty="0"/>
              <a:t>浮动页。将图形放置在一只允许有浮动对象的页面上。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注：如果需要把图片放在当前位置，不容改变，可以用</a:t>
            </a:r>
            <a:r>
              <a:rPr lang="en-US" altLang="zh-CN" dirty="0">
                <a:solidFill>
                  <a:srgbClr val="FF0000"/>
                </a:solidFill>
              </a:rPr>
              <a:t>float</a:t>
            </a:r>
            <a:r>
              <a:rPr lang="zh-CN" altLang="en-US" dirty="0">
                <a:solidFill>
                  <a:srgbClr val="FF0000"/>
                </a:solidFill>
              </a:rPr>
              <a:t>宏包的</a:t>
            </a:r>
            <a:r>
              <a:rPr lang="en-US" altLang="zh-CN" dirty="0">
                <a:solidFill>
                  <a:srgbClr val="FF0000"/>
                </a:solidFill>
              </a:rPr>
              <a:t>[H]</a:t>
            </a:r>
            <a:r>
              <a:rPr lang="zh-CN" altLang="en-US" dirty="0">
                <a:solidFill>
                  <a:srgbClr val="FF0000"/>
                </a:solidFill>
              </a:rPr>
              <a:t>选项。出现放不下的问题时需要手工调整。使用格式如下：</a:t>
            </a:r>
            <a:r>
              <a:rPr lang="en-US" altLang="zh-CN" dirty="0">
                <a:solidFill>
                  <a:srgbClr val="FF0000"/>
                </a:solidFill>
              </a:rPr>
              <a:t>\usepackage{float}</a:t>
            </a:r>
          </a:p>
        </p:txBody>
      </p:sp>
    </p:spTree>
    <p:extLst>
      <p:ext uri="{BB962C8B-B14F-4D97-AF65-F5344CB8AC3E}">
        <p14:creationId xmlns:p14="http://schemas.microsoft.com/office/powerpoint/2010/main" val="24729986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2749471" cy="727379"/>
            <a:chOff x="827584" y="277988"/>
            <a:chExt cx="2749471" cy="727379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274947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排版：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表格及图片编号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2365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Typesetting</a:t>
              </a:r>
            </a:p>
            <a:p>
              <a:pPr>
                <a:buFont typeface="Arial" charset="0"/>
                <a:buNone/>
              </a:pPr>
              <a:endParaRPr lang="en-US" altLang="zh-C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800" y="1348207"/>
            <a:ext cx="8280400" cy="1342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表格及图片编号：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/>
              <a:t>\label</a:t>
            </a:r>
            <a:r>
              <a:rPr lang="zh-CN" altLang="en-US" dirty="0"/>
              <a:t> 一定要在 </a:t>
            </a:r>
            <a:r>
              <a:rPr lang="en-US" altLang="zh-CN" dirty="0"/>
              <a:t>\caption</a:t>
            </a:r>
            <a:r>
              <a:rPr lang="zh-CN" altLang="en-US" dirty="0"/>
              <a:t> 之后，不然文中编号的计数会有问题。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例：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CDBACB-659D-4A65-8987-E3ADE3EA9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73" y="2427727"/>
            <a:ext cx="36671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607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2492990" cy="727379"/>
            <a:chOff x="827584" y="277988"/>
            <a:chExt cx="2492990" cy="727379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24929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排版：字母变量加粗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2365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Typesetting</a:t>
              </a:r>
            </a:p>
            <a:p>
              <a:pPr>
                <a:buFont typeface="Arial" charset="0"/>
                <a:buNone/>
              </a:pP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cs typeface="Alibaba PuHuiTi" pitchFamily="18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800" y="776288"/>
            <a:ext cx="8280400" cy="425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字母变量加粗：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/>
              <a:t>现在的论文经常推荐使用 </a:t>
            </a:r>
            <a:r>
              <a:rPr lang="en-US" altLang="zh-CN" dirty="0"/>
              <a:t>Times </a:t>
            </a:r>
            <a:r>
              <a:rPr lang="zh-CN" altLang="en-US" dirty="0"/>
              <a:t>字体。但是在这个字体下，有一些字母变量直接用 </a:t>
            </a:r>
            <a:r>
              <a:rPr lang="en-US" altLang="zh-CN" dirty="0"/>
              <a:t>\mathbf</a:t>
            </a:r>
            <a:r>
              <a:rPr lang="zh-CN" altLang="en-US" dirty="0"/>
              <a:t> 命令来加粗，就会变得很奇怪。对比一下下面这两个向量 </a:t>
            </a:r>
            <a:r>
              <a:rPr lang="en-US" altLang="zh-CN" dirty="0"/>
              <a:t>x</a:t>
            </a:r>
            <a:r>
              <a:rPr lang="zh-CN" altLang="en-US" dirty="0"/>
              <a:t>，就可以很直观地看出区别啦：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endParaRPr lang="en-US" altLang="zh-CN" dirty="0"/>
          </a:p>
          <a:p>
            <a:pPr algn="just"/>
            <a:r>
              <a:rPr lang="zh-CN" altLang="en-US" dirty="0"/>
              <a:t>倾斜的变量会更有利于阅读。而使用</a:t>
            </a:r>
            <a:r>
              <a:rPr lang="en-US" altLang="zh-CN" dirty="0"/>
              <a:t>\bm</a:t>
            </a:r>
            <a:r>
              <a:rPr lang="zh-CN" altLang="en-US" dirty="0"/>
              <a:t>命令也只需要在文档开头加载对应的 </a:t>
            </a:r>
            <a:r>
              <a:rPr lang="en-US" altLang="zh-CN" dirty="0"/>
              <a:t>\usepackage{bm}</a:t>
            </a:r>
            <a:r>
              <a:rPr lang="zh-CN" altLang="en-US" dirty="0"/>
              <a:t> 即可。</a:t>
            </a:r>
          </a:p>
          <a:p>
            <a:pPr algn="just"/>
            <a:r>
              <a:rPr lang="zh-CN" altLang="en-US" dirty="0"/>
              <a:t>使用</a:t>
            </a:r>
            <a:r>
              <a:rPr lang="en-US" altLang="zh-CN" dirty="0"/>
              <a:t>\mathbf</a:t>
            </a:r>
            <a:r>
              <a:rPr lang="zh-CN" altLang="en-US" dirty="0"/>
              <a:t>对希腊字母加粗是会失效的。</a:t>
            </a:r>
            <a:r>
              <a:rPr lang="en-US" altLang="zh-CN" dirty="0"/>
              <a:t>\mathbf</a:t>
            </a:r>
            <a:r>
              <a:rPr lang="zh-CN" altLang="en-US" dirty="0"/>
              <a:t>只对公式中的</a:t>
            </a:r>
            <a:r>
              <a:rPr lang="zh-CN" altLang="en-US" dirty="0">
                <a:solidFill>
                  <a:srgbClr val="FF0000"/>
                </a:solidFill>
              </a:rPr>
              <a:t>普通字母</a:t>
            </a:r>
            <a:r>
              <a:rPr lang="zh-CN" altLang="en-US" dirty="0"/>
              <a:t>等起作用。当使用</a:t>
            </a:r>
            <a:r>
              <a:rPr lang="en-US" altLang="zh-CN" dirty="0"/>
              <a:t>\mathbf{\sigma}</a:t>
            </a:r>
            <a:r>
              <a:rPr lang="zh-CN" altLang="en-US" dirty="0"/>
              <a:t>时</a:t>
            </a:r>
            <a:r>
              <a:rPr lang="en-US" altLang="zh-CN" dirty="0"/>
              <a:t>,\mathbf</a:t>
            </a:r>
            <a:r>
              <a:rPr lang="zh-CN" altLang="en-US" dirty="0"/>
              <a:t>不起作用。解决办法是</a:t>
            </a:r>
            <a:r>
              <a:rPr lang="en-US" altLang="zh-CN" dirty="0"/>
              <a:t>\usepackage{amsmath}</a:t>
            </a:r>
            <a:r>
              <a:rPr lang="zh-CN" altLang="en-US" dirty="0"/>
              <a:t>，然后</a:t>
            </a:r>
            <a:r>
              <a:rPr lang="en-US" altLang="zh-CN" dirty="0"/>
              <a:t>\boldsymbol{\sigma}</a:t>
            </a:r>
            <a:r>
              <a:rPr lang="zh-CN" altLang="en-US" dirty="0"/>
              <a:t>；另一个解决方法是 </a:t>
            </a:r>
            <a:r>
              <a:rPr lang="en-US" altLang="zh-CN" dirty="0"/>
              <a:t>\usepackage{bm}, </a:t>
            </a:r>
            <a:r>
              <a:rPr lang="zh-CN" altLang="en-US" dirty="0"/>
              <a:t>然用 </a:t>
            </a:r>
            <a:r>
              <a:rPr lang="en-US" altLang="zh-CN" dirty="0"/>
              <a:t>\bm</a:t>
            </a:r>
            <a:r>
              <a:rPr lang="zh-CN" altLang="en-US" dirty="0"/>
              <a:t> 来加粗。</a:t>
            </a:r>
          </a:p>
          <a:p>
            <a:pPr algn="just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4A89FB-88AC-4F5E-8AA8-FACB75F41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856" y="2144001"/>
            <a:ext cx="2533650" cy="5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172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3005951" cy="727379"/>
            <a:chOff x="827584" y="277988"/>
            <a:chExt cx="3005951" cy="727379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300595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排版：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数学环境中的文本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2365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Typesetting</a:t>
              </a:r>
            </a:p>
            <a:p>
              <a:pPr>
                <a:buFont typeface="Arial" charset="0"/>
                <a:buNone/>
              </a:pP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cs typeface="Alibaba PuHuiTi" pitchFamily="18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800" y="1348207"/>
            <a:ext cx="8280400" cy="217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数学环境中的文本：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/>
              <a:t>同样也是一个数学、公式环境下文本字体的问题。有的时候需要在这些环境中使用非变量的英文，但如果不做特殊处理的话，这些英文默认是会被当做变量名处理的，就会默认斜体。为了处理这个问题，可以使用</a:t>
            </a:r>
            <a:r>
              <a:rPr lang="en-US" altLang="zh-CN" dirty="0"/>
              <a:t>\</a:t>
            </a:r>
            <a:r>
              <a:rPr lang="en-US" altLang="zh-CN" dirty="0" err="1"/>
              <a:t>mathrm</a:t>
            </a:r>
            <a:r>
              <a:rPr lang="zh-CN" altLang="en-US" dirty="0"/>
              <a:t>或者</a:t>
            </a:r>
            <a:r>
              <a:rPr lang="en-US" altLang="zh-CN" dirty="0"/>
              <a:t>\text</a:t>
            </a:r>
            <a:r>
              <a:rPr lang="zh-CN" altLang="en-US" dirty="0"/>
              <a:t> 这个命令。对比一下使用前和使用后的：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EB2962-F623-4ECE-AD57-2AD6D9DA7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3484467"/>
            <a:ext cx="21717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8487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2492990" cy="727379"/>
            <a:chOff x="827584" y="277988"/>
            <a:chExt cx="2492990" cy="727379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24929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排版：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多行公式编号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2365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Typesetting</a:t>
              </a:r>
            </a:p>
            <a:p>
              <a:pPr>
                <a:buFont typeface="Arial" charset="0"/>
                <a:buNone/>
              </a:pP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cs typeface="Alibaba PuHuiTi" pitchFamily="18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800" y="1348207"/>
            <a:ext cx="8280400" cy="2589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多行公式编号：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/>
              <a:t>在写公式的时候，经常会有同一个环境下编写多行公式的时候。这时候如果用默认的公式环境，则会使得多行公式每行都编号；而如果加上*，则会导致整个环境内的每个公式都没有编号。只想给其中某一个公式编号的话，并在后面文中进行引用的话，可以在需要编号的公式行最后加上</a:t>
            </a:r>
            <a:r>
              <a:rPr lang="en-US" altLang="zh-CN" dirty="0"/>
              <a:t>\label</a:t>
            </a:r>
            <a:r>
              <a:rPr lang="zh-CN" altLang="en-US" dirty="0"/>
              <a:t>，并在其它不需要编号的公式行首加 </a:t>
            </a:r>
            <a:r>
              <a:rPr lang="en-US" altLang="zh-CN" dirty="0"/>
              <a:t>\</a:t>
            </a:r>
            <a:r>
              <a:rPr lang="en-US" altLang="zh-CN" dirty="0" err="1"/>
              <a:t>notag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01049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3262432" cy="727379"/>
            <a:chOff x="827584" y="277988"/>
            <a:chExt cx="3262432" cy="727379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32624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排版：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多行公式对齐与压缩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2365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Typesetting</a:t>
              </a:r>
            </a:p>
            <a:p>
              <a:pPr>
                <a:buFont typeface="Arial" charset="0"/>
                <a:buNone/>
              </a:pP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cs typeface="Alibaba PuHuiTi" pitchFamily="18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800" y="776288"/>
            <a:ext cx="8280400" cy="300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多行公式对齐与压缩：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/>
              <a:t>声明公式环境可以有很多种方式，比如</a:t>
            </a:r>
            <a:r>
              <a:rPr lang="en-US" altLang="zh-CN" dirty="0"/>
              <a:t>array</a:t>
            </a:r>
            <a:r>
              <a:rPr lang="zh-CN" altLang="en-US" dirty="0"/>
              <a:t>，比如</a:t>
            </a:r>
            <a:r>
              <a:rPr lang="en-US" altLang="zh-CN" dirty="0"/>
              <a:t>align</a:t>
            </a:r>
            <a:r>
              <a:rPr lang="zh-CN" altLang="en-US" dirty="0"/>
              <a:t>，比如</a:t>
            </a:r>
            <a:r>
              <a:rPr lang="en-US" altLang="zh-CN" dirty="0"/>
              <a:t>equation</a:t>
            </a:r>
            <a:r>
              <a:rPr lang="zh-CN" altLang="en-US" dirty="0"/>
              <a:t>和</a:t>
            </a:r>
            <a:r>
              <a:rPr lang="en-US" altLang="zh-CN" dirty="0" err="1"/>
              <a:t>eqnarray</a:t>
            </a:r>
            <a:r>
              <a:rPr lang="zh-CN" altLang="en-US" dirty="0"/>
              <a:t>等等。当使用多行公式时，这些环境的差异就会变得明显。比如，使用</a:t>
            </a:r>
            <a:r>
              <a:rPr lang="en-US" altLang="zh-CN" dirty="0"/>
              <a:t>array</a:t>
            </a:r>
            <a:r>
              <a:rPr lang="zh-CN" altLang="en-US" dirty="0"/>
              <a:t>环境的话，会压缩公式高度到一行，所以分式里有积分符号之类的东西，就会效果不理想。如果用</a:t>
            </a:r>
            <a:r>
              <a:rPr lang="en-US" altLang="zh-CN" dirty="0"/>
              <a:t>align</a:t>
            </a:r>
            <a:r>
              <a:rPr lang="zh-CN" altLang="en-US" dirty="0"/>
              <a:t>就不会出现类似问题。类似地，使用</a:t>
            </a:r>
            <a:r>
              <a:rPr lang="en-US" altLang="zh-CN" dirty="0"/>
              <a:t>align</a:t>
            </a:r>
            <a:r>
              <a:rPr lang="zh-CN" altLang="en-US" dirty="0"/>
              <a:t>可以轻松利用</a:t>
            </a:r>
            <a:r>
              <a:rPr lang="en-US" altLang="zh-CN" dirty="0"/>
              <a:t>&amp;</a:t>
            </a:r>
            <a:r>
              <a:rPr lang="zh-CN" altLang="en-US" dirty="0"/>
              <a:t>进行多行公式的对齐，而如果在</a:t>
            </a:r>
            <a:r>
              <a:rPr lang="en-US" altLang="zh-CN" dirty="0"/>
              <a:t>equation</a:t>
            </a:r>
            <a:r>
              <a:rPr lang="zh-CN" altLang="en-US" dirty="0"/>
              <a:t>中使用</a:t>
            </a:r>
            <a:r>
              <a:rPr lang="en-US" altLang="zh-CN" dirty="0"/>
              <a:t>&amp;</a:t>
            </a:r>
            <a:r>
              <a:rPr lang="zh-CN" altLang="en-US" dirty="0"/>
              <a:t>则会遇到奇怪的空格。下面就是一个例子：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B22332-2D10-40ED-AFD1-28AFB90A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336" y="3431499"/>
            <a:ext cx="1669223" cy="15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26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3262432" cy="727379"/>
            <a:chOff x="827584" y="277988"/>
            <a:chExt cx="3262432" cy="727379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32624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排版：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积分需要注意的问题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2365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Typesetting</a:t>
              </a:r>
            </a:p>
            <a:p>
              <a:pPr>
                <a:buFont typeface="Arial" charset="0"/>
                <a:buNone/>
              </a:pP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cs typeface="Alibaba PuHuiTi" pitchFamily="18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800" y="1348207"/>
            <a:ext cx="8280400" cy="1342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积分需要注意的问题：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/>
              <a:t>不加任何处理的话，默认的积分符号会比较小，但是很省空间。如果实在想要强制达到比较“舒展”的效果，可以使用</a:t>
            </a:r>
            <a:r>
              <a:rPr lang="en-US" altLang="zh-CN" dirty="0"/>
              <a:t>\</a:t>
            </a:r>
            <a:r>
              <a:rPr lang="en-US" altLang="zh-CN" dirty="0" err="1"/>
              <a:t>displaystyle</a:t>
            </a:r>
            <a:r>
              <a:rPr lang="zh-CN" altLang="en-US" dirty="0"/>
              <a:t>调整：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7D52D8-B29E-4968-BAAF-5F56A65B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97" y="2821343"/>
            <a:ext cx="81248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0271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3262432" cy="727379"/>
            <a:chOff x="827584" y="277988"/>
            <a:chExt cx="3262432" cy="727379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32624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排版：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积分需要注意的问题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2365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Typesetting</a:t>
              </a:r>
            </a:p>
            <a:p>
              <a:pPr>
                <a:buFont typeface="Arial" charset="0"/>
                <a:buNone/>
              </a:pP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cs typeface="Alibaba PuHuiTi" pitchFamily="18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800" y="1348207"/>
            <a:ext cx="8280400" cy="175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积分需要注意的问题：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/>
              <a:t>这个命令很有用，用来改变行间行内公式样式的，比如</a:t>
            </a:r>
            <a:r>
              <a:rPr lang="en-US" altLang="zh-CN" dirty="0"/>
              <a:t>sum</a:t>
            </a:r>
            <a:r>
              <a:rPr lang="zh-CN" altLang="en-US" dirty="0"/>
              <a:t>，</a:t>
            </a:r>
            <a:r>
              <a:rPr lang="en-US" altLang="zh-CN" dirty="0"/>
              <a:t>limit</a:t>
            </a:r>
            <a:r>
              <a:rPr lang="zh-CN" altLang="en-US" dirty="0"/>
              <a:t>之类上限标的都可以用这个。另外，按照惯例，微分中的</a:t>
            </a:r>
            <a:r>
              <a:rPr lang="en-US" altLang="zh-CN" dirty="0"/>
              <a:t>’d’</a:t>
            </a:r>
            <a:r>
              <a:rPr lang="zh-CN" altLang="en-US" dirty="0"/>
              <a:t>应该设定成罗马字母。一般来说，结尾的 </a:t>
            </a:r>
            <a:r>
              <a:rPr lang="en-US" altLang="zh-CN" dirty="0"/>
              <a:t>x </a:t>
            </a:r>
            <a:r>
              <a:rPr lang="zh-CN" altLang="en-US" dirty="0"/>
              <a:t>应该与其他元素分隔开一小段距离：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272848-BCDF-4849-945B-43B7B209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3" y="3193914"/>
            <a:ext cx="7886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444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2492990" cy="727379"/>
            <a:chOff x="827584" y="277988"/>
            <a:chExt cx="2492990" cy="727379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24929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排版：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公式中的空格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2365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Typesetting</a:t>
              </a:r>
            </a:p>
            <a:p>
              <a:pPr>
                <a:buFont typeface="Arial" charset="0"/>
                <a:buNone/>
              </a:pP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cs typeface="Alibaba PuHuiTi" pitchFamily="18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800" y="1348207"/>
            <a:ext cx="8280400" cy="92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公式中的空格：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/>
              <a:t>在公式中，高超地使用 ‘</a:t>
            </a:r>
            <a:r>
              <a:rPr lang="en-US" altLang="zh-CN" dirty="0"/>
              <a:t>\,</a:t>
            </a:r>
            <a:r>
              <a:rPr lang="zh-CN" altLang="en-US" dirty="0"/>
              <a:t>’ 或 ‘</a:t>
            </a:r>
            <a:r>
              <a:rPr lang="en-US" altLang="zh-CN" dirty="0"/>
              <a:t>\!</a:t>
            </a:r>
            <a:r>
              <a:rPr lang="zh-CN" altLang="en-US" dirty="0"/>
              <a:t>’ 就可以得到肥瘦相宜的公式：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7253BD-2833-42D6-B2FA-EB130CE9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79" y="2571750"/>
            <a:ext cx="4737842" cy="220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524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3259455" y="1551399"/>
            <a:ext cx="5362421" cy="189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 </a:t>
            </a:r>
            <a:r>
              <a:rPr lang="en-US" altLang="zh-CN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(Install)</a:t>
            </a:r>
            <a:r>
              <a:rPr lang="en-US" altLang="zh-CN" b="1" dirty="0"/>
              <a:t> </a:t>
            </a:r>
            <a:endParaRPr lang="en-US" altLang="zh-CN" sz="2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模板</a:t>
            </a:r>
            <a:r>
              <a:rPr lang="en-US" altLang="zh-CN" sz="2000" dirty="0"/>
              <a:t>(Template)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排版 </a:t>
            </a:r>
            <a:r>
              <a:rPr lang="en-US" altLang="zh-CN" sz="2000" dirty="0"/>
              <a:t>(Typesetting)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grpSp>
        <p:nvGrpSpPr>
          <p:cNvPr id="2298" name="组合 2297"/>
          <p:cNvGrpSpPr/>
          <p:nvPr/>
        </p:nvGrpSpPr>
        <p:grpSpPr>
          <a:xfrm>
            <a:off x="1218128" y="-105246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1950636" y="-105246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95537" y="-157019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712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2236510" cy="727379"/>
            <a:chOff x="827584" y="277988"/>
            <a:chExt cx="2236510" cy="727379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2236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排版：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压缩行间距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2365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Typesetting</a:t>
              </a:r>
            </a:p>
            <a:p>
              <a:pPr>
                <a:buFont typeface="Arial" charset="0"/>
                <a:buNone/>
              </a:pP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cs typeface="Alibaba PuHuiTi" pitchFamily="18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800" y="1094131"/>
            <a:ext cx="8280400" cy="300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压缩行间距：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/>
              <a:t>一般会议期刊提供的论文模板，会比较宽松。比如，表格的主体和标题之间，表格的上方距正文、表格标题下方距正文、每个章节标题上下的行间距，这些空间留白都会比较宽。一般来说虽然不推荐压缩，但是非到万不得己的时候，也可以使用特殊命令设置这些地方的间距，会获得非常可观的空间。比如使用诸如</a:t>
            </a:r>
            <a:r>
              <a:rPr lang="en-US" altLang="zh-CN" dirty="0"/>
              <a:t>\</a:t>
            </a:r>
            <a:r>
              <a:rPr lang="en-US" altLang="zh-CN" dirty="0" err="1"/>
              <a:t>setlength</a:t>
            </a:r>
            <a:r>
              <a:rPr lang="en-US" altLang="zh-CN" dirty="0"/>
              <a:t>{\</a:t>
            </a:r>
            <a:r>
              <a:rPr lang="en-US" altLang="zh-CN" dirty="0" err="1"/>
              <a:t>belowcaptionskip</a:t>
            </a:r>
            <a:r>
              <a:rPr lang="en-US" altLang="zh-CN" dirty="0"/>
              <a:t>}</a:t>
            </a:r>
            <a:r>
              <a:rPr lang="zh-CN" altLang="en-US" dirty="0"/>
              <a:t>等相关的命令和参数，可以缩小表格及图片标题上下方的空间；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311655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2236510" cy="727379"/>
            <a:chOff x="827584" y="277988"/>
            <a:chExt cx="2236510" cy="727379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2236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排版：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压缩行间距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2365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Typesetting</a:t>
              </a:r>
            </a:p>
            <a:p>
              <a:pPr>
                <a:buFont typeface="Arial" charset="0"/>
                <a:buNone/>
              </a:pP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cs typeface="Alibaba PuHuiTi" pitchFamily="18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800" y="538683"/>
            <a:ext cx="8280400" cy="512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压缩行间距：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）下面方法可以紧凑章节之间的距离：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/>
              <a:t>\usepackage[compact]{</a:t>
            </a:r>
            <a:r>
              <a:rPr lang="en-US" altLang="zh-CN" dirty="0" err="1"/>
              <a:t>titlesec</a:t>
            </a:r>
            <a:r>
              <a:rPr lang="en-US" altLang="zh-CN" dirty="0"/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\</a:t>
            </a:r>
            <a:r>
              <a:rPr lang="en-US" altLang="zh-CN" dirty="0" err="1"/>
              <a:t>titlespacing</a:t>
            </a:r>
            <a:r>
              <a:rPr lang="en-US" altLang="zh-CN" dirty="0"/>
              <a:t>{\section}{0pt}{*0}{*0}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\</a:t>
            </a:r>
            <a:r>
              <a:rPr lang="en-US" altLang="zh-CN" dirty="0" err="1"/>
              <a:t>titlespacing</a:t>
            </a:r>
            <a:r>
              <a:rPr lang="en-US" altLang="zh-CN" dirty="0"/>
              <a:t>{\subsection}{0pt}{*0}{*0}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\</a:t>
            </a:r>
            <a:r>
              <a:rPr lang="en-US" altLang="zh-CN" dirty="0" err="1"/>
              <a:t>titlespacing</a:t>
            </a:r>
            <a:r>
              <a:rPr lang="en-US" altLang="zh-CN" dirty="0"/>
              <a:t>{\subsubsection}{0pt}{*0}{*0}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）下面方法可以缩小 </a:t>
            </a:r>
            <a:r>
              <a:rPr lang="en-US" altLang="zh-CN" dirty="0"/>
              <a:t>itemize </a:t>
            </a:r>
            <a:r>
              <a:rPr lang="zh-CN" altLang="en-US" dirty="0"/>
              <a:t>这些列表的距离：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\usepackage[inline]{</a:t>
            </a:r>
            <a:r>
              <a:rPr lang="en-US" altLang="zh-CN" dirty="0" err="1"/>
              <a:t>enumitem</a:t>
            </a:r>
            <a:r>
              <a:rPr lang="en-US" altLang="zh-CN" dirty="0"/>
              <a:t>} 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\setlist[itemize]{</a:t>
            </a:r>
            <a:r>
              <a:rPr lang="en-US" altLang="zh-CN" dirty="0" err="1"/>
              <a:t>noitemsep</a:t>
            </a:r>
            <a:r>
              <a:rPr lang="en-US" altLang="zh-CN" dirty="0"/>
              <a:t>, </a:t>
            </a:r>
            <a:r>
              <a:rPr lang="en-US" altLang="zh-CN" dirty="0" err="1"/>
              <a:t>topsep</a:t>
            </a:r>
            <a:r>
              <a:rPr lang="en-US" altLang="zh-CN" dirty="0"/>
              <a:t>=0pt}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注：应该尽量避免使用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vspace</a:t>
            </a:r>
            <a:r>
              <a:rPr lang="zh-CN" altLang="en-US" dirty="0">
                <a:solidFill>
                  <a:srgbClr val="FF0000"/>
                </a:solidFill>
              </a:rPr>
              <a:t>等命令压缩，会出现其它地方的文字错位等混乱的情况。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3416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1980029" cy="727379"/>
            <a:chOff x="827584" y="277988"/>
            <a:chExt cx="1980029" cy="727379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198002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排版：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表格缩放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2365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Typesetting</a:t>
              </a:r>
            </a:p>
            <a:p>
              <a:pPr>
                <a:buFont typeface="Arial" charset="0"/>
                <a:buNone/>
              </a:pP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cs typeface="Alibaba PuHuiTi" pitchFamily="18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800" y="1458356"/>
            <a:ext cx="8280400" cy="2173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表格缩放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/>
              <a:t>表格会占用较大的空间，且常常需要跨栏排版。如果直接使用</a:t>
            </a:r>
            <a:r>
              <a:rPr lang="en-US" altLang="zh-CN" dirty="0"/>
              <a:t>\small</a:t>
            </a:r>
            <a:r>
              <a:rPr lang="zh-CN" altLang="en-US" dirty="0"/>
              <a:t>命令在强制缩小表格中的字号，虽然会压缩一定空间，但是会使得表格间距变得异常紧凑，表格中的字母甚至会顶到表格上线，有碍美观。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480322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1980029" cy="727379"/>
            <a:chOff x="827584" y="277988"/>
            <a:chExt cx="1980029" cy="727379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198002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排版：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表格缩放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2365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</a:rPr>
                <a:t>Typesetting</a:t>
              </a:r>
            </a:p>
            <a:p>
              <a:pPr>
                <a:buFont typeface="Arial" charset="0"/>
                <a:buNone/>
              </a:pP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cs typeface="Alibaba PuHuiTi" pitchFamily="18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800" y="1151309"/>
            <a:ext cx="8280400" cy="3420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表格缩放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/>
              <a:t>表格的横纵比是固定的，可以灵活使用</a:t>
            </a:r>
            <a:r>
              <a:rPr lang="en-US" altLang="zh-CN" dirty="0"/>
              <a:t>\</a:t>
            </a:r>
            <a:r>
              <a:rPr lang="en-US" altLang="zh-CN" dirty="0" err="1"/>
              <a:t>adjustbox</a:t>
            </a:r>
            <a:r>
              <a:rPr lang="zh-CN" altLang="en-US" dirty="0"/>
              <a:t>或者</a:t>
            </a:r>
            <a:r>
              <a:rPr lang="en-US" altLang="zh-CN" dirty="0"/>
              <a:t>\</a:t>
            </a:r>
            <a:r>
              <a:rPr lang="en-US" altLang="zh-CN" dirty="0" err="1"/>
              <a:t>resizebox</a:t>
            </a:r>
            <a:r>
              <a:rPr lang="zh-CN" altLang="en-US" dirty="0"/>
              <a:t>这些环境。如在</a:t>
            </a:r>
            <a:r>
              <a:rPr lang="en-US" altLang="zh-CN" dirty="0"/>
              <a:t>tabular</a:t>
            </a:r>
            <a:r>
              <a:rPr lang="zh-CN" altLang="en-US" dirty="0"/>
              <a:t>外加上</a:t>
            </a:r>
            <a:r>
              <a:rPr lang="en-US" altLang="zh-CN" dirty="0"/>
              <a:t>\begin{</a:t>
            </a:r>
            <a:r>
              <a:rPr lang="en-US" altLang="zh-CN" dirty="0" err="1"/>
              <a:t>adjustbox</a:t>
            </a:r>
            <a:r>
              <a:rPr lang="en-US" altLang="zh-CN" dirty="0"/>
              <a:t>}{max width=\</a:t>
            </a:r>
            <a:r>
              <a:rPr lang="en-US" altLang="zh-CN" dirty="0" err="1"/>
              <a:t>textwidth</a:t>
            </a:r>
            <a:r>
              <a:rPr lang="en-US" altLang="zh-CN" dirty="0"/>
              <a:t>}</a:t>
            </a:r>
            <a:r>
              <a:rPr lang="zh-CN" altLang="en-US" dirty="0"/>
              <a:t>则可以控制跨栏宽表格的最大宽度不超过正文宽度，而把</a:t>
            </a:r>
            <a:r>
              <a:rPr lang="en-US" altLang="zh-CN" dirty="0"/>
              <a:t>\</a:t>
            </a:r>
            <a:r>
              <a:rPr lang="en-US" altLang="zh-CN" dirty="0" err="1"/>
              <a:t>textwidth</a:t>
            </a:r>
            <a:r>
              <a:rPr lang="zh-CN" altLang="en-US" dirty="0"/>
              <a:t>换成</a:t>
            </a:r>
            <a:r>
              <a:rPr lang="en-US" altLang="zh-CN" dirty="0"/>
              <a:t>\linewidth</a:t>
            </a:r>
            <a:r>
              <a:rPr lang="zh-CN" altLang="en-US" dirty="0"/>
              <a:t>则可以设置最大为单栏宽度，适合单栏小表格。另外如果需要调整表格的纵向间距，也就是单元格的纵向高度，则可以在文档开头使用</a:t>
            </a:r>
            <a:r>
              <a:rPr lang="en-US" altLang="zh-CN" dirty="0"/>
              <a:t>\</a:t>
            </a:r>
            <a:r>
              <a:rPr lang="en-US" altLang="zh-CN" dirty="0" err="1"/>
              <a:t>renewcommand</a:t>
            </a:r>
            <a:r>
              <a:rPr lang="en-US" altLang="zh-CN" dirty="0"/>
              <a:t>{\</a:t>
            </a:r>
            <a:r>
              <a:rPr lang="en-US" altLang="zh-CN" dirty="0" err="1"/>
              <a:t>arraystretch</a:t>
            </a:r>
            <a:r>
              <a:rPr lang="en-US" altLang="zh-CN" dirty="0"/>
              <a:t>}{1.1}</a:t>
            </a:r>
            <a:r>
              <a:rPr lang="zh-CN" altLang="en-US" dirty="0"/>
              <a:t>这样的命令进行压缩或者伸展。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858025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组合 2297"/>
          <p:cNvGrpSpPr/>
          <p:nvPr/>
        </p:nvGrpSpPr>
        <p:grpSpPr>
          <a:xfrm>
            <a:off x="1218128" y="-105246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1950636" y="-105246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95537" y="-157019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147">
            <a:extLst>
              <a:ext uri="{FF2B5EF4-FFF2-40B4-BE49-F238E27FC236}">
                <a16:creationId xmlns:a16="http://schemas.microsoft.com/office/drawing/2014/main" id="{DF8F0301-68D9-DA41-B1B4-4C571AA59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457" y="1845760"/>
            <a:ext cx="53624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libaba PuHuiTi Medium" pitchFamily="18" charset="-122"/>
              </a:rPr>
              <a:t>感谢聆听</a:t>
            </a:r>
            <a:endParaRPr lang="en" altLang="zh-CN" sz="40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libaba PuHuiTi Medium" pitchFamily="18" charset="-122"/>
            </a:endParaRPr>
          </a:p>
        </p:txBody>
      </p:sp>
      <p:sp>
        <p:nvSpPr>
          <p:cNvPr id="47" name="Rectangle 148">
            <a:extLst>
              <a:ext uri="{FF2B5EF4-FFF2-40B4-BE49-F238E27FC236}">
                <a16:creationId xmlns:a16="http://schemas.microsoft.com/office/drawing/2014/main" id="{51B80E22-D74E-2E4B-9F3E-1EDE4160C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457" y="2663016"/>
            <a:ext cx="4845453" cy="246221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 wrap="square" lIns="72000" tIns="0" rIns="72000" bIns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ea typeface="+mn-ea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8162187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2084225" cy="558102"/>
            <a:chOff x="827584" y="277988"/>
            <a:chExt cx="2084225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20842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安装：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Latex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环境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574196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Install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800" y="807662"/>
            <a:ext cx="8280400" cy="129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注意事项：</a:t>
            </a:r>
            <a:endParaRPr lang="en-US" altLang="zh-CN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/>
              <a:t>下载安装时先安装</a:t>
            </a:r>
            <a:r>
              <a:rPr lang="en-US" altLang="zh-CN" dirty="0" err="1"/>
              <a:t>texlive</a:t>
            </a:r>
            <a:r>
              <a:rPr lang="zh-CN" altLang="en-US" dirty="0"/>
              <a:t>再安装</a:t>
            </a:r>
            <a:r>
              <a:rPr lang="en-US" altLang="zh-CN" dirty="0" err="1"/>
              <a:t>texstudio</a:t>
            </a:r>
            <a:r>
              <a:rPr lang="zh-CN" altLang="en-US" dirty="0"/>
              <a:t>，否则会有</a:t>
            </a:r>
            <a:r>
              <a:rPr lang="en-US" altLang="zh-CN" dirty="0" err="1"/>
              <a:t>texstudio</a:t>
            </a:r>
            <a:r>
              <a:rPr lang="zh-CN" altLang="en-US" dirty="0"/>
              <a:t>找不到编译器的情况。电脑中同时安装</a:t>
            </a:r>
            <a:r>
              <a:rPr lang="en-US" altLang="zh-CN" dirty="0" err="1"/>
              <a:t>ctex</a:t>
            </a:r>
            <a:r>
              <a:rPr lang="zh-CN" altLang="en-US" dirty="0"/>
              <a:t>和</a:t>
            </a:r>
            <a:r>
              <a:rPr lang="en-US" altLang="zh-CN" dirty="0" err="1"/>
              <a:t>texlive</a:t>
            </a:r>
            <a:r>
              <a:rPr lang="zh-CN" altLang="en-US" dirty="0"/>
              <a:t>也会对</a:t>
            </a:r>
            <a:r>
              <a:rPr lang="en-US" altLang="zh-CN" dirty="0" err="1"/>
              <a:t>texstudio</a:t>
            </a:r>
            <a:r>
              <a:rPr lang="zh-CN" altLang="en-US" dirty="0"/>
              <a:t>造成影响，建议彻底删除</a:t>
            </a:r>
            <a:r>
              <a:rPr lang="en-US" altLang="zh-CN" dirty="0" err="1"/>
              <a:t>ctex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3D7E65-C6E0-4715-AB2A-990D2B878354}"/>
              </a:ext>
            </a:extLst>
          </p:cNvPr>
          <p:cNvSpPr txBox="1">
            <a:spLocks/>
          </p:cNvSpPr>
          <p:nvPr/>
        </p:nvSpPr>
        <p:spPr>
          <a:xfrm>
            <a:off x="431800" y="2104235"/>
            <a:ext cx="8280400" cy="17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7030A0"/>
                </a:solidFill>
              </a:rPr>
              <a:t>Texlive</a:t>
            </a:r>
            <a:r>
              <a:rPr lang="zh-CN" altLang="en-US" b="1" dirty="0">
                <a:solidFill>
                  <a:srgbClr val="7030A0"/>
                </a:solidFill>
              </a:rPr>
              <a:t>下载：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 http://tug.org/texlive/</a:t>
            </a:r>
            <a:r>
              <a:rPr lang="zh-CN" altLang="en-US" dirty="0"/>
              <a:t>，可直接选择下载安装也可选择镜像安装，直接下载安装需要保证两三个小时网络连接。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Texstudio</a:t>
            </a:r>
            <a:r>
              <a:rPr lang="en-US" altLang="zh-CN" dirty="0"/>
              <a:t> </a:t>
            </a:r>
            <a:r>
              <a:rPr lang="zh-CN" altLang="en-US" dirty="0"/>
              <a:t>：</a:t>
            </a:r>
            <a:r>
              <a:rPr lang="en-US" altLang="zh-CN" dirty="0"/>
              <a:t>http://texstudio.sourceforge.net/</a:t>
            </a:r>
            <a:r>
              <a:rPr lang="zh-CN" altLang="en-US" dirty="0"/>
              <a:t>，直接下载即可。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1F854D5-112A-471B-98DD-847201B0A82E}"/>
              </a:ext>
            </a:extLst>
          </p:cNvPr>
          <p:cNvSpPr txBox="1">
            <a:spLocks/>
          </p:cNvSpPr>
          <p:nvPr/>
        </p:nvSpPr>
        <p:spPr>
          <a:xfrm>
            <a:off x="431800" y="3816179"/>
            <a:ext cx="8280400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工具推荐：</a:t>
            </a:r>
            <a:endParaRPr lang="en-US" altLang="zh-CN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/>
              <a:t>Visual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dirty="0"/>
              <a:t>Studio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dirty="0"/>
              <a:t>Code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3259455" y="1551399"/>
            <a:ext cx="5362421" cy="189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安装 </a:t>
            </a:r>
            <a:r>
              <a:rPr lang="en-US" altLang="zh-CN" sz="2000" dirty="0"/>
              <a:t>(Install) 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模板</a:t>
            </a:r>
            <a:r>
              <a:rPr lang="en-US" altLang="zh-CN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(Template)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排版 </a:t>
            </a:r>
            <a:r>
              <a:rPr lang="en-US" altLang="zh-CN" sz="2000" dirty="0"/>
              <a:t>(Typesetting)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grpSp>
        <p:nvGrpSpPr>
          <p:cNvPr id="2298" name="组合 2297"/>
          <p:cNvGrpSpPr/>
          <p:nvPr/>
        </p:nvGrpSpPr>
        <p:grpSpPr>
          <a:xfrm>
            <a:off x="1218128" y="-105246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1950636" y="-105246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95537" y="-157019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4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1467068" cy="558102"/>
            <a:chOff x="827584" y="277988"/>
            <a:chExt cx="1467068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14670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模板：下载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774571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Template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799" y="1553641"/>
            <a:ext cx="8280400" cy="1758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模板下载：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未确定投稿期刊：百度上可以搜索</a:t>
            </a:r>
            <a:r>
              <a:rPr lang="en-US" altLang="zh-CN" dirty="0"/>
              <a:t>IEEE</a:t>
            </a:r>
            <a:r>
              <a:rPr lang="zh-CN" altLang="en-US" dirty="0"/>
              <a:t>，</a:t>
            </a:r>
            <a:r>
              <a:rPr lang="en-US" altLang="zh-CN" dirty="0"/>
              <a:t>Elsevier</a:t>
            </a:r>
            <a:r>
              <a:rPr lang="zh-CN" altLang="en-US" dirty="0"/>
              <a:t>等相关期刊下载</a:t>
            </a:r>
            <a:r>
              <a:rPr lang="en-US" altLang="zh-CN" dirty="0">
                <a:solidFill>
                  <a:srgbClr val="FF0000"/>
                </a:solidFill>
              </a:rPr>
              <a:t>Latex</a:t>
            </a:r>
            <a:r>
              <a:rPr lang="zh-CN" altLang="en-US" dirty="0">
                <a:solidFill>
                  <a:srgbClr val="FF0000"/>
                </a:solidFill>
              </a:rPr>
              <a:t>通用模板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确定投稿期刊：到相应的期刊官网下载</a:t>
            </a:r>
            <a:r>
              <a:rPr lang="zh-CN" altLang="en-US" dirty="0">
                <a:solidFill>
                  <a:srgbClr val="FF0000"/>
                </a:solidFill>
              </a:rPr>
              <a:t>特定的</a:t>
            </a:r>
            <a:r>
              <a:rPr lang="en-US" altLang="zh-CN" dirty="0">
                <a:solidFill>
                  <a:srgbClr val="FF0000"/>
                </a:solidFill>
              </a:rPr>
              <a:t>Latex</a:t>
            </a:r>
            <a:r>
              <a:rPr lang="zh-CN" altLang="en-US" dirty="0">
                <a:solidFill>
                  <a:srgbClr val="FF0000"/>
                </a:solidFill>
              </a:rPr>
              <a:t>模板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303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1980029" cy="558102"/>
            <a:chOff x="827584" y="277988"/>
            <a:chExt cx="1980029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198002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模板：参考文献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774571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Template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799" y="1230912"/>
            <a:ext cx="8280400" cy="212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参考文献：</a:t>
            </a:r>
            <a:r>
              <a:rPr lang="en-US" altLang="zh-CN" dirty="0"/>
              <a:t>Latex</a:t>
            </a:r>
            <a:r>
              <a:rPr lang="zh-CN" altLang="en-US" dirty="0"/>
              <a:t>可以有效的生成指定模板要求的参考文献格式。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步骤：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建立相应的</a:t>
            </a:r>
            <a:r>
              <a:rPr lang="en-US" altLang="zh-CN" dirty="0"/>
              <a:t>bib</a:t>
            </a:r>
            <a:r>
              <a:rPr lang="zh-CN" altLang="en-US" dirty="0"/>
              <a:t>文件，如：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例如使用</a:t>
            </a:r>
            <a:r>
              <a:rPr lang="en-US" altLang="zh-CN" dirty="0"/>
              <a:t>google scholar</a:t>
            </a:r>
            <a:r>
              <a:rPr lang="zh-CN" altLang="en-US" dirty="0"/>
              <a:t>，操作如下图，将</a:t>
            </a:r>
            <a:r>
              <a:rPr lang="en-US" altLang="zh-CN" dirty="0"/>
              <a:t>@article</a:t>
            </a:r>
            <a:r>
              <a:rPr lang="zh-CN" altLang="en-US" dirty="0"/>
              <a:t>对应信息写入</a:t>
            </a:r>
            <a:r>
              <a:rPr lang="en-US" altLang="zh-CN" dirty="0"/>
              <a:t>bib</a:t>
            </a:r>
            <a:r>
              <a:rPr lang="zh-CN" altLang="en-US" dirty="0"/>
              <a:t>文件当中。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B668BA-148F-4B5F-84FD-3FC9D3D08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976" y="2202070"/>
            <a:ext cx="1247775" cy="304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278231-1DEB-4984-ADB5-D9E1316D0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3" y="3069404"/>
            <a:ext cx="2359584" cy="15020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2C3F056-D3B2-464C-9DD2-A49B1BE8311D}"/>
              </a:ext>
            </a:extLst>
          </p:cNvPr>
          <p:cNvSpPr/>
          <p:nvPr/>
        </p:nvSpPr>
        <p:spPr>
          <a:xfrm>
            <a:off x="803516" y="4225688"/>
            <a:ext cx="144502" cy="345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E321C0-B317-4999-A70A-538215CFE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346" y="3069404"/>
            <a:ext cx="2301969" cy="150200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82F93168-DCD8-47DE-9127-3F539CF38A3F}"/>
              </a:ext>
            </a:extLst>
          </p:cNvPr>
          <p:cNvSpPr/>
          <p:nvPr/>
        </p:nvSpPr>
        <p:spPr>
          <a:xfrm>
            <a:off x="3163099" y="4225688"/>
            <a:ext cx="251093" cy="279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C65D12-68AE-4E12-9D37-7D7F41650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290" y="3069404"/>
            <a:ext cx="1885950" cy="15020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EFF2DA8-80E0-4E92-9AAB-A7ECA3D17B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215" y="3069404"/>
            <a:ext cx="1872216" cy="150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5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1467068" cy="558102"/>
            <a:chOff x="827584" y="277988"/>
            <a:chExt cx="1467068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14670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模板：图片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774571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Template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FA97378-3575-41CA-A75A-E3BFB91F3A4A}"/>
              </a:ext>
            </a:extLst>
          </p:cNvPr>
          <p:cNvSpPr txBox="1">
            <a:spLocks/>
          </p:cNvSpPr>
          <p:nvPr/>
        </p:nvSpPr>
        <p:spPr>
          <a:xfrm>
            <a:off x="431799" y="1230912"/>
            <a:ext cx="8280400" cy="420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图片：</a:t>
            </a:r>
            <a:r>
              <a:rPr lang="en-US" altLang="zh-CN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来源：（</a:t>
            </a:r>
            <a:r>
              <a:rPr lang="en-US" altLang="zh-CN" dirty="0"/>
              <a:t>1</a:t>
            </a:r>
            <a:r>
              <a:rPr lang="zh-CN" altLang="en-US" dirty="0"/>
              <a:t>）拍照，截图，数据导出；（</a:t>
            </a:r>
            <a:r>
              <a:rPr lang="en-US" altLang="zh-CN" dirty="0"/>
              <a:t>2</a:t>
            </a:r>
            <a:r>
              <a:rPr lang="zh-CN" altLang="en-US" dirty="0"/>
              <a:t>）数据生成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要求：（</a:t>
            </a:r>
            <a:r>
              <a:rPr lang="en-US" altLang="zh-CN" dirty="0"/>
              <a:t>1</a:t>
            </a:r>
            <a:r>
              <a:rPr lang="zh-CN" altLang="en-US" dirty="0"/>
              <a:t>）分辨率（</a:t>
            </a:r>
            <a:r>
              <a:rPr lang="zh-CN" altLang="en-US" dirty="0">
                <a:solidFill>
                  <a:srgbClr val="FF0000"/>
                </a:solidFill>
              </a:rPr>
              <a:t>各期刊对图片分辨率有具体要求）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	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）图片格式（</a:t>
            </a:r>
            <a:r>
              <a:rPr lang="zh-CN" altLang="en-US" dirty="0">
                <a:solidFill>
                  <a:srgbClr val="FF0000"/>
                </a:solidFill>
              </a:rPr>
              <a:t>多数期刊要求</a:t>
            </a:r>
            <a:r>
              <a:rPr lang="en-US" altLang="zh-CN" dirty="0">
                <a:solidFill>
                  <a:srgbClr val="FF0000"/>
                </a:solidFill>
              </a:rPr>
              <a:t>TIFF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EPS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	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）尺寸大小（</a:t>
            </a:r>
            <a:r>
              <a:rPr lang="zh-CN" altLang="en-US" dirty="0">
                <a:solidFill>
                  <a:srgbClr val="FF0000"/>
                </a:solidFill>
              </a:rPr>
              <a:t>注意模板要求和排版美观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	    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）文件大小（</a:t>
            </a:r>
            <a:r>
              <a:rPr lang="zh-CN" altLang="en-US" dirty="0">
                <a:solidFill>
                  <a:srgbClr val="FF0000"/>
                </a:solidFill>
              </a:rPr>
              <a:t>图片大小不应过大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总结：会议文章对图片质量的要求比较低，一般投了后基本都没有修改的机会，而杂志文章对图片质量的要求相当高，可能来回改几次才能满足要求。如果论文投稿前就达到了较高的质量，修改时会轻松很多。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2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1980029" cy="558102"/>
            <a:chOff x="827584" y="277988"/>
            <a:chExt cx="1980029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198002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模板：绘图工具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774571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Template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799" y="873688"/>
            <a:ext cx="8280400" cy="420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绘图工具：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 err="1"/>
              <a:t>Techosoft</a:t>
            </a:r>
            <a:r>
              <a:rPr lang="en-US" altLang="zh-CN" dirty="0"/>
              <a:t> </a:t>
            </a:r>
            <a:r>
              <a:rPr lang="en-US" altLang="zh-CN" dirty="0" err="1"/>
              <a:t>SciencePress</a:t>
            </a:r>
            <a:r>
              <a:rPr lang="zh-CN" altLang="en-US" dirty="0"/>
              <a:t>：数理化作图软件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/>
              <a:t>ImageJ</a:t>
            </a:r>
            <a:r>
              <a:rPr lang="zh-CN" altLang="en-US" dirty="0"/>
              <a:t>：基于</a:t>
            </a:r>
            <a:r>
              <a:rPr lang="en-US" altLang="zh-CN" dirty="0"/>
              <a:t>java</a:t>
            </a:r>
            <a:r>
              <a:rPr lang="zh-CN" altLang="en-US" dirty="0"/>
              <a:t>的公共的图像处理软件，非常强大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 err="1"/>
              <a:t>yEd</a:t>
            </a:r>
            <a:r>
              <a:rPr lang="en-US" altLang="zh-CN" dirty="0"/>
              <a:t> Graph Editor</a:t>
            </a:r>
            <a:r>
              <a:rPr lang="zh-CN" altLang="en-US" dirty="0"/>
              <a:t>：流程图绘制工具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 err="1"/>
              <a:t>CurveExpert</a:t>
            </a:r>
            <a:r>
              <a:rPr lang="zh-CN" altLang="en-US" dirty="0"/>
              <a:t>：标准曲线绘制软件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 err="1"/>
              <a:t>EDraw</a:t>
            </a:r>
            <a:r>
              <a:rPr lang="en-US" altLang="zh-CN" dirty="0"/>
              <a:t> Max</a:t>
            </a:r>
            <a:r>
              <a:rPr lang="zh-CN" altLang="en-US" dirty="0"/>
              <a:t>：矢量绘图工具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/>
              <a:t>Origin</a:t>
            </a:r>
            <a:r>
              <a:rPr lang="zh-CN" altLang="en-US" dirty="0"/>
              <a:t>：专业函数绘图软件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 err="1"/>
              <a:t>Matlab</a:t>
            </a:r>
            <a:r>
              <a:rPr lang="zh-CN" altLang="en-US" dirty="0"/>
              <a:t>：包含所有关于数学仿真各个学科领域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 err="1"/>
              <a:t>Sigmaplot</a:t>
            </a:r>
            <a:r>
              <a:rPr lang="zh-CN" altLang="en-US" dirty="0"/>
              <a:t>：满足由数据生成的任何图，且原始图片最高分辨率达到</a:t>
            </a:r>
            <a:r>
              <a:rPr lang="en-US" altLang="zh-CN" dirty="0"/>
              <a:t>1200DPI</a:t>
            </a:r>
          </a:p>
          <a:p>
            <a:pPr marL="34290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/>
              <a:t>Visio</a:t>
            </a:r>
            <a:r>
              <a:rPr lang="zh-CN" altLang="en-US" dirty="0"/>
              <a:t>：</a:t>
            </a:r>
            <a:r>
              <a:rPr lang="en-US" altLang="zh-CN" dirty="0"/>
              <a:t>office</a:t>
            </a:r>
            <a:r>
              <a:rPr lang="zh-CN" altLang="en-US" dirty="0"/>
              <a:t>的另一款作图软件</a:t>
            </a:r>
            <a:endParaRPr lang="en-US" altLang="zh-C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5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2492990" cy="558102"/>
            <a:chOff x="827584" y="277988"/>
            <a:chExt cx="2492990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24929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模板：图片处理技巧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774571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Template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799" y="873688"/>
            <a:ext cx="8280400" cy="3789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图片处理技巧：</a:t>
            </a:r>
            <a:endParaRPr lang="en-US" altLang="zh-CN" b="1" dirty="0">
              <a:solidFill>
                <a:srgbClr val="7030A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/>
              <a:t>存储习惯：分开递进处理（将</a:t>
            </a:r>
            <a:r>
              <a:rPr lang="zh-CN" altLang="en-US" dirty="0">
                <a:solidFill>
                  <a:srgbClr val="FF0000"/>
                </a:solidFill>
              </a:rPr>
              <a:t>原始图片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原始数据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可修改文件</a:t>
            </a:r>
            <a:r>
              <a:rPr lang="zh-CN" altLang="en-US" dirty="0"/>
              <a:t>保存，并</a:t>
            </a:r>
            <a:r>
              <a:rPr lang="zh-CN" altLang="en-US" dirty="0">
                <a:solidFill>
                  <a:srgbClr val="FF0000"/>
                </a:solidFill>
              </a:rPr>
              <a:t>备份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组图技巧：图片组合紧扣文章思路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工具：</a:t>
            </a:r>
            <a:r>
              <a:rPr lang="en-US" altLang="zh-CN" dirty="0"/>
              <a:t>PPT</a:t>
            </a:r>
            <a:r>
              <a:rPr lang="zh-CN" altLang="en-US" dirty="0"/>
              <a:t>，</a:t>
            </a:r>
            <a:r>
              <a:rPr lang="en-US" altLang="zh-CN" dirty="0"/>
              <a:t>photoshop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原则：意义、层次、美观、紧凑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组图后处理：</a:t>
            </a:r>
            <a:r>
              <a:rPr lang="en-US" altLang="zh-CN" dirty="0"/>
              <a:t>PPT—&gt;PDF—&gt;TIF</a:t>
            </a:r>
            <a:r>
              <a:rPr lang="zh-CN" altLang="en-US" dirty="0"/>
              <a:t>格式图片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注：只用</a:t>
            </a:r>
            <a:r>
              <a:rPr lang="en-US" altLang="zh-CN" dirty="0">
                <a:solidFill>
                  <a:srgbClr val="FF0000"/>
                </a:solidFill>
              </a:rPr>
              <a:t>photoshop</a:t>
            </a:r>
            <a:r>
              <a:rPr lang="zh-CN" altLang="en-US" dirty="0">
                <a:solidFill>
                  <a:srgbClr val="FF0000"/>
                </a:solidFill>
              </a:rPr>
              <a:t>等工具生成的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，应注意文件大小的改变，修改过程可能导致文件过大。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rooi">
      <a:majorFont>
        <a:latin typeface="Palatino Linotype"/>
        <a:ea typeface="等线 Light"/>
        <a:cs typeface=""/>
      </a:majorFont>
      <a:minorFont>
        <a:latin typeface="Palatino Linotype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1656</Words>
  <Application>Microsoft Office PowerPoint</Application>
  <PresentationFormat>全屏显示(16:9)</PresentationFormat>
  <Paragraphs>170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Arial</vt:lpstr>
      <vt:lpstr>Palatino Linotype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morooi.cn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subject/>
  <dc:creator>周绍景</dc:creator>
  <cp:keywords>morooi.cn</cp:keywords>
  <dc:description>morooi.cn</dc:description>
  <cp:lastModifiedBy>罗 俊然</cp:lastModifiedBy>
  <cp:revision>166</cp:revision>
  <dcterms:created xsi:type="dcterms:W3CDTF">2015-05-20T08:18:00Z</dcterms:created>
  <dcterms:modified xsi:type="dcterms:W3CDTF">2020-03-26T07:27:46Z</dcterms:modified>
  <cp:category/>
</cp:coreProperties>
</file>