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A06182-2232-4390-AE34-194BC438F1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45F56BE-2764-4D20-8B65-8F25E4E59C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2A9158-6009-49AE-A05F-5F72F0587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67BB5-2E80-4389-89CE-819744132D91}" type="datetimeFigureOut">
              <a:rPr lang="zh-CN" altLang="en-US" smtClean="0"/>
              <a:t>2020/9/1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E14B54-76D5-4FDC-B052-49AC6A75A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9C69D7-99B9-4672-9365-6788B15AF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65414-2166-47B4-98F2-E3C7F3D180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6795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4C0D33-F296-44AC-9CEE-63F2C7BC2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A44DF1B-6604-4BAB-AB30-C48F5516A6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D1E99E-19A9-4DD3-B54A-8DCAF2621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67BB5-2E80-4389-89CE-819744132D91}" type="datetimeFigureOut">
              <a:rPr lang="zh-CN" altLang="en-US" smtClean="0"/>
              <a:t>2020/9/1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4A5070-357D-4530-8218-7D4E9035C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41266C-26CE-4707-A09E-82471451F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65414-2166-47B4-98F2-E3C7F3D180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7651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6DE50AE-FDB0-4118-9A6A-81CCBBF0E7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C48ECAC-24E6-4A32-959D-227AD8A473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0C0A2B-757D-44F5-8E4A-E9C4894AA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67BB5-2E80-4389-89CE-819744132D91}" type="datetimeFigureOut">
              <a:rPr lang="zh-CN" altLang="en-US" smtClean="0"/>
              <a:t>2020/9/1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A56C7C-697D-4D0D-9A70-0F1C4D1F1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9D5548-2D0B-4ED3-8F42-34C8D24C0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65414-2166-47B4-98F2-E3C7F3D180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6056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B39455-BE85-4C86-B9E6-FF0A764E9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2F8C1F-968B-4366-B01D-791C660CD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33C164-41EA-4B83-8549-9F01C579A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67BB5-2E80-4389-89CE-819744132D91}" type="datetimeFigureOut">
              <a:rPr lang="zh-CN" altLang="en-US" smtClean="0"/>
              <a:t>2020/9/1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33A0FD-EF86-4B2A-A267-20F1DD06C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EFC9E9-DEC1-400B-87AA-D450F56EA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65414-2166-47B4-98F2-E3C7F3D180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0137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0E07F6-E19E-4E3B-81A6-608C29240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2B63F13-0B62-4730-80DD-A1690D69FB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E2A297-82B9-44F8-B1AC-138CC0BC9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67BB5-2E80-4389-89CE-819744132D91}" type="datetimeFigureOut">
              <a:rPr lang="zh-CN" altLang="en-US" smtClean="0"/>
              <a:t>2020/9/1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0DF124-DE36-4966-8DA5-5DA89FFCB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54C32C-24E0-45C0-9422-B4FC6AA10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65414-2166-47B4-98F2-E3C7F3D180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1883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9CBB44-5EC2-4B07-8A92-1234E1128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F60044-7A65-46AE-8F1D-AB8A5937CE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8F4146A-B74D-4B7C-8AAE-39D6FCB802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7F7410A-AFD1-4189-AA10-87E7820F2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67BB5-2E80-4389-89CE-819744132D91}" type="datetimeFigureOut">
              <a:rPr lang="zh-CN" altLang="en-US" smtClean="0"/>
              <a:t>2020/9/1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FD61587-2A7E-4D5F-9C74-1D4CFDF93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0E9517C-574C-49B5-9336-98EA81769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65414-2166-47B4-98F2-E3C7F3D180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7228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D0699B-E373-4F33-BCFC-3BA7805E0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61AC1B-4970-4E3F-9A1D-6B0A58FC13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44E76C1-E001-4AD2-BDD4-67B602DCC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2CF9FC3-6E85-46BA-BEA5-97A3CDBF14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83DEEF3-B363-4303-9E3E-70D00D1F6A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C52F504-97FE-4F10-BF3F-694C73355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67BB5-2E80-4389-89CE-819744132D91}" type="datetimeFigureOut">
              <a:rPr lang="zh-CN" altLang="en-US" smtClean="0"/>
              <a:t>2020/9/1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3522543-2350-4E3A-A584-5D1C217FF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ABB120E-D17E-4940-8D82-5AF844F18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65414-2166-47B4-98F2-E3C7F3D180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6748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EF68FD-9C83-49E3-8AED-48C9CF7D2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035AA17-DF5C-4AAF-8D09-E0374C316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67BB5-2E80-4389-89CE-819744132D91}" type="datetimeFigureOut">
              <a:rPr lang="zh-CN" altLang="en-US" smtClean="0"/>
              <a:t>2020/9/1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E6AED91-9F15-40DF-BB9B-A44CE4458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43B2767-C1D7-47C7-A9C3-784262409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65414-2166-47B4-98F2-E3C7F3D180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224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E6F49C2-16DD-4039-A4EB-072795BF9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67BB5-2E80-4389-89CE-819744132D91}" type="datetimeFigureOut">
              <a:rPr lang="zh-CN" altLang="en-US" smtClean="0"/>
              <a:t>2020/9/1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BE556E7-F307-46E2-B3BB-E157BB0D6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FA8A11-DE26-4B25-AE33-C89099E08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65414-2166-47B4-98F2-E3C7F3D180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8004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D3C7B8-6001-4926-8BC8-5EDCF3228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37EBF5-0109-4CC6-A5D9-6DE44BDCEE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79660B9-9B9A-41FB-885D-1E4C246EF2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3C66EB-2EE1-4554-A5F4-75696B99C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67BB5-2E80-4389-89CE-819744132D91}" type="datetimeFigureOut">
              <a:rPr lang="zh-CN" altLang="en-US" smtClean="0"/>
              <a:t>2020/9/1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E1A11B-F7D1-4474-AB20-10DB677B4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BADDEBC-90E1-444F-BF91-C71C97270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65414-2166-47B4-98F2-E3C7F3D180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908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805F8F-29AB-4398-8632-B68F2DAA4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C869568-E943-4A96-92E5-B9B68FD535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DAFF990-1F5E-4D1B-815C-3459FF8B21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C99707-820E-42D9-87DE-94F71F5D0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67BB5-2E80-4389-89CE-819744132D91}" type="datetimeFigureOut">
              <a:rPr lang="zh-CN" altLang="en-US" smtClean="0"/>
              <a:t>2020/9/1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B43407-0AB6-4602-95F5-81173BD04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4294E8-A3FE-4C8E-A016-4F98B3554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65414-2166-47B4-98F2-E3C7F3D180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9202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DE0C6C0-2BBD-46EA-A70E-EBD5B0B8C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53B2BC-AD91-490D-B65C-BBE8559EA6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592C0C-2A1D-45C7-84D5-2DBEDE99DE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67BB5-2E80-4389-89CE-819744132D91}" type="datetimeFigureOut">
              <a:rPr lang="zh-CN" altLang="en-US" smtClean="0"/>
              <a:t>2020/9/1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0ED829-A391-44A6-AE24-9E9C91E22A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BE5763-C77D-4438-835A-FA6555ED9A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65414-2166-47B4-98F2-E3C7F3D180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4945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96330C91-B9FD-4C04-A0E8-4FB90549705D}"/>
              </a:ext>
            </a:extLst>
          </p:cNvPr>
          <p:cNvCxnSpPr>
            <a:cxnSpLocks/>
          </p:cNvCxnSpPr>
          <p:nvPr/>
        </p:nvCxnSpPr>
        <p:spPr>
          <a:xfrm>
            <a:off x="2686929" y="899084"/>
            <a:ext cx="0" cy="4066816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57C0C3FE-5D20-4262-B072-2CE5E28C9442}"/>
              </a:ext>
            </a:extLst>
          </p:cNvPr>
          <p:cNvSpPr/>
          <p:nvPr/>
        </p:nvSpPr>
        <p:spPr>
          <a:xfrm>
            <a:off x="0" y="0"/>
            <a:ext cx="12192000" cy="59445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8A13B99-7BAC-45F4-8A2E-11B2AA8A1D06}"/>
              </a:ext>
            </a:extLst>
          </p:cNvPr>
          <p:cNvSpPr txBox="1"/>
          <p:nvPr/>
        </p:nvSpPr>
        <p:spPr>
          <a:xfrm>
            <a:off x="689317" y="67739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入侵方式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B7B426F-CE33-42CF-8188-400D1FFD3AB5}"/>
              </a:ext>
            </a:extLst>
          </p:cNvPr>
          <p:cNvSpPr txBox="1"/>
          <p:nvPr/>
        </p:nvSpPr>
        <p:spPr>
          <a:xfrm>
            <a:off x="3833446" y="97174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主要载体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67E2A69-C013-4B22-9977-94D015020C5D}"/>
              </a:ext>
            </a:extLst>
          </p:cNvPr>
          <p:cNvSpPr txBox="1"/>
          <p:nvPr/>
        </p:nvSpPr>
        <p:spPr>
          <a:xfrm>
            <a:off x="7147968" y="67739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攻击解析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8E6ABEC-ACB8-4346-A74A-E639057EFE55}"/>
              </a:ext>
            </a:extLst>
          </p:cNvPr>
          <p:cNvSpPr txBox="1"/>
          <p:nvPr/>
        </p:nvSpPr>
        <p:spPr>
          <a:xfrm>
            <a:off x="10142804" y="67739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行为分析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D15A17C-8423-4FAF-8D8F-566DEF3BAFD5}"/>
              </a:ext>
            </a:extLst>
          </p:cNvPr>
          <p:cNvSpPr/>
          <p:nvPr/>
        </p:nvSpPr>
        <p:spPr>
          <a:xfrm>
            <a:off x="0" y="5479329"/>
            <a:ext cx="12192000" cy="141042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B741B3B5-43EF-4897-A8D3-C88BF945B6C6}"/>
              </a:ext>
            </a:extLst>
          </p:cNvPr>
          <p:cNvCxnSpPr>
            <a:cxnSpLocks/>
          </p:cNvCxnSpPr>
          <p:nvPr/>
        </p:nvCxnSpPr>
        <p:spPr>
          <a:xfrm>
            <a:off x="6231987" y="899084"/>
            <a:ext cx="0" cy="4066816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E26439D3-9CCD-4397-8AB5-79D6E3D4A088}"/>
              </a:ext>
            </a:extLst>
          </p:cNvPr>
          <p:cNvCxnSpPr>
            <a:cxnSpLocks/>
          </p:cNvCxnSpPr>
          <p:nvPr/>
        </p:nvCxnSpPr>
        <p:spPr>
          <a:xfrm>
            <a:off x="9397218" y="899084"/>
            <a:ext cx="0" cy="4066816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6B2C9925-D337-486A-8B8C-9A339D0C46D8}"/>
              </a:ext>
            </a:extLst>
          </p:cNvPr>
          <p:cNvSpPr txBox="1"/>
          <p:nvPr/>
        </p:nvSpPr>
        <p:spPr>
          <a:xfrm>
            <a:off x="-1" y="5560497"/>
            <a:ext cx="39530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b="1" dirty="0">
                <a:solidFill>
                  <a:srgbClr val="FFFF00"/>
                </a:solidFill>
              </a:rPr>
              <a:t>软件漏洞：</a:t>
            </a:r>
            <a:r>
              <a:rPr lang="en-US" altLang="zh-CN" sz="1200" dirty="0">
                <a:solidFill>
                  <a:schemeClr val="bg1"/>
                </a:solidFill>
              </a:rPr>
              <a:t>DarkHotel</a:t>
            </a:r>
            <a:r>
              <a:rPr lang="zh-CN" altLang="en-US" sz="1200" dirty="0">
                <a:solidFill>
                  <a:schemeClr val="bg1"/>
                </a:solidFill>
              </a:rPr>
              <a:t>利用</a:t>
            </a:r>
            <a:r>
              <a:rPr lang="en-US" altLang="zh-CN" sz="1200" dirty="0">
                <a:solidFill>
                  <a:schemeClr val="bg1"/>
                </a:solidFill>
              </a:rPr>
              <a:t>CVE-2019-136</a:t>
            </a:r>
            <a:r>
              <a:rPr lang="zh-CN" altLang="en-US" sz="1200" dirty="0">
                <a:solidFill>
                  <a:schemeClr val="bg1"/>
                </a:solidFill>
              </a:rPr>
              <a:t>微软远程代码执行</a:t>
            </a:r>
            <a:r>
              <a:rPr lang="en-US" altLang="zh-CN" sz="1200" dirty="0">
                <a:solidFill>
                  <a:schemeClr val="bg1"/>
                </a:solidFill>
              </a:rPr>
              <a:t>(0Day)</a:t>
            </a:r>
            <a:r>
              <a:rPr lang="zh-CN" altLang="en-US" sz="1200" dirty="0">
                <a:solidFill>
                  <a:schemeClr val="bg1"/>
                </a:solidFill>
              </a:rPr>
              <a:t>漏洞进行攻击。</a:t>
            </a:r>
            <a:endParaRPr lang="en-US" altLang="zh-CN" sz="12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b="1" dirty="0">
                <a:solidFill>
                  <a:srgbClr val="FFFF00"/>
                </a:solidFill>
              </a:rPr>
              <a:t>系统漏洞：</a:t>
            </a:r>
            <a:r>
              <a:rPr lang="zh-CN" altLang="en-US" sz="1200" dirty="0">
                <a:solidFill>
                  <a:schemeClr val="bg1"/>
                </a:solidFill>
              </a:rPr>
              <a:t>响尾蛇组织利用</a:t>
            </a:r>
            <a:r>
              <a:rPr lang="en-US" altLang="zh-CN" sz="1200" dirty="0">
                <a:solidFill>
                  <a:schemeClr val="bg1"/>
                </a:solidFill>
              </a:rPr>
              <a:t>CVE-2019-2215</a:t>
            </a:r>
            <a:r>
              <a:rPr lang="zh-CN" altLang="en-US" sz="1200" dirty="0">
                <a:solidFill>
                  <a:schemeClr val="bg1"/>
                </a:solidFill>
              </a:rPr>
              <a:t>漏洞对安卓终端用户进行</a:t>
            </a:r>
            <a:r>
              <a:rPr lang="en-US" altLang="zh-CN" sz="1200" dirty="0">
                <a:solidFill>
                  <a:schemeClr val="bg1"/>
                </a:solidFill>
              </a:rPr>
              <a:t>APT</a:t>
            </a:r>
            <a:r>
              <a:rPr lang="zh-CN" altLang="en-US" sz="1200" dirty="0">
                <a:solidFill>
                  <a:schemeClr val="bg1"/>
                </a:solidFill>
              </a:rPr>
              <a:t>攻击。</a:t>
            </a:r>
            <a:endParaRPr lang="en-US" altLang="zh-CN" sz="12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b="1" dirty="0">
                <a:solidFill>
                  <a:srgbClr val="FFFF00"/>
                </a:solidFill>
              </a:rPr>
              <a:t>网络漏洞：</a:t>
            </a:r>
            <a:r>
              <a:rPr lang="zh-CN" altLang="en-US" sz="1200" dirty="0">
                <a:solidFill>
                  <a:schemeClr val="bg1"/>
                </a:solidFill>
              </a:rPr>
              <a:t>某网络军火商利用僵尸网络通过</a:t>
            </a:r>
            <a:r>
              <a:rPr lang="en-US" altLang="zh-CN" sz="1200" dirty="0">
                <a:solidFill>
                  <a:schemeClr val="bg1"/>
                </a:solidFill>
              </a:rPr>
              <a:t>VPN</a:t>
            </a:r>
            <a:r>
              <a:rPr lang="zh-CN" altLang="en-US" sz="1200" dirty="0">
                <a:solidFill>
                  <a:schemeClr val="bg1"/>
                </a:solidFill>
              </a:rPr>
              <a:t>集群和</a:t>
            </a:r>
            <a:r>
              <a:rPr lang="en-US" altLang="zh-CN" sz="1200" dirty="0">
                <a:solidFill>
                  <a:schemeClr val="bg1"/>
                </a:solidFill>
              </a:rPr>
              <a:t>Tor</a:t>
            </a:r>
            <a:r>
              <a:rPr lang="zh-CN" altLang="en-US" sz="1200" dirty="0">
                <a:solidFill>
                  <a:schemeClr val="bg1"/>
                </a:solidFill>
              </a:rPr>
              <a:t>节点混合的流量回传，将数据回连以获取数据。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46C16DF-290B-4F57-966A-9BF44444C7A7}"/>
              </a:ext>
            </a:extLst>
          </p:cNvPr>
          <p:cNvSpPr txBox="1"/>
          <p:nvPr/>
        </p:nvSpPr>
        <p:spPr>
          <a:xfrm>
            <a:off x="4178104" y="5551153"/>
            <a:ext cx="32074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b="1" dirty="0">
                <a:solidFill>
                  <a:srgbClr val="FFFF00"/>
                </a:solidFill>
              </a:rPr>
              <a:t>邮件附件：</a:t>
            </a:r>
            <a:r>
              <a:rPr lang="zh-CN" altLang="en-US" sz="1200" dirty="0">
                <a:solidFill>
                  <a:schemeClr val="bg1"/>
                </a:solidFill>
              </a:rPr>
              <a:t>针对韩国居民教育官员的鱼叉邮件攻击，诱饵为</a:t>
            </a:r>
            <a:r>
              <a:rPr lang="en-US" altLang="zh-CN" sz="1200" dirty="0">
                <a:solidFill>
                  <a:schemeClr val="bg1"/>
                </a:solidFill>
              </a:rPr>
              <a:t>PDF</a:t>
            </a:r>
            <a:r>
              <a:rPr lang="zh-CN" altLang="en-US" sz="1200" dirty="0">
                <a:solidFill>
                  <a:schemeClr val="bg1"/>
                </a:solidFill>
              </a:rPr>
              <a:t>文件。</a:t>
            </a:r>
            <a:endParaRPr lang="en-US" altLang="zh-CN" sz="12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12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b="1" dirty="0">
                <a:solidFill>
                  <a:srgbClr val="FFFF00"/>
                </a:solidFill>
              </a:rPr>
              <a:t>安装程序：</a:t>
            </a:r>
            <a:r>
              <a:rPr lang="zh-CN" altLang="en-US" sz="1200" dirty="0">
                <a:solidFill>
                  <a:schemeClr val="bg1"/>
                </a:solidFill>
              </a:rPr>
              <a:t>海莲花利用</a:t>
            </a:r>
            <a:r>
              <a:rPr lang="en-US" altLang="zh-CN" sz="1200" dirty="0">
                <a:solidFill>
                  <a:schemeClr val="bg1"/>
                </a:solidFill>
              </a:rPr>
              <a:t>WPS</a:t>
            </a:r>
            <a:r>
              <a:rPr lang="zh-CN" altLang="en-US" sz="1200" dirty="0">
                <a:solidFill>
                  <a:schemeClr val="bg1"/>
                </a:solidFill>
              </a:rPr>
              <a:t>文字处理软件的白利用方式加载恶意</a:t>
            </a:r>
            <a:r>
              <a:rPr lang="en-US" altLang="zh-CN" sz="1200" dirty="0">
                <a:solidFill>
                  <a:schemeClr val="bg1"/>
                </a:solidFill>
              </a:rPr>
              <a:t>DLL</a:t>
            </a:r>
            <a:r>
              <a:rPr lang="zh-CN" altLang="en-US" sz="1200" dirty="0">
                <a:solidFill>
                  <a:schemeClr val="bg1"/>
                </a:solidFill>
              </a:rPr>
              <a:t>文件，来加载执行其特有</a:t>
            </a:r>
            <a:r>
              <a:rPr lang="en-US" altLang="zh-CN" sz="1200" dirty="0">
                <a:solidFill>
                  <a:schemeClr val="bg1"/>
                </a:solidFill>
              </a:rPr>
              <a:t>Denis</a:t>
            </a:r>
            <a:r>
              <a:rPr lang="zh-CN" altLang="en-US" sz="1200" dirty="0">
                <a:solidFill>
                  <a:schemeClr val="bg1"/>
                </a:solidFill>
              </a:rPr>
              <a:t>木马。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66A7A62-1DEC-4177-B338-502F1FCFEFEE}"/>
              </a:ext>
            </a:extLst>
          </p:cNvPr>
          <p:cNvSpPr txBox="1"/>
          <p:nvPr/>
        </p:nvSpPr>
        <p:spPr>
          <a:xfrm>
            <a:off x="7610622" y="5504755"/>
            <a:ext cx="458137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b="1" dirty="0">
                <a:solidFill>
                  <a:srgbClr val="FFFF00"/>
                </a:solidFill>
              </a:rPr>
              <a:t>反向编译：</a:t>
            </a:r>
            <a:r>
              <a:rPr lang="zh-CN" altLang="en-US" sz="1200" dirty="0">
                <a:solidFill>
                  <a:schemeClr val="bg1"/>
                </a:solidFill>
              </a:rPr>
              <a:t>利用静态分析软件（</a:t>
            </a:r>
            <a:r>
              <a:rPr lang="zh-CN" altLang="zh-CN" sz="1200" b="1" dirty="0">
                <a:solidFill>
                  <a:schemeClr val="bg1"/>
                </a:solidFill>
                <a:effectLst/>
                <a:latin typeface="+mn-ea"/>
              </a:rPr>
              <a:t>IDA Pro</a:t>
            </a:r>
            <a:r>
              <a:rPr lang="zh-CN" altLang="en-US" sz="1200" b="1" dirty="0">
                <a:solidFill>
                  <a:schemeClr val="bg1"/>
                </a:solidFill>
                <a:effectLst/>
                <a:latin typeface="+mn-ea"/>
              </a:rPr>
              <a:t>、</a:t>
            </a:r>
            <a:r>
              <a:rPr lang="zh-CN" altLang="zh-CN" sz="1200" b="1" dirty="0">
                <a:solidFill>
                  <a:schemeClr val="bg1"/>
                </a:solidFill>
                <a:effectLst/>
                <a:ea typeface="Microsoft YaHei" panose="020B0503020204020204" pitchFamily="34" charset="-122"/>
              </a:rPr>
              <a:t>c32asm</a:t>
            </a:r>
            <a:r>
              <a:rPr lang="zh-CN" altLang="en-US" sz="1200" dirty="0">
                <a:solidFill>
                  <a:schemeClr val="bg1"/>
                </a:solidFill>
              </a:rPr>
              <a:t>）和动态分析软件（</a:t>
            </a:r>
            <a:r>
              <a:rPr lang="zh-CN" altLang="zh-CN" sz="1200" b="1" dirty="0">
                <a:solidFill>
                  <a:schemeClr val="bg1"/>
                </a:solidFill>
                <a:effectLst/>
                <a:ea typeface="Microsoft YaHei" panose="020B0503020204020204" pitchFamily="34" charset="-122"/>
              </a:rPr>
              <a:t>Ollydbg</a:t>
            </a:r>
            <a:r>
              <a:rPr lang="zh-CN" altLang="en-US" sz="1200" b="1" dirty="0">
                <a:solidFill>
                  <a:schemeClr val="bg1"/>
                </a:solidFill>
                <a:effectLst/>
                <a:ea typeface="Microsoft YaHei" panose="020B0503020204020204" pitchFamily="34" charset="-122"/>
              </a:rPr>
              <a:t>、</a:t>
            </a:r>
            <a:r>
              <a:rPr lang="zh-CN" altLang="zh-CN" sz="1200" b="1" dirty="0">
                <a:solidFill>
                  <a:schemeClr val="bg1"/>
                </a:solidFill>
                <a:effectLst/>
                <a:ea typeface="Microsoft YaHei" panose="020B0503020204020204" pitchFamily="34" charset="-122"/>
              </a:rPr>
              <a:t>Windbg</a:t>
            </a:r>
            <a:r>
              <a:rPr lang="zh-CN" altLang="en-US" sz="1200" dirty="0">
                <a:solidFill>
                  <a:schemeClr val="bg1"/>
                </a:solidFill>
              </a:rPr>
              <a:t>）等对程序进行反编译生成代码级函数，分析其行为与操作。</a:t>
            </a:r>
            <a:endParaRPr lang="en-US" altLang="zh-CN" sz="12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b="1" dirty="0">
                <a:solidFill>
                  <a:srgbClr val="FFFF00"/>
                </a:solidFill>
              </a:rPr>
              <a:t>日志分析：</a:t>
            </a:r>
            <a:r>
              <a:rPr lang="zh-CN" altLang="en-US" sz="1200" dirty="0">
                <a:solidFill>
                  <a:schemeClr val="bg1"/>
                </a:solidFill>
              </a:rPr>
              <a:t>根据计算机的操作日志来分析其相应的指令操作，了解其进行了那些行为。</a:t>
            </a:r>
            <a:endParaRPr lang="en-US" altLang="zh-CN" sz="12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b="1" dirty="0">
                <a:solidFill>
                  <a:srgbClr val="FFFF00"/>
                </a:solidFill>
              </a:rPr>
              <a:t>流量分析：</a:t>
            </a:r>
            <a:r>
              <a:rPr lang="zh-CN" altLang="en-US" sz="1200" dirty="0">
                <a:solidFill>
                  <a:schemeClr val="bg1"/>
                </a:solidFill>
              </a:rPr>
              <a:t>通过计算机某一时间段的异常流量分析，进而尽早阻止该流量传播，保护主机数据安全。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E9B7AD6-E201-4311-A913-E23951705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13" y="658486"/>
            <a:ext cx="11862573" cy="4774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940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</TotalTime>
  <Words>198</Words>
  <Application>Microsoft Office PowerPoint</Application>
  <PresentationFormat>宽屏</PresentationFormat>
  <Paragraphs>13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黑体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崔 荣成</dc:creator>
  <cp:lastModifiedBy>崔 荣成</cp:lastModifiedBy>
  <cp:revision>15</cp:revision>
  <dcterms:created xsi:type="dcterms:W3CDTF">2020-09-01T06:11:23Z</dcterms:created>
  <dcterms:modified xsi:type="dcterms:W3CDTF">2020-09-01T13:08:00Z</dcterms:modified>
</cp:coreProperties>
</file>