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modernComment_123_0.xml" ContentType="application/vnd.ms-powerpoint.comments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3"/>
  </p:notesMasterIdLst>
  <p:sldIdLst>
    <p:sldId id="256" r:id="rId2"/>
    <p:sldId id="257" r:id="rId3"/>
    <p:sldId id="258" r:id="rId4"/>
    <p:sldId id="293" r:id="rId5"/>
    <p:sldId id="294" r:id="rId6"/>
    <p:sldId id="263" r:id="rId7"/>
    <p:sldId id="295" r:id="rId8"/>
    <p:sldId id="264" r:id="rId9"/>
    <p:sldId id="265" r:id="rId10"/>
    <p:sldId id="299" r:id="rId11"/>
    <p:sldId id="300" r:id="rId12"/>
    <p:sldId id="301" r:id="rId13"/>
    <p:sldId id="296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302" r:id="rId23"/>
    <p:sldId id="283" r:id="rId24"/>
    <p:sldId id="284" r:id="rId25"/>
    <p:sldId id="286" r:id="rId26"/>
    <p:sldId id="287" r:id="rId27"/>
    <p:sldId id="288" r:id="rId28"/>
    <p:sldId id="297" r:id="rId29"/>
    <p:sldId id="298" r:id="rId30"/>
    <p:sldId id="291" r:id="rId31"/>
    <p:sldId id="292" r:id="rId32"/>
  </p:sldIdLst>
  <p:sldSz cx="9144000" cy="5143500" type="screen16x9"/>
  <p:notesSz cx="6858000" cy="9144000"/>
  <p:embeddedFontLst>
    <p:embeddedFont>
      <p:font typeface="Asap" panose="020B060402020202020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DM Sans" pitchFamily="2" charset="0"/>
      <p:regular r:id="rId39"/>
      <p:bold r:id="rId40"/>
      <p:italic r:id="rId41"/>
      <p:boldItalic r:id="rId42"/>
    </p:embeddedFont>
    <p:embeddedFont>
      <p:font typeface="Nunito Light" pitchFamily="2" charset="0"/>
      <p:regular r:id="rId43"/>
      <p:italic r:id="rId44"/>
    </p:embeddedFont>
    <p:embeddedFont>
      <p:font typeface="Titillium Web" panose="000005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139988-DA16-F783-DCC5-F6819F87C599}" name="Patrik" initials="P" userId="Patri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DC7B7-39B7-43AC-BFD0-AB5FFEA48E20}">
  <a:tblStyle styleId="{85CDC7B7-39B7-43AC-BFD0-AB5FFEA48E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79581D-D68E-43C3-AEA7-E75C015706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omments/modernComment_12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2B8650-5EFC-4041-96D6-B693F93CE477}" authorId="{CF139988-DA16-F783-DCC5-F6819F87C599}" created="2024-06-10T15:03:37.52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91"/>
      <ac:spMk id="1495" creationId="{00000000-0000-0000-0000-000000000000}"/>
      <ac:txMk cp="0" len="3">
        <ac:context len="35" hash="2972911852"/>
      </ac:txMk>
    </ac:txMkLst>
    <p188:pos x="583554" y="1515507"/>
    <p188:txBody>
      <a:bodyPr/>
      <a:lstStyle/>
      <a:p>
        <a:r>
          <a:rPr lang="en-US"/>
          <a:t>Change to optimal percentage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d710345e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d710345e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9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1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64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d710345e0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cd710345e0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76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cdd1dccf9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cdd1dccf9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cdd1dccf90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cdd1dccf90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●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the date coefficient, a real-valued non-zero value which is proportional to the publishing date</a:t>
            </a: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cdd1dccf90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cdd1dccf90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, was a recurring problem sometimes to keep track of documents and terms and their relation to each other</a:t>
            </a: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During the handling of big datasets it is important to keep the time complexity in mind.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cd710345e0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cd710345e0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cd710345e0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2cd710345e0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d710345e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d710345e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cd710345e0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cd710345e0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cd710345e0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cd710345e0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cd710345e0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cd710345e0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06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cd710345e0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cd710345e0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cd710345e0_0_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cd710345e0_0_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cd710345e0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cd710345e0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cd710345e0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cd710345e0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55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3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d710345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d710345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cd710345e0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2cd710345e0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0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5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d710345e0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d710345e0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d710345e0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d710345e0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3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d710345e0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cd710345e0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13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08" name="Google Shape;108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" name="Google Shape;125;p14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26" name="Google Shape;126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3325" y="1017725"/>
            <a:ext cx="77175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32" name="Google Shape;132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45" name="Google Shape;145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720100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3382535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3"/>
          </p:nvPr>
        </p:nvSpPr>
        <p:spPr>
          <a:xfrm>
            <a:off x="6045003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720100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5"/>
          </p:nvPr>
        </p:nvSpPr>
        <p:spPr>
          <a:xfrm>
            <a:off x="3382539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6"/>
          </p:nvPr>
        </p:nvSpPr>
        <p:spPr>
          <a:xfrm>
            <a:off x="6045003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2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3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4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5" hasCustomPrompt="1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6" hasCustomPrompt="1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7" hasCustomPrompt="1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8" hasCustomPrompt="1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3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4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5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93" name="Google Shape;193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713225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2"/>
          </p:nvPr>
        </p:nvSpPr>
        <p:spPr>
          <a:xfrm>
            <a:off x="3308250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3"/>
          </p:nvPr>
        </p:nvSpPr>
        <p:spPr>
          <a:xfrm>
            <a:off x="713225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4"/>
          </p:nvPr>
        </p:nvSpPr>
        <p:spPr>
          <a:xfrm>
            <a:off x="3308250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5"/>
          </p:nvPr>
        </p:nvSpPr>
        <p:spPr>
          <a:xfrm>
            <a:off x="5903851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6"/>
          </p:nvPr>
        </p:nvSpPr>
        <p:spPr>
          <a:xfrm>
            <a:off x="5903851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7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8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9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3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4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5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223" name="Google Shape;223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713225" y="3319044"/>
            <a:ext cx="3187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1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41" name="Google Shape;241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6" name="Google Shape;16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" name="Google Shape;23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26" name="Google Shape;26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32" name="Google Shape;32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35" name="Google Shape;35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4672986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204614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20461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67298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60" name="Google Shape;60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63" name="Google Shape;63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906875" y="678300"/>
            <a:ext cx="3253500" cy="37869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255119" y="-1456321"/>
            <a:ext cx="5521519" cy="8359981"/>
            <a:chOff x="3255119" y="-1456321"/>
            <a:chExt cx="5521519" cy="8359981"/>
          </a:xfrm>
        </p:grpSpPr>
        <p:sp>
          <p:nvSpPr>
            <p:cNvPr id="71" name="Google Shape;71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75" name="Google Shape;75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78" name="Google Shape;78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613788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3715800"/>
            <a:ext cx="7214100" cy="87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90" name="Google Shape;90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3_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Retrieving the most representative movie actor for a given Query</a:t>
            </a:r>
            <a:endParaRPr dirty="0"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4708450" y="3365250"/>
            <a:ext cx="3722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By </a:t>
            </a: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based on an AI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2" name="Google Shape;262;p22"/>
          <p:cNvGrpSpPr/>
          <p:nvPr/>
        </p:nvGrpSpPr>
        <p:grpSpPr>
          <a:xfrm>
            <a:off x="841109" y="1224266"/>
            <a:ext cx="3209076" cy="3164884"/>
            <a:chOff x="4546486" y="754384"/>
            <a:chExt cx="3694113" cy="3634873"/>
          </a:xfrm>
        </p:grpSpPr>
        <p:sp>
          <p:nvSpPr>
            <p:cNvPr id="263" name="Google Shape;263;p22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model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used the following AI model to classify the scripts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AEF19-DB7C-E16E-5A2E-0C447C13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43" y="1601301"/>
            <a:ext cx="5326114" cy="3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the scripts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classified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93888-8AF7-8B78-79E7-90E3434B9A21}"/>
              </a:ext>
            </a:extLst>
          </p:cNvPr>
          <p:cNvSpPr txBox="1"/>
          <p:nvPr/>
        </p:nvSpPr>
        <p:spPr>
          <a:xfrm>
            <a:off x="2711669" y="2483069"/>
            <a:ext cx="293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Image </a:t>
            </a:r>
            <a:r>
              <a:rPr lang="de-DE" dirty="0" err="1"/>
              <a:t>explaining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4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the Query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classified </a:t>
            </a:r>
            <a:r>
              <a:rPr lang="de-DE" dirty="0" err="1"/>
              <a:t>the</a:t>
            </a:r>
            <a:r>
              <a:rPr lang="de-DE" dirty="0"/>
              <a:t> Query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0BB5C-BEF1-058E-A620-339103BA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7" y="2220351"/>
            <a:ext cx="3418755" cy="1896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F09FC-B21B-93ED-F2BA-8E50BAD8A8C9}"/>
                  </a:ext>
                </a:extLst>
              </p:cNvPr>
              <p:cNvSpPr txBox="1"/>
              <p:nvPr/>
            </p:nvSpPr>
            <p:spPr>
              <a:xfrm>
                <a:off x="5952972" y="2172140"/>
                <a:ext cx="2544642" cy="199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0.51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0.34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0.13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F09FC-B21B-93ED-F2BA-8E50BAD8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72" y="2172140"/>
                <a:ext cx="2544642" cy="1993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7CCEAF2C-1A73-8FBA-A213-417D827FA832}"/>
              </a:ext>
            </a:extLst>
          </p:cNvPr>
          <p:cNvSpPr/>
          <p:nvPr/>
        </p:nvSpPr>
        <p:spPr>
          <a:xfrm>
            <a:off x="4732743" y="2967213"/>
            <a:ext cx="807238" cy="40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of the IR System</a:t>
            </a:r>
            <a:endParaRPr sz="4000"/>
          </a:p>
        </p:txBody>
      </p:sp>
      <p:sp>
        <p:nvSpPr>
          <p:cNvPr id="642" name="Google Shape;642;p31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3" name="Google Shape;643;p31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170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and Boolean Model</a:t>
            </a:r>
            <a:endParaRPr/>
          </a:p>
        </p:txBody>
      </p:sp>
      <p:cxnSp>
        <p:nvCxnSpPr>
          <p:cNvPr id="644" name="Google Shape;644;p31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5" name="Google Shape;645;p31"/>
          <p:cNvGrpSpPr/>
          <p:nvPr/>
        </p:nvGrpSpPr>
        <p:grpSpPr>
          <a:xfrm>
            <a:off x="5320084" y="1401324"/>
            <a:ext cx="3493321" cy="2450375"/>
            <a:chOff x="4727693" y="2296355"/>
            <a:chExt cx="3255355" cy="2283454"/>
          </a:xfrm>
        </p:grpSpPr>
        <p:sp>
          <p:nvSpPr>
            <p:cNvPr id="646" name="Google Shape;646;p31"/>
            <p:cNvSpPr/>
            <p:nvPr/>
          </p:nvSpPr>
          <p:spPr>
            <a:xfrm>
              <a:off x="4766708" y="2296355"/>
              <a:ext cx="3196104" cy="2276204"/>
            </a:xfrm>
            <a:custGeom>
              <a:avLst/>
              <a:gdLst/>
              <a:ahLst/>
              <a:cxnLst/>
              <a:rect l="l" t="t" r="r" b="b"/>
              <a:pathLst>
                <a:path w="4020257" h="2863150" extrusionOk="0">
                  <a:moveTo>
                    <a:pt x="4029220" y="2863897"/>
                  </a:moveTo>
                  <a:lnTo>
                    <a:pt x="4029220" y="2748583"/>
                  </a:lnTo>
                  <a:cubicBezTo>
                    <a:pt x="4029220" y="2657924"/>
                    <a:pt x="3955148" y="2575585"/>
                    <a:pt x="3880964" y="2493193"/>
                  </a:cubicBezTo>
                  <a:cubicBezTo>
                    <a:pt x="3806779" y="2410801"/>
                    <a:pt x="3938674" y="1974337"/>
                    <a:pt x="3946855" y="1611926"/>
                  </a:cubicBezTo>
                  <a:cubicBezTo>
                    <a:pt x="3955036" y="1249515"/>
                    <a:pt x="3782124" y="1142381"/>
                    <a:pt x="3625679" y="1249508"/>
                  </a:cubicBezTo>
                  <a:cubicBezTo>
                    <a:pt x="3469235" y="1356635"/>
                    <a:pt x="3395050" y="903565"/>
                    <a:pt x="3353815" y="648175"/>
                  </a:cubicBezTo>
                  <a:cubicBezTo>
                    <a:pt x="3312579" y="392785"/>
                    <a:pt x="3073848" y="-51669"/>
                    <a:pt x="2686253" y="5823"/>
                  </a:cubicBezTo>
                  <a:cubicBezTo>
                    <a:pt x="2298659" y="63316"/>
                    <a:pt x="2381856" y="483655"/>
                    <a:pt x="2192483" y="549440"/>
                  </a:cubicBezTo>
                  <a:cubicBezTo>
                    <a:pt x="2003109" y="615226"/>
                    <a:pt x="1780648" y="359935"/>
                    <a:pt x="1393469" y="516498"/>
                  </a:cubicBezTo>
                  <a:cubicBezTo>
                    <a:pt x="1006290" y="673061"/>
                    <a:pt x="1031078" y="1702473"/>
                    <a:pt x="849872" y="1900152"/>
                  </a:cubicBezTo>
                  <a:cubicBezTo>
                    <a:pt x="668667" y="2097833"/>
                    <a:pt x="413382" y="1694292"/>
                    <a:pt x="199228" y="1900152"/>
                  </a:cubicBezTo>
                  <a:cubicBezTo>
                    <a:pt x="-1892" y="2093957"/>
                    <a:pt x="7702" y="2781102"/>
                    <a:pt x="9623" y="2863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218047" y="2674925"/>
              <a:ext cx="1336835" cy="1774719"/>
            </a:xfrm>
            <a:custGeom>
              <a:avLst/>
              <a:gdLst/>
              <a:ahLst/>
              <a:cxnLst/>
              <a:rect l="l" t="t" r="r" b="b"/>
              <a:pathLst>
                <a:path w="1681554" h="2232351" extrusionOk="0">
                  <a:moveTo>
                    <a:pt x="1683701" y="461856"/>
                  </a:moveTo>
                  <a:cubicBezTo>
                    <a:pt x="1681964" y="434929"/>
                    <a:pt x="1680333" y="409481"/>
                    <a:pt x="1679349" y="384429"/>
                  </a:cubicBezTo>
                  <a:cubicBezTo>
                    <a:pt x="1672416" y="210111"/>
                    <a:pt x="1575557" y="24811"/>
                    <a:pt x="1374774" y="3847"/>
                  </a:cubicBezTo>
                  <a:cubicBezTo>
                    <a:pt x="1200640" y="-14345"/>
                    <a:pt x="1116023" y="52946"/>
                    <a:pt x="1102394" y="64997"/>
                  </a:cubicBezTo>
                  <a:cubicBezTo>
                    <a:pt x="1072635" y="62455"/>
                    <a:pt x="813719" y="44587"/>
                    <a:pt x="775243" y="179460"/>
                  </a:cubicBezTo>
                  <a:cubicBezTo>
                    <a:pt x="733922" y="324309"/>
                    <a:pt x="879821" y="438990"/>
                    <a:pt x="915761" y="459426"/>
                  </a:cubicBezTo>
                  <a:cubicBezTo>
                    <a:pt x="934342" y="531874"/>
                    <a:pt x="928168" y="608455"/>
                    <a:pt x="898210" y="676988"/>
                  </a:cubicBezTo>
                  <a:cubicBezTo>
                    <a:pt x="894572" y="685499"/>
                    <a:pt x="890855" y="694287"/>
                    <a:pt x="887058" y="703353"/>
                  </a:cubicBezTo>
                  <a:cubicBezTo>
                    <a:pt x="836083" y="824458"/>
                    <a:pt x="766276" y="990312"/>
                    <a:pt x="516987" y="1217574"/>
                  </a:cubicBezTo>
                  <a:cubicBezTo>
                    <a:pt x="464005" y="1265868"/>
                    <a:pt x="415301" y="1307665"/>
                    <a:pt x="368249" y="1348088"/>
                  </a:cubicBezTo>
                  <a:cubicBezTo>
                    <a:pt x="178334" y="1511142"/>
                    <a:pt x="52877" y="1618863"/>
                    <a:pt x="17115" y="1841516"/>
                  </a:cubicBezTo>
                  <a:cubicBezTo>
                    <a:pt x="-2529" y="1963856"/>
                    <a:pt x="13246" y="2053240"/>
                    <a:pt x="65317" y="2114787"/>
                  </a:cubicBezTo>
                  <a:cubicBezTo>
                    <a:pt x="132410" y="2194069"/>
                    <a:pt x="262218" y="2231659"/>
                    <a:pt x="473837" y="2233099"/>
                  </a:cubicBezTo>
                  <a:cubicBezTo>
                    <a:pt x="474900" y="2233099"/>
                    <a:pt x="475956" y="2233099"/>
                    <a:pt x="477033" y="2233099"/>
                  </a:cubicBezTo>
                  <a:cubicBezTo>
                    <a:pt x="657578" y="2233099"/>
                    <a:pt x="893535" y="2129518"/>
                    <a:pt x="1109057" y="1955503"/>
                  </a:cubicBezTo>
                  <a:cubicBezTo>
                    <a:pt x="1341191" y="1768090"/>
                    <a:pt x="1513159" y="1526151"/>
                    <a:pt x="1580925" y="1291732"/>
                  </a:cubicBezTo>
                  <a:cubicBezTo>
                    <a:pt x="1708588" y="849999"/>
                    <a:pt x="1694781" y="634788"/>
                    <a:pt x="1683701" y="461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884161" y="2716971"/>
              <a:ext cx="654969" cy="383987"/>
            </a:xfrm>
            <a:custGeom>
              <a:avLst/>
              <a:gdLst/>
              <a:ahLst/>
              <a:cxnLst/>
              <a:rect l="l" t="t" r="r" b="b"/>
              <a:pathLst>
                <a:path w="823861" h="483002" extrusionOk="0">
                  <a:moveTo>
                    <a:pt x="333421" y="225903"/>
                  </a:moveTo>
                  <a:lnTo>
                    <a:pt x="330246" y="236191"/>
                  </a:lnTo>
                  <a:cubicBezTo>
                    <a:pt x="327935" y="235471"/>
                    <a:pt x="97708" y="165321"/>
                    <a:pt x="34465" y="201565"/>
                  </a:cubicBezTo>
                  <a:cubicBezTo>
                    <a:pt x="26904" y="205896"/>
                    <a:pt x="22415" y="211469"/>
                    <a:pt x="20744" y="218501"/>
                  </a:cubicBezTo>
                  <a:cubicBezTo>
                    <a:pt x="17053" y="234131"/>
                    <a:pt x="23517" y="248776"/>
                    <a:pt x="39972" y="262041"/>
                  </a:cubicBezTo>
                  <a:cubicBezTo>
                    <a:pt x="80970" y="295102"/>
                    <a:pt x="165561" y="306090"/>
                    <a:pt x="191444" y="293736"/>
                  </a:cubicBezTo>
                  <a:cubicBezTo>
                    <a:pt x="198113" y="290553"/>
                    <a:pt x="198113" y="287179"/>
                    <a:pt x="198113" y="286070"/>
                  </a:cubicBezTo>
                  <a:cubicBezTo>
                    <a:pt x="198113" y="268473"/>
                    <a:pt x="170585" y="259658"/>
                    <a:pt x="147495" y="255339"/>
                  </a:cubicBezTo>
                  <a:cubicBezTo>
                    <a:pt x="120885" y="250374"/>
                    <a:pt x="93945" y="250321"/>
                    <a:pt x="93476" y="250321"/>
                  </a:cubicBezTo>
                  <a:lnTo>
                    <a:pt x="93476" y="250321"/>
                  </a:lnTo>
                  <a:lnTo>
                    <a:pt x="93476" y="239558"/>
                  </a:lnTo>
                  <a:lnTo>
                    <a:pt x="93476" y="239558"/>
                  </a:lnTo>
                  <a:cubicBezTo>
                    <a:pt x="95080" y="239558"/>
                    <a:pt x="122021" y="239637"/>
                    <a:pt x="149443" y="244748"/>
                  </a:cubicBezTo>
                  <a:cubicBezTo>
                    <a:pt x="188869" y="252097"/>
                    <a:pt x="208869" y="265996"/>
                    <a:pt x="208869" y="286070"/>
                  </a:cubicBezTo>
                  <a:cubicBezTo>
                    <a:pt x="208869" y="291213"/>
                    <a:pt x="206657" y="298397"/>
                    <a:pt x="196086" y="303455"/>
                  </a:cubicBezTo>
                  <a:cubicBezTo>
                    <a:pt x="187621" y="307503"/>
                    <a:pt x="174996" y="309398"/>
                    <a:pt x="160252" y="309398"/>
                  </a:cubicBezTo>
                  <a:cubicBezTo>
                    <a:pt x="119934" y="309398"/>
                    <a:pt x="63742" y="295023"/>
                    <a:pt x="33204" y="270440"/>
                  </a:cubicBezTo>
                  <a:cubicBezTo>
                    <a:pt x="13533" y="254593"/>
                    <a:pt x="5597" y="235761"/>
                    <a:pt x="10265" y="216038"/>
                  </a:cubicBezTo>
                  <a:cubicBezTo>
                    <a:pt x="12616" y="206048"/>
                    <a:pt x="18961" y="198045"/>
                    <a:pt x="29103" y="192228"/>
                  </a:cubicBezTo>
                  <a:cubicBezTo>
                    <a:pt x="96414" y="153693"/>
                    <a:pt x="323781" y="222938"/>
                    <a:pt x="333421" y="225903"/>
                  </a:cubicBezTo>
                  <a:close/>
                  <a:moveTo>
                    <a:pt x="364608" y="85260"/>
                  </a:moveTo>
                  <a:cubicBezTo>
                    <a:pt x="371686" y="40524"/>
                    <a:pt x="446075" y="22776"/>
                    <a:pt x="512078" y="15862"/>
                  </a:cubicBezTo>
                  <a:cubicBezTo>
                    <a:pt x="488783" y="35823"/>
                    <a:pt x="454632" y="74966"/>
                    <a:pt x="478364" y="119054"/>
                  </a:cubicBezTo>
                  <a:cubicBezTo>
                    <a:pt x="512646" y="182766"/>
                    <a:pt x="690550" y="259380"/>
                    <a:pt x="776402" y="259380"/>
                  </a:cubicBezTo>
                  <a:lnTo>
                    <a:pt x="776402" y="248617"/>
                  </a:lnTo>
                  <a:cubicBezTo>
                    <a:pt x="687533" y="248617"/>
                    <a:pt x="517638" y="169322"/>
                    <a:pt x="487852" y="113917"/>
                  </a:cubicBezTo>
                  <a:cubicBezTo>
                    <a:pt x="462761" y="67240"/>
                    <a:pt x="515716" y="25344"/>
                    <a:pt x="531828" y="14040"/>
                  </a:cubicBezTo>
                  <a:cubicBezTo>
                    <a:pt x="559758" y="11894"/>
                    <a:pt x="587781" y="11154"/>
                    <a:pt x="615785" y="11821"/>
                  </a:cubicBezTo>
                  <a:lnTo>
                    <a:pt x="616181" y="1058"/>
                  </a:lnTo>
                  <a:cubicBezTo>
                    <a:pt x="587933" y="273"/>
                    <a:pt x="559666" y="973"/>
                    <a:pt x="531491" y="3145"/>
                  </a:cubicBezTo>
                  <a:lnTo>
                    <a:pt x="530699" y="1824"/>
                  </a:lnTo>
                  <a:cubicBezTo>
                    <a:pt x="530613" y="1877"/>
                    <a:pt x="529748" y="2419"/>
                    <a:pt x="528295" y="3396"/>
                  </a:cubicBezTo>
                  <a:cubicBezTo>
                    <a:pt x="455504" y="9339"/>
                    <a:pt x="362778" y="27873"/>
                    <a:pt x="353977" y="83530"/>
                  </a:cubicBezTo>
                  <a:cubicBezTo>
                    <a:pt x="339179" y="177134"/>
                    <a:pt x="697847" y="448437"/>
                    <a:pt x="830052" y="483750"/>
                  </a:cubicBezTo>
                  <a:lnTo>
                    <a:pt x="832825" y="473337"/>
                  </a:lnTo>
                  <a:cubicBezTo>
                    <a:pt x="694862" y="436532"/>
                    <a:pt x="351613" y="167401"/>
                    <a:pt x="364614" y="85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710033" y="3346857"/>
              <a:ext cx="700035" cy="1228666"/>
            </a:xfrm>
            <a:custGeom>
              <a:avLst/>
              <a:gdLst/>
              <a:ahLst/>
              <a:cxnLst/>
              <a:rect l="l" t="t" r="r" b="b"/>
              <a:pathLst>
                <a:path w="880547" h="1545492" extrusionOk="0">
                  <a:moveTo>
                    <a:pt x="380143" y="5070"/>
                  </a:moveTo>
                  <a:cubicBezTo>
                    <a:pt x="478937" y="-695"/>
                    <a:pt x="577981" y="-695"/>
                    <a:pt x="676775" y="5070"/>
                  </a:cubicBezTo>
                  <a:cubicBezTo>
                    <a:pt x="834705" y="14757"/>
                    <a:pt x="889510" y="76026"/>
                    <a:pt x="889510" y="76026"/>
                  </a:cubicBezTo>
                  <a:cubicBezTo>
                    <a:pt x="889510" y="76026"/>
                    <a:pt x="650931" y="1046426"/>
                    <a:pt x="628322" y="1227004"/>
                  </a:cubicBezTo>
                  <a:cubicBezTo>
                    <a:pt x="605714" y="1407583"/>
                    <a:pt x="602571" y="1546239"/>
                    <a:pt x="602571" y="1546239"/>
                  </a:cubicBezTo>
                  <a:lnTo>
                    <a:pt x="8963" y="1546239"/>
                  </a:lnTo>
                  <a:cubicBezTo>
                    <a:pt x="8963" y="1546239"/>
                    <a:pt x="153997" y="927143"/>
                    <a:pt x="212031" y="627394"/>
                  </a:cubicBezTo>
                  <a:cubicBezTo>
                    <a:pt x="270064" y="327645"/>
                    <a:pt x="380143" y="5070"/>
                    <a:pt x="380143" y="5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038189" y="3371847"/>
              <a:ext cx="266300" cy="202209"/>
            </a:xfrm>
            <a:custGeom>
              <a:avLst/>
              <a:gdLst/>
              <a:ahLst/>
              <a:cxnLst/>
              <a:rect l="l" t="t" r="r" b="b"/>
              <a:pathLst>
                <a:path w="334969" h="254351" extrusionOk="0">
                  <a:moveTo>
                    <a:pt x="343932" y="187228"/>
                  </a:moveTo>
                  <a:cubicBezTo>
                    <a:pt x="342611" y="111862"/>
                    <a:pt x="339514" y="35095"/>
                    <a:pt x="339514" y="35095"/>
                  </a:cubicBezTo>
                  <a:cubicBezTo>
                    <a:pt x="339514" y="35095"/>
                    <a:pt x="278146" y="84188"/>
                    <a:pt x="182430" y="52210"/>
                  </a:cubicBezTo>
                  <a:cubicBezTo>
                    <a:pt x="86713" y="20232"/>
                    <a:pt x="42446" y="747"/>
                    <a:pt x="42446" y="747"/>
                  </a:cubicBezTo>
                  <a:cubicBezTo>
                    <a:pt x="42446" y="747"/>
                    <a:pt x="22096" y="86882"/>
                    <a:pt x="8963" y="176247"/>
                  </a:cubicBezTo>
                  <a:cubicBezTo>
                    <a:pt x="36735" y="221359"/>
                    <a:pt x="87017" y="259795"/>
                    <a:pt x="178864" y="254631"/>
                  </a:cubicBezTo>
                  <a:cubicBezTo>
                    <a:pt x="252732" y="250432"/>
                    <a:pt x="305489" y="224264"/>
                    <a:pt x="343932" y="187228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025453" y="3367576"/>
              <a:ext cx="283665" cy="415635"/>
            </a:xfrm>
            <a:custGeom>
              <a:avLst/>
              <a:gdLst/>
              <a:ahLst/>
              <a:cxnLst/>
              <a:rect l="l" t="t" r="r" b="b"/>
              <a:pathLst>
                <a:path w="356811" h="522811" extrusionOk="0">
                  <a:moveTo>
                    <a:pt x="168160" y="523558"/>
                  </a:moveTo>
                  <a:cubicBezTo>
                    <a:pt x="143373" y="523558"/>
                    <a:pt x="119807" y="516091"/>
                    <a:pt x="98472" y="501273"/>
                  </a:cubicBezTo>
                  <a:cubicBezTo>
                    <a:pt x="36973" y="458559"/>
                    <a:pt x="8963" y="368553"/>
                    <a:pt x="8963" y="302960"/>
                  </a:cubicBezTo>
                  <a:cubicBezTo>
                    <a:pt x="8963" y="193244"/>
                    <a:pt x="52925" y="6756"/>
                    <a:pt x="53368" y="4888"/>
                  </a:cubicBezTo>
                  <a:cubicBezTo>
                    <a:pt x="53731" y="3329"/>
                    <a:pt x="54774" y="2015"/>
                    <a:pt x="56213" y="1302"/>
                  </a:cubicBezTo>
                  <a:cubicBezTo>
                    <a:pt x="57653" y="596"/>
                    <a:pt x="59330" y="563"/>
                    <a:pt x="60803" y="1203"/>
                  </a:cubicBezTo>
                  <a:cubicBezTo>
                    <a:pt x="61238" y="1408"/>
                    <a:pt x="105875" y="21204"/>
                    <a:pt x="200158" y="52707"/>
                  </a:cubicBezTo>
                  <a:cubicBezTo>
                    <a:pt x="291761" y="83298"/>
                    <a:pt x="351591" y="36958"/>
                    <a:pt x="352186" y="36496"/>
                  </a:cubicBezTo>
                  <a:cubicBezTo>
                    <a:pt x="354510" y="34641"/>
                    <a:pt x="357904" y="35024"/>
                    <a:pt x="359759" y="37348"/>
                  </a:cubicBezTo>
                  <a:cubicBezTo>
                    <a:pt x="360466" y="38233"/>
                    <a:pt x="360875" y="39322"/>
                    <a:pt x="360928" y="40458"/>
                  </a:cubicBezTo>
                  <a:cubicBezTo>
                    <a:pt x="360967" y="41640"/>
                    <a:pt x="365774" y="159015"/>
                    <a:pt x="365774" y="244272"/>
                  </a:cubicBezTo>
                  <a:cubicBezTo>
                    <a:pt x="365774" y="342194"/>
                    <a:pt x="340023" y="468509"/>
                    <a:pt x="217458" y="514195"/>
                  </a:cubicBezTo>
                  <a:cubicBezTo>
                    <a:pt x="200693" y="520442"/>
                    <a:pt x="184166" y="523558"/>
                    <a:pt x="168160" y="523558"/>
                  </a:cubicBezTo>
                  <a:close/>
                  <a:moveTo>
                    <a:pt x="62400" y="13610"/>
                  </a:moveTo>
                  <a:cubicBezTo>
                    <a:pt x="54787" y="46936"/>
                    <a:pt x="19732" y="205790"/>
                    <a:pt x="19732" y="302960"/>
                  </a:cubicBezTo>
                  <a:cubicBezTo>
                    <a:pt x="19732" y="365820"/>
                    <a:pt x="46289" y="451923"/>
                    <a:pt x="104613" y="492432"/>
                  </a:cubicBezTo>
                  <a:cubicBezTo>
                    <a:pt x="137166" y="515027"/>
                    <a:pt x="173852" y="518950"/>
                    <a:pt x="213694" y="504106"/>
                  </a:cubicBezTo>
                  <a:cubicBezTo>
                    <a:pt x="330488" y="460586"/>
                    <a:pt x="354998" y="338787"/>
                    <a:pt x="354998" y="244279"/>
                  </a:cubicBezTo>
                  <a:cubicBezTo>
                    <a:pt x="354998" y="173515"/>
                    <a:pt x="351697" y="80525"/>
                    <a:pt x="350541" y="50594"/>
                  </a:cubicBezTo>
                  <a:cubicBezTo>
                    <a:pt x="330303" y="63001"/>
                    <a:pt x="274858" y="89003"/>
                    <a:pt x="196745" y="62915"/>
                  </a:cubicBezTo>
                  <a:cubicBezTo>
                    <a:pt x="121398" y="37744"/>
                    <a:pt x="77508" y="19995"/>
                    <a:pt x="62400" y="13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21722" y="3426089"/>
              <a:ext cx="73625" cy="232898"/>
            </a:xfrm>
            <a:custGeom>
              <a:avLst/>
              <a:gdLst/>
              <a:ahLst/>
              <a:cxnLst/>
              <a:rect l="l" t="t" r="r" b="b"/>
              <a:pathLst>
                <a:path w="92610" h="292954" extrusionOk="0">
                  <a:moveTo>
                    <a:pt x="29897" y="293700"/>
                  </a:moveTo>
                  <a:cubicBezTo>
                    <a:pt x="27988" y="293693"/>
                    <a:pt x="26225" y="292670"/>
                    <a:pt x="25274" y="291012"/>
                  </a:cubicBezTo>
                  <a:cubicBezTo>
                    <a:pt x="24126" y="289032"/>
                    <a:pt x="-2603" y="241563"/>
                    <a:pt x="14875" y="161944"/>
                  </a:cubicBezTo>
                  <a:cubicBezTo>
                    <a:pt x="32161" y="83223"/>
                    <a:pt x="89488" y="6034"/>
                    <a:pt x="91945" y="2812"/>
                  </a:cubicBezTo>
                  <a:cubicBezTo>
                    <a:pt x="93780" y="468"/>
                    <a:pt x="97168" y="59"/>
                    <a:pt x="99512" y="1894"/>
                  </a:cubicBezTo>
                  <a:cubicBezTo>
                    <a:pt x="101777" y="3677"/>
                    <a:pt x="102246" y="6926"/>
                    <a:pt x="100568" y="9270"/>
                  </a:cubicBezTo>
                  <a:cubicBezTo>
                    <a:pt x="99981" y="10049"/>
                    <a:pt x="42172" y="87845"/>
                    <a:pt x="25387" y="164281"/>
                  </a:cubicBezTo>
                  <a:cubicBezTo>
                    <a:pt x="8880" y="239555"/>
                    <a:pt x="34340" y="285208"/>
                    <a:pt x="34631" y="285664"/>
                  </a:cubicBezTo>
                  <a:cubicBezTo>
                    <a:pt x="36110" y="288239"/>
                    <a:pt x="35225" y="291521"/>
                    <a:pt x="32650" y="293000"/>
                  </a:cubicBezTo>
                  <a:cubicBezTo>
                    <a:pt x="31812" y="293482"/>
                    <a:pt x="30861" y="293720"/>
                    <a:pt x="29897" y="293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102849" y="3353086"/>
              <a:ext cx="685494" cy="1222432"/>
            </a:xfrm>
            <a:custGeom>
              <a:avLst/>
              <a:gdLst/>
              <a:ahLst/>
              <a:cxnLst/>
              <a:rect l="l" t="t" r="r" b="b"/>
              <a:pathLst>
                <a:path w="862257" h="1537650" extrusionOk="0">
                  <a:moveTo>
                    <a:pt x="9842" y="1521262"/>
                  </a:moveTo>
                  <a:cubicBezTo>
                    <a:pt x="7366" y="1484444"/>
                    <a:pt x="4889" y="1366654"/>
                    <a:pt x="81015" y="1172849"/>
                  </a:cubicBezTo>
                  <a:cubicBezTo>
                    <a:pt x="157141" y="979046"/>
                    <a:pt x="215921" y="689320"/>
                    <a:pt x="230652" y="451481"/>
                  </a:cubicBezTo>
                  <a:cubicBezTo>
                    <a:pt x="245383" y="213641"/>
                    <a:pt x="257724" y="58814"/>
                    <a:pt x="257724" y="58814"/>
                  </a:cubicBezTo>
                  <a:cubicBezTo>
                    <a:pt x="257724" y="14574"/>
                    <a:pt x="274846" y="-12353"/>
                    <a:pt x="404905" y="7239"/>
                  </a:cubicBezTo>
                  <a:cubicBezTo>
                    <a:pt x="534964" y="26830"/>
                    <a:pt x="829476" y="68646"/>
                    <a:pt x="827079" y="107914"/>
                  </a:cubicBezTo>
                  <a:cubicBezTo>
                    <a:pt x="824683" y="147182"/>
                    <a:pt x="654808" y="696860"/>
                    <a:pt x="635639" y="841670"/>
                  </a:cubicBezTo>
                  <a:cubicBezTo>
                    <a:pt x="616471" y="986480"/>
                    <a:pt x="620888" y="1045273"/>
                    <a:pt x="694538" y="1008455"/>
                  </a:cubicBezTo>
                  <a:cubicBezTo>
                    <a:pt x="768188" y="971637"/>
                    <a:pt x="871220" y="910256"/>
                    <a:pt x="871220" y="910256"/>
                  </a:cubicBezTo>
                  <a:lnTo>
                    <a:pt x="871220" y="1020618"/>
                  </a:lnTo>
                  <a:cubicBezTo>
                    <a:pt x="871220" y="1020618"/>
                    <a:pt x="611096" y="1354392"/>
                    <a:pt x="534970" y="1405968"/>
                  </a:cubicBezTo>
                  <a:cubicBezTo>
                    <a:pt x="458844" y="1457544"/>
                    <a:pt x="461327" y="1447633"/>
                    <a:pt x="441729" y="1388740"/>
                  </a:cubicBezTo>
                  <a:cubicBezTo>
                    <a:pt x="422132" y="1329849"/>
                    <a:pt x="422138" y="1126239"/>
                    <a:pt x="422138" y="1126239"/>
                  </a:cubicBezTo>
                  <a:cubicBezTo>
                    <a:pt x="339344" y="1353210"/>
                    <a:pt x="343755" y="1483058"/>
                    <a:pt x="352913" y="1538397"/>
                  </a:cubicBezTo>
                  <a:lnTo>
                    <a:pt x="11433" y="1538397"/>
                  </a:lnTo>
                  <a:cubicBezTo>
                    <a:pt x="11136" y="1533016"/>
                    <a:pt x="10707" y="1527865"/>
                    <a:pt x="9842" y="152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18642" y="3620680"/>
              <a:ext cx="77060" cy="286746"/>
            </a:xfrm>
            <a:custGeom>
              <a:avLst/>
              <a:gdLst/>
              <a:ahLst/>
              <a:cxnLst/>
              <a:rect l="l" t="t" r="r" b="b"/>
              <a:pathLst>
                <a:path w="96931" h="360687" extrusionOk="0">
                  <a:moveTo>
                    <a:pt x="0" y="360688"/>
                  </a:moveTo>
                  <a:lnTo>
                    <a:pt x="969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6421723" y="3338518"/>
              <a:ext cx="639271" cy="1237037"/>
            </a:xfrm>
            <a:custGeom>
              <a:avLst/>
              <a:gdLst/>
              <a:ahLst/>
              <a:cxnLst/>
              <a:rect l="l" t="t" r="r" b="b"/>
              <a:pathLst>
                <a:path w="804114" h="1556021" extrusionOk="0"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6708113" y="3748132"/>
              <a:ext cx="62415" cy="81916"/>
            </a:xfrm>
            <a:custGeom>
              <a:avLst/>
              <a:gdLst/>
              <a:ahLst/>
              <a:cxnLst/>
              <a:rect l="l" t="t" r="r" b="b"/>
              <a:pathLst>
                <a:path w="78509" h="103039" extrusionOk="0">
                  <a:moveTo>
                    <a:pt x="0" y="103039"/>
                  </a:moveTo>
                  <a:lnTo>
                    <a:pt x="785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6421723" y="3338518"/>
              <a:ext cx="1367082" cy="1237037"/>
            </a:xfrm>
            <a:custGeom>
              <a:avLst/>
              <a:gdLst/>
              <a:ahLst/>
              <a:cxnLst/>
              <a:rect l="l" t="t" r="r" b="b"/>
              <a:pathLst>
                <a:path w="1719600" h="1556021" extrusionOk="0">
                  <a:moveTo>
                    <a:pt x="867185" y="1539600"/>
                  </a:moveTo>
                  <a:cubicBezTo>
                    <a:pt x="864709" y="1502782"/>
                    <a:pt x="862233" y="1384991"/>
                    <a:pt x="938358" y="1191187"/>
                  </a:cubicBezTo>
                  <a:cubicBezTo>
                    <a:pt x="1014484" y="997383"/>
                    <a:pt x="1073264" y="707657"/>
                    <a:pt x="1087995" y="469818"/>
                  </a:cubicBezTo>
                  <a:cubicBezTo>
                    <a:pt x="1102727" y="231979"/>
                    <a:pt x="1115068" y="77152"/>
                    <a:pt x="1115068" y="77152"/>
                  </a:cubicBezTo>
                  <a:cubicBezTo>
                    <a:pt x="1115068" y="32912"/>
                    <a:pt x="1132189" y="5985"/>
                    <a:pt x="1262248" y="25576"/>
                  </a:cubicBezTo>
                  <a:cubicBezTo>
                    <a:pt x="1392307" y="45167"/>
                    <a:pt x="1686819" y="86984"/>
                    <a:pt x="1684423" y="126252"/>
                  </a:cubicBezTo>
                  <a:cubicBezTo>
                    <a:pt x="1682026" y="165520"/>
                    <a:pt x="1512151" y="715198"/>
                    <a:pt x="1492982" y="860008"/>
                  </a:cubicBezTo>
                  <a:cubicBezTo>
                    <a:pt x="1473814" y="1004818"/>
                    <a:pt x="1478231" y="1063611"/>
                    <a:pt x="1551881" y="1026793"/>
                  </a:cubicBezTo>
                  <a:cubicBezTo>
                    <a:pt x="1625531" y="989975"/>
                    <a:pt x="1728564" y="928593"/>
                    <a:pt x="1728564" y="928593"/>
                  </a:cubicBezTo>
                  <a:lnTo>
                    <a:pt x="1728564" y="1038955"/>
                  </a:lnTo>
                  <a:cubicBezTo>
                    <a:pt x="1728564" y="1038955"/>
                    <a:pt x="1468439" y="1372729"/>
                    <a:pt x="1392313" y="1424305"/>
                  </a:cubicBezTo>
                  <a:cubicBezTo>
                    <a:pt x="1316188" y="1475881"/>
                    <a:pt x="1318670" y="1465970"/>
                    <a:pt x="1299073" y="1407078"/>
                  </a:cubicBezTo>
                  <a:cubicBezTo>
                    <a:pt x="1279475" y="1348186"/>
                    <a:pt x="1279482" y="1144577"/>
                    <a:pt x="1279482" y="1144577"/>
                  </a:cubicBezTo>
                  <a:cubicBezTo>
                    <a:pt x="1196687" y="1371548"/>
                    <a:pt x="1201098" y="1501395"/>
                    <a:pt x="1210256" y="1556735"/>
                  </a:cubicBezTo>
                  <a:lnTo>
                    <a:pt x="868776" y="1556735"/>
                  </a:lnTo>
                  <a:cubicBezTo>
                    <a:pt x="868479" y="1551353"/>
                    <a:pt x="868050" y="1546203"/>
                    <a:pt x="867185" y="1539600"/>
                  </a:cubicBezTo>
                  <a:close/>
                  <a:moveTo>
                    <a:pt x="1389705" y="716585"/>
                  </a:moveTo>
                  <a:lnTo>
                    <a:pt x="1486604" y="355890"/>
                  </a:lnTo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  <a:moveTo>
                    <a:pt x="369433" y="619402"/>
                  </a:moveTo>
                  <a:lnTo>
                    <a:pt x="447929" y="5163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103245" y="3910395"/>
              <a:ext cx="685114" cy="664769"/>
            </a:xfrm>
            <a:custGeom>
              <a:avLst/>
              <a:gdLst/>
              <a:ahLst/>
              <a:cxnLst/>
              <a:rect l="l" t="t" r="r" b="b"/>
              <a:pathLst>
                <a:path w="861778" h="836188" extrusionOk="0">
                  <a:moveTo>
                    <a:pt x="635576" y="140069"/>
                  </a:moveTo>
                  <a:cubicBezTo>
                    <a:pt x="639340" y="112079"/>
                    <a:pt x="648710" y="69114"/>
                    <a:pt x="661328" y="17650"/>
                  </a:cubicBezTo>
                  <a:lnTo>
                    <a:pt x="571422" y="747"/>
                  </a:lnTo>
                  <a:cubicBezTo>
                    <a:pt x="571422" y="747"/>
                    <a:pt x="263815" y="548794"/>
                    <a:pt x="109952" y="664201"/>
                  </a:cubicBezTo>
                  <a:cubicBezTo>
                    <a:pt x="75498" y="690045"/>
                    <a:pt x="42014" y="713512"/>
                    <a:pt x="12083" y="735513"/>
                  </a:cubicBezTo>
                  <a:cubicBezTo>
                    <a:pt x="8914" y="763496"/>
                    <a:pt x="8154" y="791698"/>
                    <a:pt x="9825" y="819813"/>
                  </a:cubicBezTo>
                  <a:cubicBezTo>
                    <a:pt x="9825" y="826383"/>
                    <a:pt x="10683" y="831877"/>
                    <a:pt x="11007" y="836935"/>
                  </a:cubicBezTo>
                  <a:lnTo>
                    <a:pt x="352856" y="836935"/>
                  </a:lnTo>
                  <a:cubicBezTo>
                    <a:pt x="343705" y="781595"/>
                    <a:pt x="339287" y="651748"/>
                    <a:pt x="422089" y="424777"/>
                  </a:cubicBezTo>
                  <a:cubicBezTo>
                    <a:pt x="422089" y="424777"/>
                    <a:pt x="422089" y="628380"/>
                    <a:pt x="441680" y="687278"/>
                  </a:cubicBezTo>
                  <a:cubicBezTo>
                    <a:pt x="461271" y="746177"/>
                    <a:pt x="458907" y="756075"/>
                    <a:pt x="534920" y="704505"/>
                  </a:cubicBezTo>
                  <a:cubicBezTo>
                    <a:pt x="610934" y="652936"/>
                    <a:pt x="870741" y="319155"/>
                    <a:pt x="870741" y="319155"/>
                  </a:cubicBezTo>
                  <a:lnTo>
                    <a:pt x="870741" y="208760"/>
                  </a:lnTo>
                  <a:cubicBezTo>
                    <a:pt x="870741" y="208760"/>
                    <a:pt x="767636" y="270135"/>
                    <a:pt x="694013" y="306847"/>
                  </a:cubicBezTo>
                  <a:cubicBezTo>
                    <a:pt x="620389" y="343560"/>
                    <a:pt x="615840" y="284780"/>
                    <a:pt x="635576" y="140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6417443" y="3334207"/>
              <a:ext cx="1375644" cy="1245602"/>
            </a:xfrm>
            <a:custGeom>
              <a:avLst/>
              <a:gdLst/>
              <a:ahLst/>
              <a:cxnLst/>
              <a:rect l="l" t="t" r="r" b="b"/>
              <a:pathLst>
                <a:path w="1730370" h="1566795" extrusionOk="0">
                  <a:moveTo>
                    <a:pt x="1215611" y="1567542"/>
                  </a:moveTo>
                  <a:lnTo>
                    <a:pt x="874197" y="1567542"/>
                  </a:lnTo>
                  <a:cubicBezTo>
                    <a:pt x="871352" y="1567548"/>
                    <a:pt x="868988" y="1565330"/>
                    <a:pt x="868823" y="1562484"/>
                  </a:cubicBezTo>
                  <a:cubicBezTo>
                    <a:pt x="868506" y="1557201"/>
                    <a:pt x="868083" y="1552170"/>
                    <a:pt x="867231" y="1545745"/>
                  </a:cubicBezTo>
                  <a:lnTo>
                    <a:pt x="867231" y="1545395"/>
                  </a:lnTo>
                  <a:cubicBezTo>
                    <a:pt x="863613" y="1491647"/>
                    <a:pt x="868083" y="1374596"/>
                    <a:pt x="938761" y="1194665"/>
                  </a:cubicBezTo>
                  <a:cubicBezTo>
                    <a:pt x="1013098" y="1005390"/>
                    <a:pt x="1073092" y="716147"/>
                    <a:pt x="1088055" y="474940"/>
                  </a:cubicBezTo>
                  <a:cubicBezTo>
                    <a:pt x="1102641" y="239781"/>
                    <a:pt x="1114962" y="83726"/>
                    <a:pt x="1115087" y="82181"/>
                  </a:cubicBezTo>
                  <a:cubicBezTo>
                    <a:pt x="1115087" y="66268"/>
                    <a:pt x="1117068" y="47846"/>
                    <a:pt x="1131714" y="35254"/>
                  </a:cubicBezTo>
                  <a:cubicBezTo>
                    <a:pt x="1152309" y="17505"/>
                    <a:pt x="1194475" y="14547"/>
                    <a:pt x="1268442" y="25706"/>
                  </a:cubicBezTo>
                  <a:lnTo>
                    <a:pt x="1291209" y="29113"/>
                  </a:lnTo>
                  <a:cubicBezTo>
                    <a:pt x="1548665" y="67648"/>
                    <a:pt x="1697292" y="96833"/>
                    <a:pt x="1695186" y="132027"/>
                  </a:cubicBezTo>
                  <a:cubicBezTo>
                    <a:pt x="1694228" y="147828"/>
                    <a:pt x="1669507" y="234921"/>
                    <a:pt x="1635297" y="355472"/>
                  </a:cubicBezTo>
                  <a:cubicBezTo>
                    <a:pt x="1584698" y="533753"/>
                    <a:pt x="1515400" y="777851"/>
                    <a:pt x="1503713" y="866160"/>
                  </a:cubicBezTo>
                  <a:cubicBezTo>
                    <a:pt x="1491827" y="956053"/>
                    <a:pt x="1488182" y="1018979"/>
                    <a:pt x="1509127" y="1033875"/>
                  </a:cubicBezTo>
                  <a:cubicBezTo>
                    <a:pt x="1518206" y="1040386"/>
                    <a:pt x="1533175" y="1038220"/>
                    <a:pt x="1554859" y="1027391"/>
                  </a:cubicBezTo>
                  <a:cubicBezTo>
                    <a:pt x="1627492" y="991075"/>
                    <a:pt x="1730168" y="929997"/>
                    <a:pt x="1731198" y="929383"/>
                  </a:cubicBezTo>
                  <a:cubicBezTo>
                    <a:pt x="1733754" y="927865"/>
                    <a:pt x="1737055" y="928697"/>
                    <a:pt x="1738574" y="931252"/>
                  </a:cubicBezTo>
                  <a:cubicBezTo>
                    <a:pt x="1739069" y="932084"/>
                    <a:pt x="1739333" y="933035"/>
                    <a:pt x="1739333" y="934005"/>
                  </a:cubicBezTo>
                  <a:lnTo>
                    <a:pt x="1739333" y="1044368"/>
                  </a:lnTo>
                  <a:cubicBezTo>
                    <a:pt x="1739333" y="1045563"/>
                    <a:pt x="1738930" y="1046725"/>
                    <a:pt x="1738197" y="1047669"/>
                  </a:cubicBezTo>
                  <a:cubicBezTo>
                    <a:pt x="1727560" y="1061317"/>
                    <a:pt x="1476673" y="1382704"/>
                    <a:pt x="1400712" y="1434161"/>
                  </a:cubicBezTo>
                  <a:cubicBezTo>
                    <a:pt x="1360434" y="1461458"/>
                    <a:pt x="1341358" y="1472109"/>
                    <a:pt x="1327631" y="1467454"/>
                  </a:cubicBezTo>
                  <a:cubicBezTo>
                    <a:pt x="1315409" y="1463267"/>
                    <a:pt x="1310562" y="1448444"/>
                    <a:pt x="1302539" y="1423874"/>
                  </a:cubicBezTo>
                  <a:lnTo>
                    <a:pt x="1299357" y="1414181"/>
                  </a:lnTo>
                  <a:cubicBezTo>
                    <a:pt x="1284130" y="1368422"/>
                    <a:pt x="1280565" y="1239915"/>
                    <a:pt x="1279733" y="1180514"/>
                  </a:cubicBezTo>
                  <a:cubicBezTo>
                    <a:pt x="1208421" y="1387188"/>
                    <a:pt x="1211993" y="1507098"/>
                    <a:pt x="1220966" y="1561249"/>
                  </a:cubicBezTo>
                  <a:cubicBezTo>
                    <a:pt x="1221448" y="1564187"/>
                    <a:pt x="1219454" y="1566961"/>
                    <a:pt x="1216516" y="1567443"/>
                  </a:cubicBezTo>
                  <a:cubicBezTo>
                    <a:pt x="1216239" y="1567489"/>
                    <a:pt x="1215961" y="1567515"/>
                    <a:pt x="1215684" y="1567515"/>
                  </a:cubicBezTo>
                  <a:close/>
                  <a:moveTo>
                    <a:pt x="879222" y="1556772"/>
                  </a:moveTo>
                  <a:lnTo>
                    <a:pt x="1209332" y="1556772"/>
                  </a:lnTo>
                  <a:cubicBezTo>
                    <a:pt x="1200609" y="1496209"/>
                    <a:pt x="1199969" y="1366956"/>
                    <a:pt x="1279779" y="1148167"/>
                  </a:cubicBezTo>
                  <a:cubicBezTo>
                    <a:pt x="1280802" y="1145374"/>
                    <a:pt x="1283899" y="1143940"/>
                    <a:pt x="1286692" y="1144964"/>
                  </a:cubicBezTo>
                  <a:cubicBezTo>
                    <a:pt x="1288812" y="1145743"/>
                    <a:pt x="1290218" y="1147757"/>
                    <a:pt x="1290225" y="1150009"/>
                  </a:cubicBezTo>
                  <a:cubicBezTo>
                    <a:pt x="1290225" y="1152036"/>
                    <a:pt x="1290443" y="1353414"/>
                    <a:pt x="1309545" y="1410826"/>
                  </a:cubicBezTo>
                  <a:lnTo>
                    <a:pt x="1312754" y="1420586"/>
                  </a:lnTo>
                  <a:cubicBezTo>
                    <a:pt x="1319496" y="1441220"/>
                    <a:pt x="1323979" y="1454862"/>
                    <a:pt x="1331091" y="1457312"/>
                  </a:cubicBezTo>
                  <a:cubicBezTo>
                    <a:pt x="1340176" y="1460435"/>
                    <a:pt x="1359695" y="1448985"/>
                    <a:pt x="1394651" y="1425294"/>
                  </a:cubicBezTo>
                  <a:cubicBezTo>
                    <a:pt x="1466670" y="1376504"/>
                    <a:pt x="1709732" y="1066600"/>
                    <a:pt x="1728544" y="1042552"/>
                  </a:cubicBezTo>
                  <a:lnTo>
                    <a:pt x="1728544" y="943448"/>
                  </a:lnTo>
                  <a:cubicBezTo>
                    <a:pt x="1702700" y="958674"/>
                    <a:pt x="1620671" y="1006513"/>
                    <a:pt x="1559646" y="1037032"/>
                  </a:cubicBezTo>
                  <a:cubicBezTo>
                    <a:pt x="1533683" y="1049980"/>
                    <a:pt x="1515631" y="1051763"/>
                    <a:pt x="1502861" y="1042657"/>
                  </a:cubicBezTo>
                  <a:cubicBezTo>
                    <a:pt x="1477327" y="1024466"/>
                    <a:pt x="1479915" y="963640"/>
                    <a:pt x="1493009" y="864727"/>
                  </a:cubicBezTo>
                  <a:cubicBezTo>
                    <a:pt x="1504802" y="775640"/>
                    <a:pt x="1574226" y="531078"/>
                    <a:pt x="1624910" y="352501"/>
                  </a:cubicBezTo>
                  <a:cubicBezTo>
                    <a:pt x="1656360" y="241689"/>
                    <a:pt x="1683531" y="145999"/>
                    <a:pt x="1684409" y="131347"/>
                  </a:cubicBezTo>
                  <a:cubicBezTo>
                    <a:pt x="1686344" y="99125"/>
                    <a:pt x="1398105" y="55981"/>
                    <a:pt x="1289591" y="39737"/>
                  </a:cubicBezTo>
                  <a:lnTo>
                    <a:pt x="1266817" y="36317"/>
                  </a:lnTo>
                  <a:cubicBezTo>
                    <a:pt x="1197202" y="25845"/>
                    <a:pt x="1156475" y="28076"/>
                    <a:pt x="1138720" y="43382"/>
                  </a:cubicBezTo>
                  <a:cubicBezTo>
                    <a:pt x="1129554" y="51260"/>
                    <a:pt x="1125817" y="62617"/>
                    <a:pt x="1125817" y="82571"/>
                  </a:cubicBezTo>
                  <a:cubicBezTo>
                    <a:pt x="1125685" y="84552"/>
                    <a:pt x="1113371" y="240521"/>
                    <a:pt x="1098785" y="475587"/>
                  </a:cubicBezTo>
                  <a:cubicBezTo>
                    <a:pt x="1083763" y="717830"/>
                    <a:pt x="1023471" y="1008388"/>
                    <a:pt x="948778" y="1198613"/>
                  </a:cubicBezTo>
                  <a:cubicBezTo>
                    <a:pt x="878932" y="1376418"/>
                    <a:pt x="874409" y="1491601"/>
                    <a:pt x="877948" y="1544530"/>
                  </a:cubicBezTo>
                  <a:cubicBezTo>
                    <a:pt x="878536" y="1549086"/>
                    <a:pt x="878925" y="1552995"/>
                    <a:pt x="879222" y="1556772"/>
                  </a:cubicBezTo>
                  <a:close/>
                  <a:moveTo>
                    <a:pt x="461069" y="1567542"/>
                  </a:moveTo>
                  <a:lnTo>
                    <a:pt x="14351" y="1567542"/>
                  </a:lnTo>
                  <a:cubicBezTo>
                    <a:pt x="11373" y="1567542"/>
                    <a:pt x="8963" y="1565132"/>
                    <a:pt x="8963" y="1562154"/>
                  </a:cubicBezTo>
                  <a:cubicBezTo>
                    <a:pt x="8963" y="1561434"/>
                    <a:pt x="9108" y="1560721"/>
                    <a:pt x="9385" y="1560060"/>
                  </a:cubicBezTo>
                  <a:cubicBezTo>
                    <a:pt x="37448" y="1493654"/>
                    <a:pt x="283521" y="902285"/>
                    <a:pt x="283092" y="590459"/>
                  </a:cubicBezTo>
                  <a:cubicBezTo>
                    <a:pt x="283092" y="503267"/>
                    <a:pt x="282069" y="422644"/>
                    <a:pt x="281164" y="351504"/>
                  </a:cubicBezTo>
                  <a:cubicBezTo>
                    <a:pt x="278107" y="110700"/>
                    <a:pt x="278041" y="12883"/>
                    <a:pt x="307695" y="10790"/>
                  </a:cubicBezTo>
                  <a:cubicBezTo>
                    <a:pt x="341773" y="8373"/>
                    <a:pt x="783360" y="1460"/>
                    <a:pt x="813093" y="991"/>
                  </a:cubicBezTo>
                  <a:cubicBezTo>
                    <a:pt x="814889" y="496"/>
                    <a:pt x="816818" y="760"/>
                    <a:pt x="818415" y="1717"/>
                  </a:cubicBezTo>
                  <a:cubicBezTo>
                    <a:pt x="823104" y="4510"/>
                    <a:pt x="827435" y="12031"/>
                    <a:pt x="819432" y="66050"/>
                  </a:cubicBezTo>
                  <a:cubicBezTo>
                    <a:pt x="818805" y="69662"/>
                    <a:pt x="757906" y="413572"/>
                    <a:pt x="743340" y="541980"/>
                  </a:cubicBezTo>
                  <a:cubicBezTo>
                    <a:pt x="730074" y="658991"/>
                    <a:pt x="669716" y="844099"/>
                    <a:pt x="616470" y="1007417"/>
                  </a:cubicBezTo>
                  <a:cubicBezTo>
                    <a:pt x="610283" y="1026394"/>
                    <a:pt x="604195" y="1045054"/>
                    <a:pt x="598292" y="1063292"/>
                  </a:cubicBezTo>
                  <a:cubicBezTo>
                    <a:pt x="550090" y="1212209"/>
                    <a:pt x="485084" y="1483737"/>
                    <a:pt x="466305" y="1563408"/>
                  </a:cubicBezTo>
                  <a:cubicBezTo>
                    <a:pt x="465730" y="1565838"/>
                    <a:pt x="463565" y="1567548"/>
                    <a:pt x="461069" y="1567542"/>
                  </a:cubicBezTo>
                  <a:close/>
                  <a:moveTo>
                    <a:pt x="22453" y="1556772"/>
                  </a:moveTo>
                  <a:lnTo>
                    <a:pt x="456810" y="1556772"/>
                  </a:lnTo>
                  <a:cubicBezTo>
                    <a:pt x="476790" y="1472122"/>
                    <a:pt x="540516" y="1206775"/>
                    <a:pt x="588051" y="1059951"/>
                  </a:cubicBezTo>
                  <a:cubicBezTo>
                    <a:pt x="593954" y="1041726"/>
                    <a:pt x="600042" y="1023053"/>
                    <a:pt x="606229" y="1004056"/>
                  </a:cubicBezTo>
                  <a:cubicBezTo>
                    <a:pt x="659317" y="841227"/>
                    <a:pt x="719496" y="656667"/>
                    <a:pt x="732636" y="540745"/>
                  </a:cubicBezTo>
                  <a:cubicBezTo>
                    <a:pt x="747242" y="411987"/>
                    <a:pt x="808194" y="67767"/>
                    <a:pt x="808815" y="64307"/>
                  </a:cubicBezTo>
                  <a:cubicBezTo>
                    <a:pt x="814176" y="27991"/>
                    <a:pt x="813292" y="15683"/>
                    <a:pt x="812486" y="11747"/>
                  </a:cubicBezTo>
                  <a:cubicBezTo>
                    <a:pt x="781234" y="12242"/>
                    <a:pt x="341634" y="19149"/>
                    <a:pt x="308448" y="21513"/>
                  </a:cubicBezTo>
                  <a:cubicBezTo>
                    <a:pt x="287760" y="22986"/>
                    <a:pt x="289695" y="175164"/>
                    <a:pt x="291940" y="351365"/>
                  </a:cubicBezTo>
                  <a:cubicBezTo>
                    <a:pt x="292845" y="422539"/>
                    <a:pt x="293861" y="503194"/>
                    <a:pt x="293861" y="590446"/>
                  </a:cubicBezTo>
                  <a:cubicBezTo>
                    <a:pt x="294278" y="891390"/>
                    <a:pt x="74794" y="1432114"/>
                    <a:pt x="22453" y="1556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6826656" y="3332284"/>
              <a:ext cx="215437" cy="980289"/>
            </a:xfrm>
            <a:custGeom>
              <a:avLst/>
              <a:gdLst/>
              <a:ahLst/>
              <a:cxnLst/>
              <a:rect l="l" t="t" r="r" b="b"/>
              <a:pathLst>
                <a:path w="270990" h="1233068" extrusionOk="0">
                  <a:moveTo>
                    <a:pt x="14359" y="1233805"/>
                  </a:moveTo>
                  <a:cubicBezTo>
                    <a:pt x="14220" y="1233819"/>
                    <a:pt x="14082" y="1233819"/>
                    <a:pt x="13943" y="1233805"/>
                  </a:cubicBezTo>
                  <a:cubicBezTo>
                    <a:pt x="10985" y="1233587"/>
                    <a:pt x="8760" y="1231012"/>
                    <a:pt x="8977" y="1228054"/>
                  </a:cubicBezTo>
                  <a:cubicBezTo>
                    <a:pt x="8977" y="1228047"/>
                    <a:pt x="8977" y="1228041"/>
                    <a:pt x="8977" y="1228034"/>
                  </a:cubicBezTo>
                  <a:lnTo>
                    <a:pt x="62924" y="526138"/>
                  </a:lnTo>
                  <a:cubicBezTo>
                    <a:pt x="63043" y="524533"/>
                    <a:pt x="63875" y="523067"/>
                    <a:pt x="65195" y="522143"/>
                  </a:cubicBezTo>
                  <a:lnTo>
                    <a:pt x="151489" y="461547"/>
                  </a:lnTo>
                  <a:lnTo>
                    <a:pt x="76215" y="357980"/>
                  </a:lnTo>
                  <a:cubicBezTo>
                    <a:pt x="74987" y="356283"/>
                    <a:pt x="74849" y="354024"/>
                    <a:pt x="75872" y="352195"/>
                  </a:cubicBezTo>
                  <a:lnTo>
                    <a:pt x="269782" y="3670"/>
                  </a:lnTo>
                  <a:cubicBezTo>
                    <a:pt x="271136" y="1029"/>
                    <a:pt x="274384" y="-14"/>
                    <a:pt x="277025" y="1339"/>
                  </a:cubicBezTo>
                  <a:cubicBezTo>
                    <a:pt x="279673" y="2693"/>
                    <a:pt x="280716" y="5942"/>
                    <a:pt x="279356" y="8583"/>
                  </a:cubicBezTo>
                  <a:cubicBezTo>
                    <a:pt x="279304" y="8695"/>
                    <a:pt x="279244" y="8801"/>
                    <a:pt x="279178" y="8906"/>
                  </a:cubicBezTo>
                  <a:lnTo>
                    <a:pt x="86945" y="354420"/>
                  </a:lnTo>
                  <a:lnTo>
                    <a:pt x="163414" y="459639"/>
                  </a:lnTo>
                  <a:cubicBezTo>
                    <a:pt x="164266" y="460801"/>
                    <a:pt x="164610" y="462260"/>
                    <a:pt x="164372" y="463687"/>
                  </a:cubicBezTo>
                  <a:cubicBezTo>
                    <a:pt x="164134" y="465113"/>
                    <a:pt x="163335" y="466381"/>
                    <a:pt x="162153" y="467213"/>
                  </a:cubicBezTo>
                  <a:lnTo>
                    <a:pt x="73462" y="529492"/>
                  </a:lnTo>
                  <a:lnTo>
                    <a:pt x="19721" y="1228840"/>
                  </a:lnTo>
                  <a:cubicBezTo>
                    <a:pt x="19503" y="1231640"/>
                    <a:pt x="17165" y="1233805"/>
                    <a:pt x="14359" y="123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221195" y="3369752"/>
              <a:ext cx="199642" cy="866367"/>
            </a:xfrm>
            <a:custGeom>
              <a:avLst/>
              <a:gdLst/>
              <a:ahLst/>
              <a:cxnLst/>
              <a:rect l="l" t="t" r="r" b="b"/>
              <a:pathLst>
                <a:path w="251122" h="1089770" extrusionOk="0">
                  <a:moveTo>
                    <a:pt x="14338" y="1090517"/>
                  </a:moveTo>
                  <a:cubicBezTo>
                    <a:pt x="11360" y="1090511"/>
                    <a:pt x="8956" y="1088094"/>
                    <a:pt x="8963" y="1085116"/>
                  </a:cubicBezTo>
                  <a:cubicBezTo>
                    <a:pt x="8963" y="1084410"/>
                    <a:pt x="9101" y="1083703"/>
                    <a:pt x="9379" y="1083050"/>
                  </a:cubicBezTo>
                  <a:lnTo>
                    <a:pt x="248288" y="514460"/>
                  </a:lnTo>
                  <a:lnTo>
                    <a:pt x="154981" y="430530"/>
                  </a:lnTo>
                  <a:cubicBezTo>
                    <a:pt x="152769" y="428549"/>
                    <a:pt x="152578" y="425148"/>
                    <a:pt x="154558" y="422930"/>
                  </a:cubicBezTo>
                  <a:cubicBezTo>
                    <a:pt x="154790" y="422679"/>
                    <a:pt x="155034" y="422448"/>
                    <a:pt x="155305" y="422243"/>
                  </a:cubicBezTo>
                  <a:lnTo>
                    <a:pt x="234448" y="361647"/>
                  </a:lnTo>
                  <a:lnTo>
                    <a:pt x="175450" y="6849"/>
                  </a:lnTo>
                  <a:cubicBezTo>
                    <a:pt x="175054" y="3898"/>
                    <a:pt x="177128" y="1191"/>
                    <a:pt x="180072" y="795"/>
                  </a:cubicBezTo>
                  <a:cubicBezTo>
                    <a:pt x="182892" y="418"/>
                    <a:pt x="185520" y="2293"/>
                    <a:pt x="186074" y="5080"/>
                  </a:cubicBezTo>
                  <a:lnTo>
                    <a:pt x="245620" y="363080"/>
                  </a:lnTo>
                  <a:cubicBezTo>
                    <a:pt x="245944" y="365048"/>
                    <a:pt x="245158" y="367029"/>
                    <a:pt x="243580" y="368244"/>
                  </a:cubicBezTo>
                  <a:lnTo>
                    <a:pt x="166985" y="426858"/>
                  </a:lnTo>
                  <a:lnTo>
                    <a:pt x="258305" y="508980"/>
                  </a:lnTo>
                  <a:cubicBezTo>
                    <a:pt x="260001" y="510512"/>
                    <a:pt x="260549" y="512955"/>
                    <a:pt x="259671" y="515068"/>
                  </a:cubicBezTo>
                  <a:lnTo>
                    <a:pt x="19244" y="1087216"/>
                  </a:lnTo>
                  <a:cubicBezTo>
                    <a:pt x="18418" y="1089197"/>
                    <a:pt x="16484" y="1090498"/>
                    <a:pt x="14338" y="1090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227064" y="3925283"/>
              <a:ext cx="220500" cy="90198"/>
            </a:xfrm>
            <a:custGeom>
              <a:avLst/>
              <a:gdLst/>
              <a:ahLst/>
              <a:cxnLst/>
              <a:rect l="l" t="t" r="r" b="b"/>
              <a:pathLst>
                <a:path w="277358" h="113456" extrusionOk="0">
                  <a:moveTo>
                    <a:pt x="286321" y="104413"/>
                  </a:moveTo>
                  <a:lnTo>
                    <a:pt x="284168" y="104413"/>
                  </a:lnTo>
                  <a:cubicBezTo>
                    <a:pt x="168425" y="96443"/>
                    <a:pt x="8963" y="747"/>
                    <a:pt x="8963" y="747"/>
                  </a:cubicBezTo>
                  <a:lnTo>
                    <a:pt x="35454" y="40477"/>
                  </a:lnTo>
                  <a:cubicBezTo>
                    <a:pt x="35454" y="40477"/>
                    <a:pt x="175437" y="114126"/>
                    <a:pt x="226888" y="114126"/>
                  </a:cubicBezTo>
                  <a:cubicBezTo>
                    <a:pt x="247139" y="114760"/>
                    <a:pt x="267324" y="111465"/>
                    <a:pt x="286321" y="10441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850007" y="3956653"/>
              <a:ext cx="450090" cy="319875"/>
            </a:xfrm>
            <a:custGeom>
              <a:avLst/>
              <a:gdLst/>
              <a:ahLst/>
              <a:cxnLst/>
              <a:rect l="l" t="t" r="r" b="b"/>
              <a:pathLst>
                <a:path w="566151" h="402359" extrusionOk="0">
                  <a:moveTo>
                    <a:pt x="507475" y="92614"/>
                  </a:moveTo>
                  <a:cubicBezTo>
                    <a:pt x="487560" y="108652"/>
                    <a:pt x="455687" y="72693"/>
                    <a:pt x="455687" y="72693"/>
                  </a:cubicBezTo>
                  <a:cubicBezTo>
                    <a:pt x="455687" y="72693"/>
                    <a:pt x="463657" y="152476"/>
                    <a:pt x="439754" y="156458"/>
                  </a:cubicBezTo>
                  <a:cubicBezTo>
                    <a:pt x="415852" y="160440"/>
                    <a:pt x="383873" y="136543"/>
                    <a:pt x="383873" y="136543"/>
                  </a:cubicBezTo>
                  <a:cubicBezTo>
                    <a:pt x="383873" y="136543"/>
                    <a:pt x="383873" y="188331"/>
                    <a:pt x="359970" y="188331"/>
                  </a:cubicBezTo>
                  <a:cubicBezTo>
                    <a:pt x="336068" y="188331"/>
                    <a:pt x="300213" y="112964"/>
                    <a:pt x="300213" y="112964"/>
                  </a:cubicBezTo>
                  <a:cubicBezTo>
                    <a:pt x="300213" y="112964"/>
                    <a:pt x="308831" y="150859"/>
                    <a:pt x="284168" y="176703"/>
                  </a:cubicBezTo>
                  <a:cubicBezTo>
                    <a:pt x="259506" y="202547"/>
                    <a:pt x="212467" y="196617"/>
                    <a:pt x="212467" y="196617"/>
                  </a:cubicBezTo>
                  <a:lnTo>
                    <a:pt x="25015" y="331853"/>
                  </a:lnTo>
                  <a:lnTo>
                    <a:pt x="14245" y="344339"/>
                  </a:lnTo>
                  <a:lnTo>
                    <a:pt x="8963" y="403106"/>
                  </a:lnTo>
                  <a:lnTo>
                    <a:pt x="220423" y="224165"/>
                  </a:lnTo>
                  <a:lnTo>
                    <a:pt x="247344" y="224165"/>
                  </a:lnTo>
                  <a:cubicBezTo>
                    <a:pt x="274370" y="224165"/>
                    <a:pt x="325919" y="187340"/>
                    <a:pt x="325919" y="187340"/>
                  </a:cubicBezTo>
                  <a:lnTo>
                    <a:pt x="303845" y="209414"/>
                  </a:lnTo>
                  <a:cubicBezTo>
                    <a:pt x="296417" y="216737"/>
                    <a:pt x="293941" y="241716"/>
                    <a:pt x="306216" y="243749"/>
                  </a:cubicBezTo>
                  <a:cubicBezTo>
                    <a:pt x="318491" y="245783"/>
                    <a:pt x="357792" y="226522"/>
                    <a:pt x="416684" y="204455"/>
                  </a:cubicBezTo>
                  <a:cubicBezTo>
                    <a:pt x="472888" y="180348"/>
                    <a:pt x="525699" y="149003"/>
                    <a:pt x="573775" y="111214"/>
                  </a:cubicBezTo>
                  <a:cubicBezTo>
                    <a:pt x="586050" y="98939"/>
                    <a:pt x="509924" y="747"/>
                    <a:pt x="509924" y="747"/>
                  </a:cubicBezTo>
                  <a:cubicBezTo>
                    <a:pt x="509924" y="747"/>
                    <a:pt x="527396" y="76674"/>
                    <a:pt x="507475" y="92614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846112" y="3862711"/>
              <a:ext cx="623505" cy="418242"/>
            </a:xfrm>
            <a:custGeom>
              <a:avLst/>
              <a:gdLst/>
              <a:ahLst/>
              <a:cxnLst/>
              <a:rect l="l" t="t" r="r" b="b"/>
              <a:pathLst>
                <a:path w="784283" h="526090" extrusionOk="0">
                  <a:moveTo>
                    <a:pt x="746822" y="139818"/>
                  </a:moveTo>
                  <a:cubicBezTo>
                    <a:pt x="727581" y="135592"/>
                    <a:pt x="703639" y="130343"/>
                    <a:pt x="676554" y="121330"/>
                  </a:cubicBezTo>
                  <a:cubicBezTo>
                    <a:pt x="639814" y="109108"/>
                    <a:pt x="581385" y="73214"/>
                    <a:pt x="534431" y="44372"/>
                  </a:cubicBezTo>
                  <a:cubicBezTo>
                    <a:pt x="490402" y="17300"/>
                    <a:pt x="464994" y="1981"/>
                    <a:pt x="454535" y="792"/>
                  </a:cubicBezTo>
                  <a:cubicBezTo>
                    <a:pt x="441494" y="-561"/>
                    <a:pt x="416013" y="27865"/>
                    <a:pt x="352136" y="103568"/>
                  </a:cubicBezTo>
                  <a:cubicBezTo>
                    <a:pt x="308834" y="154899"/>
                    <a:pt x="259754" y="213085"/>
                    <a:pt x="224394" y="242547"/>
                  </a:cubicBezTo>
                  <a:cubicBezTo>
                    <a:pt x="152349" y="302562"/>
                    <a:pt x="28286" y="354032"/>
                    <a:pt x="27025" y="354547"/>
                  </a:cubicBezTo>
                  <a:cubicBezTo>
                    <a:pt x="25176" y="355313"/>
                    <a:pt x="23902" y="357043"/>
                    <a:pt x="23724" y="359037"/>
                  </a:cubicBezTo>
                  <a:lnTo>
                    <a:pt x="8985" y="520969"/>
                  </a:lnTo>
                  <a:cubicBezTo>
                    <a:pt x="8715" y="523927"/>
                    <a:pt x="10887" y="526542"/>
                    <a:pt x="13846" y="526812"/>
                  </a:cubicBezTo>
                  <a:cubicBezTo>
                    <a:pt x="15285" y="526951"/>
                    <a:pt x="16724" y="526495"/>
                    <a:pt x="17827" y="525551"/>
                  </a:cubicBezTo>
                  <a:lnTo>
                    <a:pt x="227346" y="347772"/>
                  </a:lnTo>
                  <a:lnTo>
                    <a:pt x="252398" y="347772"/>
                  </a:lnTo>
                  <a:cubicBezTo>
                    <a:pt x="265868" y="347772"/>
                    <a:pt x="284700" y="339499"/>
                    <a:pt x="300923" y="330677"/>
                  </a:cubicBezTo>
                  <a:cubicBezTo>
                    <a:pt x="297621" y="338026"/>
                    <a:pt x="296585" y="347964"/>
                    <a:pt x="298850" y="355538"/>
                  </a:cubicBezTo>
                  <a:cubicBezTo>
                    <a:pt x="300765" y="361969"/>
                    <a:pt x="304918" y="366102"/>
                    <a:pt x="310550" y="367271"/>
                  </a:cubicBezTo>
                  <a:cubicBezTo>
                    <a:pt x="319933" y="369179"/>
                    <a:pt x="337114" y="362431"/>
                    <a:pt x="372044" y="348228"/>
                  </a:cubicBezTo>
                  <a:cubicBezTo>
                    <a:pt x="387231" y="342054"/>
                    <a:pt x="404399" y="335062"/>
                    <a:pt x="424208" y="327647"/>
                  </a:cubicBezTo>
                  <a:cubicBezTo>
                    <a:pt x="452323" y="315583"/>
                    <a:pt x="479626" y="301703"/>
                    <a:pt x="505939" y="286094"/>
                  </a:cubicBezTo>
                  <a:cubicBezTo>
                    <a:pt x="508197" y="286906"/>
                    <a:pt x="510726" y="286094"/>
                    <a:pt x="512086" y="284113"/>
                  </a:cubicBezTo>
                  <a:cubicBezTo>
                    <a:pt x="512509" y="283360"/>
                    <a:pt x="512833" y="282555"/>
                    <a:pt x="513057" y="281723"/>
                  </a:cubicBezTo>
                  <a:cubicBezTo>
                    <a:pt x="537316" y="266972"/>
                    <a:pt x="560664" y="250788"/>
                    <a:pt x="582989" y="233250"/>
                  </a:cubicBezTo>
                  <a:cubicBezTo>
                    <a:pt x="594214" y="222025"/>
                    <a:pt x="565307" y="176683"/>
                    <a:pt x="533876" y="134483"/>
                  </a:cubicBezTo>
                  <a:cubicBezTo>
                    <a:pt x="575264" y="155124"/>
                    <a:pt x="666180" y="198010"/>
                    <a:pt x="706769" y="198010"/>
                  </a:cubicBezTo>
                  <a:cubicBezTo>
                    <a:pt x="755723" y="198010"/>
                    <a:pt x="789590" y="184712"/>
                    <a:pt x="793050" y="164124"/>
                  </a:cubicBezTo>
                  <a:cubicBezTo>
                    <a:pt x="795301" y="150442"/>
                    <a:pt x="778081" y="146665"/>
                    <a:pt x="746822" y="139818"/>
                  </a:cubicBezTo>
                  <a:close/>
                  <a:moveTo>
                    <a:pt x="706723" y="187280"/>
                  </a:moveTo>
                  <a:cubicBezTo>
                    <a:pt x="657062" y="187280"/>
                    <a:pt x="519198" y="114984"/>
                    <a:pt x="517798" y="114258"/>
                  </a:cubicBezTo>
                  <a:cubicBezTo>
                    <a:pt x="515157" y="112878"/>
                    <a:pt x="511895" y="113902"/>
                    <a:pt x="510521" y="116543"/>
                  </a:cubicBezTo>
                  <a:cubicBezTo>
                    <a:pt x="509544" y="118405"/>
                    <a:pt x="509742" y="120663"/>
                    <a:pt x="511023" y="122327"/>
                  </a:cubicBezTo>
                  <a:cubicBezTo>
                    <a:pt x="543946" y="164784"/>
                    <a:pt x="577225" y="216089"/>
                    <a:pt x="575112" y="225809"/>
                  </a:cubicBezTo>
                  <a:cubicBezTo>
                    <a:pt x="555263" y="241326"/>
                    <a:pt x="534589" y="255760"/>
                    <a:pt x="513183" y="269045"/>
                  </a:cubicBezTo>
                  <a:cubicBezTo>
                    <a:pt x="507042" y="238737"/>
                    <a:pt x="467562" y="180143"/>
                    <a:pt x="448189" y="152734"/>
                  </a:cubicBezTo>
                  <a:cubicBezTo>
                    <a:pt x="446473" y="150304"/>
                    <a:pt x="443112" y="149729"/>
                    <a:pt x="440682" y="151446"/>
                  </a:cubicBezTo>
                  <a:cubicBezTo>
                    <a:pt x="438259" y="153169"/>
                    <a:pt x="437684" y="156524"/>
                    <a:pt x="439401" y="158954"/>
                  </a:cubicBezTo>
                  <a:cubicBezTo>
                    <a:pt x="476021" y="210754"/>
                    <a:pt x="503496" y="260640"/>
                    <a:pt x="503800" y="274816"/>
                  </a:cubicBezTo>
                  <a:cubicBezTo>
                    <a:pt x="478814" y="289812"/>
                    <a:pt x="452910" y="303216"/>
                    <a:pt x="426241" y="314962"/>
                  </a:cubicBezTo>
                  <a:cubicBezTo>
                    <a:pt x="421679" y="295087"/>
                    <a:pt x="400912" y="253984"/>
                    <a:pt x="382305" y="219595"/>
                  </a:cubicBezTo>
                  <a:cubicBezTo>
                    <a:pt x="380885" y="216981"/>
                    <a:pt x="377623" y="216010"/>
                    <a:pt x="375009" y="217430"/>
                  </a:cubicBezTo>
                  <a:cubicBezTo>
                    <a:pt x="372394" y="218849"/>
                    <a:pt x="371423" y="222111"/>
                    <a:pt x="372843" y="224726"/>
                  </a:cubicBezTo>
                  <a:cubicBezTo>
                    <a:pt x="394091" y="264014"/>
                    <a:pt x="415478" y="308716"/>
                    <a:pt x="416818" y="318964"/>
                  </a:cubicBezTo>
                  <a:cubicBezTo>
                    <a:pt x="398542" y="325864"/>
                    <a:pt x="382298" y="332447"/>
                    <a:pt x="367956" y="338284"/>
                  </a:cubicBezTo>
                  <a:cubicBezTo>
                    <a:pt x="341849" y="348888"/>
                    <a:pt x="319346" y="358007"/>
                    <a:pt x="312650" y="356772"/>
                  </a:cubicBezTo>
                  <a:cubicBezTo>
                    <a:pt x="312062" y="356653"/>
                    <a:pt x="310260" y="356290"/>
                    <a:pt x="309137" y="352527"/>
                  </a:cubicBezTo>
                  <a:cubicBezTo>
                    <a:pt x="307097" y="345679"/>
                    <a:pt x="309586" y="334903"/>
                    <a:pt x="313026" y="331516"/>
                  </a:cubicBezTo>
                  <a:lnTo>
                    <a:pt x="335100" y="309436"/>
                  </a:lnTo>
                  <a:cubicBezTo>
                    <a:pt x="337068" y="307461"/>
                    <a:pt x="337200" y="304305"/>
                    <a:pt x="335404" y="302172"/>
                  </a:cubicBezTo>
                  <a:cubicBezTo>
                    <a:pt x="335351" y="302106"/>
                    <a:pt x="335272" y="302080"/>
                    <a:pt x="335219" y="302020"/>
                  </a:cubicBezTo>
                  <a:lnTo>
                    <a:pt x="318626" y="266536"/>
                  </a:lnTo>
                  <a:cubicBezTo>
                    <a:pt x="317351" y="263849"/>
                    <a:pt x="314136" y="262706"/>
                    <a:pt x="311448" y="263981"/>
                  </a:cubicBezTo>
                  <a:cubicBezTo>
                    <a:pt x="308781" y="265248"/>
                    <a:pt x="307632" y="268425"/>
                    <a:pt x="308867" y="271105"/>
                  </a:cubicBezTo>
                  <a:lnTo>
                    <a:pt x="324238" y="303968"/>
                  </a:lnTo>
                  <a:cubicBezTo>
                    <a:pt x="307546" y="315233"/>
                    <a:pt x="271302" y="337082"/>
                    <a:pt x="252371" y="337082"/>
                  </a:cubicBezTo>
                  <a:lnTo>
                    <a:pt x="225345" y="337082"/>
                  </a:lnTo>
                  <a:cubicBezTo>
                    <a:pt x="224071" y="337082"/>
                    <a:pt x="222836" y="337538"/>
                    <a:pt x="221865" y="338363"/>
                  </a:cubicBezTo>
                  <a:lnTo>
                    <a:pt x="20871" y="508911"/>
                  </a:lnTo>
                  <a:lnTo>
                    <a:pt x="34130" y="363303"/>
                  </a:lnTo>
                  <a:cubicBezTo>
                    <a:pt x="53760" y="354956"/>
                    <a:pt x="164307" y="306676"/>
                    <a:pt x="231275" y="250880"/>
                  </a:cubicBezTo>
                  <a:cubicBezTo>
                    <a:pt x="267340" y="220810"/>
                    <a:pt x="316764" y="162216"/>
                    <a:pt x="360343" y="110541"/>
                  </a:cubicBezTo>
                  <a:cubicBezTo>
                    <a:pt x="397287" y="66750"/>
                    <a:pt x="443257" y="12255"/>
                    <a:pt x="453340" y="11536"/>
                  </a:cubicBezTo>
                  <a:cubicBezTo>
                    <a:pt x="461923" y="12486"/>
                    <a:pt x="495922" y="33365"/>
                    <a:pt x="528799" y="53563"/>
                  </a:cubicBezTo>
                  <a:cubicBezTo>
                    <a:pt x="576228" y="82689"/>
                    <a:pt x="635252" y="118933"/>
                    <a:pt x="673153" y="131565"/>
                  </a:cubicBezTo>
                  <a:cubicBezTo>
                    <a:pt x="700786" y="140749"/>
                    <a:pt x="725046" y="146091"/>
                    <a:pt x="744525" y="150343"/>
                  </a:cubicBezTo>
                  <a:cubicBezTo>
                    <a:pt x="759843" y="153698"/>
                    <a:pt x="783000" y="158775"/>
                    <a:pt x="782393" y="162381"/>
                  </a:cubicBezTo>
                  <a:cubicBezTo>
                    <a:pt x="780702" y="172384"/>
                    <a:pt x="759163" y="187280"/>
                    <a:pt x="706723" y="187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308041" y="3336704"/>
              <a:ext cx="586506" cy="1150759"/>
            </a:xfrm>
            <a:custGeom>
              <a:avLst/>
              <a:gdLst/>
              <a:ahLst/>
              <a:cxnLst/>
              <a:rect l="l" t="t" r="r" b="b"/>
              <a:pathLst>
                <a:path w="737744" h="1447496" extrusionOk="0">
                  <a:moveTo>
                    <a:pt x="490459" y="8155"/>
                  </a:moveTo>
                  <a:cubicBezTo>
                    <a:pt x="490459" y="8155"/>
                    <a:pt x="409381" y="747"/>
                    <a:pt x="389783" y="747"/>
                  </a:cubicBezTo>
                  <a:cubicBezTo>
                    <a:pt x="370185" y="747"/>
                    <a:pt x="340690" y="15498"/>
                    <a:pt x="335949" y="81712"/>
                  </a:cubicBezTo>
                  <a:cubicBezTo>
                    <a:pt x="331208" y="147927"/>
                    <a:pt x="8963" y="1387306"/>
                    <a:pt x="8963" y="1419179"/>
                  </a:cubicBezTo>
                  <a:cubicBezTo>
                    <a:pt x="8963" y="1451052"/>
                    <a:pt x="57732" y="1462244"/>
                    <a:pt x="208472" y="1424131"/>
                  </a:cubicBezTo>
                  <a:cubicBezTo>
                    <a:pt x="335626" y="1391829"/>
                    <a:pt x="713329" y="1264669"/>
                    <a:pt x="713329" y="1264669"/>
                  </a:cubicBezTo>
                  <a:lnTo>
                    <a:pt x="746707" y="996681"/>
                  </a:lnTo>
                  <a:lnTo>
                    <a:pt x="353500" y="1075712"/>
                  </a:lnTo>
                  <a:lnTo>
                    <a:pt x="544933" y="5136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308015" y="3724007"/>
              <a:ext cx="569157" cy="763288"/>
            </a:xfrm>
            <a:custGeom>
              <a:avLst/>
              <a:gdLst/>
              <a:ahLst/>
              <a:cxnLst/>
              <a:rect l="l" t="t" r="r" b="b"/>
              <a:pathLst>
                <a:path w="715921" h="960111" extrusionOk="0">
                  <a:moveTo>
                    <a:pt x="724884" y="687674"/>
                  </a:moveTo>
                  <a:cubicBezTo>
                    <a:pt x="697105" y="695103"/>
                    <a:pt x="257169" y="813217"/>
                    <a:pt x="173403" y="841101"/>
                  </a:cubicBezTo>
                  <a:cubicBezTo>
                    <a:pt x="87267" y="869956"/>
                    <a:pt x="269549" y="725681"/>
                    <a:pt x="207079" y="730528"/>
                  </a:cubicBezTo>
                  <a:cubicBezTo>
                    <a:pt x="144608" y="735374"/>
                    <a:pt x="72378" y="821827"/>
                    <a:pt x="72378" y="821827"/>
                  </a:cubicBezTo>
                  <a:lnTo>
                    <a:pt x="239697" y="747"/>
                  </a:lnTo>
                  <a:cubicBezTo>
                    <a:pt x="143439" y="387813"/>
                    <a:pt x="8963" y="911086"/>
                    <a:pt x="8963" y="931655"/>
                  </a:cubicBezTo>
                  <a:cubicBezTo>
                    <a:pt x="8963" y="963950"/>
                    <a:pt x="57732" y="974719"/>
                    <a:pt x="208472" y="936607"/>
                  </a:cubicBezTo>
                  <a:cubicBezTo>
                    <a:pt x="335625" y="904305"/>
                    <a:pt x="713329" y="777145"/>
                    <a:pt x="713329" y="7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303777" y="3332409"/>
              <a:ext cx="595062" cy="1159271"/>
            </a:xfrm>
            <a:custGeom>
              <a:avLst/>
              <a:gdLst/>
              <a:ahLst/>
              <a:cxnLst/>
              <a:rect l="l" t="t" r="r" b="b"/>
              <a:pathLst>
                <a:path w="748506" h="1458202" extrusionOk="0">
                  <a:moveTo>
                    <a:pt x="755760" y="998127"/>
                  </a:moveTo>
                  <a:cubicBezTo>
                    <a:pt x="754492" y="996951"/>
                    <a:pt x="752736" y="996463"/>
                    <a:pt x="751039" y="996806"/>
                  </a:cubicBezTo>
                  <a:lnTo>
                    <a:pt x="367016" y="1073995"/>
                  </a:lnTo>
                  <a:lnTo>
                    <a:pt x="517392" y="632368"/>
                  </a:lnTo>
                  <a:cubicBezTo>
                    <a:pt x="517557" y="632368"/>
                    <a:pt x="517722" y="632447"/>
                    <a:pt x="517887" y="632447"/>
                  </a:cubicBezTo>
                  <a:cubicBezTo>
                    <a:pt x="519565" y="632447"/>
                    <a:pt x="521149" y="631661"/>
                    <a:pt x="522166" y="630321"/>
                  </a:cubicBezTo>
                  <a:lnTo>
                    <a:pt x="600649" y="527281"/>
                  </a:lnTo>
                  <a:cubicBezTo>
                    <a:pt x="602452" y="524911"/>
                    <a:pt x="601990" y="521530"/>
                    <a:pt x="599619" y="519728"/>
                  </a:cubicBezTo>
                  <a:cubicBezTo>
                    <a:pt x="597249" y="517925"/>
                    <a:pt x="593868" y="518387"/>
                    <a:pt x="592065" y="520758"/>
                  </a:cubicBezTo>
                  <a:lnTo>
                    <a:pt x="525705" y="607917"/>
                  </a:lnTo>
                  <a:lnTo>
                    <a:pt x="555366" y="520837"/>
                  </a:lnTo>
                  <a:cubicBezTo>
                    <a:pt x="556323" y="518017"/>
                    <a:pt x="554818" y="514960"/>
                    <a:pt x="552005" y="513996"/>
                  </a:cubicBezTo>
                  <a:cubicBezTo>
                    <a:pt x="549185" y="513039"/>
                    <a:pt x="546122" y="514544"/>
                    <a:pt x="545164" y="517364"/>
                  </a:cubicBezTo>
                  <a:lnTo>
                    <a:pt x="353770" y="1079363"/>
                  </a:lnTo>
                  <a:cubicBezTo>
                    <a:pt x="352813" y="1082176"/>
                    <a:pt x="354312" y="1085233"/>
                    <a:pt x="357125" y="1086197"/>
                  </a:cubicBezTo>
                  <a:cubicBezTo>
                    <a:pt x="358029" y="1086501"/>
                    <a:pt x="358993" y="1086567"/>
                    <a:pt x="359931" y="1086376"/>
                  </a:cubicBezTo>
                  <a:lnTo>
                    <a:pt x="745802" y="1008824"/>
                  </a:lnTo>
                  <a:lnTo>
                    <a:pt x="713778" y="1266003"/>
                  </a:lnTo>
                  <a:cubicBezTo>
                    <a:pt x="676722" y="1278443"/>
                    <a:pt x="331815" y="1393975"/>
                    <a:pt x="212519" y="1424277"/>
                  </a:cubicBezTo>
                  <a:cubicBezTo>
                    <a:pt x="84633" y="1456631"/>
                    <a:pt x="40842" y="1450193"/>
                    <a:pt x="26632" y="1439147"/>
                  </a:cubicBezTo>
                  <a:cubicBezTo>
                    <a:pt x="21971" y="1435515"/>
                    <a:pt x="19712" y="1430741"/>
                    <a:pt x="19712" y="1424541"/>
                  </a:cubicBezTo>
                  <a:cubicBezTo>
                    <a:pt x="19871" y="1410212"/>
                    <a:pt x="89704" y="1133151"/>
                    <a:pt x="157266" y="865229"/>
                  </a:cubicBezTo>
                  <a:cubicBezTo>
                    <a:pt x="244821" y="517912"/>
                    <a:pt x="344057" y="124315"/>
                    <a:pt x="346692" y="87450"/>
                  </a:cubicBezTo>
                  <a:cubicBezTo>
                    <a:pt x="351730" y="16970"/>
                    <a:pt x="385062" y="11516"/>
                    <a:pt x="395158" y="11516"/>
                  </a:cubicBezTo>
                  <a:cubicBezTo>
                    <a:pt x="414306" y="11516"/>
                    <a:pt x="494520" y="18852"/>
                    <a:pt x="495325" y="18925"/>
                  </a:cubicBezTo>
                  <a:cubicBezTo>
                    <a:pt x="498270" y="19149"/>
                    <a:pt x="500865" y="16996"/>
                    <a:pt x="501182" y="14058"/>
                  </a:cubicBezTo>
                  <a:cubicBezTo>
                    <a:pt x="501453" y="11100"/>
                    <a:pt x="499274" y="8479"/>
                    <a:pt x="496316" y="8201"/>
                  </a:cubicBezTo>
                  <a:cubicBezTo>
                    <a:pt x="493014" y="7897"/>
                    <a:pt x="414775" y="747"/>
                    <a:pt x="395158" y="747"/>
                  </a:cubicBezTo>
                  <a:cubicBezTo>
                    <a:pt x="382705" y="747"/>
                    <a:pt x="341674" y="6947"/>
                    <a:pt x="335949" y="86704"/>
                  </a:cubicBezTo>
                  <a:cubicBezTo>
                    <a:pt x="333380" y="122618"/>
                    <a:pt x="234263" y="515759"/>
                    <a:pt x="146826" y="862614"/>
                  </a:cubicBezTo>
                  <a:cubicBezTo>
                    <a:pt x="61338" y="1201710"/>
                    <a:pt x="8963" y="1410265"/>
                    <a:pt x="8963" y="1424567"/>
                  </a:cubicBezTo>
                  <a:cubicBezTo>
                    <a:pt x="8963" y="1434168"/>
                    <a:pt x="12680" y="1441946"/>
                    <a:pt x="20029" y="1447678"/>
                  </a:cubicBezTo>
                  <a:cubicBezTo>
                    <a:pt x="29683" y="1455185"/>
                    <a:pt x="45939" y="1458949"/>
                    <a:pt x="69050" y="1458949"/>
                  </a:cubicBezTo>
                  <a:cubicBezTo>
                    <a:pt x="102844" y="1458949"/>
                    <a:pt x="151303" y="1450900"/>
                    <a:pt x="215180" y="1434749"/>
                  </a:cubicBezTo>
                  <a:cubicBezTo>
                    <a:pt x="341073" y="1402770"/>
                    <a:pt x="716650" y="1276442"/>
                    <a:pt x="720427" y="1275168"/>
                  </a:cubicBezTo>
                  <a:cubicBezTo>
                    <a:pt x="722388" y="1274514"/>
                    <a:pt x="723801" y="1272784"/>
                    <a:pt x="724052" y="1270731"/>
                  </a:cubicBezTo>
                  <a:lnTo>
                    <a:pt x="757424" y="1002749"/>
                  </a:lnTo>
                  <a:cubicBezTo>
                    <a:pt x="757648" y="1001032"/>
                    <a:pt x="757028" y="999309"/>
                    <a:pt x="755760" y="998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681568" y="3877718"/>
              <a:ext cx="162703" cy="232741"/>
            </a:xfrm>
            <a:custGeom>
              <a:avLst/>
              <a:gdLst/>
              <a:ahLst/>
              <a:cxnLst/>
              <a:rect l="l" t="t" r="r" b="b"/>
              <a:pathLst>
                <a:path w="204658" h="292756" extrusionOk="0">
                  <a:moveTo>
                    <a:pt x="208744" y="15518"/>
                  </a:moveTo>
                  <a:lnTo>
                    <a:pt x="36902" y="767"/>
                  </a:lnTo>
                  <a:cubicBezTo>
                    <a:pt x="35469" y="641"/>
                    <a:pt x="34042" y="1097"/>
                    <a:pt x="32940" y="2022"/>
                  </a:cubicBezTo>
                  <a:cubicBezTo>
                    <a:pt x="31844" y="2946"/>
                    <a:pt x="31170" y="4273"/>
                    <a:pt x="31058" y="5699"/>
                  </a:cubicBezTo>
                  <a:lnTo>
                    <a:pt x="8984" y="280581"/>
                  </a:lnTo>
                  <a:cubicBezTo>
                    <a:pt x="8852" y="282041"/>
                    <a:pt x="9334" y="283493"/>
                    <a:pt x="10305" y="284589"/>
                  </a:cubicBezTo>
                  <a:cubicBezTo>
                    <a:pt x="11275" y="285679"/>
                    <a:pt x="12649" y="286333"/>
                    <a:pt x="14108" y="286399"/>
                  </a:cubicBezTo>
                  <a:lnTo>
                    <a:pt x="191332" y="293503"/>
                  </a:lnTo>
                  <a:lnTo>
                    <a:pt x="191557" y="293503"/>
                  </a:lnTo>
                  <a:cubicBezTo>
                    <a:pt x="194396" y="293503"/>
                    <a:pt x="196747" y="291292"/>
                    <a:pt x="196925" y="288459"/>
                  </a:cubicBezTo>
                  <a:lnTo>
                    <a:pt x="213610" y="21223"/>
                  </a:lnTo>
                  <a:cubicBezTo>
                    <a:pt x="213796" y="18318"/>
                    <a:pt x="211643" y="15795"/>
                    <a:pt x="208744" y="15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762374" y="3827081"/>
              <a:ext cx="38949" cy="87821"/>
            </a:xfrm>
            <a:custGeom>
              <a:avLst/>
              <a:gdLst/>
              <a:ahLst/>
              <a:cxnLst/>
              <a:rect l="l" t="t" r="r" b="b"/>
              <a:pathLst>
                <a:path w="48993" h="110467" extrusionOk="0">
                  <a:moveTo>
                    <a:pt x="2377" y="0"/>
                  </a:moveTo>
                  <a:lnTo>
                    <a:pt x="0" y="107992"/>
                  </a:lnTo>
                  <a:lnTo>
                    <a:pt x="46617" y="110468"/>
                  </a:lnTo>
                  <a:lnTo>
                    <a:pt x="48994" y="0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749931" y="3822801"/>
              <a:ext cx="47508" cy="96404"/>
            </a:xfrm>
            <a:custGeom>
              <a:avLst/>
              <a:gdLst/>
              <a:ahLst/>
              <a:cxnLst/>
              <a:rect l="l" t="t" r="r" b="b"/>
              <a:pathLst>
                <a:path w="59758" h="121263" extrusionOk="0">
                  <a:moveTo>
                    <a:pt x="60969" y="121984"/>
                  </a:moveTo>
                  <a:lnTo>
                    <a:pt x="60685" y="121984"/>
                  </a:lnTo>
                  <a:lnTo>
                    <a:pt x="14068" y="119508"/>
                  </a:lnTo>
                  <a:cubicBezTo>
                    <a:pt x="11163" y="119356"/>
                    <a:pt x="8904" y="116926"/>
                    <a:pt x="8964" y="114021"/>
                  </a:cubicBezTo>
                  <a:lnTo>
                    <a:pt x="11334" y="6029"/>
                  </a:lnTo>
                  <a:cubicBezTo>
                    <a:pt x="11387" y="3097"/>
                    <a:pt x="13777" y="740"/>
                    <a:pt x="16716" y="747"/>
                  </a:cubicBezTo>
                  <a:lnTo>
                    <a:pt x="63333" y="747"/>
                  </a:lnTo>
                  <a:cubicBezTo>
                    <a:pt x="66311" y="747"/>
                    <a:pt x="68721" y="3157"/>
                    <a:pt x="68721" y="6135"/>
                  </a:cubicBezTo>
                  <a:cubicBezTo>
                    <a:pt x="68721" y="6174"/>
                    <a:pt x="68721" y="6220"/>
                    <a:pt x="68721" y="6267"/>
                  </a:cubicBezTo>
                  <a:lnTo>
                    <a:pt x="66357" y="116728"/>
                  </a:lnTo>
                  <a:cubicBezTo>
                    <a:pt x="66291" y="119660"/>
                    <a:pt x="63901" y="122004"/>
                    <a:pt x="60969" y="122010"/>
                  </a:cubicBezTo>
                  <a:close/>
                  <a:moveTo>
                    <a:pt x="19859" y="109029"/>
                  </a:moveTo>
                  <a:lnTo>
                    <a:pt x="55713" y="110937"/>
                  </a:lnTo>
                  <a:lnTo>
                    <a:pt x="57852" y="11516"/>
                  </a:lnTo>
                  <a:lnTo>
                    <a:pt x="21998" y="11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261913" y="3755895"/>
              <a:ext cx="721135" cy="605017"/>
            </a:xfrm>
            <a:custGeom>
              <a:avLst/>
              <a:gdLst/>
              <a:ahLst/>
              <a:cxnLst/>
              <a:rect l="l" t="t" r="r" b="b"/>
              <a:pathLst>
                <a:path w="907088" h="761028" extrusionOk="0">
                  <a:moveTo>
                    <a:pt x="914199" y="38537"/>
                  </a:moveTo>
                  <a:cubicBezTo>
                    <a:pt x="909663" y="25463"/>
                    <a:pt x="897506" y="16556"/>
                    <a:pt x="883673" y="16173"/>
                  </a:cubicBezTo>
                  <a:lnTo>
                    <a:pt x="358908" y="768"/>
                  </a:lnTo>
                  <a:cubicBezTo>
                    <a:pt x="345484" y="286"/>
                    <a:pt x="333084" y="7926"/>
                    <a:pt x="327478" y="20135"/>
                  </a:cubicBezTo>
                  <a:cubicBezTo>
                    <a:pt x="327478" y="20148"/>
                    <a:pt x="327478" y="20155"/>
                    <a:pt x="327478" y="20168"/>
                  </a:cubicBezTo>
                  <a:lnTo>
                    <a:pt x="12001" y="710318"/>
                  </a:lnTo>
                  <a:cubicBezTo>
                    <a:pt x="4341" y="727017"/>
                    <a:pt x="11664" y="746773"/>
                    <a:pt x="28369" y="754432"/>
                  </a:cubicBezTo>
                  <a:cubicBezTo>
                    <a:pt x="32628" y="756387"/>
                    <a:pt x="37250" y="757424"/>
                    <a:pt x="41938" y="757463"/>
                  </a:cubicBezTo>
                  <a:lnTo>
                    <a:pt x="553121" y="761775"/>
                  </a:lnTo>
                  <a:lnTo>
                    <a:pt x="553511" y="761775"/>
                  </a:lnTo>
                  <a:cubicBezTo>
                    <a:pt x="566189" y="761735"/>
                    <a:pt x="577751" y="754512"/>
                    <a:pt x="583337" y="743128"/>
                  </a:cubicBezTo>
                  <a:lnTo>
                    <a:pt x="912700" y="63959"/>
                  </a:lnTo>
                  <a:cubicBezTo>
                    <a:pt x="916576" y="56022"/>
                    <a:pt x="917111" y="46870"/>
                    <a:pt x="914199" y="38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9373" y="3764280"/>
              <a:ext cx="337421" cy="445371"/>
            </a:xfrm>
            <a:custGeom>
              <a:avLst/>
              <a:gdLst/>
              <a:ahLst/>
              <a:cxnLst/>
              <a:rect l="l" t="t" r="r" b="b"/>
              <a:pathLst>
                <a:path w="424429" h="560215" extrusionOk="0">
                  <a:moveTo>
                    <a:pt x="14344" y="560962"/>
                  </a:moveTo>
                  <a:cubicBezTo>
                    <a:pt x="11373" y="560962"/>
                    <a:pt x="8963" y="558552"/>
                    <a:pt x="8963" y="555581"/>
                  </a:cubicBezTo>
                  <a:cubicBezTo>
                    <a:pt x="8963" y="554814"/>
                    <a:pt x="9128" y="554049"/>
                    <a:pt x="9445" y="553349"/>
                  </a:cubicBezTo>
                  <a:lnTo>
                    <a:pt x="34642" y="498115"/>
                  </a:lnTo>
                  <a:cubicBezTo>
                    <a:pt x="35876" y="495407"/>
                    <a:pt x="39066" y="494212"/>
                    <a:pt x="41773" y="495447"/>
                  </a:cubicBezTo>
                  <a:cubicBezTo>
                    <a:pt x="44480" y="496682"/>
                    <a:pt x="45675" y="499871"/>
                    <a:pt x="44441" y="502578"/>
                  </a:cubicBezTo>
                  <a:lnTo>
                    <a:pt x="19243" y="557806"/>
                  </a:lnTo>
                  <a:cubicBezTo>
                    <a:pt x="18372" y="559727"/>
                    <a:pt x="16457" y="560962"/>
                    <a:pt x="14344" y="560962"/>
                  </a:cubicBezTo>
                  <a:close/>
                  <a:moveTo>
                    <a:pt x="63384" y="460484"/>
                  </a:moveTo>
                  <a:lnTo>
                    <a:pt x="262900" y="24740"/>
                  </a:lnTo>
                  <a:cubicBezTo>
                    <a:pt x="266650" y="16487"/>
                    <a:pt x="274931" y="11052"/>
                    <a:pt x="283990" y="11534"/>
                  </a:cubicBezTo>
                  <a:lnTo>
                    <a:pt x="362050" y="13905"/>
                  </a:lnTo>
                  <a:lnTo>
                    <a:pt x="362222" y="13905"/>
                  </a:lnTo>
                  <a:cubicBezTo>
                    <a:pt x="365200" y="13859"/>
                    <a:pt x="367571" y="11409"/>
                    <a:pt x="367524" y="8431"/>
                  </a:cubicBezTo>
                  <a:cubicBezTo>
                    <a:pt x="367478" y="5585"/>
                    <a:pt x="365226" y="3267"/>
                    <a:pt x="362387" y="3135"/>
                  </a:cubicBezTo>
                  <a:lnTo>
                    <a:pt x="284294" y="772"/>
                  </a:lnTo>
                  <a:cubicBezTo>
                    <a:pt x="271028" y="243"/>
                    <a:pt x="258654" y="8088"/>
                    <a:pt x="253101" y="20277"/>
                  </a:cubicBezTo>
                  <a:lnTo>
                    <a:pt x="53586" y="456008"/>
                  </a:lnTo>
                  <a:cubicBezTo>
                    <a:pt x="52357" y="458708"/>
                    <a:pt x="53533" y="461897"/>
                    <a:pt x="56227" y="463145"/>
                  </a:cubicBezTo>
                  <a:cubicBezTo>
                    <a:pt x="56933" y="463462"/>
                    <a:pt x="57693" y="463627"/>
                    <a:pt x="58465" y="463627"/>
                  </a:cubicBezTo>
                  <a:cubicBezTo>
                    <a:pt x="60578" y="463634"/>
                    <a:pt x="62506" y="462406"/>
                    <a:pt x="63384" y="460484"/>
                  </a:cubicBezTo>
                  <a:close/>
                  <a:moveTo>
                    <a:pt x="433389" y="10597"/>
                  </a:moveTo>
                  <a:cubicBezTo>
                    <a:pt x="433488" y="7632"/>
                    <a:pt x="431164" y="5143"/>
                    <a:pt x="428199" y="5044"/>
                  </a:cubicBezTo>
                  <a:cubicBezTo>
                    <a:pt x="428193" y="5044"/>
                    <a:pt x="428186" y="5044"/>
                    <a:pt x="428179" y="5044"/>
                  </a:cubicBezTo>
                  <a:lnTo>
                    <a:pt x="386831" y="3723"/>
                  </a:lnTo>
                  <a:cubicBezTo>
                    <a:pt x="384124" y="3829"/>
                    <a:pt x="381377" y="5975"/>
                    <a:pt x="381285" y="8939"/>
                  </a:cubicBezTo>
                  <a:cubicBezTo>
                    <a:pt x="381186" y="11911"/>
                    <a:pt x="383517" y="14394"/>
                    <a:pt x="386488" y="14493"/>
                  </a:cubicBezTo>
                  <a:cubicBezTo>
                    <a:pt x="386488" y="14493"/>
                    <a:pt x="386495" y="14493"/>
                    <a:pt x="386495" y="14493"/>
                  </a:cubicBezTo>
                  <a:lnTo>
                    <a:pt x="427842" y="15813"/>
                  </a:lnTo>
                  <a:lnTo>
                    <a:pt x="428008" y="15813"/>
                  </a:lnTo>
                  <a:cubicBezTo>
                    <a:pt x="430920" y="15813"/>
                    <a:pt x="433297" y="13502"/>
                    <a:pt x="433389" y="10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85695" y="4088149"/>
              <a:ext cx="134088" cy="71894"/>
            </a:xfrm>
            <a:custGeom>
              <a:avLst/>
              <a:gdLst/>
              <a:ahLst/>
              <a:cxnLst/>
              <a:rect l="l" t="t" r="r" b="b"/>
              <a:pathLst>
                <a:path w="168664" h="90433" extrusionOk="0">
                  <a:moveTo>
                    <a:pt x="38704" y="91180"/>
                  </a:moveTo>
                  <a:cubicBezTo>
                    <a:pt x="26059" y="91180"/>
                    <a:pt x="11169" y="84650"/>
                    <a:pt x="9202" y="74098"/>
                  </a:cubicBezTo>
                  <a:cubicBezTo>
                    <a:pt x="7267" y="63784"/>
                    <a:pt x="17086" y="54369"/>
                    <a:pt x="38380" y="46115"/>
                  </a:cubicBezTo>
                  <a:cubicBezTo>
                    <a:pt x="84370" y="28287"/>
                    <a:pt x="145250" y="1987"/>
                    <a:pt x="145857" y="1723"/>
                  </a:cubicBezTo>
                  <a:cubicBezTo>
                    <a:pt x="146260" y="1558"/>
                    <a:pt x="146682" y="1433"/>
                    <a:pt x="147112" y="1360"/>
                  </a:cubicBezTo>
                  <a:cubicBezTo>
                    <a:pt x="161473" y="-1030"/>
                    <a:pt x="172375" y="3651"/>
                    <a:pt x="176244" y="13906"/>
                  </a:cubicBezTo>
                  <a:cubicBezTo>
                    <a:pt x="181031" y="26597"/>
                    <a:pt x="173101" y="42457"/>
                    <a:pt x="156977" y="52467"/>
                  </a:cubicBezTo>
                  <a:cubicBezTo>
                    <a:pt x="130644" y="68809"/>
                    <a:pt x="58936" y="91180"/>
                    <a:pt x="38704" y="91180"/>
                  </a:cubicBezTo>
                  <a:close/>
                  <a:moveTo>
                    <a:pt x="149509" y="11879"/>
                  </a:moveTo>
                  <a:cubicBezTo>
                    <a:pt x="142906" y="14711"/>
                    <a:pt x="85948" y="39202"/>
                    <a:pt x="42269" y="56118"/>
                  </a:cubicBezTo>
                  <a:cubicBezTo>
                    <a:pt x="23524" y="63382"/>
                    <a:pt x="19304" y="69582"/>
                    <a:pt x="19780" y="72084"/>
                  </a:cubicBezTo>
                  <a:cubicBezTo>
                    <a:pt x="20440" y="75743"/>
                    <a:pt x="29519" y="80391"/>
                    <a:pt x="38704" y="80391"/>
                  </a:cubicBezTo>
                  <a:cubicBezTo>
                    <a:pt x="55277" y="80391"/>
                    <a:pt x="125619" y="59222"/>
                    <a:pt x="151298" y="43302"/>
                  </a:cubicBezTo>
                  <a:cubicBezTo>
                    <a:pt x="164207" y="35293"/>
                    <a:pt x="168591" y="24153"/>
                    <a:pt x="166161" y="17689"/>
                  </a:cubicBezTo>
                  <a:cubicBezTo>
                    <a:pt x="164273" y="12684"/>
                    <a:pt x="158218" y="10512"/>
                    <a:pt x="149509" y="1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775087" y="4037071"/>
              <a:ext cx="178690" cy="94588"/>
            </a:xfrm>
            <a:custGeom>
              <a:avLst/>
              <a:gdLst/>
              <a:ahLst/>
              <a:cxnLst/>
              <a:rect l="l" t="t" r="r" b="b"/>
              <a:pathLst>
                <a:path w="224767" h="118978" extrusionOk="0">
                  <a:moveTo>
                    <a:pt x="47210" y="119725"/>
                  </a:moveTo>
                  <a:cubicBezTo>
                    <a:pt x="30913" y="119725"/>
                    <a:pt x="11765" y="111485"/>
                    <a:pt x="9256" y="98160"/>
                  </a:cubicBezTo>
                  <a:cubicBezTo>
                    <a:pt x="6813" y="85205"/>
                    <a:pt x="19655" y="73135"/>
                    <a:pt x="47414" y="62273"/>
                  </a:cubicBezTo>
                  <a:cubicBezTo>
                    <a:pt x="109377" y="38046"/>
                    <a:pt x="192079" y="2311"/>
                    <a:pt x="192911" y="1954"/>
                  </a:cubicBezTo>
                  <a:cubicBezTo>
                    <a:pt x="193307" y="1783"/>
                    <a:pt x="193723" y="1657"/>
                    <a:pt x="194152" y="1585"/>
                  </a:cubicBezTo>
                  <a:cubicBezTo>
                    <a:pt x="212911" y="-1598"/>
                    <a:pt x="226976" y="4404"/>
                    <a:pt x="231955" y="17524"/>
                  </a:cubicBezTo>
                  <a:cubicBezTo>
                    <a:pt x="238135" y="33820"/>
                    <a:pt x="227808" y="54349"/>
                    <a:pt x="206830" y="67449"/>
                  </a:cubicBezTo>
                  <a:cubicBezTo>
                    <a:pt x="169160" y="90982"/>
                    <a:pt x="72301" y="119725"/>
                    <a:pt x="47210" y="119725"/>
                  </a:cubicBezTo>
                  <a:close/>
                  <a:moveTo>
                    <a:pt x="196569" y="12097"/>
                  </a:moveTo>
                  <a:cubicBezTo>
                    <a:pt x="188850" y="15431"/>
                    <a:pt x="110638" y="49113"/>
                    <a:pt x="51303" y="72303"/>
                  </a:cubicBezTo>
                  <a:cubicBezTo>
                    <a:pt x="26595" y="81969"/>
                    <a:pt x="18837" y="90969"/>
                    <a:pt x="19821" y="96166"/>
                  </a:cubicBezTo>
                  <a:cubicBezTo>
                    <a:pt x="21042" y="102617"/>
                    <a:pt x="34598" y="108962"/>
                    <a:pt x="47190" y="108962"/>
                  </a:cubicBezTo>
                  <a:cubicBezTo>
                    <a:pt x="70650" y="108962"/>
                    <a:pt x="165436" y="80570"/>
                    <a:pt x="201112" y="58324"/>
                  </a:cubicBezTo>
                  <a:cubicBezTo>
                    <a:pt x="219567" y="46789"/>
                    <a:pt x="225543" y="30994"/>
                    <a:pt x="221872" y="21347"/>
                  </a:cubicBezTo>
                  <a:cubicBezTo>
                    <a:pt x="218861" y="13391"/>
                    <a:pt x="209669" y="10069"/>
                    <a:pt x="196569" y="12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59442" y="3989504"/>
              <a:ext cx="195238" cy="102816"/>
            </a:xfrm>
            <a:custGeom>
              <a:avLst/>
              <a:gdLst/>
              <a:ahLst/>
              <a:cxnLst/>
              <a:rect l="l" t="t" r="r" b="b"/>
              <a:pathLst>
                <a:path w="245582" h="129328" extrusionOk="0">
                  <a:moveTo>
                    <a:pt x="50217" y="130075"/>
                  </a:moveTo>
                  <a:cubicBezTo>
                    <a:pt x="32640" y="130075"/>
                    <a:pt x="11986" y="121234"/>
                    <a:pt x="9278" y="106965"/>
                  </a:cubicBezTo>
                  <a:cubicBezTo>
                    <a:pt x="6637" y="93052"/>
                    <a:pt x="20582" y="79985"/>
                    <a:pt x="50725" y="68133"/>
                  </a:cubicBezTo>
                  <a:cubicBezTo>
                    <a:pt x="118544" y="41450"/>
                    <a:pt x="209197" y="2367"/>
                    <a:pt x="210114" y="1977"/>
                  </a:cubicBezTo>
                  <a:cubicBezTo>
                    <a:pt x="210524" y="1799"/>
                    <a:pt x="210960" y="1674"/>
                    <a:pt x="211402" y="1608"/>
                  </a:cubicBezTo>
                  <a:cubicBezTo>
                    <a:pt x="231871" y="-1780"/>
                    <a:pt x="247382" y="4962"/>
                    <a:pt x="252724" y="19436"/>
                  </a:cubicBezTo>
                  <a:cubicBezTo>
                    <a:pt x="259221" y="37033"/>
                    <a:pt x="247936" y="58968"/>
                    <a:pt x="225288" y="72775"/>
                  </a:cubicBezTo>
                  <a:cubicBezTo>
                    <a:pt x="185644" y="96942"/>
                    <a:pt x="79574" y="130075"/>
                    <a:pt x="50217" y="130075"/>
                  </a:cubicBezTo>
                  <a:close/>
                  <a:moveTo>
                    <a:pt x="213759" y="12113"/>
                  </a:moveTo>
                  <a:cubicBezTo>
                    <a:pt x="205552" y="15646"/>
                    <a:pt x="119680" y="52550"/>
                    <a:pt x="54667" y="78143"/>
                  </a:cubicBezTo>
                  <a:cubicBezTo>
                    <a:pt x="20219" y="91699"/>
                    <a:pt x="19315" y="102092"/>
                    <a:pt x="19863" y="104958"/>
                  </a:cubicBezTo>
                  <a:cubicBezTo>
                    <a:pt x="21243" y="112221"/>
                    <a:pt x="36278" y="119326"/>
                    <a:pt x="50236" y="119326"/>
                  </a:cubicBezTo>
                  <a:cubicBezTo>
                    <a:pt x="75387" y="119326"/>
                    <a:pt x="179516" y="88100"/>
                    <a:pt x="219702" y="63590"/>
                  </a:cubicBezTo>
                  <a:cubicBezTo>
                    <a:pt x="239993" y="51216"/>
                    <a:pt x="246609" y="33876"/>
                    <a:pt x="242641" y="23160"/>
                  </a:cubicBezTo>
                  <a:cubicBezTo>
                    <a:pt x="239260" y="14015"/>
                    <a:pt x="228471" y="9908"/>
                    <a:pt x="213759" y="12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765144" y="3945942"/>
              <a:ext cx="194829" cy="102839"/>
            </a:xfrm>
            <a:custGeom>
              <a:avLst/>
              <a:gdLst/>
              <a:ahLst/>
              <a:cxnLst/>
              <a:rect l="l" t="t" r="r" b="b"/>
              <a:pathLst>
                <a:path w="245068" h="129357" extrusionOk="0">
                  <a:moveTo>
                    <a:pt x="50256" y="130104"/>
                  </a:moveTo>
                  <a:cubicBezTo>
                    <a:pt x="32653" y="130104"/>
                    <a:pt x="11992" y="121256"/>
                    <a:pt x="9278" y="106941"/>
                  </a:cubicBezTo>
                  <a:cubicBezTo>
                    <a:pt x="6637" y="93015"/>
                    <a:pt x="20615" y="79954"/>
                    <a:pt x="50771" y="68135"/>
                  </a:cubicBezTo>
                  <a:cubicBezTo>
                    <a:pt x="118590" y="41565"/>
                    <a:pt x="209137" y="2389"/>
                    <a:pt x="210055" y="1986"/>
                  </a:cubicBezTo>
                  <a:cubicBezTo>
                    <a:pt x="210457" y="1821"/>
                    <a:pt x="210873" y="1696"/>
                    <a:pt x="211303" y="1616"/>
                  </a:cubicBezTo>
                  <a:cubicBezTo>
                    <a:pt x="231521" y="-1744"/>
                    <a:pt x="246820" y="4753"/>
                    <a:pt x="252155" y="19022"/>
                  </a:cubicBezTo>
                  <a:cubicBezTo>
                    <a:pt x="258758" y="36751"/>
                    <a:pt x="247533" y="58904"/>
                    <a:pt x="224806" y="72889"/>
                  </a:cubicBezTo>
                  <a:cubicBezTo>
                    <a:pt x="185584" y="97030"/>
                    <a:pt x="79798" y="130104"/>
                    <a:pt x="50256" y="130104"/>
                  </a:cubicBezTo>
                  <a:close/>
                  <a:moveTo>
                    <a:pt x="213700" y="12135"/>
                  </a:moveTo>
                  <a:cubicBezTo>
                    <a:pt x="205551" y="15654"/>
                    <a:pt x="119733" y="52677"/>
                    <a:pt x="54700" y="78165"/>
                  </a:cubicBezTo>
                  <a:cubicBezTo>
                    <a:pt x="20232" y="91668"/>
                    <a:pt x="19321" y="102074"/>
                    <a:pt x="19869" y="104947"/>
                  </a:cubicBezTo>
                  <a:cubicBezTo>
                    <a:pt x="21236" y="112210"/>
                    <a:pt x="36291" y="119341"/>
                    <a:pt x="50243" y="119341"/>
                  </a:cubicBezTo>
                  <a:cubicBezTo>
                    <a:pt x="75539" y="119341"/>
                    <a:pt x="179410" y="88175"/>
                    <a:pt x="219154" y="63718"/>
                  </a:cubicBezTo>
                  <a:cubicBezTo>
                    <a:pt x="239544" y="51172"/>
                    <a:pt x="246114" y="33628"/>
                    <a:pt x="242059" y="22779"/>
                  </a:cubicBezTo>
                  <a:cubicBezTo>
                    <a:pt x="238672" y="13733"/>
                    <a:pt x="228325" y="9870"/>
                    <a:pt x="213700" y="1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007832" y="2874273"/>
              <a:ext cx="386810" cy="222785"/>
            </a:xfrm>
            <a:custGeom>
              <a:avLst/>
              <a:gdLst/>
              <a:ahLst/>
              <a:cxnLst/>
              <a:rect l="l" t="t" r="r" b="b"/>
              <a:pathLst>
                <a:path w="486553" h="280233" extrusionOk="0">
                  <a:moveTo>
                    <a:pt x="229146" y="103350"/>
                  </a:moveTo>
                  <a:cubicBezTo>
                    <a:pt x="229146" y="103350"/>
                    <a:pt x="390648" y="317181"/>
                    <a:pt x="495517" y="275622"/>
                  </a:cubicBezTo>
                  <a:cubicBezTo>
                    <a:pt x="432108" y="232115"/>
                    <a:pt x="374259" y="181028"/>
                    <a:pt x="323245" y="123483"/>
                  </a:cubicBezTo>
                  <a:cubicBezTo>
                    <a:pt x="244755" y="32718"/>
                    <a:pt x="239803" y="747"/>
                    <a:pt x="239803" y="747"/>
                  </a:cubicBezTo>
                  <a:cubicBezTo>
                    <a:pt x="239803" y="747"/>
                    <a:pt x="63120" y="113657"/>
                    <a:pt x="26296" y="157831"/>
                  </a:cubicBezTo>
                  <a:cubicBezTo>
                    <a:pt x="17923" y="168548"/>
                    <a:pt x="12007" y="180975"/>
                    <a:pt x="8963" y="19422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07438" y="3107600"/>
              <a:ext cx="457708" cy="349356"/>
            </a:xfrm>
            <a:custGeom>
              <a:avLst/>
              <a:gdLst/>
              <a:ahLst/>
              <a:cxnLst/>
              <a:rect l="l" t="t" r="r" b="b"/>
              <a:pathLst>
                <a:path w="575733" h="439442" extrusionOk="0">
                  <a:moveTo>
                    <a:pt x="582148" y="24781"/>
                  </a:moveTo>
                  <a:cubicBezTo>
                    <a:pt x="580345" y="44029"/>
                    <a:pt x="575670" y="62900"/>
                    <a:pt x="568282" y="80768"/>
                  </a:cubicBezTo>
                  <a:cubicBezTo>
                    <a:pt x="548255" y="124697"/>
                    <a:pt x="496467" y="116727"/>
                    <a:pt x="496467" y="116727"/>
                  </a:cubicBezTo>
                  <a:cubicBezTo>
                    <a:pt x="496467" y="116727"/>
                    <a:pt x="464166" y="284153"/>
                    <a:pt x="421101" y="335946"/>
                  </a:cubicBezTo>
                  <a:cubicBezTo>
                    <a:pt x="378036" y="387740"/>
                    <a:pt x="257657" y="431690"/>
                    <a:pt x="138038" y="371913"/>
                  </a:cubicBezTo>
                  <a:cubicBezTo>
                    <a:pt x="18418" y="312136"/>
                    <a:pt x="34371" y="164540"/>
                    <a:pt x="34371" y="164540"/>
                  </a:cubicBezTo>
                  <a:cubicBezTo>
                    <a:pt x="34371" y="164540"/>
                    <a:pt x="106185" y="164540"/>
                    <a:pt x="134076" y="96707"/>
                  </a:cubicBezTo>
                  <a:cubicBezTo>
                    <a:pt x="161967" y="28875"/>
                    <a:pt x="126106" y="-2998"/>
                    <a:pt x="54292" y="1096"/>
                  </a:cubicBezTo>
                  <a:cubicBezTo>
                    <a:pt x="37494" y="1743"/>
                    <a:pt x="21449" y="8260"/>
                    <a:pt x="8963" y="19512"/>
                  </a:cubicBezTo>
                  <a:cubicBezTo>
                    <a:pt x="9504" y="24134"/>
                    <a:pt x="9934" y="28234"/>
                    <a:pt x="10283" y="31463"/>
                  </a:cubicBezTo>
                  <a:cubicBezTo>
                    <a:pt x="12759" y="60965"/>
                    <a:pt x="15130" y="257562"/>
                    <a:pt x="32357" y="289111"/>
                  </a:cubicBezTo>
                  <a:cubicBezTo>
                    <a:pt x="49584" y="320660"/>
                    <a:pt x="102230" y="447583"/>
                    <a:pt x="273643" y="439851"/>
                  </a:cubicBezTo>
                  <a:cubicBezTo>
                    <a:pt x="397119" y="434139"/>
                    <a:pt x="459372" y="333583"/>
                    <a:pt x="483915" y="269732"/>
                  </a:cubicBezTo>
                  <a:cubicBezTo>
                    <a:pt x="499657" y="225412"/>
                    <a:pt x="509535" y="179231"/>
                    <a:pt x="513312" y="132350"/>
                  </a:cubicBezTo>
                  <a:cubicBezTo>
                    <a:pt x="513312" y="132350"/>
                    <a:pt x="584696" y="119963"/>
                    <a:pt x="584696" y="61038"/>
                  </a:cubicBezTo>
                  <a:cubicBezTo>
                    <a:pt x="584492" y="48915"/>
                    <a:pt x="583640" y="36812"/>
                    <a:pt x="582148" y="24781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2700000">
              <a:off x="7194302" y="3066939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196821" h="196821" extrusionOk="0">
                  <a:moveTo>
                    <a:pt x="205784" y="99157"/>
                  </a:moveTo>
                  <a:cubicBezTo>
                    <a:pt x="205784" y="153508"/>
                    <a:pt x="161724" y="197568"/>
                    <a:pt x="107373" y="197568"/>
                  </a:cubicBezTo>
                  <a:cubicBezTo>
                    <a:pt x="53023" y="197568"/>
                    <a:pt x="8963" y="153508"/>
                    <a:pt x="8963" y="99157"/>
                  </a:cubicBezTo>
                  <a:cubicBezTo>
                    <a:pt x="8963" y="44807"/>
                    <a:pt x="53023" y="746"/>
                    <a:pt x="107373" y="746"/>
                  </a:cubicBezTo>
                  <a:cubicBezTo>
                    <a:pt x="161724" y="746"/>
                    <a:pt x="205784" y="44807"/>
                    <a:pt x="205784" y="9915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6999126" y="2870331"/>
              <a:ext cx="470168" cy="591071"/>
            </a:xfrm>
            <a:custGeom>
              <a:avLst/>
              <a:gdLst/>
              <a:ahLst/>
              <a:cxnLst/>
              <a:rect l="l" t="t" r="r" b="b"/>
              <a:pathLst>
                <a:path w="591406" h="743485" extrusionOk="0">
                  <a:moveTo>
                    <a:pt x="268900" y="744232"/>
                  </a:moveTo>
                  <a:cubicBezTo>
                    <a:pt x="117394" y="744232"/>
                    <a:pt x="62854" y="638551"/>
                    <a:pt x="41902" y="597963"/>
                  </a:cubicBezTo>
                  <a:cubicBezTo>
                    <a:pt x="40397" y="595031"/>
                    <a:pt x="39070" y="592463"/>
                    <a:pt x="37941" y="590337"/>
                  </a:cubicBezTo>
                  <a:cubicBezTo>
                    <a:pt x="25118" y="566850"/>
                    <a:pt x="20436" y="465639"/>
                    <a:pt x="17069" y="372617"/>
                  </a:cubicBezTo>
                  <a:cubicBezTo>
                    <a:pt x="16349" y="352808"/>
                    <a:pt x="15748" y="337152"/>
                    <a:pt x="15233" y="330569"/>
                  </a:cubicBezTo>
                  <a:cubicBezTo>
                    <a:pt x="14903" y="326759"/>
                    <a:pt x="14335" y="321879"/>
                    <a:pt x="13662" y="316161"/>
                  </a:cubicBezTo>
                  <a:cubicBezTo>
                    <a:pt x="8921" y="275533"/>
                    <a:pt x="93" y="199916"/>
                    <a:pt x="33576" y="159783"/>
                  </a:cubicBezTo>
                  <a:cubicBezTo>
                    <a:pt x="70507" y="115503"/>
                    <a:pt x="241075" y="6224"/>
                    <a:pt x="248318" y="1602"/>
                  </a:cubicBezTo>
                  <a:cubicBezTo>
                    <a:pt x="250814" y="-3"/>
                    <a:pt x="254142" y="717"/>
                    <a:pt x="255747" y="3206"/>
                  </a:cubicBezTo>
                  <a:cubicBezTo>
                    <a:pt x="256143" y="3827"/>
                    <a:pt x="256414" y="4520"/>
                    <a:pt x="256533" y="5246"/>
                  </a:cubicBezTo>
                  <a:cubicBezTo>
                    <a:pt x="256664" y="5907"/>
                    <a:pt x="263545" y="38433"/>
                    <a:pt x="338323" y="125599"/>
                  </a:cubicBezTo>
                  <a:cubicBezTo>
                    <a:pt x="387786" y="181355"/>
                    <a:pt x="443701" y="231029"/>
                    <a:pt x="504890" y="273578"/>
                  </a:cubicBezTo>
                  <a:cubicBezTo>
                    <a:pt x="511936" y="262518"/>
                    <a:pt x="529222" y="237711"/>
                    <a:pt x="544508" y="234304"/>
                  </a:cubicBezTo>
                  <a:cubicBezTo>
                    <a:pt x="552815" y="232448"/>
                    <a:pt x="560890" y="234443"/>
                    <a:pt x="567883" y="240035"/>
                  </a:cubicBezTo>
                  <a:cubicBezTo>
                    <a:pt x="590333" y="258035"/>
                    <a:pt x="600370" y="313110"/>
                    <a:pt x="600370" y="359721"/>
                  </a:cubicBezTo>
                  <a:cubicBezTo>
                    <a:pt x="600370" y="413865"/>
                    <a:pt x="544449" y="431489"/>
                    <a:pt x="528641" y="435398"/>
                  </a:cubicBezTo>
                  <a:cubicBezTo>
                    <a:pt x="524594" y="481387"/>
                    <a:pt x="514735" y="526677"/>
                    <a:pt x="499297" y="570184"/>
                  </a:cubicBezTo>
                  <a:cubicBezTo>
                    <a:pt x="479984" y="620400"/>
                    <a:pt x="420471" y="737577"/>
                    <a:pt x="284192" y="743843"/>
                  </a:cubicBezTo>
                  <a:cubicBezTo>
                    <a:pt x="278969" y="744113"/>
                    <a:pt x="273885" y="744232"/>
                    <a:pt x="268900" y="744232"/>
                  </a:cubicBezTo>
                  <a:close/>
                  <a:moveTo>
                    <a:pt x="248186" y="14477"/>
                  </a:moveTo>
                  <a:cubicBezTo>
                    <a:pt x="217192" y="34517"/>
                    <a:pt x="73927" y="128181"/>
                    <a:pt x="41817" y="166676"/>
                  </a:cubicBezTo>
                  <a:cubicBezTo>
                    <a:pt x="11291" y="203270"/>
                    <a:pt x="20106" y="278676"/>
                    <a:pt x="24332" y="314913"/>
                  </a:cubicBezTo>
                  <a:cubicBezTo>
                    <a:pt x="24992" y="320770"/>
                    <a:pt x="25607" y="325775"/>
                    <a:pt x="25930" y="329664"/>
                  </a:cubicBezTo>
                  <a:cubicBezTo>
                    <a:pt x="26511" y="336498"/>
                    <a:pt x="27053" y="351454"/>
                    <a:pt x="27799" y="372227"/>
                  </a:cubicBezTo>
                  <a:cubicBezTo>
                    <a:pt x="30030" y="433806"/>
                    <a:pt x="34679" y="561950"/>
                    <a:pt x="47357" y="585186"/>
                  </a:cubicBezTo>
                  <a:cubicBezTo>
                    <a:pt x="48558" y="587372"/>
                    <a:pt x="49912" y="590000"/>
                    <a:pt x="51470" y="593017"/>
                  </a:cubicBezTo>
                  <a:cubicBezTo>
                    <a:pt x="72243" y="633296"/>
                    <a:pt x="127213" y="740105"/>
                    <a:pt x="283684" y="733126"/>
                  </a:cubicBezTo>
                  <a:cubicBezTo>
                    <a:pt x="413624" y="727111"/>
                    <a:pt x="470687" y="614563"/>
                    <a:pt x="489182" y="566447"/>
                  </a:cubicBezTo>
                  <a:cubicBezTo>
                    <a:pt x="504725" y="522610"/>
                    <a:pt x="514491" y="476930"/>
                    <a:pt x="518235" y="430571"/>
                  </a:cubicBezTo>
                  <a:cubicBezTo>
                    <a:pt x="518426" y="428121"/>
                    <a:pt x="520256" y="426120"/>
                    <a:pt x="522672" y="425705"/>
                  </a:cubicBezTo>
                  <a:cubicBezTo>
                    <a:pt x="525406" y="425216"/>
                    <a:pt x="589600" y="413324"/>
                    <a:pt x="589600" y="359721"/>
                  </a:cubicBezTo>
                  <a:cubicBezTo>
                    <a:pt x="589600" y="307637"/>
                    <a:pt x="577899" y="261878"/>
                    <a:pt x="561148" y="248441"/>
                  </a:cubicBezTo>
                  <a:cubicBezTo>
                    <a:pt x="556664" y="244862"/>
                    <a:pt x="551989" y="243667"/>
                    <a:pt x="546839" y="244822"/>
                  </a:cubicBezTo>
                  <a:cubicBezTo>
                    <a:pt x="536208" y="247186"/>
                    <a:pt x="519291" y="270085"/>
                    <a:pt x="511117" y="283965"/>
                  </a:cubicBezTo>
                  <a:cubicBezTo>
                    <a:pt x="509611" y="286527"/>
                    <a:pt x="506310" y="287379"/>
                    <a:pt x="503748" y="285873"/>
                  </a:cubicBezTo>
                  <a:cubicBezTo>
                    <a:pt x="503642" y="285807"/>
                    <a:pt x="503537" y="285741"/>
                    <a:pt x="503431" y="285668"/>
                  </a:cubicBezTo>
                  <a:cubicBezTo>
                    <a:pt x="439673" y="241904"/>
                    <a:pt x="381487" y="190526"/>
                    <a:pt x="330175" y="132671"/>
                  </a:cubicBezTo>
                  <a:cubicBezTo>
                    <a:pt x="271673" y="64488"/>
                    <a:pt x="253640" y="28740"/>
                    <a:pt x="248186" y="1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6975240" y="3040386"/>
              <a:ext cx="378426" cy="159895"/>
            </a:xfrm>
            <a:custGeom>
              <a:avLst/>
              <a:gdLst/>
              <a:ahLst/>
              <a:cxnLst/>
              <a:rect l="l" t="t" r="r" b="b"/>
              <a:pathLst>
                <a:path w="476008" h="201126" extrusionOk="0">
                  <a:moveTo>
                    <a:pt x="109526" y="747"/>
                  </a:moveTo>
                  <a:cubicBezTo>
                    <a:pt x="165064" y="747"/>
                    <a:pt x="210090" y="45772"/>
                    <a:pt x="210090" y="101310"/>
                  </a:cubicBezTo>
                  <a:cubicBezTo>
                    <a:pt x="210090" y="156848"/>
                    <a:pt x="165064" y="201873"/>
                    <a:pt x="109526" y="201873"/>
                  </a:cubicBezTo>
                  <a:cubicBezTo>
                    <a:pt x="53988" y="201873"/>
                    <a:pt x="8963" y="156848"/>
                    <a:pt x="8963" y="101310"/>
                  </a:cubicBezTo>
                  <a:cubicBezTo>
                    <a:pt x="8963" y="45772"/>
                    <a:pt x="53988" y="747"/>
                    <a:pt x="109526" y="747"/>
                  </a:cubicBezTo>
                  <a:close/>
                  <a:moveTo>
                    <a:pt x="384408" y="747"/>
                  </a:moveTo>
                  <a:cubicBezTo>
                    <a:pt x="439946" y="747"/>
                    <a:pt x="484971" y="45772"/>
                    <a:pt x="484971" y="101310"/>
                  </a:cubicBezTo>
                  <a:cubicBezTo>
                    <a:pt x="484971" y="156848"/>
                    <a:pt x="439946" y="201873"/>
                    <a:pt x="384408" y="201873"/>
                  </a:cubicBezTo>
                  <a:cubicBezTo>
                    <a:pt x="328871" y="201873"/>
                    <a:pt x="283845" y="156848"/>
                    <a:pt x="283845" y="101310"/>
                  </a:cubicBezTo>
                  <a:cubicBezTo>
                    <a:pt x="283845" y="45772"/>
                    <a:pt x="328871" y="747"/>
                    <a:pt x="384408" y="7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989010" y="3095215"/>
              <a:ext cx="364642" cy="105113"/>
            </a:xfrm>
            <a:custGeom>
              <a:avLst/>
              <a:gdLst/>
              <a:ahLst/>
              <a:cxnLst/>
              <a:rect l="l" t="t" r="r" b="b"/>
              <a:pathLst>
                <a:path w="458669" h="132217" extrusionOk="0">
                  <a:moveTo>
                    <a:pt x="8963" y="88929"/>
                  </a:moveTo>
                  <a:cubicBezTo>
                    <a:pt x="40380" y="134807"/>
                    <a:pt x="103036" y="146527"/>
                    <a:pt x="148913" y="115110"/>
                  </a:cubicBezTo>
                  <a:cubicBezTo>
                    <a:pt x="185401" y="90124"/>
                    <a:pt x="201307" y="44254"/>
                    <a:pt x="188128" y="2041"/>
                  </a:cubicBezTo>
                  <a:cubicBezTo>
                    <a:pt x="179729" y="20450"/>
                    <a:pt x="169719" y="34342"/>
                    <a:pt x="158844" y="35201"/>
                  </a:cubicBezTo>
                  <a:cubicBezTo>
                    <a:pt x="124819" y="38106"/>
                    <a:pt x="118466" y="30790"/>
                    <a:pt x="92193" y="32296"/>
                  </a:cubicBezTo>
                  <a:cubicBezTo>
                    <a:pt x="75184" y="33372"/>
                    <a:pt x="35210" y="65885"/>
                    <a:pt x="8963" y="88929"/>
                  </a:cubicBezTo>
                  <a:close/>
                  <a:moveTo>
                    <a:pt x="367075" y="132965"/>
                  </a:moveTo>
                  <a:cubicBezTo>
                    <a:pt x="422626" y="132905"/>
                    <a:pt x="467632" y="87846"/>
                    <a:pt x="467632" y="32296"/>
                  </a:cubicBezTo>
                  <a:cubicBezTo>
                    <a:pt x="467632" y="21566"/>
                    <a:pt x="465889" y="10915"/>
                    <a:pt x="462468" y="747"/>
                  </a:cubicBezTo>
                  <a:cubicBezTo>
                    <a:pt x="427585" y="63085"/>
                    <a:pt x="385055" y="30572"/>
                    <a:pt x="342413" y="26267"/>
                  </a:cubicBezTo>
                  <a:cubicBezTo>
                    <a:pt x="316794" y="23679"/>
                    <a:pt x="292673" y="51893"/>
                    <a:pt x="276740" y="76549"/>
                  </a:cubicBezTo>
                  <a:cubicBezTo>
                    <a:pt x="293604" y="111062"/>
                    <a:pt x="328659" y="132958"/>
                    <a:pt x="367075" y="132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970965" y="3036121"/>
              <a:ext cx="386983" cy="168452"/>
            </a:xfrm>
            <a:custGeom>
              <a:avLst/>
              <a:gdLst/>
              <a:ahLst/>
              <a:cxnLst/>
              <a:rect l="l" t="t" r="r" b="b"/>
              <a:pathLst>
                <a:path w="486771" h="211889" extrusionOk="0">
                  <a:moveTo>
                    <a:pt x="389790" y="747"/>
                  </a:moveTo>
                  <a:cubicBezTo>
                    <a:pt x="347854" y="747"/>
                    <a:pt x="311643" y="25296"/>
                    <a:pt x="294482" y="60721"/>
                  </a:cubicBezTo>
                  <a:cubicBezTo>
                    <a:pt x="255393" y="26148"/>
                    <a:pt x="212354" y="63079"/>
                    <a:pt x="211905" y="63455"/>
                  </a:cubicBezTo>
                  <a:cubicBezTo>
                    <a:pt x="211806" y="63541"/>
                    <a:pt x="211767" y="63666"/>
                    <a:pt x="211674" y="63759"/>
                  </a:cubicBezTo>
                  <a:cubicBezTo>
                    <a:pt x="195167" y="26690"/>
                    <a:pt x="158038" y="747"/>
                    <a:pt x="114907" y="747"/>
                  </a:cubicBezTo>
                  <a:cubicBezTo>
                    <a:pt x="56491" y="747"/>
                    <a:pt x="8963" y="48288"/>
                    <a:pt x="8963" y="106691"/>
                  </a:cubicBezTo>
                  <a:cubicBezTo>
                    <a:pt x="8963" y="165095"/>
                    <a:pt x="56504" y="212636"/>
                    <a:pt x="114907" y="212636"/>
                  </a:cubicBezTo>
                  <a:cubicBezTo>
                    <a:pt x="173311" y="212636"/>
                    <a:pt x="220852" y="165095"/>
                    <a:pt x="220852" y="106691"/>
                  </a:cubicBezTo>
                  <a:cubicBezTo>
                    <a:pt x="220833" y="95176"/>
                    <a:pt x="218931" y="83746"/>
                    <a:pt x="215213" y="72851"/>
                  </a:cubicBezTo>
                  <a:cubicBezTo>
                    <a:pt x="216606" y="72924"/>
                    <a:pt x="217973" y="72448"/>
                    <a:pt x="219023" y="71530"/>
                  </a:cubicBezTo>
                  <a:cubicBezTo>
                    <a:pt x="220575" y="70164"/>
                    <a:pt x="257380" y="38687"/>
                    <a:pt x="290104" y="71148"/>
                  </a:cubicBezTo>
                  <a:cubicBezTo>
                    <a:pt x="285984" y="82544"/>
                    <a:pt x="283871" y="94562"/>
                    <a:pt x="283845" y="106678"/>
                  </a:cubicBezTo>
                  <a:cubicBezTo>
                    <a:pt x="283845" y="165101"/>
                    <a:pt x="331386" y="212623"/>
                    <a:pt x="389790" y="212623"/>
                  </a:cubicBezTo>
                  <a:cubicBezTo>
                    <a:pt x="448193" y="212623"/>
                    <a:pt x="495734" y="165082"/>
                    <a:pt x="495734" y="106678"/>
                  </a:cubicBezTo>
                  <a:cubicBezTo>
                    <a:pt x="495734" y="48275"/>
                    <a:pt x="448206" y="747"/>
                    <a:pt x="389790" y="747"/>
                  </a:cubicBezTo>
                  <a:close/>
                  <a:moveTo>
                    <a:pt x="114907" y="201873"/>
                  </a:moveTo>
                  <a:cubicBezTo>
                    <a:pt x="62427" y="201873"/>
                    <a:pt x="19725" y="159172"/>
                    <a:pt x="19725" y="106691"/>
                  </a:cubicBezTo>
                  <a:cubicBezTo>
                    <a:pt x="19725" y="54211"/>
                    <a:pt x="62427" y="11516"/>
                    <a:pt x="114907" y="11516"/>
                  </a:cubicBezTo>
                  <a:cubicBezTo>
                    <a:pt x="167388" y="11516"/>
                    <a:pt x="210083" y="54217"/>
                    <a:pt x="210083" y="106691"/>
                  </a:cubicBezTo>
                  <a:cubicBezTo>
                    <a:pt x="210083" y="159165"/>
                    <a:pt x="167381" y="201860"/>
                    <a:pt x="114907" y="201860"/>
                  </a:cubicBezTo>
                  <a:close/>
                  <a:moveTo>
                    <a:pt x="389790" y="201873"/>
                  </a:moveTo>
                  <a:cubicBezTo>
                    <a:pt x="337309" y="201873"/>
                    <a:pt x="294608" y="159172"/>
                    <a:pt x="294608" y="106691"/>
                  </a:cubicBezTo>
                  <a:cubicBezTo>
                    <a:pt x="294608" y="54211"/>
                    <a:pt x="337309" y="11516"/>
                    <a:pt x="389790" y="11516"/>
                  </a:cubicBezTo>
                  <a:cubicBezTo>
                    <a:pt x="442270" y="11516"/>
                    <a:pt x="484965" y="54217"/>
                    <a:pt x="484965" y="106691"/>
                  </a:cubicBezTo>
                  <a:cubicBezTo>
                    <a:pt x="484965" y="159165"/>
                    <a:pt x="442263" y="201860"/>
                    <a:pt x="389790" y="201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021597" y="2976185"/>
              <a:ext cx="279728" cy="333872"/>
            </a:xfrm>
            <a:custGeom>
              <a:avLst/>
              <a:gdLst/>
              <a:ahLst/>
              <a:cxnLst/>
              <a:rect l="l" t="t" r="r" b="b"/>
              <a:pathLst>
                <a:path w="351859" h="419965" extrusionOk="0">
                  <a:moveTo>
                    <a:pt x="14351" y="59912"/>
                  </a:moveTo>
                  <a:cubicBezTo>
                    <a:pt x="13229" y="59906"/>
                    <a:pt x="12139" y="59562"/>
                    <a:pt x="11221" y="58915"/>
                  </a:cubicBezTo>
                  <a:cubicBezTo>
                    <a:pt x="8798" y="57185"/>
                    <a:pt x="8237" y="53818"/>
                    <a:pt x="9967" y="51395"/>
                  </a:cubicBezTo>
                  <a:cubicBezTo>
                    <a:pt x="11565" y="49163"/>
                    <a:pt x="49512" y="-2902"/>
                    <a:pt x="111171" y="9967"/>
                  </a:cubicBezTo>
                  <a:cubicBezTo>
                    <a:pt x="114089" y="10575"/>
                    <a:pt x="115958" y="13434"/>
                    <a:pt x="115350" y="16353"/>
                  </a:cubicBezTo>
                  <a:cubicBezTo>
                    <a:pt x="114743" y="19271"/>
                    <a:pt x="111884" y="21140"/>
                    <a:pt x="108965" y="20532"/>
                  </a:cubicBezTo>
                  <a:cubicBezTo>
                    <a:pt x="54253" y="9182"/>
                    <a:pt x="19086" y="57192"/>
                    <a:pt x="18735" y="57687"/>
                  </a:cubicBezTo>
                  <a:cubicBezTo>
                    <a:pt x="17712" y="59087"/>
                    <a:pt x="16088" y="59912"/>
                    <a:pt x="14351" y="59912"/>
                  </a:cubicBezTo>
                  <a:close/>
                  <a:moveTo>
                    <a:pt x="358934" y="56155"/>
                  </a:moveTo>
                  <a:cubicBezTo>
                    <a:pt x="361193" y="54227"/>
                    <a:pt x="361463" y="50833"/>
                    <a:pt x="359542" y="48568"/>
                  </a:cubicBezTo>
                  <a:cubicBezTo>
                    <a:pt x="301244" y="-19871"/>
                    <a:pt x="238707" y="5174"/>
                    <a:pt x="238047" y="5411"/>
                  </a:cubicBezTo>
                  <a:cubicBezTo>
                    <a:pt x="235313" y="6593"/>
                    <a:pt x="234059" y="9763"/>
                    <a:pt x="235234" y="12496"/>
                  </a:cubicBezTo>
                  <a:cubicBezTo>
                    <a:pt x="236389" y="15171"/>
                    <a:pt x="239473" y="16445"/>
                    <a:pt x="242180" y="15362"/>
                  </a:cubicBezTo>
                  <a:cubicBezTo>
                    <a:pt x="244419" y="14438"/>
                    <a:pt x="298306" y="-6679"/>
                    <a:pt x="351328" y="55548"/>
                  </a:cubicBezTo>
                  <a:cubicBezTo>
                    <a:pt x="352351" y="56750"/>
                    <a:pt x="353850" y="57443"/>
                    <a:pt x="355428" y="57443"/>
                  </a:cubicBezTo>
                  <a:cubicBezTo>
                    <a:pt x="356716" y="57449"/>
                    <a:pt x="357957" y="56994"/>
                    <a:pt x="358934" y="56155"/>
                  </a:cubicBezTo>
                  <a:close/>
                  <a:moveTo>
                    <a:pt x="183889" y="358011"/>
                  </a:moveTo>
                  <a:cubicBezTo>
                    <a:pt x="184582" y="355125"/>
                    <a:pt x="182813" y="352226"/>
                    <a:pt x="179927" y="351520"/>
                  </a:cubicBezTo>
                  <a:cubicBezTo>
                    <a:pt x="168966" y="348879"/>
                    <a:pt x="138500" y="338915"/>
                    <a:pt x="129408" y="324395"/>
                  </a:cubicBezTo>
                  <a:cubicBezTo>
                    <a:pt x="124423" y="316471"/>
                    <a:pt x="129342" y="309868"/>
                    <a:pt x="142614" y="295731"/>
                  </a:cubicBezTo>
                  <a:cubicBezTo>
                    <a:pt x="149877" y="288006"/>
                    <a:pt x="158105" y="279224"/>
                    <a:pt x="163915" y="268434"/>
                  </a:cubicBezTo>
                  <a:cubicBezTo>
                    <a:pt x="179208" y="240042"/>
                    <a:pt x="172143" y="181552"/>
                    <a:pt x="171839" y="179083"/>
                  </a:cubicBezTo>
                  <a:cubicBezTo>
                    <a:pt x="171476" y="176131"/>
                    <a:pt x="168788" y="174038"/>
                    <a:pt x="165837" y="174401"/>
                  </a:cubicBezTo>
                  <a:cubicBezTo>
                    <a:pt x="162885" y="174765"/>
                    <a:pt x="160792" y="177452"/>
                    <a:pt x="161155" y="180404"/>
                  </a:cubicBezTo>
                  <a:cubicBezTo>
                    <a:pt x="161228" y="180978"/>
                    <a:pt x="168095" y="237929"/>
                    <a:pt x="154433" y="263330"/>
                  </a:cubicBezTo>
                  <a:cubicBezTo>
                    <a:pt x="149290" y="272885"/>
                    <a:pt x="141577" y="281099"/>
                    <a:pt x="134770" y="288356"/>
                  </a:cubicBezTo>
                  <a:cubicBezTo>
                    <a:pt x="122772" y="301119"/>
                    <a:pt x="110378" y="314325"/>
                    <a:pt x="120243" y="330106"/>
                  </a:cubicBezTo>
                  <a:cubicBezTo>
                    <a:pt x="133542" y="351328"/>
                    <a:pt x="175609" y="361570"/>
                    <a:pt x="177385" y="361986"/>
                  </a:cubicBezTo>
                  <a:cubicBezTo>
                    <a:pt x="177795" y="362085"/>
                    <a:pt x="178217" y="362137"/>
                    <a:pt x="178640" y="362137"/>
                  </a:cubicBezTo>
                  <a:cubicBezTo>
                    <a:pt x="181136" y="362144"/>
                    <a:pt x="183308" y="360434"/>
                    <a:pt x="183889" y="358011"/>
                  </a:cubicBezTo>
                  <a:close/>
                  <a:moveTo>
                    <a:pt x="275922" y="387064"/>
                  </a:moveTo>
                  <a:cubicBezTo>
                    <a:pt x="277896" y="384838"/>
                    <a:pt x="277698" y="381431"/>
                    <a:pt x="275473" y="379457"/>
                  </a:cubicBezTo>
                  <a:cubicBezTo>
                    <a:pt x="273340" y="377562"/>
                    <a:pt x="270091" y="377661"/>
                    <a:pt x="268077" y="379681"/>
                  </a:cubicBezTo>
                  <a:cubicBezTo>
                    <a:pt x="229120" y="421069"/>
                    <a:pt x="170809" y="407771"/>
                    <a:pt x="170221" y="407645"/>
                  </a:cubicBezTo>
                  <a:cubicBezTo>
                    <a:pt x="167309" y="407044"/>
                    <a:pt x="164457" y="408919"/>
                    <a:pt x="163856" y="411838"/>
                  </a:cubicBezTo>
                  <a:cubicBezTo>
                    <a:pt x="163288" y="414618"/>
                    <a:pt x="164972" y="417365"/>
                    <a:pt x="167705" y="418118"/>
                  </a:cubicBezTo>
                  <a:cubicBezTo>
                    <a:pt x="168735" y="418355"/>
                    <a:pt x="178930" y="420712"/>
                    <a:pt x="193530" y="420712"/>
                  </a:cubicBezTo>
                  <a:cubicBezTo>
                    <a:pt x="216224" y="420686"/>
                    <a:pt x="249582" y="415021"/>
                    <a:pt x="275922" y="387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727693" y="4570402"/>
              <a:ext cx="660380" cy="8568"/>
            </a:xfrm>
            <a:custGeom>
              <a:avLst/>
              <a:gdLst/>
              <a:ahLst/>
              <a:cxnLst/>
              <a:rect l="l" t="t" r="r" b="b"/>
              <a:pathLst>
                <a:path w="830667" h="10777" extrusionOk="0">
                  <a:moveTo>
                    <a:pt x="834054" y="11519"/>
                  </a:moveTo>
                  <a:lnTo>
                    <a:pt x="14162" y="11519"/>
                  </a:lnTo>
                  <a:cubicBezTo>
                    <a:pt x="11188" y="11414"/>
                    <a:pt x="8862" y="8918"/>
                    <a:pt x="8966" y="5947"/>
                  </a:cubicBezTo>
                  <a:cubicBezTo>
                    <a:pt x="9065" y="3120"/>
                    <a:pt x="11335" y="849"/>
                    <a:pt x="14162" y="750"/>
                  </a:cubicBezTo>
                  <a:lnTo>
                    <a:pt x="834054" y="750"/>
                  </a:lnTo>
                  <a:cubicBezTo>
                    <a:pt x="837026" y="644"/>
                    <a:pt x="839522" y="2975"/>
                    <a:pt x="839627" y="5947"/>
                  </a:cubicBezTo>
                  <a:cubicBezTo>
                    <a:pt x="839733" y="8918"/>
                    <a:pt x="837409" y="11414"/>
                    <a:pt x="834431" y="11519"/>
                  </a:cubicBezTo>
                  <a:cubicBezTo>
                    <a:pt x="834305" y="11526"/>
                    <a:pt x="834180" y="11526"/>
                    <a:pt x="834054" y="11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455385" y="4570405"/>
              <a:ext cx="2246598" cy="8561"/>
            </a:xfrm>
            <a:custGeom>
              <a:avLst/>
              <a:gdLst/>
              <a:ahLst/>
              <a:cxnLst/>
              <a:rect l="l" t="t" r="r" b="b"/>
              <a:pathLst>
                <a:path w="2825910" h="10769" extrusionOk="0">
                  <a:moveTo>
                    <a:pt x="2829674" y="11516"/>
                  </a:moveTo>
                  <a:lnTo>
                    <a:pt x="14163" y="11516"/>
                  </a:lnTo>
                  <a:cubicBezTo>
                    <a:pt x="11191" y="11410"/>
                    <a:pt x="8861" y="8914"/>
                    <a:pt x="8966" y="5943"/>
                  </a:cubicBezTo>
                  <a:cubicBezTo>
                    <a:pt x="9065" y="3117"/>
                    <a:pt x="11337" y="846"/>
                    <a:pt x="14163" y="747"/>
                  </a:cubicBezTo>
                  <a:lnTo>
                    <a:pt x="2829674" y="747"/>
                  </a:lnTo>
                  <a:cubicBezTo>
                    <a:pt x="2832645" y="852"/>
                    <a:pt x="2834976" y="3348"/>
                    <a:pt x="2834870" y="6319"/>
                  </a:cubicBezTo>
                  <a:cubicBezTo>
                    <a:pt x="2834771" y="9145"/>
                    <a:pt x="2832499" y="11417"/>
                    <a:pt x="2829674" y="11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755462" y="4570401"/>
              <a:ext cx="87995" cy="8569"/>
            </a:xfrm>
            <a:custGeom>
              <a:avLst/>
              <a:gdLst/>
              <a:ahLst/>
              <a:cxnLst/>
              <a:rect l="l" t="t" r="r" b="b"/>
              <a:pathLst>
                <a:path w="110686" h="10778" extrusionOk="0">
                  <a:moveTo>
                    <a:pt x="114449" y="11521"/>
                  </a:moveTo>
                  <a:lnTo>
                    <a:pt x="14539" y="11521"/>
                  </a:lnTo>
                  <a:cubicBezTo>
                    <a:pt x="11568" y="11627"/>
                    <a:pt x="9072" y="9296"/>
                    <a:pt x="8966" y="6324"/>
                  </a:cubicBezTo>
                  <a:cubicBezTo>
                    <a:pt x="8860" y="3353"/>
                    <a:pt x="11191" y="857"/>
                    <a:pt x="14163" y="752"/>
                  </a:cubicBezTo>
                  <a:cubicBezTo>
                    <a:pt x="14288" y="745"/>
                    <a:pt x="14414" y="745"/>
                    <a:pt x="14539" y="752"/>
                  </a:cubicBezTo>
                  <a:lnTo>
                    <a:pt x="114449" y="752"/>
                  </a:lnTo>
                  <a:cubicBezTo>
                    <a:pt x="117420" y="857"/>
                    <a:pt x="119751" y="3353"/>
                    <a:pt x="119645" y="6324"/>
                  </a:cubicBezTo>
                  <a:cubicBezTo>
                    <a:pt x="119546" y="9150"/>
                    <a:pt x="117275" y="11422"/>
                    <a:pt x="114449" y="11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122563" y="2832784"/>
              <a:ext cx="1555036" cy="968524"/>
            </a:xfrm>
            <a:custGeom>
              <a:avLst/>
              <a:gdLst/>
              <a:ahLst/>
              <a:cxnLst/>
              <a:rect l="l" t="t" r="r" b="b"/>
              <a:pathLst>
                <a:path w="1956020" h="1218269" extrusionOk="0">
                  <a:moveTo>
                    <a:pt x="0" y="0"/>
                  </a:moveTo>
                  <a:lnTo>
                    <a:pt x="1956021" y="0"/>
                  </a:lnTo>
                  <a:lnTo>
                    <a:pt x="1956021" y="1218270"/>
                  </a:lnTo>
                  <a:lnTo>
                    <a:pt x="0" y="1218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097242" y="2774959"/>
              <a:ext cx="1605367" cy="1084168"/>
            </a:xfrm>
            <a:custGeom>
              <a:avLst/>
              <a:gdLst/>
              <a:ahLst/>
              <a:cxnLst/>
              <a:rect l="l" t="t" r="r" b="b"/>
              <a:pathLst>
                <a:path w="2019329" h="1363733" extrusionOk="0">
                  <a:moveTo>
                    <a:pt x="8963" y="747"/>
                  </a:moveTo>
                  <a:lnTo>
                    <a:pt x="8963" y="1364480"/>
                  </a:lnTo>
                  <a:lnTo>
                    <a:pt x="2028293" y="1364480"/>
                  </a:lnTo>
                  <a:lnTo>
                    <a:pt x="2028293" y="747"/>
                  </a:lnTo>
                  <a:close/>
                  <a:moveTo>
                    <a:pt x="1996744" y="1291695"/>
                  </a:moveTo>
                  <a:lnTo>
                    <a:pt x="40835" y="1291695"/>
                  </a:lnTo>
                  <a:lnTo>
                    <a:pt x="40835" y="73531"/>
                  </a:lnTo>
                  <a:lnTo>
                    <a:pt x="1996744" y="73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092966" y="2770684"/>
              <a:ext cx="1613923" cy="1092729"/>
            </a:xfrm>
            <a:custGeom>
              <a:avLst/>
              <a:gdLst/>
              <a:ahLst/>
              <a:cxnLst/>
              <a:rect l="l" t="t" r="r" b="b"/>
              <a:pathLst>
                <a:path w="2030092" h="1374502" extrusionOk="0">
                  <a:moveTo>
                    <a:pt x="2033674" y="1375249"/>
                  </a:moveTo>
                  <a:lnTo>
                    <a:pt x="14344" y="1375249"/>
                  </a:lnTo>
                  <a:cubicBezTo>
                    <a:pt x="11372" y="1375249"/>
                    <a:pt x="8963" y="1372839"/>
                    <a:pt x="8963" y="1369868"/>
                  </a:cubicBezTo>
                  <a:cubicBezTo>
                    <a:pt x="8963" y="1369868"/>
                    <a:pt x="8963" y="1369861"/>
                    <a:pt x="8963" y="1369861"/>
                  </a:cubicBezTo>
                  <a:lnTo>
                    <a:pt x="8963" y="6128"/>
                  </a:lnTo>
                  <a:cubicBezTo>
                    <a:pt x="8963" y="3157"/>
                    <a:pt x="11372" y="747"/>
                    <a:pt x="14344" y="747"/>
                  </a:cubicBezTo>
                  <a:lnTo>
                    <a:pt x="2033674" y="747"/>
                  </a:lnTo>
                  <a:cubicBezTo>
                    <a:pt x="2036645" y="747"/>
                    <a:pt x="2039056" y="3157"/>
                    <a:pt x="2039056" y="6128"/>
                  </a:cubicBezTo>
                  <a:lnTo>
                    <a:pt x="2039056" y="1369861"/>
                  </a:lnTo>
                  <a:cubicBezTo>
                    <a:pt x="2039062" y="1372833"/>
                    <a:pt x="2036652" y="1375243"/>
                    <a:pt x="2033681" y="1375249"/>
                  </a:cubicBezTo>
                  <a:cubicBezTo>
                    <a:pt x="2033681" y="1375249"/>
                    <a:pt x="2033674" y="1375249"/>
                    <a:pt x="2033674" y="1375249"/>
                  </a:cubicBezTo>
                  <a:close/>
                  <a:moveTo>
                    <a:pt x="19765" y="1364480"/>
                  </a:moveTo>
                  <a:lnTo>
                    <a:pt x="2028286" y="1364480"/>
                  </a:lnTo>
                  <a:lnTo>
                    <a:pt x="2028286" y="11529"/>
                  </a:lnTo>
                  <a:lnTo>
                    <a:pt x="19732" y="11529"/>
                  </a:lnTo>
                  <a:close/>
                  <a:moveTo>
                    <a:pt x="2002165" y="1302458"/>
                  </a:moveTo>
                  <a:lnTo>
                    <a:pt x="46217" y="1302458"/>
                  </a:lnTo>
                  <a:cubicBezTo>
                    <a:pt x="43245" y="1302458"/>
                    <a:pt x="40835" y="1300048"/>
                    <a:pt x="40835" y="1297077"/>
                  </a:cubicBezTo>
                  <a:cubicBezTo>
                    <a:pt x="40835" y="1297077"/>
                    <a:pt x="40835" y="1297070"/>
                    <a:pt x="40835" y="1297070"/>
                  </a:cubicBezTo>
                  <a:lnTo>
                    <a:pt x="40835" y="78913"/>
                  </a:lnTo>
                  <a:cubicBezTo>
                    <a:pt x="40831" y="75941"/>
                    <a:pt x="43235" y="73538"/>
                    <a:pt x="46204" y="73531"/>
                  </a:cubicBezTo>
                  <a:cubicBezTo>
                    <a:pt x="46208" y="73531"/>
                    <a:pt x="46212" y="73531"/>
                    <a:pt x="46217" y="73531"/>
                  </a:cubicBezTo>
                  <a:lnTo>
                    <a:pt x="2002132" y="73531"/>
                  </a:lnTo>
                  <a:cubicBezTo>
                    <a:pt x="2005103" y="73531"/>
                    <a:pt x="2007513" y="75941"/>
                    <a:pt x="2007513" y="78913"/>
                  </a:cubicBezTo>
                  <a:lnTo>
                    <a:pt x="2007513" y="1297070"/>
                  </a:lnTo>
                  <a:cubicBezTo>
                    <a:pt x="2007520" y="1300041"/>
                    <a:pt x="2005110" y="1302451"/>
                    <a:pt x="2002138" y="1302458"/>
                  </a:cubicBezTo>
                  <a:cubicBezTo>
                    <a:pt x="2002138" y="1302458"/>
                    <a:pt x="2002132" y="1302458"/>
                    <a:pt x="2002132" y="1302458"/>
                  </a:cubicBezTo>
                  <a:close/>
                  <a:moveTo>
                    <a:pt x="51644" y="1291689"/>
                  </a:moveTo>
                  <a:lnTo>
                    <a:pt x="1996744" y="1291689"/>
                  </a:lnTo>
                  <a:lnTo>
                    <a:pt x="1996744" y="84294"/>
                  </a:lnTo>
                  <a:lnTo>
                    <a:pt x="51598" y="84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155837" y="2863408"/>
              <a:ext cx="1096834" cy="85879"/>
            </a:xfrm>
            <a:custGeom>
              <a:avLst/>
              <a:gdLst/>
              <a:ahLst/>
              <a:cxnLst/>
              <a:rect l="l" t="t" r="r" b="b"/>
              <a:pathLst>
                <a:path w="1379666" h="108024" extrusionOk="0">
                  <a:moveTo>
                    <a:pt x="45246" y="747"/>
                  </a:moveTo>
                  <a:lnTo>
                    <a:pt x="1352346" y="747"/>
                  </a:lnTo>
                  <a:cubicBezTo>
                    <a:pt x="1372392" y="766"/>
                    <a:pt x="1388629" y="17016"/>
                    <a:pt x="1388629" y="37063"/>
                  </a:cubicBezTo>
                  <a:lnTo>
                    <a:pt x="1388629" y="72376"/>
                  </a:lnTo>
                  <a:cubicBezTo>
                    <a:pt x="1388629" y="92475"/>
                    <a:pt x="1372340" y="108765"/>
                    <a:pt x="1352240" y="108771"/>
                  </a:cubicBezTo>
                  <a:lnTo>
                    <a:pt x="45246" y="108771"/>
                  </a:lnTo>
                  <a:cubicBezTo>
                    <a:pt x="25202" y="108751"/>
                    <a:pt x="8963" y="92502"/>
                    <a:pt x="8963" y="72455"/>
                  </a:cubicBezTo>
                  <a:lnTo>
                    <a:pt x="8963" y="37142"/>
                  </a:lnTo>
                  <a:cubicBezTo>
                    <a:pt x="8922" y="17109"/>
                    <a:pt x="25109" y="832"/>
                    <a:pt x="45141" y="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151557" y="2859128"/>
              <a:ext cx="1105401" cy="94415"/>
            </a:xfrm>
            <a:custGeom>
              <a:avLst/>
              <a:gdLst/>
              <a:ahLst/>
              <a:cxnLst/>
              <a:rect l="l" t="t" r="r" b="b"/>
              <a:pathLst>
                <a:path w="1390442" h="118761" extrusionOk="0">
                  <a:moveTo>
                    <a:pt x="1357595" y="119508"/>
                  </a:moveTo>
                  <a:lnTo>
                    <a:pt x="50634" y="119508"/>
                  </a:lnTo>
                  <a:cubicBezTo>
                    <a:pt x="27633" y="119481"/>
                    <a:pt x="8992" y="100841"/>
                    <a:pt x="8963" y="77843"/>
                  </a:cubicBezTo>
                  <a:lnTo>
                    <a:pt x="8963" y="42524"/>
                  </a:lnTo>
                  <a:cubicBezTo>
                    <a:pt x="8941" y="19532"/>
                    <a:pt x="27517" y="852"/>
                    <a:pt x="50509" y="747"/>
                  </a:cubicBezTo>
                  <a:lnTo>
                    <a:pt x="1357734" y="747"/>
                  </a:lnTo>
                  <a:cubicBezTo>
                    <a:pt x="1380739" y="773"/>
                    <a:pt x="1399379" y="19413"/>
                    <a:pt x="1399405" y="42418"/>
                  </a:cubicBezTo>
                  <a:lnTo>
                    <a:pt x="1399405" y="77737"/>
                  </a:lnTo>
                  <a:cubicBezTo>
                    <a:pt x="1399379" y="100808"/>
                    <a:pt x="1380666" y="119501"/>
                    <a:pt x="1357595" y="119508"/>
                  </a:cubicBezTo>
                  <a:close/>
                  <a:moveTo>
                    <a:pt x="50529" y="11516"/>
                  </a:moveTo>
                  <a:cubicBezTo>
                    <a:pt x="33476" y="11595"/>
                    <a:pt x="19703" y="25455"/>
                    <a:pt x="19732" y="42510"/>
                  </a:cubicBezTo>
                  <a:lnTo>
                    <a:pt x="19732" y="77843"/>
                  </a:lnTo>
                  <a:cubicBezTo>
                    <a:pt x="19751" y="94905"/>
                    <a:pt x="33575" y="108725"/>
                    <a:pt x="50634" y="108745"/>
                  </a:cubicBezTo>
                  <a:lnTo>
                    <a:pt x="1357595" y="108745"/>
                  </a:lnTo>
                  <a:cubicBezTo>
                    <a:pt x="1374736" y="108745"/>
                    <a:pt x="1388629" y="94852"/>
                    <a:pt x="1388629" y="77711"/>
                  </a:cubicBezTo>
                  <a:lnTo>
                    <a:pt x="1388629" y="42392"/>
                  </a:lnTo>
                  <a:cubicBezTo>
                    <a:pt x="1388616" y="25329"/>
                    <a:pt x="1374789" y="11503"/>
                    <a:pt x="1357727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169350" y="3042004"/>
              <a:ext cx="1043165" cy="164350"/>
            </a:xfrm>
            <a:custGeom>
              <a:avLst/>
              <a:gdLst/>
              <a:ahLst/>
              <a:cxnLst/>
              <a:rect l="l" t="t" r="r" b="b"/>
              <a:pathLst>
                <a:path w="1312157" h="206729" extrusionOk="0">
                  <a:moveTo>
                    <a:pt x="298272" y="11519"/>
                  </a:moveTo>
                  <a:lnTo>
                    <a:pt x="14344" y="11519"/>
                  </a:lnTo>
                  <a:cubicBezTo>
                    <a:pt x="11370" y="11414"/>
                    <a:pt x="9044" y="8918"/>
                    <a:pt x="9148" y="5947"/>
                  </a:cubicBezTo>
                  <a:cubicBezTo>
                    <a:pt x="9247" y="3121"/>
                    <a:pt x="11517" y="849"/>
                    <a:pt x="14344" y="750"/>
                  </a:cubicBezTo>
                  <a:lnTo>
                    <a:pt x="298272" y="750"/>
                  </a:lnTo>
                  <a:cubicBezTo>
                    <a:pt x="301244" y="856"/>
                    <a:pt x="303574" y="3352"/>
                    <a:pt x="303469" y="6323"/>
                  </a:cubicBezTo>
                  <a:cubicBezTo>
                    <a:pt x="303370" y="9149"/>
                    <a:pt x="301098" y="11420"/>
                    <a:pt x="298272" y="11519"/>
                  </a:cubicBezTo>
                  <a:close/>
                  <a:moveTo>
                    <a:pt x="303654" y="70094"/>
                  </a:moveTo>
                  <a:cubicBezTo>
                    <a:pt x="303654" y="67123"/>
                    <a:pt x="301244" y="64713"/>
                    <a:pt x="298272" y="64713"/>
                  </a:cubicBezTo>
                  <a:lnTo>
                    <a:pt x="14344" y="64713"/>
                  </a:lnTo>
                  <a:cubicBezTo>
                    <a:pt x="11370" y="64819"/>
                    <a:pt x="9044" y="67315"/>
                    <a:pt x="9148" y="70286"/>
                  </a:cubicBezTo>
                  <a:cubicBezTo>
                    <a:pt x="9247" y="73112"/>
                    <a:pt x="11517" y="75383"/>
                    <a:pt x="14344" y="75483"/>
                  </a:cubicBezTo>
                  <a:lnTo>
                    <a:pt x="298272" y="75483"/>
                  </a:lnTo>
                  <a:cubicBezTo>
                    <a:pt x="301244" y="75483"/>
                    <a:pt x="303654" y="73072"/>
                    <a:pt x="303654" y="70101"/>
                  </a:cubicBezTo>
                  <a:cubicBezTo>
                    <a:pt x="303654" y="70101"/>
                    <a:pt x="303654" y="70094"/>
                    <a:pt x="303654" y="70094"/>
                  </a:cubicBezTo>
                  <a:close/>
                  <a:moveTo>
                    <a:pt x="303654" y="134044"/>
                  </a:moveTo>
                  <a:cubicBezTo>
                    <a:pt x="303654" y="131073"/>
                    <a:pt x="301244" y="128663"/>
                    <a:pt x="298272" y="128663"/>
                  </a:cubicBezTo>
                  <a:lnTo>
                    <a:pt x="14344" y="128663"/>
                  </a:lnTo>
                  <a:cubicBezTo>
                    <a:pt x="11370" y="128769"/>
                    <a:pt x="9044" y="131265"/>
                    <a:pt x="9148" y="134236"/>
                  </a:cubicBezTo>
                  <a:cubicBezTo>
                    <a:pt x="9247" y="137062"/>
                    <a:pt x="11517" y="139333"/>
                    <a:pt x="14344" y="139432"/>
                  </a:cubicBezTo>
                  <a:lnTo>
                    <a:pt x="298272" y="139432"/>
                  </a:lnTo>
                  <a:cubicBezTo>
                    <a:pt x="301244" y="139432"/>
                    <a:pt x="303654" y="137022"/>
                    <a:pt x="303654" y="134051"/>
                  </a:cubicBezTo>
                  <a:cubicBezTo>
                    <a:pt x="303654" y="134051"/>
                    <a:pt x="303654" y="134044"/>
                    <a:pt x="303654" y="134044"/>
                  </a:cubicBezTo>
                  <a:close/>
                  <a:moveTo>
                    <a:pt x="303654" y="202095"/>
                  </a:moveTo>
                  <a:cubicBezTo>
                    <a:pt x="303654" y="199123"/>
                    <a:pt x="301244" y="196713"/>
                    <a:pt x="298272" y="196713"/>
                  </a:cubicBezTo>
                  <a:lnTo>
                    <a:pt x="14344" y="196713"/>
                  </a:lnTo>
                  <a:cubicBezTo>
                    <a:pt x="11372" y="196713"/>
                    <a:pt x="8963" y="199123"/>
                    <a:pt x="8963" y="202095"/>
                  </a:cubicBezTo>
                  <a:cubicBezTo>
                    <a:pt x="8963" y="205066"/>
                    <a:pt x="11372" y="207476"/>
                    <a:pt x="14344" y="207476"/>
                  </a:cubicBezTo>
                  <a:lnTo>
                    <a:pt x="298272" y="207476"/>
                  </a:lnTo>
                  <a:cubicBezTo>
                    <a:pt x="301244" y="207476"/>
                    <a:pt x="303654" y="205066"/>
                    <a:pt x="303654" y="202095"/>
                  </a:cubicBezTo>
                  <a:close/>
                  <a:moveTo>
                    <a:pt x="642809" y="6138"/>
                  </a:moveTo>
                  <a:cubicBezTo>
                    <a:pt x="642816" y="3167"/>
                    <a:pt x="640406" y="757"/>
                    <a:pt x="637434" y="750"/>
                  </a:cubicBezTo>
                  <a:cubicBezTo>
                    <a:pt x="637434" y="750"/>
                    <a:pt x="637428" y="750"/>
                    <a:pt x="637428" y="750"/>
                  </a:cubicBezTo>
                  <a:lnTo>
                    <a:pt x="353500" y="750"/>
                  </a:lnTo>
                  <a:cubicBezTo>
                    <a:pt x="350528" y="856"/>
                    <a:pt x="348197" y="3352"/>
                    <a:pt x="348303" y="6323"/>
                  </a:cubicBezTo>
                  <a:cubicBezTo>
                    <a:pt x="348402" y="9149"/>
                    <a:pt x="350674" y="11420"/>
                    <a:pt x="353500" y="11519"/>
                  </a:cubicBezTo>
                  <a:lnTo>
                    <a:pt x="637428" y="11519"/>
                  </a:lnTo>
                  <a:cubicBezTo>
                    <a:pt x="640399" y="11519"/>
                    <a:pt x="642809" y="9109"/>
                    <a:pt x="642809" y="6138"/>
                  </a:cubicBezTo>
                  <a:close/>
                  <a:moveTo>
                    <a:pt x="642809" y="70094"/>
                  </a:moveTo>
                  <a:cubicBezTo>
                    <a:pt x="642809" y="67123"/>
                    <a:pt x="640399" y="64713"/>
                    <a:pt x="637428" y="64713"/>
                  </a:cubicBezTo>
                  <a:lnTo>
                    <a:pt x="353500" y="64713"/>
                  </a:lnTo>
                  <a:cubicBezTo>
                    <a:pt x="350528" y="64819"/>
                    <a:pt x="348197" y="67315"/>
                    <a:pt x="348303" y="70286"/>
                  </a:cubicBezTo>
                  <a:cubicBezTo>
                    <a:pt x="348402" y="73112"/>
                    <a:pt x="350674" y="75383"/>
                    <a:pt x="353500" y="75483"/>
                  </a:cubicBezTo>
                  <a:lnTo>
                    <a:pt x="637428" y="75483"/>
                  </a:lnTo>
                  <a:cubicBezTo>
                    <a:pt x="640399" y="75483"/>
                    <a:pt x="642809" y="73072"/>
                    <a:pt x="642809" y="70101"/>
                  </a:cubicBezTo>
                  <a:cubicBezTo>
                    <a:pt x="642809" y="70101"/>
                    <a:pt x="642809" y="70094"/>
                    <a:pt x="642809" y="70094"/>
                  </a:cubicBezTo>
                  <a:close/>
                  <a:moveTo>
                    <a:pt x="642809" y="134044"/>
                  </a:moveTo>
                  <a:cubicBezTo>
                    <a:pt x="642809" y="131073"/>
                    <a:pt x="640399" y="128663"/>
                    <a:pt x="637428" y="128663"/>
                  </a:cubicBezTo>
                  <a:lnTo>
                    <a:pt x="353500" y="128663"/>
                  </a:lnTo>
                  <a:cubicBezTo>
                    <a:pt x="350528" y="128769"/>
                    <a:pt x="348197" y="131265"/>
                    <a:pt x="348303" y="134236"/>
                  </a:cubicBezTo>
                  <a:cubicBezTo>
                    <a:pt x="348402" y="137062"/>
                    <a:pt x="350674" y="139333"/>
                    <a:pt x="353500" y="139432"/>
                  </a:cubicBezTo>
                  <a:lnTo>
                    <a:pt x="637428" y="139432"/>
                  </a:lnTo>
                  <a:cubicBezTo>
                    <a:pt x="640399" y="139432"/>
                    <a:pt x="642809" y="137022"/>
                    <a:pt x="642809" y="134051"/>
                  </a:cubicBezTo>
                  <a:cubicBezTo>
                    <a:pt x="642809" y="134051"/>
                    <a:pt x="642809" y="134044"/>
                    <a:pt x="642809" y="134044"/>
                  </a:cubicBezTo>
                  <a:close/>
                  <a:moveTo>
                    <a:pt x="642809" y="202095"/>
                  </a:moveTo>
                  <a:cubicBezTo>
                    <a:pt x="642809" y="199123"/>
                    <a:pt x="640399" y="196713"/>
                    <a:pt x="637428" y="196713"/>
                  </a:cubicBezTo>
                  <a:lnTo>
                    <a:pt x="353500" y="196713"/>
                  </a:lnTo>
                  <a:cubicBezTo>
                    <a:pt x="350528" y="196713"/>
                    <a:pt x="348118" y="199123"/>
                    <a:pt x="348118" y="202095"/>
                  </a:cubicBezTo>
                  <a:cubicBezTo>
                    <a:pt x="348118" y="205066"/>
                    <a:pt x="350528" y="207476"/>
                    <a:pt x="353500" y="207476"/>
                  </a:cubicBezTo>
                  <a:lnTo>
                    <a:pt x="637428" y="207476"/>
                  </a:lnTo>
                  <a:cubicBezTo>
                    <a:pt x="640399" y="207476"/>
                    <a:pt x="642809" y="205066"/>
                    <a:pt x="642809" y="202095"/>
                  </a:cubicBezTo>
                  <a:close/>
                  <a:moveTo>
                    <a:pt x="981938" y="6138"/>
                  </a:moveTo>
                  <a:cubicBezTo>
                    <a:pt x="981945" y="3167"/>
                    <a:pt x="979535" y="757"/>
                    <a:pt x="976563" y="750"/>
                  </a:cubicBezTo>
                  <a:cubicBezTo>
                    <a:pt x="976563" y="750"/>
                    <a:pt x="976557" y="750"/>
                    <a:pt x="976557" y="750"/>
                  </a:cubicBezTo>
                  <a:lnTo>
                    <a:pt x="692629" y="750"/>
                  </a:lnTo>
                  <a:cubicBezTo>
                    <a:pt x="689657" y="644"/>
                    <a:pt x="687161" y="2975"/>
                    <a:pt x="687056" y="5947"/>
                  </a:cubicBezTo>
                  <a:cubicBezTo>
                    <a:pt x="686950" y="8918"/>
                    <a:pt x="689274" y="11414"/>
                    <a:pt x="692252" y="11519"/>
                  </a:cubicBezTo>
                  <a:cubicBezTo>
                    <a:pt x="692378" y="11526"/>
                    <a:pt x="692503" y="11526"/>
                    <a:pt x="692629" y="11519"/>
                  </a:cubicBezTo>
                  <a:lnTo>
                    <a:pt x="976557" y="11519"/>
                  </a:lnTo>
                  <a:cubicBezTo>
                    <a:pt x="979528" y="11519"/>
                    <a:pt x="981938" y="9109"/>
                    <a:pt x="981938" y="6138"/>
                  </a:cubicBezTo>
                  <a:close/>
                  <a:moveTo>
                    <a:pt x="981938" y="70094"/>
                  </a:moveTo>
                  <a:cubicBezTo>
                    <a:pt x="981938" y="67123"/>
                    <a:pt x="979528" y="64713"/>
                    <a:pt x="976557" y="64713"/>
                  </a:cubicBezTo>
                  <a:lnTo>
                    <a:pt x="692629" y="64713"/>
                  </a:lnTo>
                  <a:cubicBezTo>
                    <a:pt x="689657" y="64607"/>
                    <a:pt x="687161" y="66938"/>
                    <a:pt x="687056" y="69910"/>
                  </a:cubicBezTo>
                  <a:cubicBezTo>
                    <a:pt x="686950" y="72881"/>
                    <a:pt x="689274" y="75377"/>
                    <a:pt x="692252" y="75483"/>
                  </a:cubicBezTo>
                  <a:cubicBezTo>
                    <a:pt x="692378" y="75489"/>
                    <a:pt x="692503" y="75489"/>
                    <a:pt x="692629" y="75483"/>
                  </a:cubicBezTo>
                  <a:lnTo>
                    <a:pt x="976557" y="75483"/>
                  </a:lnTo>
                  <a:cubicBezTo>
                    <a:pt x="979528" y="75483"/>
                    <a:pt x="981938" y="73072"/>
                    <a:pt x="981938" y="70101"/>
                  </a:cubicBezTo>
                  <a:cubicBezTo>
                    <a:pt x="981938" y="70101"/>
                    <a:pt x="981938" y="70094"/>
                    <a:pt x="981938" y="70094"/>
                  </a:cubicBezTo>
                  <a:close/>
                  <a:moveTo>
                    <a:pt x="981938" y="134044"/>
                  </a:moveTo>
                  <a:cubicBezTo>
                    <a:pt x="981938" y="131073"/>
                    <a:pt x="979528" y="128663"/>
                    <a:pt x="976557" y="128663"/>
                  </a:cubicBezTo>
                  <a:lnTo>
                    <a:pt x="692629" y="128663"/>
                  </a:lnTo>
                  <a:cubicBezTo>
                    <a:pt x="689657" y="128557"/>
                    <a:pt x="687161" y="130888"/>
                    <a:pt x="687056" y="133860"/>
                  </a:cubicBezTo>
                  <a:cubicBezTo>
                    <a:pt x="686950" y="136831"/>
                    <a:pt x="689274" y="139327"/>
                    <a:pt x="692252" y="139432"/>
                  </a:cubicBezTo>
                  <a:cubicBezTo>
                    <a:pt x="692378" y="139439"/>
                    <a:pt x="692503" y="139439"/>
                    <a:pt x="692629" y="139432"/>
                  </a:cubicBezTo>
                  <a:lnTo>
                    <a:pt x="976557" y="139432"/>
                  </a:lnTo>
                  <a:cubicBezTo>
                    <a:pt x="979528" y="139432"/>
                    <a:pt x="981938" y="137022"/>
                    <a:pt x="981938" y="134051"/>
                  </a:cubicBezTo>
                  <a:cubicBezTo>
                    <a:pt x="981938" y="134051"/>
                    <a:pt x="981938" y="134044"/>
                    <a:pt x="981938" y="134044"/>
                  </a:cubicBezTo>
                  <a:close/>
                  <a:moveTo>
                    <a:pt x="981938" y="202095"/>
                  </a:moveTo>
                  <a:cubicBezTo>
                    <a:pt x="981938" y="199123"/>
                    <a:pt x="979528" y="196713"/>
                    <a:pt x="976557" y="196713"/>
                  </a:cubicBezTo>
                  <a:lnTo>
                    <a:pt x="692629" y="196713"/>
                  </a:lnTo>
                  <a:cubicBezTo>
                    <a:pt x="689657" y="196713"/>
                    <a:pt x="687247" y="199123"/>
                    <a:pt x="687247" y="202095"/>
                  </a:cubicBezTo>
                  <a:cubicBezTo>
                    <a:pt x="687247" y="205066"/>
                    <a:pt x="689657" y="207476"/>
                    <a:pt x="692629" y="207476"/>
                  </a:cubicBezTo>
                  <a:lnTo>
                    <a:pt x="976557" y="207476"/>
                  </a:lnTo>
                  <a:cubicBezTo>
                    <a:pt x="979528" y="207483"/>
                    <a:pt x="981932" y="205079"/>
                    <a:pt x="981938" y="202108"/>
                  </a:cubicBezTo>
                  <a:cubicBezTo>
                    <a:pt x="981938" y="202101"/>
                    <a:pt x="981938" y="202101"/>
                    <a:pt x="981938" y="202095"/>
                  </a:cubicBezTo>
                  <a:close/>
                  <a:moveTo>
                    <a:pt x="1321094" y="6138"/>
                  </a:moveTo>
                  <a:cubicBezTo>
                    <a:pt x="1321100" y="3167"/>
                    <a:pt x="1318690" y="757"/>
                    <a:pt x="1315719" y="750"/>
                  </a:cubicBezTo>
                  <a:cubicBezTo>
                    <a:pt x="1315719" y="750"/>
                    <a:pt x="1315712" y="750"/>
                    <a:pt x="1315712" y="750"/>
                  </a:cubicBezTo>
                  <a:lnTo>
                    <a:pt x="1031784" y="750"/>
                  </a:lnTo>
                  <a:cubicBezTo>
                    <a:pt x="1028813" y="644"/>
                    <a:pt x="1026317" y="2975"/>
                    <a:pt x="1026211" y="5947"/>
                  </a:cubicBezTo>
                  <a:cubicBezTo>
                    <a:pt x="1026106" y="8918"/>
                    <a:pt x="1028430" y="11414"/>
                    <a:pt x="1031408" y="11519"/>
                  </a:cubicBezTo>
                  <a:cubicBezTo>
                    <a:pt x="1031533" y="11526"/>
                    <a:pt x="1031659" y="11526"/>
                    <a:pt x="1031784" y="11519"/>
                  </a:cubicBezTo>
                  <a:lnTo>
                    <a:pt x="1315712" y="11519"/>
                  </a:lnTo>
                  <a:cubicBezTo>
                    <a:pt x="1318684" y="11533"/>
                    <a:pt x="1321107" y="9136"/>
                    <a:pt x="1321120" y="6164"/>
                  </a:cubicBezTo>
                  <a:cubicBezTo>
                    <a:pt x="1321120" y="6158"/>
                    <a:pt x="1321120" y="6145"/>
                    <a:pt x="1321120" y="6138"/>
                  </a:cubicBezTo>
                  <a:close/>
                  <a:moveTo>
                    <a:pt x="1321094" y="70094"/>
                  </a:moveTo>
                  <a:cubicBezTo>
                    <a:pt x="1321094" y="67123"/>
                    <a:pt x="1318684" y="64713"/>
                    <a:pt x="1315712" y="64713"/>
                  </a:cubicBezTo>
                  <a:lnTo>
                    <a:pt x="1031784" y="64713"/>
                  </a:lnTo>
                  <a:cubicBezTo>
                    <a:pt x="1028813" y="64607"/>
                    <a:pt x="1026317" y="66938"/>
                    <a:pt x="1026211" y="69910"/>
                  </a:cubicBezTo>
                  <a:cubicBezTo>
                    <a:pt x="1026106" y="72881"/>
                    <a:pt x="1028430" y="75377"/>
                    <a:pt x="1031408" y="75483"/>
                  </a:cubicBezTo>
                  <a:cubicBezTo>
                    <a:pt x="1031533" y="75489"/>
                    <a:pt x="1031659" y="75489"/>
                    <a:pt x="1031784" y="75483"/>
                  </a:cubicBezTo>
                  <a:lnTo>
                    <a:pt x="1315712" y="75483"/>
                  </a:lnTo>
                  <a:cubicBezTo>
                    <a:pt x="1318684" y="75496"/>
                    <a:pt x="1321107" y="73099"/>
                    <a:pt x="1321120" y="70128"/>
                  </a:cubicBezTo>
                  <a:cubicBezTo>
                    <a:pt x="1321120" y="70114"/>
                    <a:pt x="1321120" y="70108"/>
                    <a:pt x="1321120" y="70094"/>
                  </a:cubicBezTo>
                  <a:close/>
                  <a:moveTo>
                    <a:pt x="1321094" y="134044"/>
                  </a:moveTo>
                  <a:cubicBezTo>
                    <a:pt x="1321094" y="131073"/>
                    <a:pt x="1318684" y="128663"/>
                    <a:pt x="1315712" y="128663"/>
                  </a:cubicBezTo>
                  <a:lnTo>
                    <a:pt x="1031784" y="128663"/>
                  </a:lnTo>
                  <a:cubicBezTo>
                    <a:pt x="1028813" y="128557"/>
                    <a:pt x="1026317" y="130888"/>
                    <a:pt x="1026211" y="133860"/>
                  </a:cubicBezTo>
                  <a:cubicBezTo>
                    <a:pt x="1026106" y="136831"/>
                    <a:pt x="1028430" y="139327"/>
                    <a:pt x="1031408" y="139432"/>
                  </a:cubicBezTo>
                  <a:cubicBezTo>
                    <a:pt x="1031533" y="139439"/>
                    <a:pt x="1031659" y="139439"/>
                    <a:pt x="1031784" y="139432"/>
                  </a:cubicBezTo>
                  <a:lnTo>
                    <a:pt x="1315712" y="139432"/>
                  </a:lnTo>
                  <a:cubicBezTo>
                    <a:pt x="1318684" y="139446"/>
                    <a:pt x="1321107" y="137049"/>
                    <a:pt x="1321120" y="134077"/>
                  </a:cubicBezTo>
                  <a:cubicBezTo>
                    <a:pt x="1321120" y="134064"/>
                    <a:pt x="1321120" y="134058"/>
                    <a:pt x="1321120" y="134044"/>
                  </a:cubicBezTo>
                  <a:close/>
                  <a:moveTo>
                    <a:pt x="1321094" y="202095"/>
                  </a:moveTo>
                  <a:cubicBezTo>
                    <a:pt x="1321094" y="199123"/>
                    <a:pt x="1318684" y="196713"/>
                    <a:pt x="1315712" y="196713"/>
                  </a:cubicBezTo>
                  <a:lnTo>
                    <a:pt x="1031784" y="196713"/>
                  </a:lnTo>
                  <a:cubicBezTo>
                    <a:pt x="1028813" y="196713"/>
                    <a:pt x="1026403" y="199123"/>
                    <a:pt x="1026403" y="202095"/>
                  </a:cubicBezTo>
                  <a:cubicBezTo>
                    <a:pt x="1026403" y="205066"/>
                    <a:pt x="1028813" y="207476"/>
                    <a:pt x="1031784" y="207476"/>
                  </a:cubicBezTo>
                  <a:lnTo>
                    <a:pt x="1315712" y="207476"/>
                  </a:lnTo>
                  <a:cubicBezTo>
                    <a:pt x="1318684" y="207496"/>
                    <a:pt x="1321100" y="205106"/>
                    <a:pt x="1321120" y="202134"/>
                  </a:cubicBezTo>
                  <a:cubicBezTo>
                    <a:pt x="1321120" y="202121"/>
                    <a:pt x="1321120" y="202108"/>
                    <a:pt x="1321120" y="202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05190" y="3316746"/>
              <a:ext cx="829511" cy="250892"/>
            </a:xfrm>
            <a:custGeom>
              <a:avLst/>
              <a:gdLst/>
              <a:ahLst/>
              <a:cxnLst/>
              <a:rect l="l" t="t" r="r" b="b"/>
              <a:pathLst>
                <a:path w="1043410" h="315587" extrusionOk="0">
                  <a:moveTo>
                    <a:pt x="14338" y="316334"/>
                  </a:moveTo>
                  <a:cubicBezTo>
                    <a:pt x="11360" y="316327"/>
                    <a:pt x="8956" y="313911"/>
                    <a:pt x="8963" y="310933"/>
                  </a:cubicBezTo>
                  <a:cubicBezTo>
                    <a:pt x="8969" y="309513"/>
                    <a:pt x="9531" y="308146"/>
                    <a:pt x="10534" y="307142"/>
                  </a:cubicBezTo>
                  <a:lnTo>
                    <a:pt x="251609" y="66081"/>
                  </a:lnTo>
                  <a:cubicBezTo>
                    <a:pt x="253623" y="64041"/>
                    <a:pt x="256885" y="63955"/>
                    <a:pt x="259011" y="65876"/>
                  </a:cubicBezTo>
                  <a:lnTo>
                    <a:pt x="432828" y="221872"/>
                  </a:lnTo>
                  <a:lnTo>
                    <a:pt x="579315" y="88597"/>
                  </a:lnTo>
                  <a:cubicBezTo>
                    <a:pt x="581230" y="86854"/>
                    <a:pt x="584115" y="86722"/>
                    <a:pt x="586182" y="88280"/>
                  </a:cubicBezTo>
                  <a:lnTo>
                    <a:pt x="805328" y="253672"/>
                  </a:lnTo>
                  <a:lnTo>
                    <a:pt x="1043082" y="2428"/>
                  </a:lnTo>
                  <a:cubicBezTo>
                    <a:pt x="1045129" y="269"/>
                    <a:pt x="1048536" y="177"/>
                    <a:pt x="1050689" y="2223"/>
                  </a:cubicBezTo>
                  <a:cubicBezTo>
                    <a:pt x="1052848" y="4264"/>
                    <a:pt x="1052947" y="7671"/>
                    <a:pt x="1050900" y="9830"/>
                  </a:cubicBezTo>
                  <a:lnTo>
                    <a:pt x="809838" y="264573"/>
                  </a:lnTo>
                  <a:cubicBezTo>
                    <a:pt x="807956" y="266567"/>
                    <a:pt x="804873" y="266825"/>
                    <a:pt x="802687" y="265174"/>
                  </a:cubicBezTo>
                  <a:lnTo>
                    <a:pt x="583257" y="99571"/>
                  </a:lnTo>
                  <a:lnTo>
                    <a:pt x="436473" y="233090"/>
                  </a:lnTo>
                  <a:cubicBezTo>
                    <a:pt x="434419" y="234939"/>
                    <a:pt x="431309" y="234939"/>
                    <a:pt x="429256" y="233090"/>
                  </a:cubicBezTo>
                  <a:lnTo>
                    <a:pt x="255597" y="77260"/>
                  </a:lnTo>
                  <a:lnTo>
                    <a:pt x="18128" y="314716"/>
                  </a:lnTo>
                  <a:cubicBezTo>
                    <a:pt x="17131" y="315740"/>
                    <a:pt x="15764" y="316321"/>
                    <a:pt x="14338" y="316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284144" y="3295719"/>
              <a:ext cx="868025" cy="292998"/>
            </a:xfrm>
            <a:custGeom>
              <a:avLst/>
              <a:gdLst/>
              <a:ahLst/>
              <a:cxnLst/>
              <a:rect l="l" t="t" r="r" b="b"/>
              <a:pathLst>
                <a:path w="1091855" h="368551" extrusionOk="0">
                  <a:moveTo>
                    <a:pt x="281904" y="64485"/>
                  </a:moveTo>
                  <a:cubicBezTo>
                    <a:pt x="299507" y="64485"/>
                    <a:pt x="313776" y="78754"/>
                    <a:pt x="313776" y="96358"/>
                  </a:cubicBezTo>
                  <a:cubicBezTo>
                    <a:pt x="313776" y="113961"/>
                    <a:pt x="299507" y="128230"/>
                    <a:pt x="281904" y="128230"/>
                  </a:cubicBezTo>
                  <a:cubicBezTo>
                    <a:pt x="264300" y="128230"/>
                    <a:pt x="250031" y="113961"/>
                    <a:pt x="250031" y="96358"/>
                  </a:cubicBezTo>
                  <a:cubicBezTo>
                    <a:pt x="250031" y="96358"/>
                    <a:pt x="250031" y="96351"/>
                    <a:pt x="250031" y="96351"/>
                  </a:cubicBezTo>
                  <a:cubicBezTo>
                    <a:pt x="250038" y="78754"/>
                    <a:pt x="264307" y="64485"/>
                    <a:pt x="281904" y="64485"/>
                  </a:cubicBezTo>
                  <a:close/>
                  <a:moveTo>
                    <a:pt x="609411" y="87199"/>
                  </a:moveTo>
                  <a:cubicBezTo>
                    <a:pt x="627015" y="87199"/>
                    <a:pt x="641284" y="101468"/>
                    <a:pt x="641284" y="119072"/>
                  </a:cubicBezTo>
                  <a:cubicBezTo>
                    <a:pt x="641284" y="136675"/>
                    <a:pt x="627015" y="150945"/>
                    <a:pt x="609411" y="150945"/>
                  </a:cubicBezTo>
                  <a:cubicBezTo>
                    <a:pt x="591808" y="150945"/>
                    <a:pt x="577539" y="136675"/>
                    <a:pt x="577539" y="119072"/>
                  </a:cubicBezTo>
                  <a:cubicBezTo>
                    <a:pt x="577539" y="101468"/>
                    <a:pt x="591808" y="87199"/>
                    <a:pt x="609411" y="87199"/>
                  </a:cubicBezTo>
                  <a:cubicBezTo>
                    <a:pt x="609418" y="87199"/>
                    <a:pt x="609425" y="87199"/>
                    <a:pt x="609431" y="87199"/>
                  </a:cubicBezTo>
                  <a:close/>
                  <a:moveTo>
                    <a:pt x="832394" y="255489"/>
                  </a:moveTo>
                  <a:cubicBezTo>
                    <a:pt x="849997" y="255489"/>
                    <a:pt x="864267" y="269759"/>
                    <a:pt x="864267" y="287362"/>
                  </a:cubicBezTo>
                  <a:cubicBezTo>
                    <a:pt x="864267" y="304966"/>
                    <a:pt x="849997" y="319235"/>
                    <a:pt x="832394" y="319235"/>
                  </a:cubicBezTo>
                  <a:cubicBezTo>
                    <a:pt x="814790" y="319235"/>
                    <a:pt x="800521" y="304966"/>
                    <a:pt x="800521" y="287362"/>
                  </a:cubicBezTo>
                  <a:cubicBezTo>
                    <a:pt x="800521" y="287362"/>
                    <a:pt x="800521" y="287355"/>
                    <a:pt x="800521" y="287355"/>
                  </a:cubicBezTo>
                  <a:cubicBezTo>
                    <a:pt x="800528" y="269752"/>
                    <a:pt x="814797" y="255483"/>
                    <a:pt x="832401" y="255489"/>
                  </a:cubicBezTo>
                  <a:cubicBezTo>
                    <a:pt x="832407" y="255489"/>
                    <a:pt x="832407" y="255489"/>
                    <a:pt x="832414" y="255489"/>
                  </a:cubicBezTo>
                  <a:close/>
                  <a:moveTo>
                    <a:pt x="1068939" y="747"/>
                  </a:moveTo>
                  <a:cubicBezTo>
                    <a:pt x="1086543" y="740"/>
                    <a:pt x="1100812" y="15009"/>
                    <a:pt x="1100818" y="32612"/>
                  </a:cubicBezTo>
                  <a:cubicBezTo>
                    <a:pt x="1100825" y="50216"/>
                    <a:pt x="1086556" y="64485"/>
                    <a:pt x="1068952" y="64492"/>
                  </a:cubicBezTo>
                  <a:cubicBezTo>
                    <a:pt x="1051349" y="64498"/>
                    <a:pt x="1037080" y="50229"/>
                    <a:pt x="1037073" y="32626"/>
                  </a:cubicBezTo>
                  <a:cubicBezTo>
                    <a:pt x="1037073" y="32619"/>
                    <a:pt x="1037073" y="32619"/>
                    <a:pt x="1037073" y="32612"/>
                  </a:cubicBezTo>
                  <a:cubicBezTo>
                    <a:pt x="1037080" y="15009"/>
                    <a:pt x="1051349" y="740"/>
                    <a:pt x="1068952" y="747"/>
                  </a:cubicBezTo>
                  <a:cubicBezTo>
                    <a:pt x="1068952" y="747"/>
                    <a:pt x="1068959" y="747"/>
                    <a:pt x="1068959" y="747"/>
                  </a:cubicBezTo>
                  <a:close/>
                  <a:moveTo>
                    <a:pt x="40835" y="305553"/>
                  </a:moveTo>
                  <a:cubicBezTo>
                    <a:pt x="58439" y="305553"/>
                    <a:pt x="72708" y="319822"/>
                    <a:pt x="72708" y="337426"/>
                  </a:cubicBezTo>
                  <a:cubicBezTo>
                    <a:pt x="72708" y="355029"/>
                    <a:pt x="58439" y="369298"/>
                    <a:pt x="40835" y="369298"/>
                  </a:cubicBezTo>
                  <a:cubicBezTo>
                    <a:pt x="23232" y="369298"/>
                    <a:pt x="8963" y="355029"/>
                    <a:pt x="8963" y="337426"/>
                  </a:cubicBezTo>
                  <a:cubicBezTo>
                    <a:pt x="8963" y="319822"/>
                    <a:pt x="23232" y="305553"/>
                    <a:pt x="40835" y="305553"/>
                  </a:cubicBezTo>
                  <a:close/>
                  <a:moveTo>
                    <a:pt x="459339" y="214571"/>
                  </a:moveTo>
                  <a:cubicBezTo>
                    <a:pt x="476942" y="214564"/>
                    <a:pt x="491211" y="228833"/>
                    <a:pt x="491218" y="246437"/>
                  </a:cubicBezTo>
                  <a:cubicBezTo>
                    <a:pt x="491225" y="264040"/>
                    <a:pt x="476956" y="278309"/>
                    <a:pt x="459352" y="278316"/>
                  </a:cubicBezTo>
                  <a:cubicBezTo>
                    <a:pt x="441748" y="278323"/>
                    <a:pt x="427479" y="264053"/>
                    <a:pt x="427473" y="246450"/>
                  </a:cubicBezTo>
                  <a:cubicBezTo>
                    <a:pt x="427473" y="246450"/>
                    <a:pt x="427473" y="246443"/>
                    <a:pt x="427473" y="246443"/>
                  </a:cubicBezTo>
                  <a:cubicBezTo>
                    <a:pt x="427473" y="228846"/>
                    <a:pt x="441742" y="214577"/>
                    <a:pt x="459339" y="214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279853" y="3291439"/>
              <a:ext cx="876597" cy="301560"/>
            </a:xfrm>
            <a:custGeom>
              <a:avLst/>
              <a:gdLst/>
              <a:ahLst/>
              <a:cxnLst/>
              <a:rect l="l" t="t" r="r" b="b"/>
              <a:pathLst>
                <a:path w="1102638" h="379321" extrusionOk="0">
                  <a:moveTo>
                    <a:pt x="287311" y="138993"/>
                  </a:moveTo>
                  <a:cubicBezTo>
                    <a:pt x="266736" y="139000"/>
                    <a:pt x="250057" y="122321"/>
                    <a:pt x="250051" y="101746"/>
                  </a:cubicBezTo>
                  <a:cubicBezTo>
                    <a:pt x="250044" y="81171"/>
                    <a:pt x="266723" y="64492"/>
                    <a:pt x="287298" y="64485"/>
                  </a:cubicBezTo>
                  <a:cubicBezTo>
                    <a:pt x="307873" y="64479"/>
                    <a:pt x="324552" y="81158"/>
                    <a:pt x="324559" y="101732"/>
                  </a:cubicBezTo>
                  <a:cubicBezTo>
                    <a:pt x="324559" y="101732"/>
                    <a:pt x="324559" y="101739"/>
                    <a:pt x="324559" y="101739"/>
                  </a:cubicBezTo>
                  <a:cubicBezTo>
                    <a:pt x="324539" y="122301"/>
                    <a:pt x="307873" y="138973"/>
                    <a:pt x="287311" y="138993"/>
                  </a:cubicBezTo>
                  <a:close/>
                  <a:moveTo>
                    <a:pt x="287311" y="75255"/>
                  </a:moveTo>
                  <a:cubicBezTo>
                    <a:pt x="272686" y="75255"/>
                    <a:pt x="260827" y="87114"/>
                    <a:pt x="260827" y="101739"/>
                  </a:cubicBezTo>
                  <a:cubicBezTo>
                    <a:pt x="260827" y="116365"/>
                    <a:pt x="272686" y="128224"/>
                    <a:pt x="287311" y="128224"/>
                  </a:cubicBezTo>
                  <a:cubicBezTo>
                    <a:pt x="301937" y="128224"/>
                    <a:pt x="313796" y="116365"/>
                    <a:pt x="313796" y="101739"/>
                  </a:cubicBezTo>
                  <a:cubicBezTo>
                    <a:pt x="313776" y="87120"/>
                    <a:pt x="301930" y="75274"/>
                    <a:pt x="287311" y="75255"/>
                  </a:cubicBezTo>
                  <a:close/>
                  <a:moveTo>
                    <a:pt x="614819" y="161714"/>
                  </a:moveTo>
                  <a:cubicBezTo>
                    <a:pt x="594244" y="161714"/>
                    <a:pt x="577565" y="145035"/>
                    <a:pt x="577565" y="124460"/>
                  </a:cubicBezTo>
                  <a:cubicBezTo>
                    <a:pt x="577565" y="103885"/>
                    <a:pt x="594244" y="87206"/>
                    <a:pt x="614819" y="87206"/>
                  </a:cubicBezTo>
                  <a:cubicBezTo>
                    <a:pt x="635394" y="87206"/>
                    <a:pt x="652073" y="103885"/>
                    <a:pt x="652073" y="124460"/>
                  </a:cubicBezTo>
                  <a:cubicBezTo>
                    <a:pt x="652053" y="145022"/>
                    <a:pt x="635394" y="161688"/>
                    <a:pt x="614832" y="161714"/>
                  </a:cubicBezTo>
                  <a:close/>
                  <a:moveTo>
                    <a:pt x="614819" y="97975"/>
                  </a:moveTo>
                  <a:cubicBezTo>
                    <a:pt x="600187" y="97975"/>
                    <a:pt x="588328" y="109834"/>
                    <a:pt x="588328" y="124467"/>
                  </a:cubicBezTo>
                  <a:cubicBezTo>
                    <a:pt x="588328" y="139099"/>
                    <a:pt x="600187" y="150958"/>
                    <a:pt x="614819" y="150958"/>
                  </a:cubicBezTo>
                  <a:cubicBezTo>
                    <a:pt x="629451" y="150958"/>
                    <a:pt x="641310" y="139099"/>
                    <a:pt x="641310" y="124467"/>
                  </a:cubicBezTo>
                  <a:cubicBezTo>
                    <a:pt x="641310" y="124467"/>
                    <a:pt x="641310" y="124460"/>
                    <a:pt x="641310" y="124460"/>
                  </a:cubicBezTo>
                  <a:cubicBezTo>
                    <a:pt x="641277" y="109854"/>
                    <a:pt x="629438" y="98022"/>
                    <a:pt x="614832" y="98002"/>
                  </a:cubicBezTo>
                  <a:close/>
                  <a:moveTo>
                    <a:pt x="837802" y="329998"/>
                  </a:moveTo>
                  <a:cubicBezTo>
                    <a:pt x="817227" y="329998"/>
                    <a:pt x="800548" y="313319"/>
                    <a:pt x="800548" y="292744"/>
                  </a:cubicBezTo>
                  <a:cubicBezTo>
                    <a:pt x="800548" y="272169"/>
                    <a:pt x="817227" y="255490"/>
                    <a:pt x="837802" y="255490"/>
                  </a:cubicBezTo>
                  <a:cubicBezTo>
                    <a:pt x="858377" y="255490"/>
                    <a:pt x="875056" y="272169"/>
                    <a:pt x="875056" y="292744"/>
                  </a:cubicBezTo>
                  <a:cubicBezTo>
                    <a:pt x="875056" y="292744"/>
                    <a:pt x="875056" y="292750"/>
                    <a:pt x="875056" y="292750"/>
                  </a:cubicBezTo>
                  <a:cubicBezTo>
                    <a:pt x="875029" y="313305"/>
                    <a:pt x="858370" y="329971"/>
                    <a:pt x="837815" y="329998"/>
                  </a:cubicBezTo>
                  <a:close/>
                  <a:moveTo>
                    <a:pt x="837802" y="266259"/>
                  </a:moveTo>
                  <a:cubicBezTo>
                    <a:pt x="823170" y="266259"/>
                    <a:pt x="811311" y="278118"/>
                    <a:pt x="811311" y="292750"/>
                  </a:cubicBezTo>
                  <a:cubicBezTo>
                    <a:pt x="811311" y="307382"/>
                    <a:pt x="823170" y="319241"/>
                    <a:pt x="837802" y="319241"/>
                  </a:cubicBezTo>
                  <a:cubicBezTo>
                    <a:pt x="852434" y="319241"/>
                    <a:pt x="864293" y="307382"/>
                    <a:pt x="864293" y="292750"/>
                  </a:cubicBezTo>
                  <a:cubicBezTo>
                    <a:pt x="864280" y="278131"/>
                    <a:pt x="852434" y="266279"/>
                    <a:pt x="837815" y="266259"/>
                  </a:cubicBezTo>
                  <a:close/>
                  <a:moveTo>
                    <a:pt x="1074347" y="75255"/>
                  </a:moveTo>
                  <a:cubicBezTo>
                    <a:pt x="1053772" y="75255"/>
                    <a:pt x="1037093" y="58575"/>
                    <a:pt x="1037093" y="38000"/>
                  </a:cubicBezTo>
                  <a:cubicBezTo>
                    <a:pt x="1037093" y="17426"/>
                    <a:pt x="1053772" y="747"/>
                    <a:pt x="1074347" y="747"/>
                  </a:cubicBezTo>
                  <a:cubicBezTo>
                    <a:pt x="1094922" y="747"/>
                    <a:pt x="1111601" y="17426"/>
                    <a:pt x="1111601" y="38000"/>
                  </a:cubicBezTo>
                  <a:cubicBezTo>
                    <a:pt x="1111581" y="58562"/>
                    <a:pt x="1094922" y="75228"/>
                    <a:pt x="1074360" y="75255"/>
                  </a:cubicBezTo>
                  <a:close/>
                  <a:moveTo>
                    <a:pt x="1074347" y="11516"/>
                  </a:moveTo>
                  <a:cubicBezTo>
                    <a:pt x="1059721" y="11523"/>
                    <a:pt x="1047862" y="23382"/>
                    <a:pt x="1047869" y="38007"/>
                  </a:cubicBezTo>
                  <a:cubicBezTo>
                    <a:pt x="1047876" y="52633"/>
                    <a:pt x="1059735" y="64492"/>
                    <a:pt x="1074360" y="64485"/>
                  </a:cubicBezTo>
                  <a:cubicBezTo>
                    <a:pt x="1088986" y="64479"/>
                    <a:pt x="1100838" y="52626"/>
                    <a:pt x="1100838" y="38000"/>
                  </a:cubicBezTo>
                  <a:cubicBezTo>
                    <a:pt x="1100825" y="23382"/>
                    <a:pt x="1088979" y="11523"/>
                    <a:pt x="1074360" y="11503"/>
                  </a:cubicBezTo>
                  <a:close/>
                  <a:moveTo>
                    <a:pt x="46230" y="380068"/>
                  </a:moveTo>
                  <a:cubicBezTo>
                    <a:pt x="25648" y="380075"/>
                    <a:pt x="8969" y="363395"/>
                    <a:pt x="8963" y="342814"/>
                  </a:cubicBezTo>
                  <a:cubicBezTo>
                    <a:pt x="8956" y="322233"/>
                    <a:pt x="25635" y="305553"/>
                    <a:pt x="46217" y="305547"/>
                  </a:cubicBezTo>
                  <a:cubicBezTo>
                    <a:pt x="66798" y="305540"/>
                    <a:pt x="83477" y="322219"/>
                    <a:pt x="83484" y="342801"/>
                  </a:cubicBezTo>
                  <a:cubicBezTo>
                    <a:pt x="83484" y="342801"/>
                    <a:pt x="83484" y="342807"/>
                    <a:pt x="83484" y="342807"/>
                  </a:cubicBezTo>
                  <a:cubicBezTo>
                    <a:pt x="83464" y="363376"/>
                    <a:pt x="66798" y="380041"/>
                    <a:pt x="46230" y="380068"/>
                  </a:cubicBezTo>
                  <a:close/>
                  <a:moveTo>
                    <a:pt x="46230" y="316323"/>
                  </a:moveTo>
                  <a:cubicBezTo>
                    <a:pt x="31598" y="316316"/>
                    <a:pt x="19739" y="328175"/>
                    <a:pt x="19732" y="342807"/>
                  </a:cubicBezTo>
                  <a:cubicBezTo>
                    <a:pt x="19726" y="357440"/>
                    <a:pt x="31585" y="369299"/>
                    <a:pt x="46217" y="369305"/>
                  </a:cubicBezTo>
                  <a:cubicBezTo>
                    <a:pt x="60849" y="369312"/>
                    <a:pt x="72708" y="357453"/>
                    <a:pt x="72715" y="342821"/>
                  </a:cubicBezTo>
                  <a:cubicBezTo>
                    <a:pt x="72715" y="342814"/>
                    <a:pt x="72715" y="342814"/>
                    <a:pt x="72715" y="342807"/>
                  </a:cubicBezTo>
                  <a:cubicBezTo>
                    <a:pt x="72701" y="328188"/>
                    <a:pt x="60849" y="316336"/>
                    <a:pt x="46230" y="316323"/>
                  </a:cubicBezTo>
                  <a:close/>
                  <a:moveTo>
                    <a:pt x="464740" y="289085"/>
                  </a:moveTo>
                  <a:cubicBezTo>
                    <a:pt x="444165" y="289085"/>
                    <a:pt x="427486" y="272406"/>
                    <a:pt x="427486" y="251831"/>
                  </a:cubicBezTo>
                  <a:cubicBezTo>
                    <a:pt x="427486" y="231257"/>
                    <a:pt x="444165" y="214578"/>
                    <a:pt x="464740" y="214578"/>
                  </a:cubicBezTo>
                  <a:cubicBezTo>
                    <a:pt x="485315" y="214578"/>
                    <a:pt x="501994" y="231257"/>
                    <a:pt x="501994" y="251831"/>
                  </a:cubicBezTo>
                  <a:cubicBezTo>
                    <a:pt x="501994" y="251831"/>
                    <a:pt x="501994" y="251838"/>
                    <a:pt x="501994" y="251838"/>
                  </a:cubicBezTo>
                  <a:cubicBezTo>
                    <a:pt x="501968" y="272400"/>
                    <a:pt x="485302" y="289066"/>
                    <a:pt x="464740" y="289085"/>
                  </a:cubicBezTo>
                  <a:close/>
                  <a:moveTo>
                    <a:pt x="464740" y="225347"/>
                  </a:moveTo>
                  <a:cubicBezTo>
                    <a:pt x="450108" y="225340"/>
                    <a:pt x="438249" y="237199"/>
                    <a:pt x="438242" y="251831"/>
                  </a:cubicBezTo>
                  <a:cubicBezTo>
                    <a:pt x="438236" y="266464"/>
                    <a:pt x="450095" y="278323"/>
                    <a:pt x="464727" y="278329"/>
                  </a:cubicBezTo>
                  <a:cubicBezTo>
                    <a:pt x="479359" y="278336"/>
                    <a:pt x="491218" y="266477"/>
                    <a:pt x="491225" y="251845"/>
                  </a:cubicBezTo>
                  <a:cubicBezTo>
                    <a:pt x="491225" y="251845"/>
                    <a:pt x="491225" y="251838"/>
                    <a:pt x="491225" y="251838"/>
                  </a:cubicBezTo>
                  <a:cubicBezTo>
                    <a:pt x="491211" y="237219"/>
                    <a:pt x="479359" y="225367"/>
                    <a:pt x="464740" y="225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307098" y="2862207"/>
              <a:ext cx="29192" cy="917427"/>
            </a:xfrm>
            <a:custGeom>
              <a:avLst/>
              <a:gdLst/>
              <a:ahLst/>
              <a:cxnLst/>
              <a:rect l="l" t="t" r="r" b="b"/>
              <a:pathLst>
                <a:path w="36719" h="1153996" extrusionOk="0">
                  <a:moveTo>
                    <a:pt x="27266" y="1154743"/>
                  </a:moveTo>
                  <a:lnTo>
                    <a:pt x="27266" y="1154743"/>
                  </a:lnTo>
                  <a:cubicBezTo>
                    <a:pt x="17157" y="1154743"/>
                    <a:pt x="8963" y="1146549"/>
                    <a:pt x="8963" y="1136439"/>
                  </a:cubicBezTo>
                  <a:lnTo>
                    <a:pt x="8963" y="1136439"/>
                  </a:lnTo>
                  <a:lnTo>
                    <a:pt x="8963" y="19050"/>
                  </a:lnTo>
                  <a:cubicBezTo>
                    <a:pt x="8963" y="8941"/>
                    <a:pt x="17157" y="747"/>
                    <a:pt x="27266" y="747"/>
                  </a:cubicBezTo>
                  <a:lnTo>
                    <a:pt x="27266" y="747"/>
                  </a:lnTo>
                  <a:cubicBezTo>
                    <a:pt x="37395" y="747"/>
                    <a:pt x="45622" y="8921"/>
                    <a:pt x="45682" y="19050"/>
                  </a:cubicBezTo>
                  <a:lnTo>
                    <a:pt x="45682" y="1136439"/>
                  </a:lnTo>
                  <a:cubicBezTo>
                    <a:pt x="45622" y="1146568"/>
                    <a:pt x="37395" y="1154749"/>
                    <a:pt x="27266" y="11547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6302822" y="2858805"/>
              <a:ext cx="37748" cy="925110"/>
            </a:xfrm>
            <a:custGeom>
              <a:avLst/>
              <a:gdLst/>
              <a:ahLst/>
              <a:cxnLst/>
              <a:rect l="l" t="t" r="r" b="b"/>
              <a:pathLst>
                <a:path w="47482" h="1163660" extrusionOk="0">
                  <a:moveTo>
                    <a:pt x="32648" y="1164407"/>
                  </a:moveTo>
                  <a:cubicBezTo>
                    <a:pt x="19574" y="1164387"/>
                    <a:pt x="8983" y="1153796"/>
                    <a:pt x="8963" y="1140722"/>
                  </a:cubicBezTo>
                  <a:lnTo>
                    <a:pt x="8963" y="23332"/>
                  </a:lnTo>
                  <a:cubicBezTo>
                    <a:pt x="9616" y="10219"/>
                    <a:pt x="20782" y="123"/>
                    <a:pt x="33889" y="777"/>
                  </a:cubicBezTo>
                  <a:cubicBezTo>
                    <a:pt x="46085" y="1391"/>
                    <a:pt x="55837" y="11137"/>
                    <a:pt x="56445" y="23332"/>
                  </a:cubicBezTo>
                  <a:lnTo>
                    <a:pt x="56445" y="1140755"/>
                  </a:lnTo>
                  <a:cubicBezTo>
                    <a:pt x="56332" y="1153829"/>
                    <a:pt x="45722" y="1164374"/>
                    <a:pt x="32648" y="1164407"/>
                  </a:cubicBezTo>
                  <a:close/>
                  <a:moveTo>
                    <a:pt x="32648" y="10417"/>
                  </a:moveTo>
                  <a:cubicBezTo>
                    <a:pt x="25516" y="10424"/>
                    <a:pt x="19739" y="16201"/>
                    <a:pt x="19726" y="23332"/>
                  </a:cubicBezTo>
                  <a:lnTo>
                    <a:pt x="19726" y="1140722"/>
                  </a:lnTo>
                  <a:cubicBezTo>
                    <a:pt x="19732" y="1147886"/>
                    <a:pt x="25549" y="1153690"/>
                    <a:pt x="32720" y="1153677"/>
                  </a:cubicBezTo>
                  <a:cubicBezTo>
                    <a:pt x="39885" y="1153670"/>
                    <a:pt x="45682" y="1147853"/>
                    <a:pt x="45675" y="1140689"/>
                  </a:cubicBezTo>
                  <a:lnTo>
                    <a:pt x="45675" y="23332"/>
                  </a:lnTo>
                  <a:cubicBezTo>
                    <a:pt x="45609" y="16181"/>
                    <a:pt x="39799" y="10424"/>
                    <a:pt x="32648" y="1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361609" y="3036106"/>
              <a:ext cx="287752" cy="636495"/>
            </a:xfrm>
            <a:custGeom>
              <a:avLst/>
              <a:gdLst/>
              <a:ahLst/>
              <a:cxnLst/>
              <a:rect l="l" t="t" r="r" b="b"/>
              <a:pathLst>
                <a:path w="361952" h="800623" extrusionOk="0">
                  <a:moveTo>
                    <a:pt x="365534" y="11521"/>
                  </a:moveTo>
                  <a:lnTo>
                    <a:pt x="160755" y="11521"/>
                  </a:lnTo>
                  <a:cubicBezTo>
                    <a:pt x="157784" y="11627"/>
                    <a:pt x="155288" y="9296"/>
                    <a:pt x="155183" y="6324"/>
                  </a:cubicBezTo>
                  <a:cubicBezTo>
                    <a:pt x="155077" y="3353"/>
                    <a:pt x="157401" y="857"/>
                    <a:pt x="160379" y="751"/>
                  </a:cubicBezTo>
                  <a:cubicBezTo>
                    <a:pt x="160505" y="745"/>
                    <a:pt x="160630" y="745"/>
                    <a:pt x="160755" y="751"/>
                  </a:cubicBezTo>
                  <a:lnTo>
                    <a:pt x="365534" y="751"/>
                  </a:lnTo>
                  <a:cubicBezTo>
                    <a:pt x="368505" y="857"/>
                    <a:pt x="370836" y="3353"/>
                    <a:pt x="370730" y="6324"/>
                  </a:cubicBezTo>
                  <a:cubicBezTo>
                    <a:pt x="370631" y="9150"/>
                    <a:pt x="368360" y="11422"/>
                    <a:pt x="365534" y="11521"/>
                  </a:cubicBezTo>
                  <a:close/>
                  <a:moveTo>
                    <a:pt x="91411" y="6140"/>
                  </a:moveTo>
                  <a:cubicBezTo>
                    <a:pt x="91404" y="3181"/>
                    <a:pt x="89014" y="785"/>
                    <a:pt x="86056" y="765"/>
                  </a:cubicBezTo>
                  <a:lnTo>
                    <a:pt x="14539" y="765"/>
                  </a:lnTo>
                  <a:cubicBezTo>
                    <a:pt x="11568" y="659"/>
                    <a:pt x="9072" y="2990"/>
                    <a:pt x="8966" y="5961"/>
                  </a:cubicBezTo>
                  <a:cubicBezTo>
                    <a:pt x="8861" y="8933"/>
                    <a:pt x="11185" y="11429"/>
                    <a:pt x="14163" y="11534"/>
                  </a:cubicBezTo>
                  <a:cubicBezTo>
                    <a:pt x="14288" y="11541"/>
                    <a:pt x="14414" y="11541"/>
                    <a:pt x="14539" y="11534"/>
                  </a:cubicBezTo>
                  <a:lnTo>
                    <a:pt x="86056" y="11534"/>
                  </a:lnTo>
                  <a:cubicBezTo>
                    <a:pt x="89021" y="11521"/>
                    <a:pt x="91418" y="9104"/>
                    <a:pt x="91411" y="6140"/>
                  </a:cubicBezTo>
                  <a:close/>
                  <a:moveTo>
                    <a:pt x="370915" y="60178"/>
                  </a:moveTo>
                  <a:cubicBezTo>
                    <a:pt x="370915" y="57207"/>
                    <a:pt x="368505" y="54797"/>
                    <a:pt x="365534" y="54797"/>
                  </a:cubicBezTo>
                  <a:lnTo>
                    <a:pt x="329785" y="54797"/>
                  </a:lnTo>
                  <a:cubicBezTo>
                    <a:pt x="326814" y="54691"/>
                    <a:pt x="324318" y="57022"/>
                    <a:pt x="324212" y="59993"/>
                  </a:cubicBezTo>
                  <a:cubicBezTo>
                    <a:pt x="324107" y="62965"/>
                    <a:pt x="326431" y="65461"/>
                    <a:pt x="329409" y="65566"/>
                  </a:cubicBezTo>
                  <a:cubicBezTo>
                    <a:pt x="329534" y="65573"/>
                    <a:pt x="329660" y="65573"/>
                    <a:pt x="329785" y="65566"/>
                  </a:cubicBezTo>
                  <a:lnTo>
                    <a:pt x="365534" y="65566"/>
                  </a:lnTo>
                  <a:cubicBezTo>
                    <a:pt x="368505" y="65566"/>
                    <a:pt x="370908" y="63163"/>
                    <a:pt x="370915" y="60192"/>
                  </a:cubicBezTo>
                  <a:close/>
                  <a:moveTo>
                    <a:pt x="305882" y="60178"/>
                  </a:moveTo>
                  <a:cubicBezTo>
                    <a:pt x="305882" y="57207"/>
                    <a:pt x="303472" y="54797"/>
                    <a:pt x="300501" y="54797"/>
                  </a:cubicBezTo>
                  <a:lnTo>
                    <a:pt x="229010" y="54797"/>
                  </a:lnTo>
                  <a:cubicBezTo>
                    <a:pt x="226039" y="54903"/>
                    <a:pt x="223708" y="57398"/>
                    <a:pt x="223814" y="60370"/>
                  </a:cubicBezTo>
                  <a:cubicBezTo>
                    <a:pt x="223913" y="63196"/>
                    <a:pt x="226184" y="65467"/>
                    <a:pt x="229010" y="65566"/>
                  </a:cubicBezTo>
                  <a:lnTo>
                    <a:pt x="300501" y="65566"/>
                  </a:lnTo>
                  <a:cubicBezTo>
                    <a:pt x="303472" y="65566"/>
                    <a:pt x="305876" y="63163"/>
                    <a:pt x="305882" y="60192"/>
                  </a:cubicBezTo>
                  <a:close/>
                  <a:moveTo>
                    <a:pt x="185622" y="60178"/>
                  </a:moveTo>
                  <a:cubicBezTo>
                    <a:pt x="185622" y="57207"/>
                    <a:pt x="183212" y="54797"/>
                    <a:pt x="180241" y="54797"/>
                  </a:cubicBezTo>
                  <a:cubicBezTo>
                    <a:pt x="180241" y="54797"/>
                    <a:pt x="180234" y="54797"/>
                    <a:pt x="180234" y="54797"/>
                  </a:cubicBezTo>
                  <a:lnTo>
                    <a:pt x="14539" y="54797"/>
                  </a:lnTo>
                  <a:cubicBezTo>
                    <a:pt x="11568" y="54691"/>
                    <a:pt x="9072" y="57022"/>
                    <a:pt x="8966" y="59993"/>
                  </a:cubicBezTo>
                  <a:cubicBezTo>
                    <a:pt x="8861" y="62965"/>
                    <a:pt x="11185" y="65461"/>
                    <a:pt x="14163" y="65566"/>
                  </a:cubicBezTo>
                  <a:cubicBezTo>
                    <a:pt x="14288" y="65573"/>
                    <a:pt x="14414" y="65573"/>
                    <a:pt x="14539" y="65566"/>
                  </a:cubicBezTo>
                  <a:lnTo>
                    <a:pt x="180234" y="65566"/>
                  </a:lnTo>
                  <a:cubicBezTo>
                    <a:pt x="183206" y="65566"/>
                    <a:pt x="185616" y="63163"/>
                    <a:pt x="185622" y="60192"/>
                  </a:cubicBezTo>
                  <a:close/>
                  <a:moveTo>
                    <a:pt x="370915" y="114237"/>
                  </a:moveTo>
                  <a:cubicBezTo>
                    <a:pt x="370922" y="111266"/>
                    <a:pt x="368518" y="108862"/>
                    <a:pt x="365547" y="108855"/>
                  </a:cubicBezTo>
                  <a:cubicBezTo>
                    <a:pt x="365540" y="108855"/>
                    <a:pt x="365540" y="108855"/>
                    <a:pt x="365534" y="108855"/>
                  </a:cubicBezTo>
                  <a:lnTo>
                    <a:pt x="183463" y="108855"/>
                  </a:lnTo>
                  <a:cubicBezTo>
                    <a:pt x="180492" y="108855"/>
                    <a:pt x="178082" y="111266"/>
                    <a:pt x="178082" y="114237"/>
                  </a:cubicBezTo>
                  <a:cubicBezTo>
                    <a:pt x="178082" y="117208"/>
                    <a:pt x="180492" y="119618"/>
                    <a:pt x="183463" y="119618"/>
                  </a:cubicBezTo>
                  <a:lnTo>
                    <a:pt x="365534" y="119618"/>
                  </a:lnTo>
                  <a:cubicBezTo>
                    <a:pt x="368505" y="119625"/>
                    <a:pt x="370908" y="117221"/>
                    <a:pt x="370915" y="114250"/>
                  </a:cubicBezTo>
                  <a:cubicBezTo>
                    <a:pt x="370915" y="114244"/>
                    <a:pt x="370915" y="114244"/>
                    <a:pt x="370915" y="114237"/>
                  </a:cubicBezTo>
                  <a:close/>
                  <a:moveTo>
                    <a:pt x="149867" y="114237"/>
                  </a:moveTo>
                  <a:cubicBezTo>
                    <a:pt x="149874" y="111266"/>
                    <a:pt x="147470" y="108862"/>
                    <a:pt x="144499" y="108855"/>
                  </a:cubicBezTo>
                  <a:cubicBezTo>
                    <a:pt x="144492" y="108855"/>
                    <a:pt x="144492" y="108855"/>
                    <a:pt x="144486" y="108855"/>
                  </a:cubicBezTo>
                  <a:lnTo>
                    <a:pt x="14539" y="108855"/>
                  </a:lnTo>
                  <a:cubicBezTo>
                    <a:pt x="11568" y="108855"/>
                    <a:pt x="9158" y="111266"/>
                    <a:pt x="9158" y="114237"/>
                  </a:cubicBezTo>
                  <a:cubicBezTo>
                    <a:pt x="9158" y="117208"/>
                    <a:pt x="11568" y="119618"/>
                    <a:pt x="14539" y="119618"/>
                  </a:cubicBezTo>
                  <a:lnTo>
                    <a:pt x="144486" y="119618"/>
                  </a:lnTo>
                  <a:cubicBezTo>
                    <a:pt x="147457" y="119625"/>
                    <a:pt x="149860" y="117221"/>
                    <a:pt x="149867" y="114250"/>
                  </a:cubicBezTo>
                  <a:cubicBezTo>
                    <a:pt x="149867" y="114244"/>
                    <a:pt x="149867" y="114244"/>
                    <a:pt x="149867" y="114237"/>
                  </a:cubicBezTo>
                  <a:close/>
                  <a:moveTo>
                    <a:pt x="370915" y="168177"/>
                  </a:moveTo>
                  <a:cubicBezTo>
                    <a:pt x="370922" y="165205"/>
                    <a:pt x="368518" y="162802"/>
                    <a:pt x="365547" y="162795"/>
                  </a:cubicBezTo>
                  <a:cubicBezTo>
                    <a:pt x="365540" y="162795"/>
                    <a:pt x="365540" y="162795"/>
                    <a:pt x="365534" y="162795"/>
                  </a:cubicBezTo>
                  <a:lnTo>
                    <a:pt x="287447" y="162795"/>
                  </a:lnTo>
                  <a:cubicBezTo>
                    <a:pt x="284476" y="162795"/>
                    <a:pt x="282066" y="165205"/>
                    <a:pt x="282066" y="168177"/>
                  </a:cubicBezTo>
                  <a:cubicBezTo>
                    <a:pt x="282066" y="171148"/>
                    <a:pt x="284476" y="173558"/>
                    <a:pt x="287447" y="173558"/>
                  </a:cubicBezTo>
                  <a:lnTo>
                    <a:pt x="365507" y="173558"/>
                  </a:lnTo>
                  <a:cubicBezTo>
                    <a:pt x="368479" y="173578"/>
                    <a:pt x="370895" y="171188"/>
                    <a:pt x="370915" y="168216"/>
                  </a:cubicBezTo>
                  <a:cubicBezTo>
                    <a:pt x="370915" y="168203"/>
                    <a:pt x="370915" y="168190"/>
                    <a:pt x="370915" y="168177"/>
                  </a:cubicBezTo>
                  <a:close/>
                  <a:moveTo>
                    <a:pt x="260348" y="168177"/>
                  </a:moveTo>
                  <a:cubicBezTo>
                    <a:pt x="260348" y="165205"/>
                    <a:pt x="257938" y="162795"/>
                    <a:pt x="254967" y="162795"/>
                  </a:cubicBezTo>
                  <a:cubicBezTo>
                    <a:pt x="254967" y="162795"/>
                    <a:pt x="254960" y="162795"/>
                    <a:pt x="254960" y="162795"/>
                  </a:cubicBezTo>
                  <a:lnTo>
                    <a:pt x="92481" y="162795"/>
                  </a:lnTo>
                  <a:cubicBezTo>
                    <a:pt x="89509" y="162795"/>
                    <a:pt x="87099" y="165205"/>
                    <a:pt x="87099" y="168177"/>
                  </a:cubicBezTo>
                  <a:cubicBezTo>
                    <a:pt x="87099" y="171148"/>
                    <a:pt x="89509" y="173558"/>
                    <a:pt x="92481" y="173558"/>
                  </a:cubicBezTo>
                  <a:lnTo>
                    <a:pt x="254960" y="173558"/>
                  </a:lnTo>
                  <a:cubicBezTo>
                    <a:pt x="257932" y="173578"/>
                    <a:pt x="260355" y="171181"/>
                    <a:pt x="260375" y="168210"/>
                  </a:cubicBezTo>
                  <a:cubicBezTo>
                    <a:pt x="260375" y="168197"/>
                    <a:pt x="260375" y="168190"/>
                    <a:pt x="260375" y="168177"/>
                  </a:cubicBezTo>
                  <a:close/>
                  <a:moveTo>
                    <a:pt x="62127" y="168177"/>
                  </a:moveTo>
                  <a:cubicBezTo>
                    <a:pt x="62127" y="165205"/>
                    <a:pt x="59717" y="162795"/>
                    <a:pt x="56745" y="162795"/>
                  </a:cubicBezTo>
                  <a:lnTo>
                    <a:pt x="14539" y="162795"/>
                  </a:lnTo>
                  <a:cubicBezTo>
                    <a:pt x="11568" y="162795"/>
                    <a:pt x="9158" y="165205"/>
                    <a:pt x="9158" y="168177"/>
                  </a:cubicBezTo>
                  <a:cubicBezTo>
                    <a:pt x="9158" y="171148"/>
                    <a:pt x="11568" y="173558"/>
                    <a:pt x="14539" y="173558"/>
                  </a:cubicBezTo>
                  <a:lnTo>
                    <a:pt x="56745" y="173558"/>
                  </a:lnTo>
                  <a:cubicBezTo>
                    <a:pt x="59717" y="173558"/>
                    <a:pt x="62127" y="171148"/>
                    <a:pt x="62127" y="168177"/>
                  </a:cubicBezTo>
                  <a:close/>
                  <a:moveTo>
                    <a:pt x="370915" y="215441"/>
                  </a:moveTo>
                  <a:cubicBezTo>
                    <a:pt x="370922" y="212470"/>
                    <a:pt x="368512" y="210059"/>
                    <a:pt x="365540" y="210053"/>
                  </a:cubicBezTo>
                  <a:cubicBezTo>
                    <a:pt x="365540" y="210053"/>
                    <a:pt x="365534" y="210053"/>
                    <a:pt x="365534" y="210053"/>
                  </a:cubicBezTo>
                  <a:lnTo>
                    <a:pt x="160755" y="210053"/>
                  </a:lnTo>
                  <a:cubicBezTo>
                    <a:pt x="157784" y="209947"/>
                    <a:pt x="155288" y="212278"/>
                    <a:pt x="155183" y="215249"/>
                  </a:cubicBezTo>
                  <a:cubicBezTo>
                    <a:pt x="155077" y="218221"/>
                    <a:pt x="157401" y="220717"/>
                    <a:pt x="160379" y="220822"/>
                  </a:cubicBezTo>
                  <a:cubicBezTo>
                    <a:pt x="160505" y="220829"/>
                    <a:pt x="160630" y="220829"/>
                    <a:pt x="160755" y="220822"/>
                  </a:cubicBezTo>
                  <a:lnTo>
                    <a:pt x="365534" y="220822"/>
                  </a:lnTo>
                  <a:cubicBezTo>
                    <a:pt x="368505" y="220822"/>
                    <a:pt x="370915" y="218412"/>
                    <a:pt x="370915" y="215441"/>
                  </a:cubicBezTo>
                  <a:close/>
                  <a:moveTo>
                    <a:pt x="91411" y="215441"/>
                  </a:moveTo>
                  <a:cubicBezTo>
                    <a:pt x="91398" y="212489"/>
                    <a:pt x="89007" y="210099"/>
                    <a:pt x="86056" y="210079"/>
                  </a:cubicBezTo>
                  <a:lnTo>
                    <a:pt x="14539" y="210079"/>
                  </a:lnTo>
                  <a:cubicBezTo>
                    <a:pt x="11568" y="209974"/>
                    <a:pt x="9072" y="212304"/>
                    <a:pt x="8966" y="215276"/>
                  </a:cubicBezTo>
                  <a:cubicBezTo>
                    <a:pt x="8861" y="218247"/>
                    <a:pt x="11185" y="220743"/>
                    <a:pt x="14163" y="220849"/>
                  </a:cubicBezTo>
                  <a:cubicBezTo>
                    <a:pt x="14288" y="220855"/>
                    <a:pt x="14414" y="220855"/>
                    <a:pt x="14539" y="220849"/>
                  </a:cubicBezTo>
                  <a:lnTo>
                    <a:pt x="86056" y="220849"/>
                  </a:lnTo>
                  <a:cubicBezTo>
                    <a:pt x="89027" y="220835"/>
                    <a:pt x="91424" y="218412"/>
                    <a:pt x="91411" y="215441"/>
                  </a:cubicBezTo>
                  <a:cubicBezTo>
                    <a:pt x="91411" y="215441"/>
                    <a:pt x="91411" y="215441"/>
                    <a:pt x="91411" y="215441"/>
                  </a:cubicBezTo>
                  <a:close/>
                  <a:moveTo>
                    <a:pt x="370915" y="269493"/>
                  </a:moveTo>
                  <a:cubicBezTo>
                    <a:pt x="370915" y="266521"/>
                    <a:pt x="368505" y="264111"/>
                    <a:pt x="365534" y="264111"/>
                  </a:cubicBezTo>
                  <a:lnTo>
                    <a:pt x="329785" y="264111"/>
                  </a:lnTo>
                  <a:cubicBezTo>
                    <a:pt x="326814" y="264111"/>
                    <a:pt x="324404" y="266521"/>
                    <a:pt x="324404" y="269493"/>
                  </a:cubicBezTo>
                  <a:cubicBezTo>
                    <a:pt x="324404" y="272464"/>
                    <a:pt x="326814" y="274874"/>
                    <a:pt x="329785" y="274874"/>
                  </a:cubicBezTo>
                  <a:lnTo>
                    <a:pt x="365534" y="274874"/>
                  </a:lnTo>
                  <a:cubicBezTo>
                    <a:pt x="368505" y="274881"/>
                    <a:pt x="370908" y="272477"/>
                    <a:pt x="370915" y="269506"/>
                  </a:cubicBezTo>
                  <a:close/>
                  <a:moveTo>
                    <a:pt x="305882" y="269493"/>
                  </a:moveTo>
                  <a:cubicBezTo>
                    <a:pt x="305882" y="266521"/>
                    <a:pt x="303472" y="264111"/>
                    <a:pt x="300501" y="264111"/>
                  </a:cubicBezTo>
                  <a:lnTo>
                    <a:pt x="229010" y="264111"/>
                  </a:lnTo>
                  <a:cubicBezTo>
                    <a:pt x="226039" y="264111"/>
                    <a:pt x="223629" y="266521"/>
                    <a:pt x="223629" y="269493"/>
                  </a:cubicBezTo>
                  <a:cubicBezTo>
                    <a:pt x="223629" y="272464"/>
                    <a:pt x="226039" y="274874"/>
                    <a:pt x="229010" y="274874"/>
                  </a:cubicBezTo>
                  <a:lnTo>
                    <a:pt x="300501" y="274874"/>
                  </a:lnTo>
                  <a:cubicBezTo>
                    <a:pt x="303472" y="274881"/>
                    <a:pt x="305876" y="272477"/>
                    <a:pt x="305882" y="269506"/>
                  </a:cubicBezTo>
                  <a:close/>
                  <a:moveTo>
                    <a:pt x="185622" y="269493"/>
                  </a:moveTo>
                  <a:cubicBezTo>
                    <a:pt x="185622" y="266521"/>
                    <a:pt x="183212" y="264111"/>
                    <a:pt x="180241" y="264111"/>
                  </a:cubicBezTo>
                  <a:cubicBezTo>
                    <a:pt x="180241" y="264111"/>
                    <a:pt x="180234" y="264111"/>
                    <a:pt x="180234" y="264111"/>
                  </a:cubicBezTo>
                  <a:lnTo>
                    <a:pt x="14539" y="264111"/>
                  </a:lnTo>
                  <a:cubicBezTo>
                    <a:pt x="11568" y="264111"/>
                    <a:pt x="9158" y="266521"/>
                    <a:pt x="9158" y="269493"/>
                  </a:cubicBezTo>
                  <a:cubicBezTo>
                    <a:pt x="9158" y="272464"/>
                    <a:pt x="11568" y="274874"/>
                    <a:pt x="14539" y="274874"/>
                  </a:cubicBezTo>
                  <a:lnTo>
                    <a:pt x="180234" y="274874"/>
                  </a:lnTo>
                  <a:cubicBezTo>
                    <a:pt x="183206" y="274881"/>
                    <a:pt x="185616" y="272477"/>
                    <a:pt x="185622" y="269506"/>
                  </a:cubicBezTo>
                  <a:close/>
                  <a:moveTo>
                    <a:pt x="370915" y="323433"/>
                  </a:moveTo>
                  <a:cubicBezTo>
                    <a:pt x="370922" y="320461"/>
                    <a:pt x="368518" y="318058"/>
                    <a:pt x="365547" y="318051"/>
                  </a:cubicBezTo>
                  <a:cubicBezTo>
                    <a:pt x="365540" y="318051"/>
                    <a:pt x="365540" y="318051"/>
                    <a:pt x="365534" y="318051"/>
                  </a:cubicBezTo>
                  <a:lnTo>
                    <a:pt x="183463" y="318051"/>
                  </a:lnTo>
                  <a:cubicBezTo>
                    <a:pt x="180492" y="318051"/>
                    <a:pt x="178082" y="320461"/>
                    <a:pt x="178082" y="323433"/>
                  </a:cubicBezTo>
                  <a:cubicBezTo>
                    <a:pt x="178082" y="326404"/>
                    <a:pt x="180492" y="328814"/>
                    <a:pt x="183463" y="328814"/>
                  </a:cubicBezTo>
                  <a:lnTo>
                    <a:pt x="365534" y="328814"/>
                  </a:lnTo>
                  <a:cubicBezTo>
                    <a:pt x="368505" y="328821"/>
                    <a:pt x="370908" y="326417"/>
                    <a:pt x="370915" y="323446"/>
                  </a:cubicBezTo>
                  <a:cubicBezTo>
                    <a:pt x="370915" y="323439"/>
                    <a:pt x="370915" y="323439"/>
                    <a:pt x="370915" y="323433"/>
                  </a:cubicBezTo>
                  <a:close/>
                  <a:moveTo>
                    <a:pt x="149867" y="323433"/>
                  </a:moveTo>
                  <a:cubicBezTo>
                    <a:pt x="149874" y="320461"/>
                    <a:pt x="147470" y="318058"/>
                    <a:pt x="144499" y="318051"/>
                  </a:cubicBezTo>
                  <a:cubicBezTo>
                    <a:pt x="144492" y="318051"/>
                    <a:pt x="144492" y="318051"/>
                    <a:pt x="144486" y="318051"/>
                  </a:cubicBezTo>
                  <a:lnTo>
                    <a:pt x="14539" y="318051"/>
                  </a:lnTo>
                  <a:cubicBezTo>
                    <a:pt x="11568" y="318051"/>
                    <a:pt x="9158" y="320461"/>
                    <a:pt x="9158" y="323433"/>
                  </a:cubicBezTo>
                  <a:cubicBezTo>
                    <a:pt x="9158" y="326404"/>
                    <a:pt x="11568" y="328814"/>
                    <a:pt x="14539" y="328814"/>
                  </a:cubicBezTo>
                  <a:lnTo>
                    <a:pt x="144486" y="328814"/>
                  </a:lnTo>
                  <a:cubicBezTo>
                    <a:pt x="147457" y="328821"/>
                    <a:pt x="149860" y="326417"/>
                    <a:pt x="149867" y="323446"/>
                  </a:cubicBezTo>
                  <a:cubicBezTo>
                    <a:pt x="149867" y="323439"/>
                    <a:pt x="149867" y="323439"/>
                    <a:pt x="149867" y="323433"/>
                  </a:cubicBezTo>
                  <a:close/>
                  <a:moveTo>
                    <a:pt x="370915" y="377478"/>
                  </a:moveTo>
                  <a:cubicBezTo>
                    <a:pt x="370922" y="374507"/>
                    <a:pt x="368518" y="372103"/>
                    <a:pt x="365547" y="372097"/>
                  </a:cubicBezTo>
                  <a:cubicBezTo>
                    <a:pt x="365540" y="372097"/>
                    <a:pt x="365540" y="372097"/>
                    <a:pt x="365534" y="372097"/>
                  </a:cubicBezTo>
                  <a:lnTo>
                    <a:pt x="287447" y="372097"/>
                  </a:lnTo>
                  <a:cubicBezTo>
                    <a:pt x="284476" y="372097"/>
                    <a:pt x="282066" y="374507"/>
                    <a:pt x="282066" y="377478"/>
                  </a:cubicBezTo>
                  <a:cubicBezTo>
                    <a:pt x="282066" y="380449"/>
                    <a:pt x="284476" y="382859"/>
                    <a:pt x="287447" y="382859"/>
                  </a:cubicBezTo>
                  <a:lnTo>
                    <a:pt x="365507" y="382859"/>
                  </a:lnTo>
                  <a:cubicBezTo>
                    <a:pt x="368479" y="382879"/>
                    <a:pt x="370895" y="380489"/>
                    <a:pt x="370915" y="377518"/>
                  </a:cubicBezTo>
                  <a:cubicBezTo>
                    <a:pt x="370915" y="377504"/>
                    <a:pt x="370915" y="377491"/>
                    <a:pt x="370915" y="377478"/>
                  </a:cubicBezTo>
                  <a:close/>
                  <a:moveTo>
                    <a:pt x="260348" y="377478"/>
                  </a:moveTo>
                  <a:cubicBezTo>
                    <a:pt x="260348" y="374507"/>
                    <a:pt x="257938" y="372097"/>
                    <a:pt x="254967" y="372097"/>
                  </a:cubicBezTo>
                  <a:cubicBezTo>
                    <a:pt x="254967" y="372097"/>
                    <a:pt x="254960" y="372097"/>
                    <a:pt x="254960" y="372097"/>
                  </a:cubicBezTo>
                  <a:lnTo>
                    <a:pt x="92481" y="372097"/>
                  </a:lnTo>
                  <a:cubicBezTo>
                    <a:pt x="89509" y="372097"/>
                    <a:pt x="87099" y="374507"/>
                    <a:pt x="87099" y="377478"/>
                  </a:cubicBezTo>
                  <a:cubicBezTo>
                    <a:pt x="87099" y="380449"/>
                    <a:pt x="89509" y="382859"/>
                    <a:pt x="92481" y="382859"/>
                  </a:cubicBezTo>
                  <a:lnTo>
                    <a:pt x="254960" y="382859"/>
                  </a:lnTo>
                  <a:cubicBezTo>
                    <a:pt x="257932" y="382879"/>
                    <a:pt x="260355" y="380482"/>
                    <a:pt x="260375" y="377511"/>
                  </a:cubicBezTo>
                  <a:cubicBezTo>
                    <a:pt x="260375" y="377498"/>
                    <a:pt x="260375" y="377491"/>
                    <a:pt x="260375" y="377478"/>
                  </a:cubicBezTo>
                  <a:close/>
                  <a:moveTo>
                    <a:pt x="62127" y="377478"/>
                  </a:moveTo>
                  <a:cubicBezTo>
                    <a:pt x="62127" y="374507"/>
                    <a:pt x="59717" y="372097"/>
                    <a:pt x="56745" y="372097"/>
                  </a:cubicBezTo>
                  <a:lnTo>
                    <a:pt x="14539" y="372097"/>
                  </a:lnTo>
                  <a:cubicBezTo>
                    <a:pt x="11568" y="372097"/>
                    <a:pt x="9158" y="374507"/>
                    <a:pt x="9158" y="377478"/>
                  </a:cubicBezTo>
                  <a:cubicBezTo>
                    <a:pt x="9158" y="380449"/>
                    <a:pt x="11568" y="382859"/>
                    <a:pt x="14539" y="382859"/>
                  </a:cubicBezTo>
                  <a:lnTo>
                    <a:pt x="56745" y="382859"/>
                  </a:lnTo>
                  <a:cubicBezTo>
                    <a:pt x="59717" y="382859"/>
                    <a:pt x="62127" y="380449"/>
                    <a:pt x="62127" y="377478"/>
                  </a:cubicBezTo>
                  <a:close/>
                  <a:moveTo>
                    <a:pt x="370915" y="424749"/>
                  </a:moveTo>
                  <a:cubicBezTo>
                    <a:pt x="370915" y="421777"/>
                    <a:pt x="368505" y="419367"/>
                    <a:pt x="365534" y="419367"/>
                  </a:cubicBezTo>
                  <a:lnTo>
                    <a:pt x="160755" y="419367"/>
                  </a:lnTo>
                  <a:cubicBezTo>
                    <a:pt x="157784" y="419262"/>
                    <a:pt x="155288" y="421593"/>
                    <a:pt x="155183" y="424564"/>
                  </a:cubicBezTo>
                  <a:cubicBezTo>
                    <a:pt x="155077" y="427535"/>
                    <a:pt x="157401" y="430031"/>
                    <a:pt x="160379" y="430137"/>
                  </a:cubicBezTo>
                  <a:cubicBezTo>
                    <a:pt x="160505" y="430143"/>
                    <a:pt x="160630" y="430143"/>
                    <a:pt x="160755" y="430137"/>
                  </a:cubicBezTo>
                  <a:lnTo>
                    <a:pt x="365534" y="430137"/>
                  </a:lnTo>
                  <a:cubicBezTo>
                    <a:pt x="368505" y="430137"/>
                    <a:pt x="370915" y="427727"/>
                    <a:pt x="370915" y="424755"/>
                  </a:cubicBezTo>
                  <a:cubicBezTo>
                    <a:pt x="370915" y="424755"/>
                    <a:pt x="370915" y="424749"/>
                    <a:pt x="370915" y="424749"/>
                  </a:cubicBezTo>
                  <a:close/>
                  <a:moveTo>
                    <a:pt x="91411" y="424749"/>
                  </a:moveTo>
                  <a:cubicBezTo>
                    <a:pt x="91398" y="421797"/>
                    <a:pt x="89007" y="419407"/>
                    <a:pt x="86056" y="419394"/>
                  </a:cubicBezTo>
                  <a:lnTo>
                    <a:pt x="14539" y="419394"/>
                  </a:lnTo>
                  <a:cubicBezTo>
                    <a:pt x="11568" y="419288"/>
                    <a:pt x="9072" y="421619"/>
                    <a:pt x="8966" y="424590"/>
                  </a:cubicBezTo>
                  <a:cubicBezTo>
                    <a:pt x="8861" y="427562"/>
                    <a:pt x="11185" y="430057"/>
                    <a:pt x="14163" y="430163"/>
                  </a:cubicBezTo>
                  <a:cubicBezTo>
                    <a:pt x="14288" y="430170"/>
                    <a:pt x="14414" y="430170"/>
                    <a:pt x="14539" y="430163"/>
                  </a:cubicBezTo>
                  <a:lnTo>
                    <a:pt x="86056" y="430163"/>
                  </a:lnTo>
                  <a:cubicBezTo>
                    <a:pt x="89027" y="430143"/>
                    <a:pt x="91424" y="427720"/>
                    <a:pt x="91411" y="424749"/>
                  </a:cubicBezTo>
                  <a:close/>
                  <a:moveTo>
                    <a:pt x="370915" y="478688"/>
                  </a:moveTo>
                  <a:cubicBezTo>
                    <a:pt x="370915" y="475717"/>
                    <a:pt x="368505" y="473307"/>
                    <a:pt x="365534" y="473307"/>
                  </a:cubicBezTo>
                  <a:lnTo>
                    <a:pt x="329785" y="473307"/>
                  </a:lnTo>
                  <a:cubicBezTo>
                    <a:pt x="326814" y="473201"/>
                    <a:pt x="324318" y="475532"/>
                    <a:pt x="324212" y="478504"/>
                  </a:cubicBezTo>
                  <a:cubicBezTo>
                    <a:pt x="324107" y="481475"/>
                    <a:pt x="326431" y="483971"/>
                    <a:pt x="329409" y="484076"/>
                  </a:cubicBezTo>
                  <a:cubicBezTo>
                    <a:pt x="329534" y="484083"/>
                    <a:pt x="329660" y="484083"/>
                    <a:pt x="329785" y="484076"/>
                  </a:cubicBezTo>
                  <a:lnTo>
                    <a:pt x="365534" y="484076"/>
                  </a:lnTo>
                  <a:cubicBezTo>
                    <a:pt x="368505" y="484076"/>
                    <a:pt x="370915" y="481666"/>
                    <a:pt x="370915" y="478695"/>
                  </a:cubicBezTo>
                  <a:cubicBezTo>
                    <a:pt x="370915" y="478695"/>
                    <a:pt x="370915" y="478688"/>
                    <a:pt x="370915" y="478688"/>
                  </a:cubicBezTo>
                  <a:close/>
                  <a:moveTo>
                    <a:pt x="305882" y="478688"/>
                  </a:moveTo>
                  <a:cubicBezTo>
                    <a:pt x="305882" y="475717"/>
                    <a:pt x="303472" y="473307"/>
                    <a:pt x="300501" y="473307"/>
                  </a:cubicBezTo>
                  <a:lnTo>
                    <a:pt x="229010" y="473307"/>
                  </a:lnTo>
                  <a:cubicBezTo>
                    <a:pt x="226039" y="473413"/>
                    <a:pt x="223708" y="475909"/>
                    <a:pt x="223814" y="478880"/>
                  </a:cubicBezTo>
                  <a:cubicBezTo>
                    <a:pt x="223913" y="481706"/>
                    <a:pt x="226184" y="483977"/>
                    <a:pt x="229010" y="484076"/>
                  </a:cubicBezTo>
                  <a:lnTo>
                    <a:pt x="300501" y="484076"/>
                  </a:lnTo>
                  <a:cubicBezTo>
                    <a:pt x="303472" y="484076"/>
                    <a:pt x="305882" y="481666"/>
                    <a:pt x="305882" y="478695"/>
                  </a:cubicBezTo>
                  <a:cubicBezTo>
                    <a:pt x="305882" y="478695"/>
                    <a:pt x="305882" y="478688"/>
                    <a:pt x="305882" y="478688"/>
                  </a:cubicBezTo>
                  <a:close/>
                  <a:moveTo>
                    <a:pt x="185622" y="478688"/>
                  </a:moveTo>
                  <a:cubicBezTo>
                    <a:pt x="185622" y="475717"/>
                    <a:pt x="183212" y="473307"/>
                    <a:pt x="180241" y="473307"/>
                  </a:cubicBezTo>
                  <a:cubicBezTo>
                    <a:pt x="180241" y="473307"/>
                    <a:pt x="180234" y="473307"/>
                    <a:pt x="180234" y="473307"/>
                  </a:cubicBezTo>
                  <a:lnTo>
                    <a:pt x="14539" y="473307"/>
                  </a:lnTo>
                  <a:cubicBezTo>
                    <a:pt x="11568" y="473201"/>
                    <a:pt x="9072" y="475532"/>
                    <a:pt x="8966" y="478504"/>
                  </a:cubicBezTo>
                  <a:cubicBezTo>
                    <a:pt x="8861" y="481475"/>
                    <a:pt x="11185" y="483971"/>
                    <a:pt x="14163" y="484076"/>
                  </a:cubicBezTo>
                  <a:cubicBezTo>
                    <a:pt x="14288" y="484083"/>
                    <a:pt x="14414" y="484083"/>
                    <a:pt x="14539" y="484076"/>
                  </a:cubicBezTo>
                  <a:lnTo>
                    <a:pt x="180234" y="484076"/>
                  </a:lnTo>
                  <a:cubicBezTo>
                    <a:pt x="183212" y="484076"/>
                    <a:pt x="185622" y="481666"/>
                    <a:pt x="185622" y="478688"/>
                  </a:cubicBezTo>
                  <a:close/>
                  <a:moveTo>
                    <a:pt x="370915" y="532734"/>
                  </a:moveTo>
                  <a:cubicBezTo>
                    <a:pt x="370915" y="529762"/>
                    <a:pt x="368505" y="527352"/>
                    <a:pt x="365534" y="527352"/>
                  </a:cubicBezTo>
                  <a:lnTo>
                    <a:pt x="183463" y="527352"/>
                  </a:lnTo>
                  <a:cubicBezTo>
                    <a:pt x="180492" y="527458"/>
                    <a:pt x="178161" y="529954"/>
                    <a:pt x="178267" y="532925"/>
                  </a:cubicBezTo>
                  <a:cubicBezTo>
                    <a:pt x="178366" y="535751"/>
                    <a:pt x="180637" y="538023"/>
                    <a:pt x="183463" y="538122"/>
                  </a:cubicBezTo>
                  <a:lnTo>
                    <a:pt x="365534" y="538122"/>
                  </a:lnTo>
                  <a:cubicBezTo>
                    <a:pt x="368505" y="538122"/>
                    <a:pt x="370915" y="535712"/>
                    <a:pt x="370915" y="532740"/>
                  </a:cubicBezTo>
                  <a:cubicBezTo>
                    <a:pt x="370915" y="532740"/>
                    <a:pt x="370915" y="532734"/>
                    <a:pt x="370915" y="532734"/>
                  </a:cubicBezTo>
                  <a:close/>
                  <a:moveTo>
                    <a:pt x="149867" y="532734"/>
                  </a:moveTo>
                  <a:cubicBezTo>
                    <a:pt x="149867" y="529762"/>
                    <a:pt x="147457" y="527352"/>
                    <a:pt x="144486" y="527352"/>
                  </a:cubicBezTo>
                  <a:lnTo>
                    <a:pt x="14539" y="527352"/>
                  </a:lnTo>
                  <a:cubicBezTo>
                    <a:pt x="11568" y="527247"/>
                    <a:pt x="9072" y="529578"/>
                    <a:pt x="8966" y="532549"/>
                  </a:cubicBezTo>
                  <a:cubicBezTo>
                    <a:pt x="8861" y="535520"/>
                    <a:pt x="11185" y="538016"/>
                    <a:pt x="14163" y="538122"/>
                  </a:cubicBezTo>
                  <a:cubicBezTo>
                    <a:pt x="14288" y="538129"/>
                    <a:pt x="14414" y="538129"/>
                    <a:pt x="14539" y="538122"/>
                  </a:cubicBezTo>
                  <a:lnTo>
                    <a:pt x="144486" y="538122"/>
                  </a:lnTo>
                  <a:cubicBezTo>
                    <a:pt x="147457" y="538122"/>
                    <a:pt x="149867" y="535712"/>
                    <a:pt x="149867" y="532740"/>
                  </a:cubicBezTo>
                  <a:cubicBezTo>
                    <a:pt x="149867" y="532740"/>
                    <a:pt x="149867" y="532734"/>
                    <a:pt x="149867" y="532734"/>
                  </a:cubicBezTo>
                  <a:close/>
                  <a:moveTo>
                    <a:pt x="370915" y="586792"/>
                  </a:moveTo>
                  <a:cubicBezTo>
                    <a:pt x="370922" y="583821"/>
                    <a:pt x="368512" y="581411"/>
                    <a:pt x="365540" y="581404"/>
                  </a:cubicBezTo>
                  <a:cubicBezTo>
                    <a:pt x="365540" y="581404"/>
                    <a:pt x="365534" y="581404"/>
                    <a:pt x="365534" y="581404"/>
                  </a:cubicBezTo>
                  <a:lnTo>
                    <a:pt x="287447" y="581404"/>
                  </a:lnTo>
                  <a:cubicBezTo>
                    <a:pt x="284476" y="581510"/>
                    <a:pt x="282145" y="584006"/>
                    <a:pt x="282250" y="586977"/>
                  </a:cubicBezTo>
                  <a:cubicBezTo>
                    <a:pt x="282349" y="589803"/>
                    <a:pt x="284621" y="592075"/>
                    <a:pt x="287447" y="592174"/>
                  </a:cubicBezTo>
                  <a:lnTo>
                    <a:pt x="365507" y="592174"/>
                  </a:lnTo>
                  <a:cubicBezTo>
                    <a:pt x="368479" y="592187"/>
                    <a:pt x="370902" y="589790"/>
                    <a:pt x="370915" y="586819"/>
                  </a:cubicBezTo>
                  <a:cubicBezTo>
                    <a:pt x="370915" y="586812"/>
                    <a:pt x="370915" y="586799"/>
                    <a:pt x="370915" y="586792"/>
                  </a:cubicBezTo>
                  <a:close/>
                  <a:moveTo>
                    <a:pt x="260348" y="586792"/>
                  </a:moveTo>
                  <a:cubicBezTo>
                    <a:pt x="260348" y="583815"/>
                    <a:pt x="257938" y="581404"/>
                    <a:pt x="254960" y="581404"/>
                  </a:cubicBezTo>
                  <a:lnTo>
                    <a:pt x="92481" y="581404"/>
                  </a:lnTo>
                  <a:cubicBezTo>
                    <a:pt x="89509" y="581510"/>
                    <a:pt x="87178" y="584006"/>
                    <a:pt x="87284" y="586977"/>
                  </a:cubicBezTo>
                  <a:cubicBezTo>
                    <a:pt x="87383" y="589803"/>
                    <a:pt x="89655" y="592075"/>
                    <a:pt x="92481" y="592174"/>
                  </a:cubicBezTo>
                  <a:lnTo>
                    <a:pt x="254960" y="592174"/>
                  </a:lnTo>
                  <a:cubicBezTo>
                    <a:pt x="257932" y="592194"/>
                    <a:pt x="260355" y="589797"/>
                    <a:pt x="260375" y="586826"/>
                  </a:cubicBezTo>
                  <a:cubicBezTo>
                    <a:pt x="260375" y="586812"/>
                    <a:pt x="260375" y="586806"/>
                    <a:pt x="260375" y="586792"/>
                  </a:cubicBezTo>
                  <a:close/>
                  <a:moveTo>
                    <a:pt x="62127" y="586792"/>
                  </a:moveTo>
                  <a:cubicBezTo>
                    <a:pt x="62133" y="583821"/>
                    <a:pt x="59723" y="581411"/>
                    <a:pt x="56752" y="581404"/>
                  </a:cubicBezTo>
                  <a:cubicBezTo>
                    <a:pt x="56752" y="581404"/>
                    <a:pt x="56745" y="581404"/>
                    <a:pt x="56745" y="581404"/>
                  </a:cubicBezTo>
                  <a:lnTo>
                    <a:pt x="14539" y="581404"/>
                  </a:lnTo>
                  <a:cubicBezTo>
                    <a:pt x="11568" y="581299"/>
                    <a:pt x="9072" y="583630"/>
                    <a:pt x="8966" y="586601"/>
                  </a:cubicBezTo>
                  <a:cubicBezTo>
                    <a:pt x="8861" y="589572"/>
                    <a:pt x="11185" y="592068"/>
                    <a:pt x="14163" y="592174"/>
                  </a:cubicBezTo>
                  <a:cubicBezTo>
                    <a:pt x="14288" y="592180"/>
                    <a:pt x="14414" y="592180"/>
                    <a:pt x="14539" y="592174"/>
                  </a:cubicBezTo>
                  <a:lnTo>
                    <a:pt x="56745" y="592174"/>
                  </a:lnTo>
                  <a:cubicBezTo>
                    <a:pt x="59717" y="592174"/>
                    <a:pt x="62127" y="589764"/>
                    <a:pt x="62127" y="586792"/>
                  </a:cubicBezTo>
                  <a:close/>
                  <a:moveTo>
                    <a:pt x="370915" y="633951"/>
                  </a:moveTo>
                  <a:cubicBezTo>
                    <a:pt x="370922" y="630980"/>
                    <a:pt x="368512" y="628570"/>
                    <a:pt x="365540" y="628563"/>
                  </a:cubicBezTo>
                  <a:cubicBezTo>
                    <a:pt x="365540" y="628563"/>
                    <a:pt x="365534" y="628563"/>
                    <a:pt x="365534" y="628563"/>
                  </a:cubicBezTo>
                  <a:lnTo>
                    <a:pt x="160755" y="628563"/>
                  </a:lnTo>
                  <a:cubicBezTo>
                    <a:pt x="157784" y="628457"/>
                    <a:pt x="155288" y="630788"/>
                    <a:pt x="155183" y="633759"/>
                  </a:cubicBezTo>
                  <a:cubicBezTo>
                    <a:pt x="155077" y="636731"/>
                    <a:pt x="157401" y="639227"/>
                    <a:pt x="160379" y="639332"/>
                  </a:cubicBezTo>
                  <a:cubicBezTo>
                    <a:pt x="160505" y="639339"/>
                    <a:pt x="160630" y="639339"/>
                    <a:pt x="160755" y="639332"/>
                  </a:cubicBezTo>
                  <a:lnTo>
                    <a:pt x="365534" y="639332"/>
                  </a:lnTo>
                  <a:cubicBezTo>
                    <a:pt x="368505" y="639332"/>
                    <a:pt x="370915" y="636922"/>
                    <a:pt x="370915" y="633951"/>
                  </a:cubicBezTo>
                  <a:close/>
                  <a:moveTo>
                    <a:pt x="91411" y="633951"/>
                  </a:moveTo>
                  <a:cubicBezTo>
                    <a:pt x="91411" y="630973"/>
                    <a:pt x="89001" y="628563"/>
                    <a:pt x="86023" y="628563"/>
                  </a:cubicBezTo>
                  <a:lnTo>
                    <a:pt x="14539" y="628563"/>
                  </a:lnTo>
                  <a:cubicBezTo>
                    <a:pt x="11568" y="628457"/>
                    <a:pt x="9072" y="630788"/>
                    <a:pt x="8966" y="633759"/>
                  </a:cubicBezTo>
                  <a:cubicBezTo>
                    <a:pt x="8861" y="636731"/>
                    <a:pt x="11185" y="639227"/>
                    <a:pt x="14163" y="639332"/>
                  </a:cubicBezTo>
                  <a:cubicBezTo>
                    <a:pt x="14288" y="639339"/>
                    <a:pt x="14414" y="639339"/>
                    <a:pt x="14539" y="639332"/>
                  </a:cubicBezTo>
                  <a:lnTo>
                    <a:pt x="86056" y="639332"/>
                  </a:lnTo>
                  <a:cubicBezTo>
                    <a:pt x="89021" y="639319"/>
                    <a:pt x="91411" y="636916"/>
                    <a:pt x="91411" y="633951"/>
                  </a:cubicBezTo>
                  <a:close/>
                  <a:moveTo>
                    <a:pt x="370915" y="688003"/>
                  </a:moveTo>
                  <a:cubicBezTo>
                    <a:pt x="370922" y="685032"/>
                    <a:pt x="368518" y="682628"/>
                    <a:pt x="365547" y="682621"/>
                  </a:cubicBezTo>
                  <a:cubicBezTo>
                    <a:pt x="365540" y="682621"/>
                    <a:pt x="365540" y="682621"/>
                    <a:pt x="365534" y="682621"/>
                  </a:cubicBezTo>
                  <a:lnTo>
                    <a:pt x="329785" y="682621"/>
                  </a:lnTo>
                  <a:cubicBezTo>
                    <a:pt x="326814" y="682621"/>
                    <a:pt x="324404" y="685032"/>
                    <a:pt x="324404" y="688003"/>
                  </a:cubicBezTo>
                  <a:cubicBezTo>
                    <a:pt x="324404" y="690974"/>
                    <a:pt x="326814" y="693384"/>
                    <a:pt x="329785" y="693384"/>
                  </a:cubicBezTo>
                  <a:lnTo>
                    <a:pt x="365534" y="693384"/>
                  </a:lnTo>
                  <a:cubicBezTo>
                    <a:pt x="368505" y="693391"/>
                    <a:pt x="370908" y="690988"/>
                    <a:pt x="370915" y="688016"/>
                  </a:cubicBezTo>
                  <a:cubicBezTo>
                    <a:pt x="370915" y="688010"/>
                    <a:pt x="370915" y="688010"/>
                    <a:pt x="370915" y="688003"/>
                  </a:cubicBezTo>
                  <a:close/>
                  <a:moveTo>
                    <a:pt x="305882" y="688003"/>
                  </a:moveTo>
                  <a:cubicBezTo>
                    <a:pt x="305889" y="685032"/>
                    <a:pt x="303486" y="682628"/>
                    <a:pt x="300514" y="682621"/>
                  </a:cubicBezTo>
                  <a:cubicBezTo>
                    <a:pt x="300508" y="682621"/>
                    <a:pt x="300508" y="682621"/>
                    <a:pt x="300501" y="682621"/>
                  </a:cubicBezTo>
                  <a:lnTo>
                    <a:pt x="229010" y="682621"/>
                  </a:lnTo>
                  <a:cubicBezTo>
                    <a:pt x="226039" y="682621"/>
                    <a:pt x="223629" y="685032"/>
                    <a:pt x="223629" y="688003"/>
                  </a:cubicBezTo>
                  <a:cubicBezTo>
                    <a:pt x="223629" y="690974"/>
                    <a:pt x="226039" y="693384"/>
                    <a:pt x="229010" y="693384"/>
                  </a:cubicBezTo>
                  <a:lnTo>
                    <a:pt x="300501" y="693384"/>
                  </a:lnTo>
                  <a:cubicBezTo>
                    <a:pt x="303472" y="693391"/>
                    <a:pt x="305876" y="690988"/>
                    <a:pt x="305882" y="688016"/>
                  </a:cubicBezTo>
                  <a:cubicBezTo>
                    <a:pt x="305882" y="688010"/>
                    <a:pt x="305882" y="688010"/>
                    <a:pt x="305882" y="688003"/>
                  </a:cubicBezTo>
                  <a:close/>
                  <a:moveTo>
                    <a:pt x="185622" y="688003"/>
                  </a:moveTo>
                  <a:cubicBezTo>
                    <a:pt x="185622" y="685032"/>
                    <a:pt x="183212" y="682621"/>
                    <a:pt x="180241" y="682621"/>
                  </a:cubicBezTo>
                  <a:cubicBezTo>
                    <a:pt x="180241" y="682621"/>
                    <a:pt x="180234" y="682621"/>
                    <a:pt x="180234" y="682621"/>
                  </a:cubicBezTo>
                  <a:lnTo>
                    <a:pt x="14539" y="682621"/>
                  </a:lnTo>
                  <a:cubicBezTo>
                    <a:pt x="11568" y="682621"/>
                    <a:pt x="9158" y="685032"/>
                    <a:pt x="9158" y="688003"/>
                  </a:cubicBezTo>
                  <a:cubicBezTo>
                    <a:pt x="9158" y="690974"/>
                    <a:pt x="11568" y="693384"/>
                    <a:pt x="14539" y="693384"/>
                  </a:cubicBezTo>
                  <a:lnTo>
                    <a:pt x="180234" y="693384"/>
                  </a:lnTo>
                  <a:cubicBezTo>
                    <a:pt x="183206" y="693391"/>
                    <a:pt x="185616" y="690981"/>
                    <a:pt x="185622" y="688010"/>
                  </a:cubicBezTo>
                  <a:cubicBezTo>
                    <a:pt x="185622" y="688010"/>
                    <a:pt x="185622" y="688003"/>
                    <a:pt x="185622" y="688003"/>
                  </a:cubicBezTo>
                  <a:close/>
                  <a:moveTo>
                    <a:pt x="370915" y="742048"/>
                  </a:moveTo>
                  <a:cubicBezTo>
                    <a:pt x="370922" y="739077"/>
                    <a:pt x="368518" y="736674"/>
                    <a:pt x="365547" y="736667"/>
                  </a:cubicBezTo>
                  <a:cubicBezTo>
                    <a:pt x="365540" y="736667"/>
                    <a:pt x="365540" y="736667"/>
                    <a:pt x="365534" y="736667"/>
                  </a:cubicBezTo>
                  <a:lnTo>
                    <a:pt x="183463" y="736667"/>
                  </a:lnTo>
                  <a:cubicBezTo>
                    <a:pt x="180492" y="736667"/>
                    <a:pt x="178082" y="739077"/>
                    <a:pt x="178082" y="742048"/>
                  </a:cubicBezTo>
                  <a:cubicBezTo>
                    <a:pt x="178082" y="745020"/>
                    <a:pt x="180492" y="747430"/>
                    <a:pt x="183463" y="747430"/>
                  </a:cubicBezTo>
                  <a:lnTo>
                    <a:pt x="365534" y="747430"/>
                  </a:lnTo>
                  <a:cubicBezTo>
                    <a:pt x="368505" y="747436"/>
                    <a:pt x="370908" y="745033"/>
                    <a:pt x="370915" y="742061"/>
                  </a:cubicBezTo>
                  <a:cubicBezTo>
                    <a:pt x="370915" y="742055"/>
                    <a:pt x="370915" y="742055"/>
                    <a:pt x="370915" y="742048"/>
                  </a:cubicBezTo>
                  <a:close/>
                  <a:moveTo>
                    <a:pt x="149867" y="742048"/>
                  </a:moveTo>
                  <a:cubicBezTo>
                    <a:pt x="149874" y="739077"/>
                    <a:pt x="147470" y="736674"/>
                    <a:pt x="144499" y="736667"/>
                  </a:cubicBezTo>
                  <a:cubicBezTo>
                    <a:pt x="144492" y="736667"/>
                    <a:pt x="144492" y="736667"/>
                    <a:pt x="144486" y="736667"/>
                  </a:cubicBezTo>
                  <a:lnTo>
                    <a:pt x="14539" y="736667"/>
                  </a:lnTo>
                  <a:cubicBezTo>
                    <a:pt x="11568" y="736667"/>
                    <a:pt x="9158" y="739077"/>
                    <a:pt x="9158" y="742048"/>
                  </a:cubicBezTo>
                  <a:cubicBezTo>
                    <a:pt x="9158" y="745020"/>
                    <a:pt x="11568" y="747430"/>
                    <a:pt x="14539" y="747430"/>
                  </a:cubicBezTo>
                  <a:lnTo>
                    <a:pt x="144486" y="747430"/>
                  </a:lnTo>
                  <a:cubicBezTo>
                    <a:pt x="147457" y="747436"/>
                    <a:pt x="149860" y="745033"/>
                    <a:pt x="149867" y="742061"/>
                  </a:cubicBezTo>
                  <a:cubicBezTo>
                    <a:pt x="149867" y="742055"/>
                    <a:pt x="149867" y="742055"/>
                    <a:pt x="149867" y="742048"/>
                  </a:cubicBezTo>
                  <a:close/>
                  <a:moveTo>
                    <a:pt x="370915" y="795988"/>
                  </a:moveTo>
                  <a:cubicBezTo>
                    <a:pt x="370922" y="793017"/>
                    <a:pt x="368518" y="790613"/>
                    <a:pt x="365547" y="790607"/>
                  </a:cubicBezTo>
                  <a:cubicBezTo>
                    <a:pt x="365540" y="790607"/>
                    <a:pt x="365540" y="790607"/>
                    <a:pt x="365534" y="790607"/>
                  </a:cubicBezTo>
                  <a:lnTo>
                    <a:pt x="287447" y="790607"/>
                  </a:lnTo>
                  <a:cubicBezTo>
                    <a:pt x="284476" y="790607"/>
                    <a:pt x="282066" y="793017"/>
                    <a:pt x="282066" y="795988"/>
                  </a:cubicBezTo>
                  <a:cubicBezTo>
                    <a:pt x="282066" y="798959"/>
                    <a:pt x="284476" y="801369"/>
                    <a:pt x="287447" y="801369"/>
                  </a:cubicBezTo>
                  <a:lnTo>
                    <a:pt x="365507" y="801369"/>
                  </a:lnTo>
                  <a:cubicBezTo>
                    <a:pt x="368479" y="801389"/>
                    <a:pt x="370895" y="798999"/>
                    <a:pt x="370915" y="796028"/>
                  </a:cubicBezTo>
                  <a:cubicBezTo>
                    <a:pt x="370915" y="796014"/>
                    <a:pt x="370915" y="796001"/>
                    <a:pt x="370915" y="795988"/>
                  </a:cubicBezTo>
                  <a:close/>
                  <a:moveTo>
                    <a:pt x="260348" y="795988"/>
                  </a:moveTo>
                  <a:cubicBezTo>
                    <a:pt x="260348" y="793017"/>
                    <a:pt x="257938" y="790607"/>
                    <a:pt x="254967" y="790607"/>
                  </a:cubicBezTo>
                  <a:cubicBezTo>
                    <a:pt x="254967" y="790607"/>
                    <a:pt x="254960" y="790607"/>
                    <a:pt x="254960" y="790607"/>
                  </a:cubicBezTo>
                  <a:lnTo>
                    <a:pt x="92481" y="790607"/>
                  </a:lnTo>
                  <a:cubicBezTo>
                    <a:pt x="89509" y="790607"/>
                    <a:pt x="87099" y="793017"/>
                    <a:pt x="87099" y="795988"/>
                  </a:cubicBezTo>
                  <a:cubicBezTo>
                    <a:pt x="87099" y="798959"/>
                    <a:pt x="89509" y="801369"/>
                    <a:pt x="92481" y="801369"/>
                  </a:cubicBezTo>
                  <a:lnTo>
                    <a:pt x="254960" y="801369"/>
                  </a:lnTo>
                  <a:cubicBezTo>
                    <a:pt x="257932" y="801389"/>
                    <a:pt x="260355" y="798992"/>
                    <a:pt x="260375" y="796021"/>
                  </a:cubicBezTo>
                  <a:cubicBezTo>
                    <a:pt x="260375" y="796008"/>
                    <a:pt x="260375" y="796001"/>
                    <a:pt x="260375" y="795988"/>
                  </a:cubicBezTo>
                  <a:close/>
                  <a:moveTo>
                    <a:pt x="62127" y="795988"/>
                  </a:moveTo>
                  <a:cubicBezTo>
                    <a:pt x="62127" y="793017"/>
                    <a:pt x="59717" y="790607"/>
                    <a:pt x="56745" y="790607"/>
                  </a:cubicBezTo>
                  <a:lnTo>
                    <a:pt x="14539" y="790607"/>
                  </a:lnTo>
                  <a:cubicBezTo>
                    <a:pt x="11568" y="790607"/>
                    <a:pt x="9158" y="793017"/>
                    <a:pt x="9158" y="795988"/>
                  </a:cubicBezTo>
                  <a:cubicBezTo>
                    <a:pt x="9158" y="798959"/>
                    <a:pt x="11568" y="801369"/>
                    <a:pt x="14539" y="801369"/>
                  </a:cubicBezTo>
                  <a:lnTo>
                    <a:pt x="56745" y="801369"/>
                  </a:lnTo>
                  <a:cubicBezTo>
                    <a:pt x="59717" y="801369"/>
                    <a:pt x="62127" y="798959"/>
                    <a:pt x="62127" y="795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192364" y="3689106"/>
              <a:ext cx="962960" cy="85612"/>
            </a:xfrm>
            <a:custGeom>
              <a:avLst/>
              <a:gdLst/>
              <a:ahLst/>
              <a:cxnLst/>
              <a:rect l="l" t="t" r="r" b="b"/>
              <a:pathLst>
                <a:path w="1211270" h="107688" extrusionOk="0">
                  <a:moveTo>
                    <a:pt x="8963" y="747"/>
                  </a:moveTo>
                  <a:lnTo>
                    <a:pt x="57409" y="747"/>
                  </a:lnTo>
                  <a:lnTo>
                    <a:pt x="57409" y="108415"/>
                  </a:lnTo>
                  <a:lnTo>
                    <a:pt x="8963" y="108415"/>
                  </a:lnTo>
                  <a:close/>
                  <a:moveTo>
                    <a:pt x="202767" y="76549"/>
                  </a:moveTo>
                  <a:lnTo>
                    <a:pt x="251213" y="76549"/>
                  </a:lnTo>
                  <a:lnTo>
                    <a:pt x="251213" y="108415"/>
                  </a:lnTo>
                  <a:lnTo>
                    <a:pt x="202767" y="108415"/>
                  </a:lnTo>
                  <a:close/>
                  <a:moveTo>
                    <a:pt x="396564" y="59856"/>
                  </a:moveTo>
                  <a:lnTo>
                    <a:pt x="445017" y="59856"/>
                  </a:lnTo>
                  <a:lnTo>
                    <a:pt x="445017" y="108415"/>
                  </a:lnTo>
                  <a:lnTo>
                    <a:pt x="396564" y="108415"/>
                  </a:lnTo>
                  <a:close/>
                  <a:moveTo>
                    <a:pt x="590368" y="94958"/>
                  </a:moveTo>
                  <a:lnTo>
                    <a:pt x="638821" y="94958"/>
                  </a:lnTo>
                  <a:lnTo>
                    <a:pt x="638821" y="108415"/>
                  </a:lnTo>
                  <a:lnTo>
                    <a:pt x="590368" y="108415"/>
                  </a:lnTo>
                  <a:close/>
                  <a:moveTo>
                    <a:pt x="784172" y="69120"/>
                  </a:moveTo>
                  <a:lnTo>
                    <a:pt x="832625" y="69120"/>
                  </a:lnTo>
                  <a:lnTo>
                    <a:pt x="832625" y="108415"/>
                  </a:lnTo>
                  <a:lnTo>
                    <a:pt x="784172" y="108415"/>
                  </a:lnTo>
                  <a:close/>
                  <a:moveTo>
                    <a:pt x="977977" y="72779"/>
                  </a:moveTo>
                  <a:lnTo>
                    <a:pt x="1026429" y="72779"/>
                  </a:lnTo>
                  <a:lnTo>
                    <a:pt x="1026429" y="108435"/>
                  </a:lnTo>
                  <a:lnTo>
                    <a:pt x="977977" y="108435"/>
                  </a:lnTo>
                  <a:close/>
                  <a:moveTo>
                    <a:pt x="1171780" y="22926"/>
                  </a:moveTo>
                  <a:lnTo>
                    <a:pt x="1220233" y="22926"/>
                  </a:lnTo>
                  <a:lnTo>
                    <a:pt x="1220233" y="108415"/>
                  </a:lnTo>
                  <a:lnTo>
                    <a:pt x="1171780" y="108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269346" y="3689106"/>
              <a:ext cx="962960" cy="85596"/>
            </a:xfrm>
            <a:custGeom>
              <a:avLst/>
              <a:gdLst/>
              <a:ahLst/>
              <a:cxnLst/>
              <a:rect l="l" t="t" r="r" b="b"/>
              <a:pathLst>
                <a:path w="1211270" h="107668" extrusionOk="0">
                  <a:moveTo>
                    <a:pt x="8963" y="48770"/>
                  </a:moveTo>
                  <a:lnTo>
                    <a:pt x="57415" y="48770"/>
                  </a:lnTo>
                  <a:lnTo>
                    <a:pt x="57415" y="108415"/>
                  </a:lnTo>
                  <a:lnTo>
                    <a:pt x="8963" y="108415"/>
                  </a:lnTo>
                  <a:close/>
                  <a:moveTo>
                    <a:pt x="202767" y="32190"/>
                  </a:moveTo>
                  <a:lnTo>
                    <a:pt x="251239" y="32190"/>
                  </a:lnTo>
                  <a:lnTo>
                    <a:pt x="251239" y="108415"/>
                  </a:lnTo>
                  <a:lnTo>
                    <a:pt x="202787" y="108415"/>
                  </a:lnTo>
                  <a:close/>
                  <a:moveTo>
                    <a:pt x="396571" y="28420"/>
                  </a:moveTo>
                  <a:lnTo>
                    <a:pt x="445024" y="28420"/>
                  </a:lnTo>
                  <a:lnTo>
                    <a:pt x="445024" y="108415"/>
                  </a:lnTo>
                  <a:lnTo>
                    <a:pt x="396571" y="108415"/>
                  </a:lnTo>
                  <a:close/>
                  <a:moveTo>
                    <a:pt x="590375" y="747"/>
                  </a:moveTo>
                  <a:lnTo>
                    <a:pt x="638834" y="747"/>
                  </a:lnTo>
                  <a:lnTo>
                    <a:pt x="638834" y="108415"/>
                  </a:lnTo>
                  <a:lnTo>
                    <a:pt x="590382" y="108415"/>
                  </a:lnTo>
                  <a:close/>
                  <a:moveTo>
                    <a:pt x="784179" y="93129"/>
                  </a:moveTo>
                  <a:lnTo>
                    <a:pt x="832632" y="93129"/>
                  </a:lnTo>
                  <a:lnTo>
                    <a:pt x="832632" y="108415"/>
                  </a:lnTo>
                  <a:lnTo>
                    <a:pt x="784179" y="108415"/>
                  </a:lnTo>
                  <a:close/>
                  <a:moveTo>
                    <a:pt x="977983" y="747"/>
                  </a:moveTo>
                  <a:lnTo>
                    <a:pt x="1026429" y="747"/>
                  </a:lnTo>
                  <a:lnTo>
                    <a:pt x="1026429" y="108415"/>
                  </a:lnTo>
                  <a:lnTo>
                    <a:pt x="977977" y="108415"/>
                  </a:lnTo>
                  <a:close/>
                  <a:moveTo>
                    <a:pt x="1171787" y="37677"/>
                  </a:moveTo>
                  <a:lnTo>
                    <a:pt x="1220233" y="37677"/>
                  </a:lnTo>
                  <a:lnTo>
                    <a:pt x="1220233" y="108415"/>
                  </a:lnTo>
                  <a:lnTo>
                    <a:pt x="1171787" y="108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389304" y="2529201"/>
              <a:ext cx="94564" cy="456834"/>
            </a:xfrm>
            <a:custGeom>
              <a:avLst/>
              <a:gdLst/>
              <a:ahLst/>
              <a:cxnLst/>
              <a:rect l="l" t="t" r="r" b="b"/>
              <a:pathLst>
                <a:path w="118949" h="574634" extrusionOk="0">
                  <a:moveTo>
                    <a:pt x="14344" y="575381"/>
                  </a:moveTo>
                  <a:cubicBezTo>
                    <a:pt x="11373" y="575381"/>
                    <a:pt x="8963" y="572971"/>
                    <a:pt x="8963" y="570000"/>
                  </a:cubicBezTo>
                  <a:lnTo>
                    <a:pt x="8963" y="6138"/>
                  </a:lnTo>
                  <a:cubicBezTo>
                    <a:pt x="8956" y="3166"/>
                    <a:pt x="11366" y="754"/>
                    <a:pt x="14337" y="750"/>
                  </a:cubicBezTo>
                  <a:cubicBezTo>
                    <a:pt x="14337" y="750"/>
                    <a:pt x="14344" y="750"/>
                    <a:pt x="14344" y="750"/>
                  </a:cubicBezTo>
                  <a:lnTo>
                    <a:pt x="122336" y="750"/>
                  </a:lnTo>
                  <a:cubicBezTo>
                    <a:pt x="125307" y="646"/>
                    <a:pt x="127803" y="2972"/>
                    <a:pt x="127909" y="5946"/>
                  </a:cubicBezTo>
                  <a:cubicBezTo>
                    <a:pt x="128014" y="8920"/>
                    <a:pt x="125690" y="11415"/>
                    <a:pt x="122712" y="11519"/>
                  </a:cubicBezTo>
                  <a:cubicBezTo>
                    <a:pt x="122587" y="11524"/>
                    <a:pt x="122461" y="11524"/>
                    <a:pt x="122336" y="11519"/>
                  </a:cubicBezTo>
                  <a:lnTo>
                    <a:pt x="19726" y="11519"/>
                  </a:lnTo>
                  <a:lnTo>
                    <a:pt x="19726" y="570000"/>
                  </a:lnTo>
                  <a:cubicBezTo>
                    <a:pt x="19726" y="572971"/>
                    <a:pt x="17315" y="575381"/>
                    <a:pt x="14344" y="575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541666" y="2526041"/>
              <a:ext cx="167667" cy="110252"/>
            </a:xfrm>
            <a:custGeom>
              <a:avLst/>
              <a:gdLst/>
              <a:ahLst/>
              <a:cxnLst/>
              <a:rect l="l" t="t" r="r" b="b"/>
              <a:pathLst>
                <a:path w="210902" h="138682" extrusionOk="0">
                  <a:moveTo>
                    <a:pt x="214484" y="11509"/>
                  </a:moveTo>
                  <a:lnTo>
                    <a:pt x="14539" y="11509"/>
                  </a:lnTo>
                  <a:cubicBezTo>
                    <a:pt x="11568" y="11509"/>
                    <a:pt x="9158" y="9100"/>
                    <a:pt x="9158" y="6128"/>
                  </a:cubicBezTo>
                  <a:cubicBezTo>
                    <a:pt x="9158" y="3156"/>
                    <a:pt x="11568" y="747"/>
                    <a:pt x="14539" y="747"/>
                  </a:cubicBezTo>
                  <a:lnTo>
                    <a:pt x="214484" y="747"/>
                  </a:lnTo>
                  <a:cubicBezTo>
                    <a:pt x="217455" y="747"/>
                    <a:pt x="219865" y="3156"/>
                    <a:pt x="219865" y="6128"/>
                  </a:cubicBezTo>
                  <a:cubicBezTo>
                    <a:pt x="219865" y="9100"/>
                    <a:pt x="217455" y="11509"/>
                    <a:pt x="214484" y="11509"/>
                  </a:cubicBezTo>
                  <a:close/>
                  <a:moveTo>
                    <a:pt x="219865" y="70091"/>
                  </a:moveTo>
                  <a:cubicBezTo>
                    <a:pt x="219872" y="67119"/>
                    <a:pt x="217462" y="64706"/>
                    <a:pt x="214491" y="64703"/>
                  </a:cubicBezTo>
                  <a:cubicBezTo>
                    <a:pt x="214491" y="64703"/>
                    <a:pt x="214484" y="64703"/>
                    <a:pt x="214484" y="64703"/>
                  </a:cubicBezTo>
                  <a:lnTo>
                    <a:pt x="14539" y="64703"/>
                  </a:lnTo>
                  <a:cubicBezTo>
                    <a:pt x="11568" y="64599"/>
                    <a:pt x="9072" y="66925"/>
                    <a:pt x="8966" y="69899"/>
                  </a:cubicBezTo>
                  <a:cubicBezTo>
                    <a:pt x="8861" y="72873"/>
                    <a:pt x="11185" y="75368"/>
                    <a:pt x="14163" y="75472"/>
                  </a:cubicBezTo>
                  <a:cubicBezTo>
                    <a:pt x="14288" y="75477"/>
                    <a:pt x="14414" y="75477"/>
                    <a:pt x="14539" y="75472"/>
                  </a:cubicBezTo>
                  <a:lnTo>
                    <a:pt x="214484" y="75472"/>
                  </a:lnTo>
                  <a:cubicBezTo>
                    <a:pt x="217455" y="75472"/>
                    <a:pt x="219865" y="73063"/>
                    <a:pt x="219865" y="70091"/>
                  </a:cubicBezTo>
                  <a:close/>
                  <a:moveTo>
                    <a:pt x="219865" y="134048"/>
                  </a:moveTo>
                  <a:cubicBezTo>
                    <a:pt x="219865" y="131076"/>
                    <a:pt x="217455" y="128666"/>
                    <a:pt x="214484" y="128666"/>
                  </a:cubicBezTo>
                  <a:lnTo>
                    <a:pt x="14539" y="128666"/>
                  </a:lnTo>
                  <a:cubicBezTo>
                    <a:pt x="11568" y="128666"/>
                    <a:pt x="9158" y="131076"/>
                    <a:pt x="9158" y="134048"/>
                  </a:cubicBezTo>
                  <a:cubicBezTo>
                    <a:pt x="9158" y="137019"/>
                    <a:pt x="11568" y="139429"/>
                    <a:pt x="14539" y="139429"/>
                  </a:cubicBezTo>
                  <a:lnTo>
                    <a:pt x="214484" y="139429"/>
                  </a:lnTo>
                  <a:cubicBezTo>
                    <a:pt x="217455" y="139429"/>
                    <a:pt x="219865" y="137019"/>
                    <a:pt x="219865" y="134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197410" y="4362037"/>
              <a:ext cx="177008" cy="151591"/>
            </a:xfrm>
            <a:custGeom>
              <a:avLst/>
              <a:gdLst/>
              <a:ahLst/>
              <a:cxnLst/>
              <a:rect l="l" t="t" r="r" b="b"/>
              <a:pathLst>
                <a:path w="222652" h="190680" extrusionOk="0">
                  <a:moveTo>
                    <a:pt x="226234" y="11516"/>
                  </a:moveTo>
                  <a:lnTo>
                    <a:pt x="14344" y="11516"/>
                  </a:lnTo>
                  <a:cubicBezTo>
                    <a:pt x="11370" y="11410"/>
                    <a:pt x="9044" y="8914"/>
                    <a:pt x="9148" y="5943"/>
                  </a:cubicBezTo>
                  <a:cubicBezTo>
                    <a:pt x="9247" y="3117"/>
                    <a:pt x="11517" y="846"/>
                    <a:pt x="14344" y="747"/>
                  </a:cubicBezTo>
                  <a:lnTo>
                    <a:pt x="226234" y="747"/>
                  </a:lnTo>
                  <a:cubicBezTo>
                    <a:pt x="229205" y="852"/>
                    <a:pt x="231536" y="3348"/>
                    <a:pt x="231430" y="6319"/>
                  </a:cubicBezTo>
                  <a:cubicBezTo>
                    <a:pt x="231331" y="9145"/>
                    <a:pt x="229060" y="11417"/>
                    <a:pt x="226234" y="11516"/>
                  </a:cubicBezTo>
                  <a:close/>
                  <a:moveTo>
                    <a:pt x="231615" y="66109"/>
                  </a:moveTo>
                  <a:cubicBezTo>
                    <a:pt x="231622" y="63138"/>
                    <a:pt x="229212" y="60728"/>
                    <a:pt x="226240" y="60721"/>
                  </a:cubicBezTo>
                  <a:cubicBezTo>
                    <a:pt x="226240" y="60721"/>
                    <a:pt x="226234" y="60721"/>
                    <a:pt x="226234" y="60721"/>
                  </a:cubicBezTo>
                  <a:lnTo>
                    <a:pt x="14344" y="60721"/>
                  </a:lnTo>
                  <a:cubicBezTo>
                    <a:pt x="11370" y="60827"/>
                    <a:pt x="9044" y="63323"/>
                    <a:pt x="9148" y="66294"/>
                  </a:cubicBezTo>
                  <a:cubicBezTo>
                    <a:pt x="9247" y="69120"/>
                    <a:pt x="11517" y="71392"/>
                    <a:pt x="14344" y="71491"/>
                  </a:cubicBezTo>
                  <a:lnTo>
                    <a:pt x="226234" y="71491"/>
                  </a:lnTo>
                  <a:cubicBezTo>
                    <a:pt x="229205" y="71491"/>
                    <a:pt x="231615" y="69081"/>
                    <a:pt x="231615" y="66109"/>
                  </a:cubicBezTo>
                  <a:close/>
                  <a:moveTo>
                    <a:pt x="231615" y="126071"/>
                  </a:moveTo>
                  <a:cubicBezTo>
                    <a:pt x="231615" y="123100"/>
                    <a:pt x="229205" y="120690"/>
                    <a:pt x="226234" y="120690"/>
                  </a:cubicBezTo>
                  <a:lnTo>
                    <a:pt x="14344" y="120690"/>
                  </a:lnTo>
                  <a:cubicBezTo>
                    <a:pt x="11372" y="120690"/>
                    <a:pt x="8963" y="123100"/>
                    <a:pt x="8963" y="126071"/>
                  </a:cubicBezTo>
                  <a:cubicBezTo>
                    <a:pt x="8963" y="129042"/>
                    <a:pt x="11372" y="131452"/>
                    <a:pt x="14344" y="131452"/>
                  </a:cubicBezTo>
                  <a:lnTo>
                    <a:pt x="226234" y="131452"/>
                  </a:lnTo>
                  <a:cubicBezTo>
                    <a:pt x="229205" y="131459"/>
                    <a:pt x="231609" y="129056"/>
                    <a:pt x="231615" y="126084"/>
                  </a:cubicBezTo>
                  <a:cubicBezTo>
                    <a:pt x="231615" y="126078"/>
                    <a:pt x="231615" y="126078"/>
                    <a:pt x="231615" y="126071"/>
                  </a:cubicBezTo>
                  <a:close/>
                  <a:moveTo>
                    <a:pt x="231615" y="186046"/>
                  </a:moveTo>
                  <a:cubicBezTo>
                    <a:pt x="231615" y="183075"/>
                    <a:pt x="229205" y="180665"/>
                    <a:pt x="226234" y="180665"/>
                  </a:cubicBezTo>
                  <a:lnTo>
                    <a:pt x="14344" y="180665"/>
                  </a:lnTo>
                  <a:cubicBezTo>
                    <a:pt x="11372" y="180665"/>
                    <a:pt x="8963" y="183075"/>
                    <a:pt x="8963" y="186046"/>
                  </a:cubicBezTo>
                  <a:cubicBezTo>
                    <a:pt x="8963" y="189017"/>
                    <a:pt x="11372" y="191427"/>
                    <a:pt x="14344" y="191427"/>
                  </a:cubicBezTo>
                  <a:lnTo>
                    <a:pt x="226234" y="191427"/>
                  </a:lnTo>
                  <a:cubicBezTo>
                    <a:pt x="229205" y="191434"/>
                    <a:pt x="231609" y="189030"/>
                    <a:pt x="231615" y="186059"/>
                  </a:cubicBezTo>
                  <a:cubicBezTo>
                    <a:pt x="231615" y="186053"/>
                    <a:pt x="231615" y="186053"/>
                    <a:pt x="231615" y="186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 rot="-2700000">
              <a:off x="5453014" y="3924647"/>
              <a:ext cx="528121" cy="528121"/>
            </a:xfrm>
            <a:custGeom>
              <a:avLst/>
              <a:gdLst/>
              <a:ahLst/>
              <a:cxnLst/>
              <a:rect l="l" t="t" r="r" b="b"/>
              <a:pathLst>
                <a:path w="663890" h="663890" extrusionOk="0">
                  <a:moveTo>
                    <a:pt x="672853" y="332692"/>
                  </a:moveTo>
                  <a:cubicBezTo>
                    <a:pt x="672853" y="516020"/>
                    <a:pt x="524236" y="664637"/>
                    <a:pt x="340908" y="664637"/>
                  </a:cubicBezTo>
                  <a:cubicBezTo>
                    <a:pt x="157580" y="664637"/>
                    <a:pt x="8963" y="516020"/>
                    <a:pt x="8963" y="332692"/>
                  </a:cubicBezTo>
                  <a:cubicBezTo>
                    <a:pt x="8963" y="149363"/>
                    <a:pt x="157580" y="747"/>
                    <a:pt x="340908" y="747"/>
                  </a:cubicBezTo>
                  <a:cubicBezTo>
                    <a:pt x="524236" y="747"/>
                    <a:pt x="672853" y="149363"/>
                    <a:pt x="672853" y="3326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522828" y="3988521"/>
              <a:ext cx="394259" cy="394259"/>
            </a:xfrm>
            <a:custGeom>
              <a:avLst/>
              <a:gdLst/>
              <a:ahLst/>
              <a:cxnLst/>
              <a:rect l="l" t="t" r="r" b="b"/>
              <a:pathLst>
                <a:path w="495923" h="495923" extrusionOk="0">
                  <a:moveTo>
                    <a:pt x="495923" y="247962"/>
                  </a:moveTo>
                  <a:cubicBezTo>
                    <a:pt x="495923" y="384907"/>
                    <a:pt x="384907" y="495923"/>
                    <a:pt x="247961" y="495923"/>
                  </a:cubicBezTo>
                  <a:cubicBezTo>
                    <a:pt x="111016" y="495923"/>
                    <a:pt x="0" y="384907"/>
                    <a:pt x="0" y="247962"/>
                  </a:cubicBezTo>
                  <a:cubicBezTo>
                    <a:pt x="0" y="111016"/>
                    <a:pt x="111016" y="0"/>
                    <a:pt x="247961" y="0"/>
                  </a:cubicBezTo>
                  <a:cubicBezTo>
                    <a:pt x="384907" y="0"/>
                    <a:pt x="495923" y="111016"/>
                    <a:pt x="495923" y="2479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 rot="-2700000">
              <a:off x="5592164" y="4067106"/>
              <a:ext cx="249237" cy="249237"/>
            </a:xfrm>
            <a:custGeom>
              <a:avLst/>
              <a:gdLst/>
              <a:ahLst/>
              <a:cxnLst/>
              <a:rect l="l" t="t" r="r" b="b"/>
              <a:pathLst>
                <a:path w="313311" h="313311" extrusionOk="0">
                  <a:moveTo>
                    <a:pt x="322274" y="157402"/>
                  </a:moveTo>
                  <a:cubicBezTo>
                    <a:pt x="322274" y="243921"/>
                    <a:pt x="252137" y="314058"/>
                    <a:pt x="165618" y="314058"/>
                  </a:cubicBezTo>
                  <a:cubicBezTo>
                    <a:pt x="79100" y="314058"/>
                    <a:pt x="8963" y="243921"/>
                    <a:pt x="8963" y="157402"/>
                  </a:cubicBezTo>
                  <a:cubicBezTo>
                    <a:pt x="8963" y="70884"/>
                    <a:pt x="79100" y="747"/>
                    <a:pt x="165618" y="747"/>
                  </a:cubicBezTo>
                  <a:cubicBezTo>
                    <a:pt x="252137" y="747"/>
                    <a:pt x="322274" y="70884"/>
                    <a:pt x="322274" y="157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-2700000">
              <a:off x="5160092" y="4058217"/>
              <a:ext cx="260887" cy="260887"/>
            </a:xfrm>
            <a:custGeom>
              <a:avLst/>
              <a:gdLst/>
              <a:ahLst/>
              <a:cxnLst/>
              <a:rect l="l" t="t" r="r" b="b"/>
              <a:pathLst>
                <a:path w="327956" h="327956" extrusionOk="0">
                  <a:moveTo>
                    <a:pt x="336920" y="164725"/>
                  </a:moveTo>
                  <a:cubicBezTo>
                    <a:pt x="336920" y="255288"/>
                    <a:pt x="263504" y="328703"/>
                    <a:pt x="172941" y="328703"/>
                  </a:cubicBezTo>
                  <a:cubicBezTo>
                    <a:pt x="82378" y="328703"/>
                    <a:pt x="8963" y="255288"/>
                    <a:pt x="8963" y="164725"/>
                  </a:cubicBezTo>
                  <a:cubicBezTo>
                    <a:pt x="8963" y="74162"/>
                    <a:pt x="82378" y="746"/>
                    <a:pt x="172941" y="746"/>
                  </a:cubicBezTo>
                  <a:cubicBezTo>
                    <a:pt x="263504" y="746"/>
                    <a:pt x="336920" y="74162"/>
                    <a:pt x="336920" y="164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 rot="-2700000">
              <a:off x="5219241" y="4116878"/>
              <a:ext cx="145949" cy="145949"/>
            </a:xfrm>
            <a:custGeom>
              <a:avLst/>
              <a:gdLst/>
              <a:ahLst/>
              <a:cxnLst/>
              <a:rect l="l" t="t" r="r" b="b"/>
              <a:pathLst>
                <a:path w="183470" h="183470" extrusionOk="0">
                  <a:moveTo>
                    <a:pt x="192433" y="92482"/>
                  </a:moveTo>
                  <a:cubicBezTo>
                    <a:pt x="192433" y="143146"/>
                    <a:pt x="151362" y="184217"/>
                    <a:pt x="100698" y="184217"/>
                  </a:cubicBezTo>
                  <a:cubicBezTo>
                    <a:pt x="50034" y="184217"/>
                    <a:pt x="8963" y="143146"/>
                    <a:pt x="8963" y="92482"/>
                  </a:cubicBezTo>
                  <a:cubicBezTo>
                    <a:pt x="8963" y="41818"/>
                    <a:pt x="50034" y="747"/>
                    <a:pt x="100698" y="747"/>
                  </a:cubicBezTo>
                  <a:cubicBezTo>
                    <a:pt x="151362" y="747"/>
                    <a:pt x="192433" y="41818"/>
                    <a:pt x="192433" y="92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979533" y="4109316"/>
              <a:ext cx="152536" cy="152536"/>
            </a:xfrm>
            <a:custGeom>
              <a:avLst/>
              <a:gdLst/>
              <a:ahLst/>
              <a:cxnLst/>
              <a:rect l="l" t="t" r="r" b="b"/>
              <a:pathLst>
                <a:path w="191869" h="191869" extrusionOk="0">
                  <a:moveTo>
                    <a:pt x="191869" y="95935"/>
                  </a:moveTo>
                  <a:cubicBezTo>
                    <a:pt x="191869" y="148918"/>
                    <a:pt x="148918" y="191870"/>
                    <a:pt x="95934" y="191870"/>
                  </a:cubicBezTo>
                  <a:cubicBezTo>
                    <a:pt x="42951" y="191870"/>
                    <a:pt x="0" y="148918"/>
                    <a:pt x="0" y="95935"/>
                  </a:cubicBezTo>
                  <a:cubicBezTo>
                    <a:pt x="0" y="42952"/>
                    <a:pt x="42951" y="0"/>
                    <a:pt x="95934" y="0"/>
                  </a:cubicBezTo>
                  <a:cubicBezTo>
                    <a:pt x="148918" y="0"/>
                    <a:pt x="191869" y="42951"/>
                    <a:pt x="191869" y="959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006232" y="4142716"/>
              <a:ext cx="85596" cy="85596"/>
            </a:xfrm>
            <a:custGeom>
              <a:avLst/>
              <a:gdLst/>
              <a:ahLst/>
              <a:cxnLst/>
              <a:rect l="l" t="t" r="r" b="b"/>
              <a:pathLst>
                <a:path w="107668" h="107668" extrusionOk="0">
                  <a:moveTo>
                    <a:pt x="116631" y="54567"/>
                  </a:moveTo>
                  <a:cubicBezTo>
                    <a:pt x="116624" y="24834"/>
                    <a:pt x="92515" y="740"/>
                    <a:pt x="62784" y="747"/>
                  </a:cubicBezTo>
                  <a:cubicBezTo>
                    <a:pt x="33052" y="753"/>
                    <a:pt x="8955" y="24861"/>
                    <a:pt x="8963" y="54594"/>
                  </a:cubicBezTo>
                  <a:cubicBezTo>
                    <a:pt x="8970" y="84307"/>
                    <a:pt x="33054" y="108402"/>
                    <a:pt x="62770" y="108415"/>
                  </a:cubicBezTo>
                  <a:cubicBezTo>
                    <a:pt x="92506" y="108428"/>
                    <a:pt x="116620" y="84327"/>
                    <a:pt x="116631" y="54594"/>
                  </a:cubicBezTo>
                  <a:cubicBezTo>
                    <a:pt x="116631" y="54587"/>
                    <a:pt x="116631" y="54574"/>
                    <a:pt x="116631" y="545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82730" y="3917718"/>
              <a:ext cx="1099054" cy="536391"/>
            </a:xfrm>
            <a:custGeom>
              <a:avLst/>
              <a:gdLst/>
              <a:ahLst/>
              <a:cxnLst/>
              <a:rect l="l" t="t" r="r" b="b"/>
              <a:pathLst>
                <a:path w="1382458" h="674706" extrusionOk="0">
                  <a:moveTo>
                    <a:pt x="1382118" y="259591"/>
                  </a:moveTo>
                  <a:cubicBezTo>
                    <a:pt x="1338816" y="78709"/>
                    <a:pt x="1156455" y="-33218"/>
                    <a:pt x="975540" y="10038"/>
                  </a:cubicBezTo>
                  <a:cubicBezTo>
                    <a:pt x="822787" y="46605"/>
                    <a:pt x="719206" y="182375"/>
                    <a:pt x="716743" y="332626"/>
                  </a:cubicBezTo>
                  <a:lnTo>
                    <a:pt x="687247" y="332626"/>
                  </a:lnTo>
                  <a:cubicBezTo>
                    <a:pt x="685927" y="291074"/>
                    <a:pt x="669624" y="249917"/>
                    <a:pt x="637982" y="218283"/>
                  </a:cubicBezTo>
                  <a:cubicBezTo>
                    <a:pt x="571953" y="152253"/>
                    <a:pt x="464516" y="152253"/>
                    <a:pt x="398473" y="218283"/>
                  </a:cubicBezTo>
                  <a:cubicBezTo>
                    <a:pt x="366824" y="249917"/>
                    <a:pt x="350515" y="291074"/>
                    <a:pt x="349201" y="332626"/>
                  </a:cubicBezTo>
                  <a:lnTo>
                    <a:pt x="319640" y="332626"/>
                  </a:lnTo>
                  <a:cubicBezTo>
                    <a:pt x="319458" y="328889"/>
                    <a:pt x="319070" y="325165"/>
                    <a:pt x="318477" y="321467"/>
                  </a:cubicBezTo>
                  <a:cubicBezTo>
                    <a:pt x="309458" y="266352"/>
                    <a:pt x="257314" y="228827"/>
                    <a:pt x="202126" y="237867"/>
                  </a:cubicBezTo>
                  <a:cubicBezTo>
                    <a:pt x="154281" y="245698"/>
                    <a:pt x="119754" y="286069"/>
                    <a:pt x="117351" y="332626"/>
                  </a:cubicBezTo>
                  <a:lnTo>
                    <a:pt x="14344" y="332626"/>
                  </a:lnTo>
                  <a:cubicBezTo>
                    <a:pt x="11372" y="332626"/>
                    <a:pt x="8963" y="335036"/>
                    <a:pt x="8963" y="338008"/>
                  </a:cubicBezTo>
                  <a:cubicBezTo>
                    <a:pt x="8963" y="340979"/>
                    <a:pt x="11372" y="343389"/>
                    <a:pt x="14344" y="343389"/>
                  </a:cubicBezTo>
                  <a:lnTo>
                    <a:pt x="117351" y="343389"/>
                  </a:lnTo>
                  <a:cubicBezTo>
                    <a:pt x="117544" y="347021"/>
                    <a:pt x="117932" y="350639"/>
                    <a:pt x="118513" y="354225"/>
                  </a:cubicBezTo>
                  <a:cubicBezTo>
                    <a:pt x="126641" y="403840"/>
                    <a:pt x="169725" y="439179"/>
                    <a:pt x="218455" y="439179"/>
                  </a:cubicBezTo>
                  <a:cubicBezTo>
                    <a:pt x="272282" y="439218"/>
                    <a:pt x="316730" y="397137"/>
                    <a:pt x="319626" y="343389"/>
                  </a:cubicBezTo>
                  <a:lnTo>
                    <a:pt x="349194" y="343389"/>
                  </a:lnTo>
                  <a:cubicBezTo>
                    <a:pt x="350515" y="384988"/>
                    <a:pt x="366811" y="426144"/>
                    <a:pt x="398473" y="457799"/>
                  </a:cubicBezTo>
                  <a:cubicBezTo>
                    <a:pt x="464654" y="523829"/>
                    <a:pt x="571801" y="523829"/>
                    <a:pt x="637982" y="457799"/>
                  </a:cubicBezTo>
                  <a:cubicBezTo>
                    <a:pt x="669637" y="426144"/>
                    <a:pt x="685946" y="384962"/>
                    <a:pt x="687254" y="343389"/>
                  </a:cubicBezTo>
                  <a:lnTo>
                    <a:pt x="716822" y="343389"/>
                  </a:lnTo>
                  <a:cubicBezTo>
                    <a:pt x="717192" y="368058"/>
                    <a:pt x="720269" y="392614"/>
                    <a:pt x="725994" y="416616"/>
                  </a:cubicBezTo>
                  <a:cubicBezTo>
                    <a:pt x="763010" y="571232"/>
                    <a:pt x="901633" y="675453"/>
                    <a:pt x="1054069" y="675453"/>
                  </a:cubicBezTo>
                  <a:cubicBezTo>
                    <a:pt x="1080514" y="675440"/>
                    <a:pt x="1106867" y="672317"/>
                    <a:pt x="1132585" y="666150"/>
                  </a:cubicBezTo>
                  <a:cubicBezTo>
                    <a:pt x="1313467" y="622867"/>
                    <a:pt x="1425408" y="440473"/>
                    <a:pt x="1382118" y="259591"/>
                  </a:cubicBezTo>
                  <a:close/>
                  <a:moveTo>
                    <a:pt x="406086" y="225916"/>
                  </a:moveTo>
                  <a:cubicBezTo>
                    <a:pt x="468061" y="164072"/>
                    <a:pt x="568394" y="164072"/>
                    <a:pt x="630369" y="225916"/>
                  </a:cubicBezTo>
                  <a:cubicBezTo>
                    <a:pt x="659904" y="255464"/>
                    <a:pt x="675164" y="293860"/>
                    <a:pt x="676484" y="332653"/>
                  </a:cubicBezTo>
                  <a:lnTo>
                    <a:pt x="615077" y="332653"/>
                  </a:lnTo>
                  <a:cubicBezTo>
                    <a:pt x="613842" y="308803"/>
                    <a:pt x="603799" y="286260"/>
                    <a:pt x="586889" y="269396"/>
                  </a:cubicBezTo>
                  <a:cubicBezTo>
                    <a:pt x="549014" y="231522"/>
                    <a:pt x="487421" y="231522"/>
                    <a:pt x="449547" y="269396"/>
                  </a:cubicBezTo>
                  <a:cubicBezTo>
                    <a:pt x="432669" y="286280"/>
                    <a:pt x="422647" y="308816"/>
                    <a:pt x="421405" y="332653"/>
                  </a:cubicBezTo>
                  <a:lnTo>
                    <a:pt x="359964" y="332653"/>
                  </a:lnTo>
                  <a:cubicBezTo>
                    <a:pt x="361278" y="293834"/>
                    <a:pt x="376544" y="255438"/>
                    <a:pt x="406086" y="225889"/>
                  </a:cubicBezTo>
                  <a:close/>
                  <a:moveTo>
                    <a:pt x="432161" y="332626"/>
                  </a:moveTo>
                  <a:cubicBezTo>
                    <a:pt x="435046" y="285091"/>
                    <a:pt x="475919" y="248894"/>
                    <a:pt x="523454" y="251779"/>
                  </a:cubicBezTo>
                  <a:cubicBezTo>
                    <a:pt x="566967" y="254421"/>
                    <a:pt x="601659" y="289119"/>
                    <a:pt x="604301" y="332626"/>
                  </a:cubicBezTo>
                  <a:close/>
                  <a:moveTo>
                    <a:pt x="604301" y="343389"/>
                  </a:moveTo>
                  <a:cubicBezTo>
                    <a:pt x="601448" y="390924"/>
                    <a:pt x="560596" y="427148"/>
                    <a:pt x="513054" y="424289"/>
                  </a:cubicBezTo>
                  <a:cubicBezTo>
                    <a:pt x="469507" y="421674"/>
                    <a:pt x="434769" y="386942"/>
                    <a:pt x="432154" y="343389"/>
                  </a:cubicBezTo>
                  <a:close/>
                  <a:moveTo>
                    <a:pt x="203870" y="248485"/>
                  </a:moveTo>
                  <a:cubicBezTo>
                    <a:pt x="208722" y="247692"/>
                    <a:pt x="213631" y="247289"/>
                    <a:pt x="218548" y="247289"/>
                  </a:cubicBezTo>
                  <a:cubicBezTo>
                    <a:pt x="262088" y="247289"/>
                    <a:pt x="300590" y="278872"/>
                    <a:pt x="307860" y="323224"/>
                  </a:cubicBezTo>
                  <a:cubicBezTo>
                    <a:pt x="308368" y="326340"/>
                    <a:pt x="308712" y="329483"/>
                    <a:pt x="308890" y="332633"/>
                  </a:cubicBezTo>
                  <a:lnTo>
                    <a:pt x="277196" y="332633"/>
                  </a:lnTo>
                  <a:cubicBezTo>
                    <a:pt x="274372" y="300074"/>
                    <a:pt x="245689" y="275966"/>
                    <a:pt x="213129" y="278792"/>
                  </a:cubicBezTo>
                  <a:cubicBezTo>
                    <a:pt x="184484" y="281275"/>
                    <a:pt x="161770" y="303989"/>
                    <a:pt x="159286" y="332633"/>
                  </a:cubicBezTo>
                  <a:lnTo>
                    <a:pt x="128147" y="332633"/>
                  </a:lnTo>
                  <a:cubicBezTo>
                    <a:pt x="130543" y="291245"/>
                    <a:pt x="161300" y="255457"/>
                    <a:pt x="203870" y="248485"/>
                  </a:cubicBezTo>
                  <a:close/>
                  <a:moveTo>
                    <a:pt x="170075" y="332626"/>
                  </a:moveTo>
                  <a:cubicBezTo>
                    <a:pt x="172935" y="306023"/>
                    <a:pt x="196818" y="286775"/>
                    <a:pt x="223420" y="289634"/>
                  </a:cubicBezTo>
                  <a:cubicBezTo>
                    <a:pt x="246080" y="292071"/>
                    <a:pt x="263978" y="309965"/>
                    <a:pt x="266413" y="332626"/>
                  </a:cubicBezTo>
                  <a:close/>
                  <a:moveTo>
                    <a:pt x="266347" y="343389"/>
                  </a:moveTo>
                  <a:cubicBezTo>
                    <a:pt x="263261" y="369953"/>
                    <a:pt x="239222" y="388989"/>
                    <a:pt x="212655" y="385906"/>
                  </a:cubicBezTo>
                  <a:cubicBezTo>
                    <a:pt x="190337" y="383311"/>
                    <a:pt x="172734" y="365707"/>
                    <a:pt x="170141" y="343389"/>
                  </a:cubicBezTo>
                  <a:close/>
                  <a:moveTo>
                    <a:pt x="233134" y="427214"/>
                  </a:moveTo>
                  <a:cubicBezTo>
                    <a:pt x="183902" y="435322"/>
                    <a:pt x="137219" y="401759"/>
                    <a:pt x="129130" y="352475"/>
                  </a:cubicBezTo>
                  <a:cubicBezTo>
                    <a:pt x="128640" y="349464"/>
                    <a:pt x="128300" y="346433"/>
                    <a:pt x="128114" y="343389"/>
                  </a:cubicBezTo>
                  <a:lnTo>
                    <a:pt x="159313" y="343389"/>
                  </a:lnTo>
                  <a:cubicBezTo>
                    <a:pt x="162398" y="375935"/>
                    <a:pt x="191283" y="399818"/>
                    <a:pt x="223830" y="396735"/>
                  </a:cubicBezTo>
                  <a:cubicBezTo>
                    <a:pt x="252108" y="394054"/>
                    <a:pt x="274496" y="371670"/>
                    <a:pt x="277176" y="343389"/>
                  </a:cubicBezTo>
                  <a:lnTo>
                    <a:pt x="308817" y="343389"/>
                  </a:lnTo>
                  <a:cubicBezTo>
                    <a:pt x="306288" y="384658"/>
                    <a:pt x="275598" y="420255"/>
                    <a:pt x="233134" y="427214"/>
                  </a:cubicBezTo>
                  <a:close/>
                  <a:moveTo>
                    <a:pt x="630369" y="450186"/>
                  </a:moveTo>
                  <a:cubicBezTo>
                    <a:pt x="568512" y="512023"/>
                    <a:pt x="467936" y="512003"/>
                    <a:pt x="406086" y="450186"/>
                  </a:cubicBezTo>
                  <a:cubicBezTo>
                    <a:pt x="376524" y="420631"/>
                    <a:pt x="361265" y="382175"/>
                    <a:pt x="359964" y="343389"/>
                  </a:cubicBezTo>
                  <a:lnTo>
                    <a:pt x="421411" y="343389"/>
                  </a:lnTo>
                  <a:cubicBezTo>
                    <a:pt x="424240" y="396873"/>
                    <a:pt x="469890" y="437931"/>
                    <a:pt x="523368" y="435105"/>
                  </a:cubicBezTo>
                  <a:cubicBezTo>
                    <a:pt x="572897" y="432483"/>
                    <a:pt x="612462" y="392918"/>
                    <a:pt x="615083" y="343389"/>
                  </a:cubicBezTo>
                  <a:lnTo>
                    <a:pt x="676491" y="343389"/>
                  </a:lnTo>
                  <a:cubicBezTo>
                    <a:pt x="675184" y="382202"/>
                    <a:pt x="659924" y="420631"/>
                    <a:pt x="630369" y="450186"/>
                  </a:cubicBezTo>
                  <a:close/>
                  <a:moveTo>
                    <a:pt x="1130096" y="655691"/>
                  </a:moveTo>
                  <a:cubicBezTo>
                    <a:pt x="954932" y="697613"/>
                    <a:pt x="778401" y="589218"/>
                    <a:pt x="736479" y="414114"/>
                  </a:cubicBezTo>
                  <a:cubicBezTo>
                    <a:pt x="730952" y="390931"/>
                    <a:pt x="727974" y="367219"/>
                    <a:pt x="727605" y="343389"/>
                  </a:cubicBezTo>
                  <a:lnTo>
                    <a:pt x="801142" y="343389"/>
                  </a:lnTo>
                  <a:cubicBezTo>
                    <a:pt x="803942" y="483055"/>
                    <a:pt x="919428" y="594012"/>
                    <a:pt x="1059094" y="591212"/>
                  </a:cubicBezTo>
                  <a:cubicBezTo>
                    <a:pt x="1077332" y="590849"/>
                    <a:pt x="1095470" y="588512"/>
                    <a:pt x="1113206" y="584246"/>
                  </a:cubicBezTo>
                  <a:cubicBezTo>
                    <a:pt x="1179031" y="568551"/>
                    <a:pt x="1234786" y="528121"/>
                    <a:pt x="1270231" y="470503"/>
                  </a:cubicBezTo>
                  <a:cubicBezTo>
                    <a:pt x="1305590" y="413321"/>
                    <a:pt x="1316610" y="344373"/>
                    <a:pt x="1300829" y="279017"/>
                  </a:cubicBezTo>
                  <a:cubicBezTo>
                    <a:pt x="1268402" y="143134"/>
                    <a:pt x="1131469" y="58979"/>
                    <a:pt x="995600" y="91393"/>
                  </a:cubicBezTo>
                  <a:cubicBezTo>
                    <a:pt x="881170" y="118703"/>
                    <a:pt x="803453" y="220151"/>
                    <a:pt x="801102" y="332620"/>
                  </a:cubicBezTo>
                  <a:lnTo>
                    <a:pt x="727506" y="332620"/>
                  </a:lnTo>
                  <a:cubicBezTo>
                    <a:pt x="729969" y="187209"/>
                    <a:pt x="830222" y="55889"/>
                    <a:pt x="978042" y="20503"/>
                  </a:cubicBezTo>
                  <a:cubicBezTo>
                    <a:pt x="1153187" y="-21392"/>
                    <a:pt x="1329731" y="86976"/>
                    <a:pt x="1371646" y="262087"/>
                  </a:cubicBezTo>
                  <a:cubicBezTo>
                    <a:pt x="1413562" y="437198"/>
                    <a:pt x="1305181" y="613781"/>
                    <a:pt x="1130096" y="655691"/>
                  </a:cubicBezTo>
                  <a:close/>
                  <a:moveTo>
                    <a:pt x="892389" y="343369"/>
                  </a:moveTo>
                  <a:cubicBezTo>
                    <a:pt x="894554" y="405107"/>
                    <a:pt x="931967" y="462962"/>
                    <a:pt x="992754" y="487876"/>
                  </a:cubicBezTo>
                  <a:cubicBezTo>
                    <a:pt x="1012193" y="495859"/>
                    <a:pt x="1032999" y="499972"/>
                    <a:pt x="1054010" y="499979"/>
                  </a:cubicBezTo>
                  <a:cubicBezTo>
                    <a:pt x="1117834" y="499979"/>
                    <a:pt x="1178469" y="462018"/>
                    <a:pt x="1204148" y="399402"/>
                  </a:cubicBezTo>
                  <a:cubicBezTo>
                    <a:pt x="1238035" y="316726"/>
                    <a:pt x="1198344" y="221901"/>
                    <a:pt x="1115668" y="188008"/>
                  </a:cubicBezTo>
                  <a:cubicBezTo>
                    <a:pt x="1032992" y="154115"/>
                    <a:pt x="938167" y="193812"/>
                    <a:pt x="904274" y="276488"/>
                  </a:cubicBezTo>
                  <a:cubicBezTo>
                    <a:pt x="896998" y="294336"/>
                    <a:pt x="892990" y="313346"/>
                    <a:pt x="892435" y="332613"/>
                  </a:cubicBezTo>
                  <a:lnTo>
                    <a:pt x="811832" y="332613"/>
                  </a:lnTo>
                  <a:cubicBezTo>
                    <a:pt x="814157" y="224985"/>
                    <a:pt x="888565" y="127993"/>
                    <a:pt x="998036" y="101859"/>
                  </a:cubicBezTo>
                  <a:cubicBezTo>
                    <a:pt x="1016478" y="97448"/>
                    <a:pt x="1035383" y="95210"/>
                    <a:pt x="1054347" y="95203"/>
                  </a:cubicBezTo>
                  <a:cubicBezTo>
                    <a:pt x="1164029" y="95203"/>
                    <a:pt x="1263740" y="170259"/>
                    <a:pt x="1290291" y="281513"/>
                  </a:cubicBezTo>
                  <a:cubicBezTo>
                    <a:pt x="1321384" y="411823"/>
                    <a:pt x="1240947" y="542667"/>
                    <a:pt x="1110637" y="573761"/>
                  </a:cubicBezTo>
                  <a:cubicBezTo>
                    <a:pt x="1047638" y="588829"/>
                    <a:pt x="982539" y="578383"/>
                    <a:pt x="927299" y="544470"/>
                  </a:cubicBezTo>
                  <a:cubicBezTo>
                    <a:pt x="857182" y="501372"/>
                    <a:pt x="813708" y="425656"/>
                    <a:pt x="811839" y="343376"/>
                  </a:cubicBezTo>
                  <a:close/>
                  <a:moveTo>
                    <a:pt x="1054162" y="332626"/>
                  </a:moveTo>
                  <a:lnTo>
                    <a:pt x="903165" y="332626"/>
                  </a:lnTo>
                  <a:cubicBezTo>
                    <a:pt x="903719" y="314759"/>
                    <a:pt x="907450" y="297129"/>
                    <a:pt x="914198" y="280575"/>
                  </a:cubicBezTo>
                  <a:cubicBezTo>
                    <a:pt x="945846" y="203399"/>
                    <a:pt x="1034412" y="166344"/>
                    <a:pt x="1111548" y="197998"/>
                  </a:cubicBezTo>
                  <a:cubicBezTo>
                    <a:pt x="1188684" y="229653"/>
                    <a:pt x="1225780" y="318172"/>
                    <a:pt x="1194132" y="395341"/>
                  </a:cubicBezTo>
                  <a:cubicBezTo>
                    <a:pt x="1162484" y="472510"/>
                    <a:pt x="1073957" y="509573"/>
                    <a:pt x="996782" y="477925"/>
                  </a:cubicBezTo>
                  <a:cubicBezTo>
                    <a:pt x="940168" y="454716"/>
                    <a:pt x="905291" y="400888"/>
                    <a:pt x="903138" y="343389"/>
                  </a:cubicBezTo>
                  <a:lnTo>
                    <a:pt x="1054162" y="343389"/>
                  </a:lnTo>
                  <a:cubicBezTo>
                    <a:pt x="1057133" y="343389"/>
                    <a:pt x="1059543" y="340979"/>
                    <a:pt x="1059543" y="338008"/>
                  </a:cubicBezTo>
                  <a:cubicBezTo>
                    <a:pt x="1059543" y="335036"/>
                    <a:pt x="1057133" y="332626"/>
                    <a:pt x="1054162" y="332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732323" y="2360018"/>
              <a:ext cx="524621" cy="461025"/>
            </a:xfrm>
            <a:custGeom>
              <a:avLst/>
              <a:gdLst/>
              <a:ahLst/>
              <a:cxnLst/>
              <a:rect l="l" t="t" r="r" b="b"/>
              <a:pathLst>
                <a:path w="659901" h="579906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579907"/>
                  </a:lnTo>
                  <a:lnTo>
                    <a:pt x="0" y="5799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722358" y="2355736"/>
              <a:ext cx="533183" cy="469582"/>
            </a:xfrm>
            <a:custGeom>
              <a:avLst/>
              <a:gdLst/>
              <a:ahLst/>
              <a:cxnLst/>
              <a:rect l="l" t="t" r="r" b="b"/>
              <a:pathLst>
                <a:path w="670671" h="590669" extrusionOk="0">
                  <a:moveTo>
                    <a:pt x="674253" y="591416"/>
                  </a:moveTo>
                  <a:lnTo>
                    <a:pt x="14351" y="591416"/>
                  </a:lnTo>
                  <a:cubicBezTo>
                    <a:pt x="11373" y="591416"/>
                    <a:pt x="8963" y="589006"/>
                    <a:pt x="8963" y="586028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586028"/>
                  </a:lnTo>
                  <a:cubicBezTo>
                    <a:pt x="679641" y="588999"/>
                    <a:pt x="677231" y="591410"/>
                    <a:pt x="674259" y="591416"/>
                  </a:cubicBezTo>
                  <a:cubicBezTo>
                    <a:pt x="674259" y="591416"/>
                    <a:pt x="674253" y="591416"/>
                    <a:pt x="674253" y="591416"/>
                  </a:cubicBezTo>
                  <a:close/>
                  <a:moveTo>
                    <a:pt x="19759" y="580647"/>
                  </a:moveTo>
                  <a:lnTo>
                    <a:pt x="668898" y="580647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732323" y="2360018"/>
              <a:ext cx="524621" cy="78404"/>
            </a:xfrm>
            <a:custGeom>
              <a:avLst/>
              <a:gdLst/>
              <a:ahLst/>
              <a:cxnLst/>
              <a:rect l="l" t="t" r="r" b="b"/>
              <a:pathLst>
                <a:path w="659901" h="98622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98622"/>
                  </a:lnTo>
                  <a:lnTo>
                    <a:pt x="0" y="986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722358" y="2355736"/>
              <a:ext cx="533183" cy="86966"/>
            </a:xfrm>
            <a:custGeom>
              <a:avLst/>
              <a:gdLst/>
              <a:ahLst/>
              <a:cxnLst/>
              <a:rect l="l" t="t" r="r" b="b"/>
              <a:pathLst>
                <a:path w="670671" h="109391" extrusionOk="0">
                  <a:moveTo>
                    <a:pt x="674253" y="110138"/>
                  </a:moveTo>
                  <a:lnTo>
                    <a:pt x="14351" y="110138"/>
                  </a:lnTo>
                  <a:cubicBezTo>
                    <a:pt x="11379" y="110141"/>
                    <a:pt x="8969" y="107735"/>
                    <a:pt x="8963" y="104763"/>
                  </a:cubicBezTo>
                  <a:cubicBezTo>
                    <a:pt x="8963" y="104761"/>
                    <a:pt x="8963" y="104759"/>
                    <a:pt x="8963" y="104757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104757"/>
                  </a:lnTo>
                  <a:cubicBezTo>
                    <a:pt x="679634" y="107729"/>
                    <a:pt x="677224" y="110138"/>
                    <a:pt x="674253" y="110138"/>
                  </a:cubicBezTo>
                  <a:close/>
                  <a:moveTo>
                    <a:pt x="19759" y="99369"/>
                  </a:moveTo>
                  <a:lnTo>
                    <a:pt x="668898" y="99369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846222" y="2487301"/>
              <a:ext cx="288904" cy="236216"/>
            </a:xfrm>
            <a:custGeom>
              <a:avLst/>
              <a:gdLst/>
              <a:ahLst/>
              <a:cxnLst/>
              <a:rect l="l" t="t" r="r" b="b"/>
              <a:pathLst>
                <a:path w="363401" h="297127" extrusionOk="0">
                  <a:moveTo>
                    <a:pt x="8963" y="134265"/>
                  </a:moveTo>
                  <a:lnTo>
                    <a:pt x="68792" y="134265"/>
                  </a:lnTo>
                  <a:lnTo>
                    <a:pt x="68792" y="297854"/>
                  </a:lnTo>
                  <a:lnTo>
                    <a:pt x="8963" y="297854"/>
                  </a:lnTo>
                  <a:close/>
                  <a:moveTo>
                    <a:pt x="110140" y="297742"/>
                  </a:moveTo>
                  <a:lnTo>
                    <a:pt x="169970" y="297742"/>
                  </a:lnTo>
                  <a:lnTo>
                    <a:pt x="169970" y="747"/>
                  </a:lnTo>
                  <a:lnTo>
                    <a:pt x="110140" y="747"/>
                  </a:lnTo>
                  <a:close/>
                  <a:moveTo>
                    <a:pt x="211337" y="297874"/>
                  </a:moveTo>
                  <a:lnTo>
                    <a:pt x="271167" y="297874"/>
                  </a:lnTo>
                  <a:lnTo>
                    <a:pt x="271167" y="52494"/>
                  </a:lnTo>
                  <a:lnTo>
                    <a:pt x="211364" y="52494"/>
                  </a:lnTo>
                  <a:close/>
                  <a:moveTo>
                    <a:pt x="312535" y="297874"/>
                  </a:moveTo>
                  <a:lnTo>
                    <a:pt x="372364" y="297874"/>
                  </a:lnTo>
                  <a:lnTo>
                    <a:pt x="372364" y="194518"/>
                  </a:lnTo>
                  <a:lnTo>
                    <a:pt x="312535" y="1945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824299" y="2721326"/>
              <a:ext cx="329203" cy="10713"/>
            </a:xfrm>
            <a:custGeom>
              <a:avLst/>
              <a:gdLst/>
              <a:ahLst/>
              <a:cxnLst/>
              <a:rect l="l" t="t" r="r" b="b"/>
              <a:pathLst>
                <a:path w="414092" h="13476" extrusionOk="0">
                  <a:moveTo>
                    <a:pt x="0" y="0"/>
                  </a:moveTo>
                  <a:lnTo>
                    <a:pt x="414093" y="0"/>
                  </a:lnTo>
                  <a:lnTo>
                    <a:pt x="414093" y="13477"/>
                  </a:lnTo>
                  <a:lnTo>
                    <a:pt x="0" y="1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14394" y="3616265"/>
              <a:ext cx="85631" cy="295443"/>
            </a:xfrm>
            <a:custGeom>
              <a:avLst/>
              <a:gdLst/>
              <a:ahLst/>
              <a:cxnLst/>
              <a:rect l="l" t="t" r="r" b="b"/>
              <a:pathLst>
                <a:path w="107712" h="371627" extrusionOk="0">
                  <a:moveTo>
                    <a:pt x="14343" y="372374"/>
                  </a:moveTo>
                  <a:cubicBezTo>
                    <a:pt x="13868" y="372374"/>
                    <a:pt x="13399" y="372315"/>
                    <a:pt x="12943" y="372189"/>
                  </a:cubicBezTo>
                  <a:cubicBezTo>
                    <a:pt x="10078" y="371417"/>
                    <a:pt x="8381" y="368472"/>
                    <a:pt x="9147" y="365606"/>
                  </a:cubicBezTo>
                  <a:cubicBezTo>
                    <a:pt x="9153" y="365599"/>
                    <a:pt x="9153" y="365593"/>
                    <a:pt x="9153" y="365586"/>
                  </a:cubicBezTo>
                  <a:lnTo>
                    <a:pt x="106052" y="4898"/>
                  </a:lnTo>
                  <a:cubicBezTo>
                    <a:pt x="106732" y="2006"/>
                    <a:pt x="109631" y="210"/>
                    <a:pt x="112523" y="890"/>
                  </a:cubicBezTo>
                  <a:cubicBezTo>
                    <a:pt x="115415" y="1571"/>
                    <a:pt x="117211" y="4469"/>
                    <a:pt x="116531" y="7361"/>
                  </a:cubicBezTo>
                  <a:cubicBezTo>
                    <a:pt x="116504" y="7474"/>
                    <a:pt x="116471" y="7586"/>
                    <a:pt x="116438" y="7698"/>
                  </a:cubicBezTo>
                  <a:lnTo>
                    <a:pt x="19540" y="368393"/>
                  </a:lnTo>
                  <a:cubicBezTo>
                    <a:pt x="18906" y="370743"/>
                    <a:pt x="16773" y="372374"/>
                    <a:pt x="14343" y="3723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69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2086562" y="101275"/>
            <a:ext cx="44925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 (VSM)</a:t>
            </a:r>
            <a:endParaRPr/>
          </a:p>
        </p:txBody>
      </p:sp>
      <p:pic>
        <p:nvPicPr>
          <p:cNvPr id="5" name="Picture 4" descr="A diagram of a relationship&#10;&#10;Description automatically generated">
            <a:extLst>
              <a:ext uri="{FF2B5EF4-FFF2-40B4-BE49-F238E27FC236}">
                <a16:creationId xmlns:a16="http://schemas.microsoft.com/office/drawing/2014/main" id="{DAB66F09-85DC-84B3-0A66-550841D4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39" y="1064171"/>
            <a:ext cx="6186921" cy="36339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Space Model – Fame Coefficient</a:t>
            </a:r>
            <a:endParaRPr dirty="0"/>
          </a:p>
        </p:txBody>
      </p:sp>
      <p:sp>
        <p:nvSpPr>
          <p:cNvPr id="1058" name="Google Shape;1058;p41"/>
          <p:cNvSpPr txBox="1">
            <a:spLocks noGrp="1"/>
          </p:cNvSpPr>
          <p:nvPr>
            <p:ph type="subTitle" idx="1"/>
          </p:nvPr>
        </p:nvSpPr>
        <p:spPr>
          <a:xfrm>
            <a:off x="713225" y="1400700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u="none" dirty="0"/>
              <a:t>Actors with only </a:t>
            </a:r>
            <a:r>
              <a:rPr lang="de-DE" u="none" dirty="0" err="1"/>
              <a:t>one</a:t>
            </a:r>
            <a:r>
              <a:rPr lang="de-DE" u="none" dirty="0"/>
              <a:t> </a:t>
            </a:r>
            <a:r>
              <a:rPr lang="de-DE" u="none" dirty="0" err="1"/>
              <a:t>line</a:t>
            </a:r>
            <a:r>
              <a:rPr lang="de-DE" u="none" dirty="0"/>
              <a:t> </a:t>
            </a:r>
            <a:r>
              <a:rPr lang="de-DE" u="none" dirty="0" err="1"/>
              <a:t>of</a:t>
            </a:r>
            <a:r>
              <a:rPr lang="de-DE" u="none" dirty="0"/>
              <a:t> script </a:t>
            </a:r>
            <a:r>
              <a:rPr lang="de-DE" u="none" dirty="0" err="1"/>
              <a:t>could</a:t>
            </a:r>
            <a:r>
              <a:rPr lang="de-DE" u="none" dirty="0"/>
              <a:t> have a </a:t>
            </a:r>
            <a:r>
              <a:rPr lang="de-DE" u="none" dirty="0" err="1"/>
              <a:t>really</a:t>
            </a:r>
            <a:r>
              <a:rPr lang="de-DE" u="none" dirty="0"/>
              <a:t> high </a:t>
            </a:r>
            <a:r>
              <a:rPr lang="de-DE" u="none" dirty="0" err="1"/>
              <a:t>classification</a:t>
            </a:r>
            <a:endParaRPr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 dirty="0"/>
              <a:t>User Need =&gt; </a:t>
            </a:r>
            <a:r>
              <a:rPr lang="de-DE" u="none" dirty="0" err="1"/>
              <a:t>rather</a:t>
            </a:r>
            <a:r>
              <a:rPr lang="de-DE" u="none" dirty="0"/>
              <a:t> </a:t>
            </a:r>
            <a:r>
              <a:rPr lang="de-DE" u="none" dirty="0" err="1"/>
              <a:t>famous</a:t>
            </a:r>
            <a:r>
              <a:rPr lang="de-DE" u="none" dirty="0"/>
              <a:t> </a:t>
            </a:r>
            <a:r>
              <a:rPr lang="de-DE" u="none" dirty="0" err="1"/>
              <a:t>actors</a:t>
            </a:r>
            <a:r>
              <a:rPr lang="de-DE" u="none" dirty="0"/>
              <a:t> </a:t>
            </a:r>
            <a:endParaRPr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 dirty="0"/>
              <a:t>Implementation of a new fame coefficient</a:t>
            </a:r>
            <a:endParaRPr u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D6CE1-A12F-9773-10CC-DDFD1245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4" y="2571750"/>
            <a:ext cx="6323121" cy="18798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during the Implementation</a:t>
            </a:r>
            <a:endParaRPr/>
          </a:p>
        </p:txBody>
      </p:sp>
      <p:sp>
        <p:nvSpPr>
          <p:cNvPr id="1065" name="Google Shape;1065;p42"/>
          <p:cNvSpPr txBox="1">
            <a:spLocks noGrp="1"/>
          </p:cNvSpPr>
          <p:nvPr>
            <p:ph type="subTitle" idx="1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Mapping of the actors to their according script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Classifying the scripts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Figuring out the right coefficients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Missing scripts e.g. Henry Cavill has no scripts</a:t>
            </a:r>
            <a:endParaRPr u="none" dirty="0"/>
          </a:p>
        </p:txBody>
      </p:sp>
      <p:grpSp>
        <p:nvGrpSpPr>
          <p:cNvPr id="1066" name="Google Shape;1066;p42"/>
          <p:cNvGrpSpPr/>
          <p:nvPr/>
        </p:nvGrpSpPr>
        <p:grpSpPr>
          <a:xfrm>
            <a:off x="5846836" y="1888281"/>
            <a:ext cx="2583839" cy="2810194"/>
            <a:chOff x="4546486" y="754384"/>
            <a:chExt cx="3694113" cy="3634873"/>
          </a:xfrm>
        </p:grpSpPr>
        <p:sp>
          <p:nvSpPr>
            <p:cNvPr id="1067" name="Google Shape;1067;p42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3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Exposing the Functions</a:t>
            </a:r>
            <a:endParaRPr sz="4000"/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03" name="Google Shape;1203;p43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640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FastAPI, UI, Deployment</a:t>
            </a:r>
            <a:endParaRPr/>
          </a:p>
        </p:txBody>
      </p:sp>
      <p:cxnSp>
        <p:nvCxnSpPr>
          <p:cNvPr id="1204" name="Google Shape;1204;p43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5" name="Google Shape;1205;p43"/>
          <p:cNvGrpSpPr/>
          <p:nvPr/>
        </p:nvGrpSpPr>
        <p:grpSpPr>
          <a:xfrm>
            <a:off x="4968420" y="828622"/>
            <a:ext cx="3560407" cy="3486256"/>
            <a:chOff x="4995420" y="828684"/>
            <a:chExt cx="3560407" cy="3486256"/>
          </a:xfrm>
        </p:grpSpPr>
        <p:sp>
          <p:nvSpPr>
            <p:cNvPr id="1206" name="Google Shape;1206;p43"/>
            <p:cNvSpPr/>
            <p:nvPr/>
          </p:nvSpPr>
          <p:spPr>
            <a:xfrm>
              <a:off x="4995420" y="828684"/>
              <a:ext cx="3560407" cy="3313819"/>
            </a:xfrm>
            <a:custGeom>
              <a:avLst/>
              <a:gdLst/>
              <a:ahLst/>
              <a:cxnLst/>
              <a:rect l="l" t="t" r="r" b="b"/>
              <a:pathLst>
                <a:path w="6086166" h="5664648" extrusionOk="0">
                  <a:moveTo>
                    <a:pt x="75516" y="1952271"/>
                  </a:moveTo>
                  <a:cubicBezTo>
                    <a:pt x="75516" y="1952271"/>
                    <a:pt x="332458" y="866382"/>
                    <a:pt x="1344918" y="338119"/>
                  </a:cubicBezTo>
                  <a:cubicBezTo>
                    <a:pt x="2357378" y="-190144"/>
                    <a:pt x="3564873" y="34616"/>
                    <a:pt x="4548121" y="189975"/>
                  </a:cubicBezTo>
                  <a:cubicBezTo>
                    <a:pt x="5531368" y="345334"/>
                    <a:pt x="6156799" y="1097548"/>
                    <a:pt x="6089952" y="1999915"/>
                  </a:cubicBezTo>
                  <a:cubicBezTo>
                    <a:pt x="6023104" y="2902282"/>
                    <a:pt x="5230135" y="2987570"/>
                    <a:pt x="4624732" y="3892340"/>
                  </a:cubicBezTo>
                  <a:cubicBezTo>
                    <a:pt x="4019328" y="4797111"/>
                    <a:pt x="3987962" y="5133584"/>
                    <a:pt x="3012721" y="5549467"/>
                  </a:cubicBezTo>
                  <a:cubicBezTo>
                    <a:pt x="2037479" y="5965350"/>
                    <a:pt x="785035" y="5281066"/>
                    <a:pt x="303341" y="4067985"/>
                  </a:cubicBezTo>
                  <a:cubicBezTo>
                    <a:pt x="-178352" y="2854904"/>
                    <a:pt x="75516" y="1952271"/>
                    <a:pt x="75516" y="1952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7594101" y="2892337"/>
              <a:ext cx="300686" cy="631059"/>
            </a:xfrm>
            <a:custGeom>
              <a:avLst/>
              <a:gdLst/>
              <a:ahLst/>
              <a:cxnLst/>
              <a:rect l="l" t="t" r="r" b="b"/>
              <a:pathLst>
                <a:path w="513993" h="1078734" extrusionOk="0">
                  <a:moveTo>
                    <a:pt x="44124" y="6901"/>
                  </a:moveTo>
                  <a:cubicBezTo>
                    <a:pt x="44124" y="6901"/>
                    <a:pt x="68946" y="53883"/>
                    <a:pt x="46927" y="98191"/>
                  </a:cubicBezTo>
                  <a:cubicBezTo>
                    <a:pt x="24909" y="142499"/>
                    <a:pt x="-2858" y="186682"/>
                    <a:pt x="13691" y="208838"/>
                  </a:cubicBezTo>
                  <a:cubicBezTo>
                    <a:pt x="30241" y="230994"/>
                    <a:pt x="80418" y="258624"/>
                    <a:pt x="74532" y="305602"/>
                  </a:cubicBezTo>
                  <a:cubicBezTo>
                    <a:pt x="68646" y="352580"/>
                    <a:pt x="2594" y="446673"/>
                    <a:pt x="44124" y="499125"/>
                  </a:cubicBezTo>
                  <a:cubicBezTo>
                    <a:pt x="85654" y="551576"/>
                    <a:pt x="154767" y="548910"/>
                    <a:pt x="157424" y="606968"/>
                  </a:cubicBezTo>
                  <a:cubicBezTo>
                    <a:pt x="160082" y="665026"/>
                    <a:pt x="90694" y="712138"/>
                    <a:pt x="110446" y="764727"/>
                  </a:cubicBezTo>
                  <a:cubicBezTo>
                    <a:pt x="130199" y="817315"/>
                    <a:pt x="243233" y="828254"/>
                    <a:pt x="243233" y="864281"/>
                  </a:cubicBezTo>
                  <a:cubicBezTo>
                    <a:pt x="243233" y="900308"/>
                    <a:pt x="198921" y="938888"/>
                    <a:pt x="234956" y="977581"/>
                  </a:cubicBezTo>
                  <a:cubicBezTo>
                    <a:pt x="270991" y="1016274"/>
                    <a:pt x="444766" y="1117320"/>
                    <a:pt x="469725" y="1075811"/>
                  </a:cubicBezTo>
                  <a:cubicBezTo>
                    <a:pt x="494685" y="1034302"/>
                    <a:pt x="544733" y="919523"/>
                    <a:pt x="511767" y="756558"/>
                  </a:cubicBezTo>
                  <a:cubicBezTo>
                    <a:pt x="506161" y="729199"/>
                    <a:pt x="467197" y="723193"/>
                    <a:pt x="461715" y="684496"/>
                  </a:cubicBezTo>
                  <a:cubicBezTo>
                    <a:pt x="456234" y="645799"/>
                    <a:pt x="472795" y="576652"/>
                    <a:pt x="445166" y="537680"/>
                  </a:cubicBezTo>
                  <a:cubicBezTo>
                    <a:pt x="417536" y="498708"/>
                    <a:pt x="328916" y="485229"/>
                    <a:pt x="323443" y="454787"/>
                  </a:cubicBezTo>
                  <a:cubicBezTo>
                    <a:pt x="317969" y="424346"/>
                    <a:pt x="356546" y="349614"/>
                    <a:pt x="317840" y="302636"/>
                  </a:cubicBezTo>
                  <a:cubicBezTo>
                    <a:pt x="279135" y="255658"/>
                    <a:pt x="187841" y="233489"/>
                    <a:pt x="187841" y="203081"/>
                  </a:cubicBezTo>
                  <a:cubicBezTo>
                    <a:pt x="187841" y="172674"/>
                    <a:pt x="215603" y="133935"/>
                    <a:pt x="176898" y="92434"/>
                  </a:cubicBezTo>
                  <a:cubicBezTo>
                    <a:pt x="138193" y="50934"/>
                    <a:pt x="44124" y="6901"/>
                    <a:pt x="4412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7896345" y="3076618"/>
              <a:ext cx="240605" cy="505288"/>
            </a:xfrm>
            <a:custGeom>
              <a:avLst/>
              <a:gdLst/>
              <a:ahLst/>
              <a:cxnLst/>
              <a:rect l="l" t="t" r="r" b="b"/>
              <a:pathLst>
                <a:path w="411291" h="863740" extrusionOk="0">
                  <a:moveTo>
                    <a:pt x="391344" y="6901"/>
                  </a:moveTo>
                  <a:cubicBezTo>
                    <a:pt x="379960" y="29744"/>
                    <a:pt x="379181" y="56437"/>
                    <a:pt x="389211" y="79905"/>
                  </a:cubicBezTo>
                  <a:cubicBezTo>
                    <a:pt x="406827" y="115274"/>
                    <a:pt x="429250" y="150776"/>
                    <a:pt x="415904" y="168396"/>
                  </a:cubicBezTo>
                  <a:cubicBezTo>
                    <a:pt x="402558" y="186016"/>
                    <a:pt x="362515" y="208434"/>
                    <a:pt x="367189" y="245940"/>
                  </a:cubicBezTo>
                  <a:cubicBezTo>
                    <a:pt x="371862" y="283446"/>
                    <a:pt x="424714" y="358720"/>
                    <a:pt x="391477" y="400895"/>
                  </a:cubicBezTo>
                  <a:cubicBezTo>
                    <a:pt x="358241" y="443070"/>
                    <a:pt x="302991" y="440933"/>
                    <a:pt x="300721" y="487120"/>
                  </a:cubicBezTo>
                  <a:cubicBezTo>
                    <a:pt x="298450" y="533306"/>
                    <a:pt x="354109" y="571204"/>
                    <a:pt x="338360" y="613379"/>
                  </a:cubicBezTo>
                  <a:cubicBezTo>
                    <a:pt x="322610" y="655554"/>
                    <a:pt x="231586" y="664231"/>
                    <a:pt x="231586" y="693460"/>
                  </a:cubicBezTo>
                  <a:cubicBezTo>
                    <a:pt x="231586" y="722689"/>
                    <a:pt x="267089" y="753122"/>
                    <a:pt x="238251" y="784084"/>
                  </a:cubicBezTo>
                  <a:cubicBezTo>
                    <a:pt x="209414" y="815045"/>
                    <a:pt x="70217" y="895930"/>
                    <a:pt x="50331" y="862831"/>
                  </a:cubicBezTo>
                  <a:cubicBezTo>
                    <a:pt x="30445" y="829733"/>
                    <a:pt x="-9064" y="737239"/>
                    <a:pt x="17632" y="606843"/>
                  </a:cubicBezTo>
                  <a:cubicBezTo>
                    <a:pt x="22035" y="584954"/>
                    <a:pt x="53267" y="580147"/>
                    <a:pt x="57670" y="549185"/>
                  </a:cubicBezTo>
                  <a:cubicBezTo>
                    <a:pt x="62073" y="518223"/>
                    <a:pt x="48860" y="462831"/>
                    <a:pt x="71000" y="431865"/>
                  </a:cubicBezTo>
                  <a:cubicBezTo>
                    <a:pt x="93139" y="400899"/>
                    <a:pt x="164427" y="389823"/>
                    <a:pt x="168297" y="365134"/>
                  </a:cubicBezTo>
                  <a:cubicBezTo>
                    <a:pt x="172166" y="340446"/>
                    <a:pt x="141604" y="281050"/>
                    <a:pt x="172704" y="243411"/>
                  </a:cubicBezTo>
                  <a:cubicBezTo>
                    <a:pt x="203803" y="205772"/>
                    <a:pt x="276807" y="188157"/>
                    <a:pt x="276807" y="163330"/>
                  </a:cubicBezTo>
                  <a:cubicBezTo>
                    <a:pt x="276807" y="138504"/>
                    <a:pt x="254651" y="108076"/>
                    <a:pt x="285617" y="74844"/>
                  </a:cubicBezTo>
                  <a:cubicBezTo>
                    <a:pt x="316583" y="41612"/>
                    <a:pt x="391344" y="6901"/>
                    <a:pt x="39134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7661337" y="3443068"/>
              <a:ext cx="200649" cy="422160"/>
            </a:xfrm>
            <a:custGeom>
              <a:avLst/>
              <a:gdLst/>
              <a:ahLst/>
              <a:cxnLst/>
              <a:rect l="l" t="t" r="r" b="b"/>
              <a:pathLst>
                <a:path w="342989" h="721641" extrusionOk="0">
                  <a:moveTo>
                    <a:pt x="32455" y="6901"/>
                  </a:moveTo>
                  <a:cubicBezTo>
                    <a:pt x="41914" y="25995"/>
                    <a:pt x="42598" y="48260"/>
                    <a:pt x="34321" y="67896"/>
                  </a:cubicBezTo>
                  <a:cubicBezTo>
                    <a:pt x="19508" y="97525"/>
                    <a:pt x="955" y="127154"/>
                    <a:pt x="12031" y="141970"/>
                  </a:cubicBezTo>
                  <a:cubicBezTo>
                    <a:pt x="23107" y="156786"/>
                    <a:pt x="56477" y="175202"/>
                    <a:pt x="52074" y="206701"/>
                  </a:cubicBezTo>
                  <a:cubicBezTo>
                    <a:pt x="47671" y="238200"/>
                    <a:pt x="4025" y="300928"/>
                    <a:pt x="31788" y="336030"/>
                  </a:cubicBezTo>
                  <a:cubicBezTo>
                    <a:pt x="59551" y="371133"/>
                    <a:pt x="105729" y="369396"/>
                    <a:pt x="107599" y="408234"/>
                  </a:cubicBezTo>
                  <a:cubicBezTo>
                    <a:pt x="109470" y="447073"/>
                    <a:pt x="63154" y="478439"/>
                    <a:pt x="76100" y="513675"/>
                  </a:cubicBezTo>
                  <a:cubicBezTo>
                    <a:pt x="89047" y="548910"/>
                    <a:pt x="164858" y="556116"/>
                    <a:pt x="164858" y="580405"/>
                  </a:cubicBezTo>
                  <a:cubicBezTo>
                    <a:pt x="164858" y="604694"/>
                    <a:pt x="135362" y="630324"/>
                    <a:pt x="159384" y="656216"/>
                  </a:cubicBezTo>
                  <a:cubicBezTo>
                    <a:pt x="183407" y="682109"/>
                    <a:pt x="299660" y="749643"/>
                    <a:pt x="316343" y="722031"/>
                  </a:cubicBezTo>
                  <a:cubicBezTo>
                    <a:pt x="333026" y="694418"/>
                    <a:pt x="366391" y="617394"/>
                    <a:pt x="344368" y="508484"/>
                  </a:cubicBezTo>
                  <a:cubicBezTo>
                    <a:pt x="340765" y="490202"/>
                    <a:pt x="314739" y="486195"/>
                    <a:pt x="311003" y="460302"/>
                  </a:cubicBezTo>
                  <a:cubicBezTo>
                    <a:pt x="307266" y="434410"/>
                    <a:pt x="318342" y="388098"/>
                    <a:pt x="299927" y="362206"/>
                  </a:cubicBezTo>
                  <a:cubicBezTo>
                    <a:pt x="281511" y="336314"/>
                    <a:pt x="222249" y="327104"/>
                    <a:pt x="218509" y="306805"/>
                  </a:cubicBezTo>
                  <a:cubicBezTo>
                    <a:pt x="214768" y="286507"/>
                    <a:pt x="240665" y="236467"/>
                    <a:pt x="214760" y="205102"/>
                  </a:cubicBezTo>
                  <a:cubicBezTo>
                    <a:pt x="188855" y="173736"/>
                    <a:pt x="127873" y="158790"/>
                    <a:pt x="127873" y="138371"/>
                  </a:cubicBezTo>
                  <a:cubicBezTo>
                    <a:pt x="127873" y="117952"/>
                    <a:pt x="146426" y="92189"/>
                    <a:pt x="120533" y="64430"/>
                  </a:cubicBezTo>
                  <a:cubicBezTo>
                    <a:pt x="94641" y="36671"/>
                    <a:pt x="32455" y="6901"/>
                    <a:pt x="32455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7968568" y="3416144"/>
              <a:ext cx="263820" cy="375757"/>
            </a:xfrm>
            <a:custGeom>
              <a:avLst/>
              <a:gdLst/>
              <a:ahLst/>
              <a:cxnLst/>
              <a:rect l="l" t="t" r="r" b="b"/>
              <a:pathLst>
                <a:path w="450974" h="642320" extrusionOk="0">
                  <a:moveTo>
                    <a:pt x="459639" y="6901"/>
                  </a:moveTo>
                  <a:cubicBezTo>
                    <a:pt x="446031" y="23321"/>
                    <a:pt x="440282" y="44873"/>
                    <a:pt x="443906" y="65888"/>
                  </a:cubicBezTo>
                  <a:cubicBezTo>
                    <a:pt x="451512" y="98054"/>
                    <a:pt x="462859" y="131152"/>
                    <a:pt x="448576" y="143032"/>
                  </a:cubicBezTo>
                  <a:cubicBezTo>
                    <a:pt x="434292" y="154912"/>
                    <a:pt x="397844" y="165188"/>
                    <a:pt x="394241" y="196429"/>
                  </a:cubicBezTo>
                  <a:cubicBezTo>
                    <a:pt x="390638" y="227670"/>
                    <a:pt x="419463" y="299199"/>
                    <a:pt x="384365" y="327095"/>
                  </a:cubicBezTo>
                  <a:cubicBezTo>
                    <a:pt x="349267" y="354992"/>
                    <a:pt x="304284" y="342578"/>
                    <a:pt x="294008" y="380480"/>
                  </a:cubicBezTo>
                  <a:cubicBezTo>
                    <a:pt x="283732" y="418381"/>
                    <a:pt x="320700" y="459095"/>
                    <a:pt x="300548" y="490323"/>
                  </a:cubicBezTo>
                  <a:cubicBezTo>
                    <a:pt x="280395" y="521551"/>
                    <a:pt x="204451" y="511413"/>
                    <a:pt x="198844" y="534768"/>
                  </a:cubicBezTo>
                  <a:cubicBezTo>
                    <a:pt x="193237" y="558124"/>
                    <a:pt x="216339" y="590169"/>
                    <a:pt x="186964" y="609776"/>
                  </a:cubicBezTo>
                  <a:cubicBezTo>
                    <a:pt x="157589" y="629383"/>
                    <a:pt x="28939" y="668638"/>
                    <a:pt x="19063" y="637805"/>
                  </a:cubicBezTo>
                  <a:cubicBezTo>
                    <a:pt x="9187" y="606972"/>
                    <a:pt x="-5759" y="524625"/>
                    <a:pt x="40552" y="423592"/>
                  </a:cubicBezTo>
                  <a:cubicBezTo>
                    <a:pt x="48425" y="406639"/>
                    <a:pt x="74709" y="408642"/>
                    <a:pt x="84194" y="384354"/>
                  </a:cubicBezTo>
                  <a:cubicBezTo>
                    <a:pt x="93679" y="360065"/>
                    <a:pt x="93537" y="312412"/>
                    <a:pt x="117430" y="290927"/>
                  </a:cubicBezTo>
                  <a:cubicBezTo>
                    <a:pt x="141323" y="269441"/>
                    <a:pt x="201114" y="274506"/>
                    <a:pt x="209387" y="255558"/>
                  </a:cubicBezTo>
                  <a:cubicBezTo>
                    <a:pt x="217659" y="236609"/>
                    <a:pt x="203784" y="182017"/>
                    <a:pt x="236083" y="157324"/>
                  </a:cubicBezTo>
                  <a:cubicBezTo>
                    <a:pt x="268382" y="132631"/>
                    <a:pt x="331243" y="132231"/>
                    <a:pt x="335917" y="112479"/>
                  </a:cubicBezTo>
                  <a:cubicBezTo>
                    <a:pt x="340590" y="92726"/>
                    <a:pt x="328440" y="63230"/>
                    <a:pt x="360076" y="42145"/>
                  </a:cubicBezTo>
                  <a:cubicBezTo>
                    <a:pt x="391713" y="21059"/>
                    <a:pt x="459639" y="6901"/>
                    <a:pt x="459639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7619047" y="2898115"/>
              <a:ext cx="610667" cy="1337887"/>
            </a:xfrm>
            <a:custGeom>
              <a:avLst/>
              <a:gdLst/>
              <a:ahLst/>
              <a:cxnLst/>
              <a:rect l="l" t="t" r="r" b="b"/>
              <a:pathLst>
                <a:path w="1043876" h="2286986" extrusionOk="0">
                  <a:moveTo>
                    <a:pt x="482607" y="2293854"/>
                  </a:moveTo>
                  <a:cubicBezTo>
                    <a:pt x="478958" y="2293854"/>
                    <a:pt x="475988" y="2290922"/>
                    <a:pt x="475942" y="2287273"/>
                  </a:cubicBezTo>
                  <a:cubicBezTo>
                    <a:pt x="475821" y="2278009"/>
                    <a:pt x="463150" y="1360042"/>
                    <a:pt x="441852" y="1223832"/>
                  </a:cubicBezTo>
                  <a:cubicBezTo>
                    <a:pt x="424357" y="1111952"/>
                    <a:pt x="391817" y="1023978"/>
                    <a:pt x="354140" y="922111"/>
                  </a:cubicBezTo>
                  <a:cubicBezTo>
                    <a:pt x="345393" y="898502"/>
                    <a:pt x="336362" y="874054"/>
                    <a:pt x="327115" y="848283"/>
                  </a:cubicBezTo>
                  <a:cubicBezTo>
                    <a:pt x="311573" y="805141"/>
                    <a:pt x="287726" y="745250"/>
                    <a:pt x="260117" y="675895"/>
                  </a:cubicBezTo>
                  <a:cubicBezTo>
                    <a:pt x="214743" y="561933"/>
                    <a:pt x="163320" y="432774"/>
                    <a:pt x="127527" y="325077"/>
                  </a:cubicBezTo>
                  <a:cubicBezTo>
                    <a:pt x="126365" y="321578"/>
                    <a:pt x="128256" y="317799"/>
                    <a:pt x="131755" y="316637"/>
                  </a:cubicBezTo>
                  <a:cubicBezTo>
                    <a:pt x="135258" y="315471"/>
                    <a:pt x="139036" y="317366"/>
                    <a:pt x="140198" y="320865"/>
                  </a:cubicBezTo>
                  <a:cubicBezTo>
                    <a:pt x="175867" y="428201"/>
                    <a:pt x="227210" y="557172"/>
                    <a:pt x="272518" y="670955"/>
                  </a:cubicBezTo>
                  <a:cubicBezTo>
                    <a:pt x="300168" y="740418"/>
                    <a:pt x="324053" y="800409"/>
                    <a:pt x="339673" y="843763"/>
                  </a:cubicBezTo>
                  <a:cubicBezTo>
                    <a:pt x="348908" y="869502"/>
                    <a:pt x="357935" y="893907"/>
                    <a:pt x="366653" y="917492"/>
                  </a:cubicBezTo>
                  <a:cubicBezTo>
                    <a:pt x="404584" y="1020029"/>
                    <a:pt x="437337" y="1108582"/>
                    <a:pt x="455044" y="1221787"/>
                  </a:cubicBezTo>
                  <a:cubicBezTo>
                    <a:pt x="476484" y="1358947"/>
                    <a:pt x="488784" y="2249292"/>
                    <a:pt x="489288" y="2287123"/>
                  </a:cubicBezTo>
                  <a:cubicBezTo>
                    <a:pt x="489342" y="2290805"/>
                    <a:pt x="486406" y="2293834"/>
                    <a:pt x="482724" y="2293888"/>
                  </a:cubicBezTo>
                  <a:cubicBezTo>
                    <a:pt x="482719" y="2293888"/>
                    <a:pt x="482711" y="2293888"/>
                    <a:pt x="482707" y="2293888"/>
                  </a:cubicBezTo>
                  <a:close/>
                  <a:moveTo>
                    <a:pt x="114689" y="261849"/>
                  </a:moveTo>
                  <a:cubicBezTo>
                    <a:pt x="118238" y="260870"/>
                    <a:pt x="120320" y="257200"/>
                    <a:pt x="119337" y="253651"/>
                  </a:cubicBezTo>
                  <a:cubicBezTo>
                    <a:pt x="119337" y="253643"/>
                    <a:pt x="119333" y="253639"/>
                    <a:pt x="119333" y="253631"/>
                  </a:cubicBezTo>
                  <a:cubicBezTo>
                    <a:pt x="116001" y="241692"/>
                    <a:pt x="112960" y="230271"/>
                    <a:pt x="110303" y="219382"/>
                  </a:cubicBezTo>
                  <a:cubicBezTo>
                    <a:pt x="68752" y="50477"/>
                    <a:pt x="21578" y="10060"/>
                    <a:pt x="19579" y="8423"/>
                  </a:cubicBezTo>
                  <a:cubicBezTo>
                    <a:pt x="16734" y="6082"/>
                    <a:pt x="12531" y="6486"/>
                    <a:pt x="10186" y="9331"/>
                  </a:cubicBezTo>
                  <a:cubicBezTo>
                    <a:pt x="7845" y="12172"/>
                    <a:pt x="8249" y="16379"/>
                    <a:pt x="11094" y="18720"/>
                  </a:cubicBezTo>
                  <a:cubicBezTo>
                    <a:pt x="11544" y="19099"/>
                    <a:pt x="56839" y="57925"/>
                    <a:pt x="97319" y="222565"/>
                  </a:cubicBezTo>
                  <a:cubicBezTo>
                    <a:pt x="100010" y="233570"/>
                    <a:pt x="103092" y="245116"/>
                    <a:pt x="106450" y="257200"/>
                  </a:cubicBezTo>
                  <a:cubicBezTo>
                    <a:pt x="107249" y="260087"/>
                    <a:pt x="109878" y="262086"/>
                    <a:pt x="112877" y="262086"/>
                  </a:cubicBezTo>
                  <a:cubicBezTo>
                    <a:pt x="113489" y="262091"/>
                    <a:pt x="114097" y="262007"/>
                    <a:pt x="114689" y="261849"/>
                  </a:cubicBezTo>
                  <a:close/>
                  <a:moveTo>
                    <a:pt x="487006" y="2144989"/>
                  </a:moveTo>
                  <a:cubicBezTo>
                    <a:pt x="487106" y="2137583"/>
                    <a:pt x="496944" y="1402938"/>
                    <a:pt x="514289" y="1294032"/>
                  </a:cubicBezTo>
                  <a:cubicBezTo>
                    <a:pt x="528814" y="1202738"/>
                    <a:pt x="555473" y="1130888"/>
                    <a:pt x="586298" y="1047700"/>
                  </a:cubicBezTo>
                  <a:cubicBezTo>
                    <a:pt x="592692" y="1030434"/>
                    <a:pt x="599306" y="1012598"/>
                    <a:pt x="606067" y="993907"/>
                  </a:cubicBezTo>
                  <a:cubicBezTo>
                    <a:pt x="618043" y="961246"/>
                    <a:pt x="635912" y="916534"/>
                    <a:pt x="656610" y="864753"/>
                  </a:cubicBezTo>
                  <a:cubicBezTo>
                    <a:pt x="692317" y="775421"/>
                    <a:pt x="736754" y="664240"/>
                    <a:pt x="766295" y="575033"/>
                  </a:cubicBezTo>
                  <a:cubicBezTo>
                    <a:pt x="767453" y="571534"/>
                    <a:pt x="765558" y="567760"/>
                    <a:pt x="762063" y="566598"/>
                  </a:cubicBezTo>
                  <a:cubicBezTo>
                    <a:pt x="758564" y="565440"/>
                    <a:pt x="754786" y="567335"/>
                    <a:pt x="753628" y="570834"/>
                  </a:cubicBezTo>
                  <a:cubicBezTo>
                    <a:pt x="724216" y="659663"/>
                    <a:pt x="679858" y="770639"/>
                    <a:pt x="644214" y="859800"/>
                  </a:cubicBezTo>
                  <a:cubicBezTo>
                    <a:pt x="623483" y="911669"/>
                    <a:pt x="605575" y="956468"/>
                    <a:pt x="593525" y="989346"/>
                  </a:cubicBezTo>
                  <a:cubicBezTo>
                    <a:pt x="586768" y="1008024"/>
                    <a:pt x="580166" y="1025827"/>
                    <a:pt x="573780" y="1043059"/>
                  </a:cubicBezTo>
                  <a:cubicBezTo>
                    <a:pt x="542702" y="1126910"/>
                    <a:pt x="515881" y="1199335"/>
                    <a:pt x="501122" y="1291933"/>
                  </a:cubicBezTo>
                  <a:cubicBezTo>
                    <a:pt x="483627" y="1401789"/>
                    <a:pt x="474072" y="2114527"/>
                    <a:pt x="473672" y="2144818"/>
                  </a:cubicBezTo>
                  <a:cubicBezTo>
                    <a:pt x="473622" y="2148501"/>
                    <a:pt x="476563" y="2151525"/>
                    <a:pt x="480245" y="2151575"/>
                  </a:cubicBezTo>
                  <a:cubicBezTo>
                    <a:pt x="480249" y="2151575"/>
                    <a:pt x="480258" y="2151575"/>
                    <a:pt x="480262" y="2151575"/>
                  </a:cubicBezTo>
                  <a:lnTo>
                    <a:pt x="480345" y="2151575"/>
                  </a:lnTo>
                  <a:cubicBezTo>
                    <a:pt x="483994" y="2151575"/>
                    <a:pt x="486964" y="2148638"/>
                    <a:pt x="487006" y="2144989"/>
                  </a:cubicBezTo>
                  <a:close/>
                  <a:moveTo>
                    <a:pt x="783203" y="520661"/>
                  </a:moveTo>
                  <a:cubicBezTo>
                    <a:pt x="785885" y="510989"/>
                    <a:pt x="788435" y="501717"/>
                    <a:pt x="790592" y="492969"/>
                  </a:cubicBezTo>
                  <a:cubicBezTo>
                    <a:pt x="822479" y="362920"/>
                    <a:pt x="858718" y="330804"/>
                    <a:pt x="859135" y="330462"/>
                  </a:cubicBezTo>
                  <a:cubicBezTo>
                    <a:pt x="861972" y="328109"/>
                    <a:pt x="862359" y="323902"/>
                    <a:pt x="860006" y="321065"/>
                  </a:cubicBezTo>
                  <a:cubicBezTo>
                    <a:pt x="857656" y="318233"/>
                    <a:pt x="853449" y="317841"/>
                    <a:pt x="850612" y="320195"/>
                  </a:cubicBezTo>
                  <a:cubicBezTo>
                    <a:pt x="849009" y="321515"/>
                    <a:pt x="810886" y="354135"/>
                    <a:pt x="777642" y="489783"/>
                  </a:cubicBezTo>
                  <a:cubicBezTo>
                    <a:pt x="775518" y="498405"/>
                    <a:pt x="772997" y="507548"/>
                    <a:pt x="770348" y="517092"/>
                  </a:cubicBezTo>
                  <a:cubicBezTo>
                    <a:pt x="769361" y="520636"/>
                    <a:pt x="771435" y="524314"/>
                    <a:pt x="774980" y="525302"/>
                  </a:cubicBezTo>
                  <a:cubicBezTo>
                    <a:pt x="774984" y="525302"/>
                    <a:pt x="774993" y="525306"/>
                    <a:pt x="774997" y="525306"/>
                  </a:cubicBezTo>
                  <a:cubicBezTo>
                    <a:pt x="775580" y="525464"/>
                    <a:pt x="776184" y="525547"/>
                    <a:pt x="776788" y="525547"/>
                  </a:cubicBezTo>
                  <a:cubicBezTo>
                    <a:pt x="779783" y="525543"/>
                    <a:pt x="782403" y="523544"/>
                    <a:pt x="783203" y="520661"/>
                  </a:cubicBezTo>
                  <a:close/>
                  <a:moveTo>
                    <a:pt x="426836" y="2200677"/>
                  </a:moveTo>
                  <a:cubicBezTo>
                    <a:pt x="430514" y="2200598"/>
                    <a:pt x="433434" y="2197549"/>
                    <a:pt x="433355" y="2193871"/>
                  </a:cubicBezTo>
                  <a:cubicBezTo>
                    <a:pt x="433355" y="2193863"/>
                    <a:pt x="433355" y="2193854"/>
                    <a:pt x="433355" y="2193846"/>
                  </a:cubicBezTo>
                  <a:cubicBezTo>
                    <a:pt x="433021" y="2179817"/>
                    <a:pt x="425024" y="1849200"/>
                    <a:pt x="410445" y="1757306"/>
                  </a:cubicBezTo>
                  <a:cubicBezTo>
                    <a:pt x="398261" y="1680478"/>
                    <a:pt x="376038" y="1620492"/>
                    <a:pt x="350304" y="1551029"/>
                  </a:cubicBezTo>
                  <a:cubicBezTo>
                    <a:pt x="344751" y="1536033"/>
                    <a:pt x="339007" y="1520533"/>
                    <a:pt x="333121" y="1504230"/>
                  </a:cubicBezTo>
                  <a:cubicBezTo>
                    <a:pt x="322741" y="1475488"/>
                    <a:pt x="306979" y="1435916"/>
                    <a:pt x="288722" y="1390096"/>
                  </a:cubicBezTo>
                  <a:cubicBezTo>
                    <a:pt x="258251" y="1313593"/>
                    <a:pt x="223711" y="1226894"/>
                    <a:pt x="199714" y="1154573"/>
                  </a:cubicBezTo>
                  <a:cubicBezTo>
                    <a:pt x="198552" y="1151074"/>
                    <a:pt x="194778" y="1149179"/>
                    <a:pt x="191279" y="1150341"/>
                  </a:cubicBezTo>
                  <a:cubicBezTo>
                    <a:pt x="187780" y="1151503"/>
                    <a:pt x="185885" y="1155277"/>
                    <a:pt x="187047" y="1158776"/>
                  </a:cubicBezTo>
                  <a:cubicBezTo>
                    <a:pt x="211165" y="1231467"/>
                    <a:pt x="245780" y="1318363"/>
                    <a:pt x="276321" y="1395028"/>
                  </a:cubicBezTo>
                  <a:cubicBezTo>
                    <a:pt x="294537" y="1440752"/>
                    <a:pt x="310261" y="1480233"/>
                    <a:pt x="320571" y="1508745"/>
                  </a:cubicBezTo>
                  <a:cubicBezTo>
                    <a:pt x="326465" y="1525090"/>
                    <a:pt x="332234" y="1540627"/>
                    <a:pt x="337791" y="1555652"/>
                  </a:cubicBezTo>
                  <a:cubicBezTo>
                    <a:pt x="363271" y="1624449"/>
                    <a:pt x="385277" y="1683861"/>
                    <a:pt x="397269" y="1759385"/>
                  </a:cubicBezTo>
                  <a:cubicBezTo>
                    <a:pt x="411711" y="1850383"/>
                    <a:pt x="419929" y="2190705"/>
                    <a:pt x="420008" y="2194133"/>
                  </a:cubicBezTo>
                  <a:cubicBezTo>
                    <a:pt x="420092" y="2197757"/>
                    <a:pt x="423049" y="2200648"/>
                    <a:pt x="426673" y="2200648"/>
                  </a:cubicBezTo>
                  <a:close/>
                  <a:moveTo>
                    <a:pt x="181186" y="1118421"/>
                  </a:moveTo>
                  <a:cubicBezTo>
                    <a:pt x="184731" y="1117421"/>
                    <a:pt x="186793" y="1113743"/>
                    <a:pt x="185793" y="1110198"/>
                  </a:cubicBezTo>
                  <a:cubicBezTo>
                    <a:pt x="185793" y="1110194"/>
                    <a:pt x="185789" y="1110186"/>
                    <a:pt x="185789" y="1110182"/>
                  </a:cubicBezTo>
                  <a:cubicBezTo>
                    <a:pt x="183623" y="1102551"/>
                    <a:pt x="181707" y="1095153"/>
                    <a:pt x="179716" y="1087463"/>
                  </a:cubicBezTo>
                  <a:cubicBezTo>
                    <a:pt x="151882" y="973700"/>
                    <a:pt x="119692" y="946204"/>
                    <a:pt x="118338" y="945088"/>
                  </a:cubicBezTo>
                  <a:cubicBezTo>
                    <a:pt x="115501" y="942735"/>
                    <a:pt x="111294" y="943126"/>
                    <a:pt x="108940" y="945963"/>
                  </a:cubicBezTo>
                  <a:cubicBezTo>
                    <a:pt x="106587" y="948799"/>
                    <a:pt x="106979" y="953006"/>
                    <a:pt x="109815" y="955360"/>
                  </a:cubicBezTo>
                  <a:cubicBezTo>
                    <a:pt x="110115" y="955614"/>
                    <a:pt x="140269" y="982394"/>
                    <a:pt x="166994" y="1091591"/>
                  </a:cubicBezTo>
                  <a:cubicBezTo>
                    <a:pt x="168811" y="1098598"/>
                    <a:pt x="170743" y="1106091"/>
                    <a:pt x="172951" y="1113818"/>
                  </a:cubicBezTo>
                  <a:cubicBezTo>
                    <a:pt x="173759" y="1116688"/>
                    <a:pt x="176379" y="1118675"/>
                    <a:pt x="179362" y="1118675"/>
                  </a:cubicBezTo>
                  <a:cubicBezTo>
                    <a:pt x="179978" y="1118675"/>
                    <a:pt x="180595" y="1118592"/>
                    <a:pt x="181186" y="1118421"/>
                  </a:cubicBezTo>
                  <a:close/>
                  <a:moveTo>
                    <a:pt x="562688" y="2058177"/>
                  </a:moveTo>
                  <a:cubicBezTo>
                    <a:pt x="562767" y="2054728"/>
                    <a:pt x="570848" y="1712836"/>
                    <a:pt x="585427" y="1622512"/>
                  </a:cubicBezTo>
                  <a:cubicBezTo>
                    <a:pt x="595549" y="1559784"/>
                    <a:pt x="628889" y="1516501"/>
                    <a:pt x="667486" y="1466386"/>
                  </a:cubicBezTo>
                  <a:cubicBezTo>
                    <a:pt x="683894" y="1445080"/>
                    <a:pt x="700864" y="1423066"/>
                    <a:pt x="716951" y="1398198"/>
                  </a:cubicBezTo>
                  <a:cubicBezTo>
                    <a:pt x="733496" y="1372789"/>
                    <a:pt x="757810" y="1338028"/>
                    <a:pt x="785969" y="1297765"/>
                  </a:cubicBezTo>
                  <a:cubicBezTo>
                    <a:pt x="833309" y="1230126"/>
                    <a:pt x="886914" y="1153444"/>
                    <a:pt x="926999" y="1088134"/>
                  </a:cubicBezTo>
                  <a:cubicBezTo>
                    <a:pt x="928927" y="1084993"/>
                    <a:pt x="927944" y="1080882"/>
                    <a:pt x="924803" y="1078953"/>
                  </a:cubicBezTo>
                  <a:cubicBezTo>
                    <a:pt x="921658" y="1077020"/>
                    <a:pt x="917547" y="1078008"/>
                    <a:pt x="915619" y="1081148"/>
                  </a:cubicBezTo>
                  <a:cubicBezTo>
                    <a:pt x="875743" y="1146130"/>
                    <a:pt x="822246" y="1222620"/>
                    <a:pt x="775043" y="1290117"/>
                  </a:cubicBezTo>
                  <a:cubicBezTo>
                    <a:pt x="746818" y="1330480"/>
                    <a:pt x="722437" y="1365332"/>
                    <a:pt x="705763" y="1390921"/>
                  </a:cubicBezTo>
                  <a:cubicBezTo>
                    <a:pt x="689963" y="1415326"/>
                    <a:pt x="673164" y="1437132"/>
                    <a:pt x="656919" y="1458226"/>
                  </a:cubicBezTo>
                  <a:cubicBezTo>
                    <a:pt x="618859" y="1507637"/>
                    <a:pt x="582903" y="1554307"/>
                    <a:pt x="572248" y="1620375"/>
                  </a:cubicBezTo>
                  <a:cubicBezTo>
                    <a:pt x="557527" y="1711599"/>
                    <a:pt x="549667" y="2043752"/>
                    <a:pt x="549337" y="2057848"/>
                  </a:cubicBezTo>
                  <a:cubicBezTo>
                    <a:pt x="549246" y="2061526"/>
                    <a:pt x="552153" y="2064588"/>
                    <a:pt x="555831" y="2064679"/>
                  </a:cubicBezTo>
                  <a:cubicBezTo>
                    <a:pt x="555840" y="2064679"/>
                    <a:pt x="555848" y="2064679"/>
                    <a:pt x="555856" y="2064679"/>
                  </a:cubicBezTo>
                  <a:lnTo>
                    <a:pt x="556011" y="2064679"/>
                  </a:lnTo>
                  <a:cubicBezTo>
                    <a:pt x="559634" y="2064687"/>
                    <a:pt x="562600" y="2061801"/>
                    <a:pt x="562688" y="2058177"/>
                  </a:cubicBezTo>
                  <a:close/>
                  <a:moveTo>
                    <a:pt x="951083" y="1047088"/>
                  </a:moveTo>
                  <a:lnTo>
                    <a:pt x="955869" y="1038244"/>
                  </a:lnTo>
                  <a:cubicBezTo>
                    <a:pt x="958181" y="1033979"/>
                    <a:pt x="960376" y="1029951"/>
                    <a:pt x="962488" y="1025881"/>
                  </a:cubicBezTo>
                  <a:cubicBezTo>
                    <a:pt x="1012828" y="927127"/>
                    <a:pt x="1048193" y="907695"/>
                    <a:pt x="1048838" y="907357"/>
                  </a:cubicBezTo>
                  <a:cubicBezTo>
                    <a:pt x="1052141" y="905712"/>
                    <a:pt x="1053483" y="901705"/>
                    <a:pt x="1051837" y="898401"/>
                  </a:cubicBezTo>
                  <a:cubicBezTo>
                    <a:pt x="1050192" y="895098"/>
                    <a:pt x="1046185" y="893757"/>
                    <a:pt x="1042882" y="895402"/>
                  </a:cubicBezTo>
                  <a:cubicBezTo>
                    <a:pt x="1041311" y="896186"/>
                    <a:pt x="1003726" y="915605"/>
                    <a:pt x="950621" y="1019775"/>
                  </a:cubicBezTo>
                  <a:cubicBezTo>
                    <a:pt x="948571" y="1023728"/>
                    <a:pt x="946418" y="1027689"/>
                    <a:pt x="944144" y="1031854"/>
                  </a:cubicBezTo>
                  <a:lnTo>
                    <a:pt x="939316" y="1040781"/>
                  </a:lnTo>
                  <a:cubicBezTo>
                    <a:pt x="937575" y="1044030"/>
                    <a:pt x="938799" y="1048075"/>
                    <a:pt x="942053" y="1049812"/>
                  </a:cubicBezTo>
                  <a:cubicBezTo>
                    <a:pt x="945302" y="1051553"/>
                    <a:pt x="949342" y="1050328"/>
                    <a:pt x="951083" y="1047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7739907" y="3918088"/>
              <a:ext cx="337003" cy="374776"/>
            </a:xfrm>
            <a:custGeom>
              <a:avLst/>
              <a:gdLst/>
              <a:ahLst/>
              <a:cxnLst/>
              <a:rect l="l" t="t" r="r" b="b"/>
              <a:pathLst>
                <a:path w="576074" h="640642" extrusionOk="0">
                  <a:moveTo>
                    <a:pt x="193849" y="647544"/>
                  </a:moveTo>
                  <a:lnTo>
                    <a:pt x="399523" y="647544"/>
                  </a:lnTo>
                  <a:cubicBezTo>
                    <a:pt x="507766" y="591623"/>
                    <a:pt x="584640" y="450414"/>
                    <a:pt x="584640" y="284916"/>
                  </a:cubicBezTo>
                  <a:cubicBezTo>
                    <a:pt x="586702" y="185403"/>
                    <a:pt x="556552" y="87890"/>
                    <a:pt x="498690" y="6901"/>
                  </a:cubicBezTo>
                  <a:lnTo>
                    <a:pt x="95224" y="6901"/>
                  </a:lnTo>
                  <a:cubicBezTo>
                    <a:pt x="37307" y="87636"/>
                    <a:pt x="6978" y="184899"/>
                    <a:pt x="8736" y="284245"/>
                  </a:cubicBezTo>
                  <a:cubicBezTo>
                    <a:pt x="8736" y="450147"/>
                    <a:pt x="85614" y="591356"/>
                    <a:pt x="193849" y="64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7736012" y="3914188"/>
              <a:ext cx="344803" cy="382581"/>
            </a:xfrm>
            <a:custGeom>
              <a:avLst/>
              <a:gdLst/>
              <a:ahLst/>
              <a:cxnLst/>
              <a:rect l="l" t="t" r="r" b="b"/>
              <a:pathLst>
                <a:path w="589406" h="653984" extrusionOk="0">
                  <a:moveTo>
                    <a:pt x="406187" y="660886"/>
                  </a:moveTo>
                  <a:lnTo>
                    <a:pt x="200509" y="660886"/>
                  </a:lnTo>
                  <a:cubicBezTo>
                    <a:pt x="199439" y="660886"/>
                    <a:pt x="198385" y="660628"/>
                    <a:pt x="197431" y="660140"/>
                  </a:cubicBezTo>
                  <a:cubicBezTo>
                    <a:pt x="82793" y="600624"/>
                    <a:pt x="8736" y="455696"/>
                    <a:pt x="8736" y="290914"/>
                  </a:cubicBezTo>
                  <a:cubicBezTo>
                    <a:pt x="6961" y="190943"/>
                    <a:pt x="38119" y="91022"/>
                    <a:pt x="96473" y="9684"/>
                  </a:cubicBezTo>
                  <a:cubicBezTo>
                    <a:pt x="97722" y="7938"/>
                    <a:pt x="99739" y="6901"/>
                    <a:pt x="101888" y="6901"/>
                  </a:cubicBezTo>
                  <a:lnTo>
                    <a:pt x="505358" y="6901"/>
                  </a:lnTo>
                  <a:cubicBezTo>
                    <a:pt x="507508" y="6905"/>
                    <a:pt x="509524" y="7947"/>
                    <a:pt x="510773" y="9696"/>
                  </a:cubicBezTo>
                  <a:cubicBezTo>
                    <a:pt x="569090" y="91293"/>
                    <a:pt x="600043" y="191452"/>
                    <a:pt x="597973" y="291718"/>
                  </a:cubicBezTo>
                  <a:cubicBezTo>
                    <a:pt x="597973" y="456254"/>
                    <a:pt x="523895" y="600912"/>
                    <a:pt x="409240" y="660145"/>
                  </a:cubicBezTo>
                  <a:cubicBezTo>
                    <a:pt x="408295" y="660632"/>
                    <a:pt x="407249" y="660886"/>
                    <a:pt x="406187" y="660886"/>
                  </a:cubicBezTo>
                  <a:close/>
                  <a:moveTo>
                    <a:pt x="202155" y="647556"/>
                  </a:moveTo>
                  <a:lnTo>
                    <a:pt x="404550" y="647556"/>
                  </a:lnTo>
                  <a:cubicBezTo>
                    <a:pt x="512327" y="590952"/>
                    <a:pt x="584635" y="448173"/>
                    <a:pt x="584635" y="291597"/>
                  </a:cubicBezTo>
                  <a:cubicBezTo>
                    <a:pt x="586626" y="195192"/>
                    <a:pt x="557268" y="99028"/>
                    <a:pt x="501909" y="20264"/>
                  </a:cubicBezTo>
                  <a:lnTo>
                    <a:pt x="105324" y="20264"/>
                  </a:lnTo>
                  <a:cubicBezTo>
                    <a:pt x="49924" y="98774"/>
                    <a:pt x="20370" y="194709"/>
                    <a:pt x="22074" y="290814"/>
                  </a:cubicBezTo>
                  <a:cubicBezTo>
                    <a:pt x="22074" y="447623"/>
                    <a:pt x="94369" y="590669"/>
                    <a:pt x="202175" y="647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7848213" y="4292571"/>
              <a:ext cx="122504" cy="17957"/>
            </a:xfrm>
            <a:custGeom>
              <a:avLst/>
              <a:gdLst/>
              <a:ahLst/>
              <a:cxnLst/>
              <a:rect l="l" t="t" r="r" b="b"/>
              <a:pathLst>
                <a:path w="209409" h="30695" extrusionOk="0">
                  <a:moveTo>
                    <a:pt x="0" y="0"/>
                  </a:moveTo>
                  <a:lnTo>
                    <a:pt x="209410" y="0"/>
                  </a:lnTo>
                  <a:lnTo>
                    <a:pt x="209410" y="30695"/>
                  </a:lnTo>
                  <a:lnTo>
                    <a:pt x="0" y="306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6524710" y="1451623"/>
              <a:ext cx="612795" cy="516578"/>
            </a:xfrm>
            <a:custGeom>
              <a:avLst/>
              <a:gdLst/>
              <a:ahLst/>
              <a:cxnLst/>
              <a:rect l="l" t="t" r="r" b="b"/>
              <a:pathLst>
                <a:path w="1047513" h="883040" extrusionOk="0">
                  <a:moveTo>
                    <a:pt x="1047591" y="642530"/>
                  </a:moveTo>
                  <a:cubicBezTo>
                    <a:pt x="1052498" y="624469"/>
                    <a:pt x="1057588" y="605791"/>
                    <a:pt x="1055818" y="577795"/>
                  </a:cubicBezTo>
                  <a:cubicBezTo>
                    <a:pt x="1051907" y="515609"/>
                    <a:pt x="968406" y="470218"/>
                    <a:pt x="905932" y="441484"/>
                  </a:cubicBezTo>
                  <a:cubicBezTo>
                    <a:pt x="882335" y="430633"/>
                    <a:pt x="875479" y="381127"/>
                    <a:pt x="867535" y="323793"/>
                  </a:cubicBezTo>
                  <a:cubicBezTo>
                    <a:pt x="860167" y="270571"/>
                    <a:pt x="851811" y="210251"/>
                    <a:pt x="828380" y="156459"/>
                  </a:cubicBezTo>
                  <a:cubicBezTo>
                    <a:pt x="775087" y="34124"/>
                    <a:pt x="545296" y="-22777"/>
                    <a:pt x="405728" y="22223"/>
                  </a:cubicBezTo>
                  <a:cubicBezTo>
                    <a:pt x="395547" y="23964"/>
                    <a:pt x="257338" y="49765"/>
                    <a:pt x="190195" y="171509"/>
                  </a:cubicBezTo>
                  <a:cubicBezTo>
                    <a:pt x="166218" y="214829"/>
                    <a:pt x="169505" y="273666"/>
                    <a:pt x="172700" y="330575"/>
                  </a:cubicBezTo>
                  <a:cubicBezTo>
                    <a:pt x="175932" y="388575"/>
                    <a:pt x="178994" y="443355"/>
                    <a:pt x="149740" y="465298"/>
                  </a:cubicBezTo>
                  <a:cubicBezTo>
                    <a:pt x="125747" y="483289"/>
                    <a:pt x="107085" y="488342"/>
                    <a:pt x="90624" y="492790"/>
                  </a:cubicBezTo>
                  <a:cubicBezTo>
                    <a:pt x="66206" y="499405"/>
                    <a:pt x="46924" y="504624"/>
                    <a:pt x="32103" y="548574"/>
                  </a:cubicBezTo>
                  <a:cubicBezTo>
                    <a:pt x="18190" y="589812"/>
                    <a:pt x="34040" y="620636"/>
                    <a:pt x="46774" y="645358"/>
                  </a:cubicBezTo>
                  <a:cubicBezTo>
                    <a:pt x="56646" y="664519"/>
                    <a:pt x="61936" y="675866"/>
                    <a:pt x="55859" y="685576"/>
                  </a:cubicBezTo>
                  <a:cubicBezTo>
                    <a:pt x="50527" y="694086"/>
                    <a:pt x="44420" y="700896"/>
                    <a:pt x="38518" y="707486"/>
                  </a:cubicBezTo>
                  <a:cubicBezTo>
                    <a:pt x="23839" y="723848"/>
                    <a:pt x="8664" y="740772"/>
                    <a:pt x="8664" y="781340"/>
                  </a:cubicBezTo>
                  <a:cubicBezTo>
                    <a:pt x="8664" y="801021"/>
                    <a:pt x="20327" y="820761"/>
                    <a:pt x="42375" y="838406"/>
                  </a:cubicBezTo>
                  <a:cubicBezTo>
                    <a:pt x="74703" y="864291"/>
                    <a:pt x="125543" y="881990"/>
                    <a:pt x="151331" y="876183"/>
                  </a:cubicBezTo>
                  <a:cubicBezTo>
                    <a:pt x="168097" y="872434"/>
                    <a:pt x="186404" y="860146"/>
                    <a:pt x="204103" y="848274"/>
                  </a:cubicBezTo>
                  <a:cubicBezTo>
                    <a:pt x="221802" y="836403"/>
                    <a:pt x="241930" y="822923"/>
                    <a:pt x="251443" y="826089"/>
                  </a:cubicBezTo>
                  <a:cubicBezTo>
                    <a:pt x="256809" y="827901"/>
                    <a:pt x="262811" y="833404"/>
                    <a:pt x="269771" y="839764"/>
                  </a:cubicBezTo>
                  <a:cubicBezTo>
                    <a:pt x="288195" y="856622"/>
                    <a:pt x="316041" y="882027"/>
                    <a:pt x="373437" y="876325"/>
                  </a:cubicBezTo>
                  <a:cubicBezTo>
                    <a:pt x="408352" y="872809"/>
                    <a:pt x="431833" y="863112"/>
                    <a:pt x="450706" y="855318"/>
                  </a:cubicBezTo>
                  <a:cubicBezTo>
                    <a:pt x="473916" y="845738"/>
                    <a:pt x="489249" y="839431"/>
                    <a:pt x="512463" y="849141"/>
                  </a:cubicBezTo>
                  <a:cubicBezTo>
                    <a:pt x="522994" y="853560"/>
                    <a:pt x="532770" y="858396"/>
                    <a:pt x="542226" y="863070"/>
                  </a:cubicBezTo>
                  <a:cubicBezTo>
                    <a:pt x="573746" y="878657"/>
                    <a:pt x="603504" y="893378"/>
                    <a:pt x="647104" y="884085"/>
                  </a:cubicBezTo>
                  <a:cubicBezTo>
                    <a:pt x="675795" y="877957"/>
                    <a:pt x="702088" y="861479"/>
                    <a:pt x="723227" y="848229"/>
                  </a:cubicBezTo>
                  <a:cubicBezTo>
                    <a:pt x="739318" y="838140"/>
                    <a:pt x="755876" y="827622"/>
                    <a:pt x="762158" y="830317"/>
                  </a:cubicBezTo>
                  <a:cubicBezTo>
                    <a:pt x="764869" y="831463"/>
                    <a:pt x="769326" y="833712"/>
                    <a:pt x="775200" y="836657"/>
                  </a:cubicBezTo>
                  <a:cubicBezTo>
                    <a:pt x="808319" y="853290"/>
                    <a:pt x="881319" y="889941"/>
                    <a:pt x="947325" y="889941"/>
                  </a:cubicBezTo>
                  <a:cubicBezTo>
                    <a:pt x="954743" y="889958"/>
                    <a:pt x="962154" y="889454"/>
                    <a:pt x="969501" y="888434"/>
                  </a:cubicBezTo>
                  <a:cubicBezTo>
                    <a:pt x="998014" y="884380"/>
                    <a:pt x="1019487" y="872188"/>
                    <a:pt x="1033287" y="852244"/>
                  </a:cubicBezTo>
                  <a:cubicBezTo>
                    <a:pt x="1058117" y="816388"/>
                    <a:pt x="1052936" y="762037"/>
                    <a:pt x="1044217" y="722753"/>
                  </a:cubicBezTo>
                  <a:cubicBezTo>
                    <a:pt x="1035895" y="685472"/>
                    <a:pt x="1041564" y="664619"/>
                    <a:pt x="1047591" y="642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6539450" y="3831139"/>
              <a:ext cx="202683" cy="479556"/>
            </a:xfrm>
            <a:custGeom>
              <a:avLst/>
              <a:gdLst/>
              <a:ahLst/>
              <a:cxnLst/>
              <a:rect l="l" t="t" r="r" b="b"/>
              <a:pathLst>
                <a:path w="346466" h="819754" extrusionOk="0">
                  <a:moveTo>
                    <a:pt x="79652" y="6901"/>
                  </a:moveTo>
                  <a:cubicBezTo>
                    <a:pt x="79652" y="6901"/>
                    <a:pt x="133062" y="484312"/>
                    <a:pt x="133062" y="495126"/>
                  </a:cubicBezTo>
                  <a:cubicBezTo>
                    <a:pt x="133062" y="505939"/>
                    <a:pt x="122232" y="617244"/>
                    <a:pt x="104366" y="663827"/>
                  </a:cubicBezTo>
                  <a:cubicBezTo>
                    <a:pt x="92257" y="700624"/>
                    <a:pt x="71313" y="733894"/>
                    <a:pt x="43371" y="760723"/>
                  </a:cubicBezTo>
                  <a:cubicBezTo>
                    <a:pt x="14542" y="789553"/>
                    <a:pt x="-3344" y="811042"/>
                    <a:pt x="18145" y="821851"/>
                  </a:cubicBezTo>
                  <a:cubicBezTo>
                    <a:pt x="39635" y="832661"/>
                    <a:pt x="258384" y="821851"/>
                    <a:pt x="258384" y="821851"/>
                  </a:cubicBezTo>
                  <a:cubicBezTo>
                    <a:pt x="260612" y="790365"/>
                    <a:pt x="265436" y="759116"/>
                    <a:pt x="272800" y="728424"/>
                  </a:cubicBezTo>
                  <a:cubicBezTo>
                    <a:pt x="278699" y="706014"/>
                    <a:pt x="287117" y="684342"/>
                    <a:pt x="297893" y="663827"/>
                  </a:cubicBezTo>
                  <a:lnTo>
                    <a:pt x="302163" y="821585"/>
                  </a:lnTo>
                  <a:lnTo>
                    <a:pt x="320182" y="821585"/>
                  </a:lnTo>
                  <a:cubicBezTo>
                    <a:pt x="320182" y="821585"/>
                    <a:pt x="326589" y="656633"/>
                    <a:pt x="333512" y="634731"/>
                  </a:cubicBezTo>
                  <a:cubicBezTo>
                    <a:pt x="345575" y="599978"/>
                    <a:pt x="352848" y="563743"/>
                    <a:pt x="355131" y="527025"/>
                  </a:cubicBezTo>
                  <a:cubicBezTo>
                    <a:pt x="355131" y="491119"/>
                    <a:pt x="308419" y="437334"/>
                    <a:pt x="308419" y="437334"/>
                  </a:cubicBezTo>
                  <a:lnTo>
                    <a:pt x="344721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6580963" y="3831146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18274" y="92855"/>
                  </a:moveTo>
                  <a:lnTo>
                    <a:pt x="267322" y="92855"/>
                  </a:lnTo>
                  <a:lnTo>
                    <a:pt x="274262" y="10504"/>
                  </a:lnTo>
                  <a:lnTo>
                    <a:pt x="8664" y="6901"/>
                  </a:lnTo>
                  <a:cubicBezTo>
                    <a:pt x="8664" y="6901"/>
                    <a:pt x="12534" y="41857"/>
                    <a:pt x="18274" y="92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6535544" y="3827239"/>
              <a:ext cx="210503" cy="487699"/>
            </a:xfrm>
            <a:custGeom>
              <a:avLst/>
              <a:gdLst/>
              <a:ahLst/>
              <a:cxnLst/>
              <a:rect l="l" t="t" r="r" b="b"/>
              <a:pathLst>
                <a:path w="359834" h="833674" extrusionOk="0">
                  <a:moveTo>
                    <a:pt x="368481" y="533694"/>
                  </a:moveTo>
                  <a:cubicBezTo>
                    <a:pt x="368481" y="499537"/>
                    <a:pt x="330951" y="452551"/>
                    <a:pt x="321978" y="441800"/>
                  </a:cubicBezTo>
                  <a:lnTo>
                    <a:pt x="358043" y="17477"/>
                  </a:lnTo>
                  <a:cubicBezTo>
                    <a:pt x="358201" y="15628"/>
                    <a:pt x="357585" y="13799"/>
                    <a:pt x="356335" y="12424"/>
                  </a:cubicBezTo>
                  <a:cubicBezTo>
                    <a:pt x="355089" y="11054"/>
                    <a:pt x="353332" y="10258"/>
                    <a:pt x="351478" y="10233"/>
                  </a:cubicBezTo>
                  <a:lnTo>
                    <a:pt x="86418" y="6901"/>
                  </a:lnTo>
                  <a:cubicBezTo>
                    <a:pt x="84506" y="6901"/>
                    <a:pt x="82685" y="7701"/>
                    <a:pt x="81386" y="9100"/>
                  </a:cubicBezTo>
                  <a:cubicBezTo>
                    <a:pt x="80107" y="10521"/>
                    <a:pt x="79503" y="12420"/>
                    <a:pt x="79719" y="14320"/>
                  </a:cubicBezTo>
                  <a:cubicBezTo>
                    <a:pt x="98047" y="178330"/>
                    <a:pt x="132812" y="491298"/>
                    <a:pt x="133066" y="501799"/>
                  </a:cubicBezTo>
                  <a:cubicBezTo>
                    <a:pt x="133066" y="513779"/>
                    <a:pt x="121999" y="623347"/>
                    <a:pt x="104704" y="668417"/>
                  </a:cubicBezTo>
                  <a:cubicBezTo>
                    <a:pt x="96390" y="693506"/>
                    <a:pt x="83831" y="716978"/>
                    <a:pt x="67577" y="737818"/>
                  </a:cubicBezTo>
                  <a:cubicBezTo>
                    <a:pt x="65078" y="741063"/>
                    <a:pt x="62408" y="744216"/>
                    <a:pt x="59738" y="747352"/>
                  </a:cubicBezTo>
                  <a:cubicBezTo>
                    <a:pt x="55156" y="752651"/>
                    <a:pt x="50399" y="757812"/>
                    <a:pt x="45334" y="762677"/>
                  </a:cubicBezTo>
                  <a:cubicBezTo>
                    <a:pt x="22840" y="785171"/>
                    <a:pt x="9877" y="800650"/>
                    <a:pt x="8794" y="813816"/>
                  </a:cubicBezTo>
                  <a:cubicBezTo>
                    <a:pt x="8586" y="815654"/>
                    <a:pt x="8628" y="817511"/>
                    <a:pt x="8919" y="819336"/>
                  </a:cubicBezTo>
                  <a:cubicBezTo>
                    <a:pt x="9986" y="825971"/>
                    <a:pt x="14334" y="831249"/>
                    <a:pt x="21832" y="835023"/>
                  </a:cubicBezTo>
                  <a:cubicBezTo>
                    <a:pt x="30134" y="839188"/>
                    <a:pt x="61741" y="840575"/>
                    <a:pt x="99839" y="840575"/>
                  </a:cubicBezTo>
                  <a:cubicBezTo>
                    <a:pt x="162429" y="840575"/>
                    <a:pt x="242510" y="836856"/>
                    <a:pt x="265403" y="835727"/>
                  </a:cubicBezTo>
                  <a:cubicBezTo>
                    <a:pt x="268777" y="835560"/>
                    <a:pt x="271489" y="832898"/>
                    <a:pt x="271722" y="829529"/>
                  </a:cubicBezTo>
                  <a:cubicBezTo>
                    <a:pt x="273926" y="798458"/>
                    <a:pt x="278683" y="767626"/>
                    <a:pt x="285939" y="737335"/>
                  </a:cubicBezTo>
                  <a:cubicBezTo>
                    <a:pt x="289338" y="724430"/>
                    <a:pt x="293591" y="711767"/>
                    <a:pt x="298673" y="699429"/>
                  </a:cubicBezTo>
                  <a:lnTo>
                    <a:pt x="302171" y="828975"/>
                  </a:lnTo>
                  <a:cubicBezTo>
                    <a:pt x="302267" y="832586"/>
                    <a:pt x="305221" y="835464"/>
                    <a:pt x="308836" y="835464"/>
                  </a:cubicBezTo>
                  <a:lnTo>
                    <a:pt x="326856" y="835464"/>
                  </a:lnTo>
                  <a:cubicBezTo>
                    <a:pt x="330438" y="835469"/>
                    <a:pt x="333383" y="832636"/>
                    <a:pt x="333521" y="829054"/>
                  </a:cubicBezTo>
                  <a:cubicBezTo>
                    <a:pt x="335295" y="783421"/>
                    <a:pt x="341094" y="661211"/>
                    <a:pt x="346504" y="644128"/>
                  </a:cubicBezTo>
                  <a:cubicBezTo>
                    <a:pt x="358809" y="608668"/>
                    <a:pt x="366207" y="571691"/>
                    <a:pt x="368498" y="534227"/>
                  </a:cubicBezTo>
                  <a:cubicBezTo>
                    <a:pt x="368498" y="534135"/>
                    <a:pt x="368473" y="534039"/>
                    <a:pt x="368473" y="533948"/>
                  </a:cubicBezTo>
                  <a:cubicBezTo>
                    <a:pt x="368473" y="533856"/>
                    <a:pt x="368473" y="533777"/>
                    <a:pt x="368481" y="533694"/>
                  </a:cubicBezTo>
                  <a:close/>
                  <a:moveTo>
                    <a:pt x="117246" y="672891"/>
                  </a:moveTo>
                  <a:cubicBezTo>
                    <a:pt x="135349" y="625734"/>
                    <a:pt x="146383" y="514562"/>
                    <a:pt x="146383" y="501795"/>
                  </a:cubicBezTo>
                  <a:cubicBezTo>
                    <a:pt x="146383" y="491356"/>
                    <a:pt x="102134" y="94930"/>
                    <a:pt x="93790" y="20343"/>
                  </a:cubicBezTo>
                  <a:lnTo>
                    <a:pt x="344134" y="23492"/>
                  </a:lnTo>
                  <a:lnTo>
                    <a:pt x="308441" y="443437"/>
                  </a:lnTo>
                  <a:cubicBezTo>
                    <a:pt x="308282" y="445232"/>
                    <a:pt x="308861" y="447019"/>
                    <a:pt x="310048" y="448377"/>
                  </a:cubicBezTo>
                  <a:cubicBezTo>
                    <a:pt x="310207" y="448560"/>
                    <a:pt x="316055" y="455375"/>
                    <a:pt x="323457" y="465455"/>
                  </a:cubicBezTo>
                  <a:cubicBezTo>
                    <a:pt x="318500" y="482330"/>
                    <a:pt x="311627" y="497246"/>
                    <a:pt x="303654" y="514316"/>
                  </a:cubicBezTo>
                  <a:cubicBezTo>
                    <a:pt x="296702" y="529207"/>
                    <a:pt x="288817" y="546086"/>
                    <a:pt x="280690" y="567634"/>
                  </a:cubicBezTo>
                  <a:cubicBezTo>
                    <a:pt x="269710" y="596484"/>
                    <a:pt x="261792" y="626038"/>
                    <a:pt x="254806" y="652113"/>
                  </a:cubicBezTo>
                  <a:cubicBezTo>
                    <a:pt x="243809" y="693156"/>
                    <a:pt x="234316" y="728604"/>
                    <a:pt x="218325" y="740575"/>
                  </a:cubicBezTo>
                  <a:cubicBezTo>
                    <a:pt x="197843" y="755925"/>
                    <a:pt x="119412" y="743887"/>
                    <a:pt x="84972" y="736826"/>
                  </a:cubicBezTo>
                  <a:cubicBezTo>
                    <a:pt x="98831" y="717228"/>
                    <a:pt x="109707" y="695680"/>
                    <a:pt x="117246" y="6728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6823480" y="3831139"/>
              <a:ext cx="206509" cy="479556"/>
            </a:xfrm>
            <a:custGeom>
              <a:avLst/>
              <a:gdLst/>
              <a:ahLst/>
              <a:cxnLst/>
              <a:rect l="l" t="t" r="r" b="b"/>
              <a:pathLst>
                <a:path w="353006" h="819754" extrusionOk="0">
                  <a:moveTo>
                    <a:pt x="272508" y="6901"/>
                  </a:moveTo>
                  <a:cubicBezTo>
                    <a:pt x="272508" y="6901"/>
                    <a:pt x="237273" y="484312"/>
                    <a:pt x="237273" y="495126"/>
                  </a:cubicBezTo>
                  <a:cubicBezTo>
                    <a:pt x="237273" y="505939"/>
                    <a:pt x="248103" y="617244"/>
                    <a:pt x="265968" y="663827"/>
                  </a:cubicBezTo>
                  <a:cubicBezTo>
                    <a:pt x="278078" y="700624"/>
                    <a:pt x="299020" y="733894"/>
                    <a:pt x="326963" y="760723"/>
                  </a:cubicBezTo>
                  <a:cubicBezTo>
                    <a:pt x="355792" y="789553"/>
                    <a:pt x="373679" y="811042"/>
                    <a:pt x="352189" y="821851"/>
                  </a:cubicBezTo>
                  <a:cubicBezTo>
                    <a:pt x="330700" y="832661"/>
                    <a:pt x="111951" y="821851"/>
                    <a:pt x="111951" y="821851"/>
                  </a:cubicBezTo>
                  <a:cubicBezTo>
                    <a:pt x="109722" y="790365"/>
                    <a:pt x="104899" y="759116"/>
                    <a:pt x="97534" y="728424"/>
                  </a:cubicBezTo>
                  <a:cubicBezTo>
                    <a:pt x="91636" y="706014"/>
                    <a:pt x="83217" y="684342"/>
                    <a:pt x="72441" y="663827"/>
                  </a:cubicBezTo>
                  <a:lnTo>
                    <a:pt x="68172" y="821585"/>
                  </a:lnTo>
                  <a:lnTo>
                    <a:pt x="50285" y="821585"/>
                  </a:lnTo>
                  <a:cubicBezTo>
                    <a:pt x="50285" y="821585"/>
                    <a:pt x="43746" y="656633"/>
                    <a:pt x="36956" y="634731"/>
                  </a:cubicBezTo>
                  <a:cubicBezTo>
                    <a:pt x="24943" y="599970"/>
                    <a:pt x="17716" y="563735"/>
                    <a:pt x="15470" y="527025"/>
                  </a:cubicBezTo>
                  <a:cubicBezTo>
                    <a:pt x="15470" y="491119"/>
                    <a:pt x="62049" y="437334"/>
                    <a:pt x="62049" y="437334"/>
                  </a:cubicBezTo>
                  <a:lnTo>
                    <a:pt x="8664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6822455" y="3831139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274262" y="6901"/>
                  </a:moveTo>
                  <a:lnTo>
                    <a:pt x="8664" y="10504"/>
                  </a:lnTo>
                  <a:lnTo>
                    <a:pt x="19078" y="92855"/>
                  </a:lnTo>
                  <a:lnTo>
                    <a:pt x="267860" y="92855"/>
                  </a:lnTo>
                  <a:cubicBezTo>
                    <a:pt x="271729" y="41870"/>
                    <a:pt x="274262" y="6901"/>
                    <a:pt x="274262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6819565" y="3827256"/>
              <a:ext cx="214343" cy="487685"/>
            </a:xfrm>
            <a:custGeom>
              <a:avLst/>
              <a:gdLst/>
              <a:ahLst/>
              <a:cxnLst/>
              <a:rect l="l" t="t" r="r" b="b"/>
              <a:pathLst>
                <a:path w="366398" h="833649" extrusionOk="0">
                  <a:moveTo>
                    <a:pt x="338277" y="762548"/>
                  </a:moveTo>
                  <a:cubicBezTo>
                    <a:pt x="311081" y="736372"/>
                    <a:pt x="290693" y="703944"/>
                    <a:pt x="278886" y="668092"/>
                  </a:cubicBezTo>
                  <a:cubicBezTo>
                    <a:pt x="261704" y="623330"/>
                    <a:pt x="250636" y="513762"/>
                    <a:pt x="250636" y="501786"/>
                  </a:cubicBezTo>
                  <a:cubicBezTo>
                    <a:pt x="250703" y="492555"/>
                    <a:pt x="273700" y="178709"/>
                    <a:pt x="285847" y="14049"/>
                  </a:cubicBezTo>
                  <a:cubicBezTo>
                    <a:pt x="285987" y="12183"/>
                    <a:pt x="285337" y="10346"/>
                    <a:pt x="284056" y="8984"/>
                  </a:cubicBezTo>
                  <a:cubicBezTo>
                    <a:pt x="282742" y="7671"/>
                    <a:pt x="280968" y="6922"/>
                    <a:pt x="279111" y="6901"/>
                  </a:cubicBezTo>
                  <a:lnTo>
                    <a:pt x="15250" y="10233"/>
                  </a:lnTo>
                  <a:cubicBezTo>
                    <a:pt x="13351" y="10258"/>
                    <a:pt x="11551" y="11091"/>
                    <a:pt x="10306" y="12524"/>
                  </a:cubicBezTo>
                  <a:cubicBezTo>
                    <a:pt x="9060" y="13957"/>
                    <a:pt x="8481" y="15852"/>
                    <a:pt x="8715" y="17735"/>
                  </a:cubicBezTo>
                  <a:lnTo>
                    <a:pt x="61745" y="441908"/>
                  </a:lnTo>
                  <a:cubicBezTo>
                    <a:pt x="58975" y="445240"/>
                    <a:pt x="53606" y="451905"/>
                    <a:pt x="47487" y="460511"/>
                  </a:cubicBezTo>
                  <a:cubicBezTo>
                    <a:pt x="47395" y="460623"/>
                    <a:pt x="47237" y="460656"/>
                    <a:pt x="47154" y="460777"/>
                  </a:cubicBezTo>
                  <a:cubicBezTo>
                    <a:pt x="32458" y="481234"/>
                    <a:pt x="14942" y="510579"/>
                    <a:pt x="14955" y="534614"/>
                  </a:cubicBezTo>
                  <a:cubicBezTo>
                    <a:pt x="17229" y="571858"/>
                    <a:pt x="24556" y="608622"/>
                    <a:pt x="36727" y="643895"/>
                  </a:cubicBezTo>
                  <a:cubicBezTo>
                    <a:pt x="42105" y="661165"/>
                    <a:pt x="47974" y="783388"/>
                    <a:pt x="49782" y="829033"/>
                  </a:cubicBezTo>
                  <a:cubicBezTo>
                    <a:pt x="49919" y="832611"/>
                    <a:pt x="52864" y="835443"/>
                    <a:pt x="56447" y="835439"/>
                  </a:cubicBezTo>
                  <a:lnTo>
                    <a:pt x="74358" y="835439"/>
                  </a:lnTo>
                  <a:cubicBezTo>
                    <a:pt x="76233" y="835427"/>
                    <a:pt x="78011" y="834614"/>
                    <a:pt x="79248" y="833211"/>
                  </a:cubicBezTo>
                  <a:cubicBezTo>
                    <a:pt x="80661" y="832011"/>
                    <a:pt x="81502" y="830270"/>
                    <a:pt x="81564" y="828416"/>
                  </a:cubicBezTo>
                  <a:lnTo>
                    <a:pt x="85013" y="700703"/>
                  </a:lnTo>
                  <a:cubicBezTo>
                    <a:pt x="89862" y="712583"/>
                    <a:pt x="93940" y="724763"/>
                    <a:pt x="97227" y="737164"/>
                  </a:cubicBezTo>
                  <a:cubicBezTo>
                    <a:pt x="104499" y="767501"/>
                    <a:pt x="109265" y="798383"/>
                    <a:pt x="111477" y="829503"/>
                  </a:cubicBezTo>
                  <a:cubicBezTo>
                    <a:pt x="111710" y="832873"/>
                    <a:pt x="114426" y="835535"/>
                    <a:pt x="117800" y="835702"/>
                  </a:cubicBezTo>
                  <a:cubicBezTo>
                    <a:pt x="140710" y="836830"/>
                    <a:pt x="220774" y="840550"/>
                    <a:pt x="283360" y="840550"/>
                  </a:cubicBezTo>
                  <a:cubicBezTo>
                    <a:pt x="321453" y="840550"/>
                    <a:pt x="353065" y="839176"/>
                    <a:pt x="361371" y="834998"/>
                  </a:cubicBezTo>
                  <a:cubicBezTo>
                    <a:pt x="365145" y="833098"/>
                    <a:pt x="368106" y="830811"/>
                    <a:pt x="370272" y="828166"/>
                  </a:cubicBezTo>
                  <a:cubicBezTo>
                    <a:pt x="372652" y="825534"/>
                    <a:pt x="374228" y="822276"/>
                    <a:pt x="374813" y="818777"/>
                  </a:cubicBezTo>
                  <a:cubicBezTo>
                    <a:pt x="377087" y="804498"/>
                    <a:pt x="363766" y="788057"/>
                    <a:pt x="338277" y="762548"/>
                  </a:cubicBezTo>
                  <a:close/>
                  <a:moveTo>
                    <a:pt x="22890" y="23454"/>
                  </a:moveTo>
                  <a:lnTo>
                    <a:pt x="272013" y="20305"/>
                  </a:lnTo>
                  <a:cubicBezTo>
                    <a:pt x="267431" y="82504"/>
                    <a:pt x="237298" y="491448"/>
                    <a:pt x="237298" y="501765"/>
                  </a:cubicBezTo>
                  <a:cubicBezTo>
                    <a:pt x="237298" y="514533"/>
                    <a:pt x="248333" y="625704"/>
                    <a:pt x="266323" y="672549"/>
                  </a:cubicBezTo>
                  <a:cubicBezTo>
                    <a:pt x="273881" y="695392"/>
                    <a:pt x="284769" y="716999"/>
                    <a:pt x="298635" y="736664"/>
                  </a:cubicBezTo>
                  <a:cubicBezTo>
                    <a:pt x="264595" y="743691"/>
                    <a:pt x="185422" y="755950"/>
                    <a:pt x="164824" y="740529"/>
                  </a:cubicBezTo>
                  <a:cubicBezTo>
                    <a:pt x="148832" y="728558"/>
                    <a:pt x="139335" y="693110"/>
                    <a:pt x="128342" y="652067"/>
                  </a:cubicBezTo>
                  <a:cubicBezTo>
                    <a:pt x="121357" y="625992"/>
                    <a:pt x="113439" y="596438"/>
                    <a:pt x="102458" y="567588"/>
                  </a:cubicBezTo>
                  <a:cubicBezTo>
                    <a:pt x="94382" y="546207"/>
                    <a:pt x="86555" y="529411"/>
                    <a:pt x="79648" y="514599"/>
                  </a:cubicBezTo>
                  <a:cubicBezTo>
                    <a:pt x="71734" y="497612"/>
                    <a:pt x="64898" y="482742"/>
                    <a:pt x="59987" y="466001"/>
                  </a:cubicBezTo>
                  <a:cubicBezTo>
                    <a:pt x="67573" y="455587"/>
                    <a:pt x="73608" y="448506"/>
                    <a:pt x="73775" y="448335"/>
                  </a:cubicBezTo>
                  <a:cubicBezTo>
                    <a:pt x="75016" y="446906"/>
                    <a:pt x="75587" y="445019"/>
                    <a:pt x="75354" y="443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6433032" y="2657374"/>
              <a:ext cx="676098" cy="1205466"/>
            </a:xfrm>
            <a:custGeom>
              <a:avLst/>
              <a:gdLst/>
              <a:ahLst/>
              <a:cxnLst/>
              <a:rect l="l" t="t" r="r" b="b"/>
              <a:pathLst>
                <a:path w="1155723" h="2060625" extrusionOk="0">
                  <a:moveTo>
                    <a:pt x="16846" y="257865"/>
                  </a:moveTo>
                  <a:cubicBezTo>
                    <a:pt x="16846" y="257865"/>
                    <a:pt x="696" y="600745"/>
                    <a:pt x="13776" y="830041"/>
                  </a:cubicBezTo>
                  <a:cubicBezTo>
                    <a:pt x="26855" y="1059337"/>
                    <a:pt x="65561" y="2054197"/>
                    <a:pt x="65561" y="2054197"/>
                  </a:cubicBezTo>
                  <a:lnTo>
                    <a:pt x="537090" y="2067527"/>
                  </a:lnTo>
                  <a:lnTo>
                    <a:pt x="554444" y="869263"/>
                  </a:lnTo>
                  <a:lnTo>
                    <a:pt x="615038" y="2063124"/>
                  </a:lnTo>
                  <a:lnTo>
                    <a:pt x="1164387" y="2058850"/>
                  </a:lnTo>
                  <a:cubicBezTo>
                    <a:pt x="1164387" y="2058850"/>
                    <a:pt x="1116884" y="1068276"/>
                    <a:pt x="1116884" y="808697"/>
                  </a:cubicBezTo>
                  <a:cubicBezTo>
                    <a:pt x="1116884" y="549118"/>
                    <a:pt x="1151458" y="397754"/>
                    <a:pt x="1147046" y="272295"/>
                  </a:cubicBezTo>
                  <a:cubicBezTo>
                    <a:pt x="1142635" y="146835"/>
                    <a:pt x="973538" y="47252"/>
                    <a:pt x="671235" y="12678"/>
                  </a:cubicBezTo>
                  <a:cubicBezTo>
                    <a:pt x="368931" y="-21895"/>
                    <a:pt x="117479" y="107842"/>
                    <a:pt x="69968" y="159494"/>
                  </a:cubicBezTo>
                  <a:cubicBezTo>
                    <a:pt x="22457" y="211146"/>
                    <a:pt x="16846" y="257865"/>
                    <a:pt x="16846" y="257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6498150" y="2671113"/>
              <a:ext cx="531086" cy="1191491"/>
            </a:xfrm>
            <a:custGeom>
              <a:avLst/>
              <a:gdLst/>
              <a:ahLst/>
              <a:cxnLst/>
              <a:rect l="l" t="t" r="r" b="b"/>
              <a:pathLst>
                <a:path w="907840" h="2036737" extrusionOk="0">
                  <a:moveTo>
                    <a:pt x="887946" y="2037245"/>
                  </a:moveTo>
                  <a:lnTo>
                    <a:pt x="863370" y="2037245"/>
                  </a:lnTo>
                  <a:lnTo>
                    <a:pt x="863370" y="61935"/>
                  </a:lnTo>
                  <a:cubicBezTo>
                    <a:pt x="871913" y="65684"/>
                    <a:pt x="880032" y="69408"/>
                    <a:pt x="887946" y="73278"/>
                  </a:cubicBezTo>
                  <a:close/>
                  <a:moveTo>
                    <a:pt x="916504" y="88494"/>
                  </a:moveTo>
                  <a:lnTo>
                    <a:pt x="904096" y="81688"/>
                  </a:lnTo>
                  <a:lnTo>
                    <a:pt x="904096" y="2036312"/>
                  </a:lnTo>
                  <a:lnTo>
                    <a:pt x="916504" y="2036312"/>
                  </a:lnTo>
                  <a:close/>
                  <a:moveTo>
                    <a:pt x="459916" y="6947"/>
                  </a:moveTo>
                  <a:cubicBezTo>
                    <a:pt x="453135" y="6947"/>
                    <a:pt x="447636" y="12445"/>
                    <a:pt x="447636" y="19227"/>
                  </a:cubicBezTo>
                  <a:lnTo>
                    <a:pt x="447636" y="19227"/>
                  </a:lnTo>
                  <a:lnTo>
                    <a:pt x="447636" y="944416"/>
                  </a:lnTo>
                  <a:lnTo>
                    <a:pt x="473262" y="1429034"/>
                  </a:lnTo>
                  <a:lnTo>
                    <a:pt x="473262" y="19227"/>
                  </a:lnTo>
                  <a:cubicBezTo>
                    <a:pt x="473292" y="12447"/>
                    <a:pt x="467818" y="6929"/>
                    <a:pt x="461037" y="6901"/>
                  </a:cubicBezTo>
                  <a:cubicBezTo>
                    <a:pt x="461037" y="6901"/>
                    <a:pt x="461033" y="6901"/>
                    <a:pt x="461033" y="6901"/>
                  </a:cubicBezTo>
                  <a:cubicBezTo>
                    <a:pt x="460662" y="6898"/>
                    <a:pt x="460287" y="6913"/>
                    <a:pt x="459916" y="6947"/>
                  </a:cubicBezTo>
                  <a:close/>
                  <a:moveTo>
                    <a:pt x="495019" y="13087"/>
                  </a:moveTo>
                  <a:cubicBezTo>
                    <a:pt x="491703" y="13013"/>
                    <a:pt x="488954" y="15640"/>
                    <a:pt x="488879" y="18956"/>
                  </a:cubicBezTo>
                  <a:cubicBezTo>
                    <a:pt x="488879" y="19044"/>
                    <a:pt x="488879" y="19135"/>
                    <a:pt x="488879" y="19227"/>
                  </a:cubicBezTo>
                  <a:lnTo>
                    <a:pt x="488879" y="1747621"/>
                  </a:lnTo>
                  <a:lnTo>
                    <a:pt x="501158" y="1989863"/>
                  </a:lnTo>
                  <a:lnTo>
                    <a:pt x="501158" y="19227"/>
                  </a:lnTo>
                  <a:cubicBezTo>
                    <a:pt x="501158" y="15836"/>
                    <a:pt x="498409" y="13087"/>
                    <a:pt x="495019" y="13087"/>
                  </a:cubicBezTo>
                  <a:close/>
                  <a:moveTo>
                    <a:pt x="643967" y="2038332"/>
                  </a:moveTo>
                  <a:lnTo>
                    <a:pt x="643967" y="19227"/>
                  </a:lnTo>
                  <a:cubicBezTo>
                    <a:pt x="643463" y="15799"/>
                    <a:pt x="640276" y="13429"/>
                    <a:pt x="636848" y="13933"/>
                  </a:cubicBezTo>
                  <a:cubicBezTo>
                    <a:pt x="636848" y="13933"/>
                    <a:pt x="636848" y="13933"/>
                    <a:pt x="636848" y="13933"/>
                  </a:cubicBezTo>
                  <a:cubicBezTo>
                    <a:pt x="634107" y="14336"/>
                    <a:pt x="631958" y="16487"/>
                    <a:pt x="631554" y="19227"/>
                  </a:cubicBezTo>
                  <a:lnTo>
                    <a:pt x="631554" y="2038444"/>
                  </a:lnTo>
                  <a:close/>
                  <a:moveTo>
                    <a:pt x="708831" y="19227"/>
                  </a:moveTo>
                  <a:cubicBezTo>
                    <a:pt x="708831" y="15841"/>
                    <a:pt x="706090" y="13094"/>
                    <a:pt x="702704" y="13087"/>
                  </a:cubicBezTo>
                  <a:cubicBezTo>
                    <a:pt x="699388" y="13013"/>
                    <a:pt x="696639" y="15640"/>
                    <a:pt x="696564" y="18956"/>
                  </a:cubicBezTo>
                  <a:lnTo>
                    <a:pt x="696564" y="2037911"/>
                  </a:lnTo>
                  <a:lnTo>
                    <a:pt x="708844" y="2037911"/>
                  </a:lnTo>
                  <a:close/>
                  <a:moveTo>
                    <a:pt x="680402" y="19227"/>
                  </a:moveTo>
                  <a:cubicBezTo>
                    <a:pt x="679694" y="12408"/>
                    <a:pt x="673592" y="7455"/>
                    <a:pt x="666773" y="8164"/>
                  </a:cubicBezTo>
                  <a:cubicBezTo>
                    <a:pt x="660933" y="8771"/>
                    <a:pt x="656318" y="13388"/>
                    <a:pt x="655714" y="19227"/>
                  </a:cubicBezTo>
                  <a:lnTo>
                    <a:pt x="655714" y="2038174"/>
                  </a:lnTo>
                  <a:lnTo>
                    <a:pt x="680402" y="2038174"/>
                  </a:lnTo>
                  <a:close/>
                  <a:moveTo>
                    <a:pt x="851507" y="57133"/>
                  </a:moveTo>
                  <a:lnTo>
                    <a:pt x="839227" y="52197"/>
                  </a:lnTo>
                  <a:lnTo>
                    <a:pt x="839227" y="2036845"/>
                  </a:lnTo>
                  <a:lnTo>
                    <a:pt x="851507" y="2036845"/>
                  </a:lnTo>
                  <a:close/>
                  <a:moveTo>
                    <a:pt x="57379" y="72349"/>
                  </a:moveTo>
                  <a:cubicBezTo>
                    <a:pt x="48707" y="76485"/>
                    <a:pt x="40563" y="80626"/>
                    <a:pt x="32824" y="84762"/>
                  </a:cubicBezTo>
                  <a:lnTo>
                    <a:pt x="32824" y="2032438"/>
                  </a:lnTo>
                  <a:lnTo>
                    <a:pt x="57379" y="2032438"/>
                  </a:lnTo>
                  <a:close/>
                  <a:moveTo>
                    <a:pt x="8664" y="2032442"/>
                  </a:moveTo>
                  <a:lnTo>
                    <a:pt x="20944" y="2032442"/>
                  </a:lnTo>
                  <a:lnTo>
                    <a:pt x="20944" y="91298"/>
                  </a:lnTo>
                  <a:lnTo>
                    <a:pt x="8664" y="98504"/>
                  </a:lnTo>
                  <a:close/>
                  <a:moveTo>
                    <a:pt x="430154" y="13087"/>
                  </a:moveTo>
                  <a:cubicBezTo>
                    <a:pt x="426847" y="13024"/>
                    <a:pt x="424110" y="15649"/>
                    <a:pt x="424035" y="18956"/>
                  </a:cubicBezTo>
                  <a:cubicBezTo>
                    <a:pt x="424035" y="19044"/>
                    <a:pt x="424035" y="19135"/>
                    <a:pt x="424035" y="19227"/>
                  </a:cubicBezTo>
                  <a:lnTo>
                    <a:pt x="424035" y="2043639"/>
                  </a:lnTo>
                  <a:lnTo>
                    <a:pt x="425768" y="2043639"/>
                  </a:lnTo>
                  <a:lnTo>
                    <a:pt x="436294" y="1318383"/>
                  </a:lnTo>
                  <a:lnTo>
                    <a:pt x="436294" y="19227"/>
                  </a:lnTo>
                  <a:cubicBezTo>
                    <a:pt x="436294" y="15836"/>
                    <a:pt x="433545" y="13087"/>
                    <a:pt x="430154" y="13087"/>
                  </a:cubicBezTo>
                  <a:close/>
                  <a:moveTo>
                    <a:pt x="86216" y="59265"/>
                  </a:moveTo>
                  <a:lnTo>
                    <a:pt x="73937" y="64739"/>
                  </a:lnTo>
                  <a:lnTo>
                    <a:pt x="73937" y="2034042"/>
                  </a:lnTo>
                  <a:lnTo>
                    <a:pt x="86216" y="2034042"/>
                  </a:lnTo>
                  <a:close/>
                  <a:moveTo>
                    <a:pt x="252785" y="6947"/>
                  </a:moveTo>
                  <a:cubicBezTo>
                    <a:pt x="246003" y="6947"/>
                    <a:pt x="240505" y="12445"/>
                    <a:pt x="240505" y="19227"/>
                  </a:cubicBezTo>
                  <a:lnTo>
                    <a:pt x="240505" y="19227"/>
                  </a:lnTo>
                  <a:lnTo>
                    <a:pt x="240505" y="2038590"/>
                  </a:lnTo>
                  <a:lnTo>
                    <a:pt x="265081" y="2039394"/>
                  </a:lnTo>
                  <a:lnTo>
                    <a:pt x="265081" y="19227"/>
                  </a:lnTo>
                  <a:cubicBezTo>
                    <a:pt x="265081" y="12445"/>
                    <a:pt x="259583" y="6947"/>
                    <a:pt x="252801" y="6947"/>
                  </a:cubicBezTo>
                  <a:close/>
                  <a:moveTo>
                    <a:pt x="216349" y="19227"/>
                  </a:moveTo>
                  <a:lnTo>
                    <a:pt x="216349" y="2037911"/>
                  </a:lnTo>
                  <a:lnTo>
                    <a:pt x="228625" y="2037911"/>
                  </a:lnTo>
                  <a:lnTo>
                    <a:pt x="228625" y="19227"/>
                  </a:lnTo>
                  <a:cubicBezTo>
                    <a:pt x="228625" y="15836"/>
                    <a:pt x="225876" y="13087"/>
                    <a:pt x="222485" y="13087"/>
                  </a:cubicBezTo>
                  <a:lnTo>
                    <a:pt x="219928" y="13087"/>
                  </a:lnTo>
                  <a:cubicBezTo>
                    <a:pt x="217487" y="14092"/>
                    <a:pt x="216016" y="16606"/>
                    <a:pt x="216341" y="19227"/>
                  </a:cubicBezTo>
                  <a:close/>
                  <a:moveTo>
                    <a:pt x="287354" y="13087"/>
                  </a:moveTo>
                  <a:cubicBezTo>
                    <a:pt x="283963" y="13087"/>
                    <a:pt x="281214" y="15836"/>
                    <a:pt x="281214" y="19227"/>
                  </a:cubicBezTo>
                  <a:lnTo>
                    <a:pt x="281214" y="2039781"/>
                  </a:lnTo>
                  <a:lnTo>
                    <a:pt x="293490" y="2039781"/>
                  </a:lnTo>
                  <a:lnTo>
                    <a:pt x="293490" y="19227"/>
                  </a:lnTo>
                  <a:cubicBezTo>
                    <a:pt x="293565" y="15911"/>
                    <a:pt x="290936" y="13162"/>
                    <a:pt x="287620" y="13087"/>
                  </a:cubicBezTo>
                  <a:close/>
                </a:path>
              </a:pathLst>
            </a:custGeom>
            <a:solidFill>
              <a:srgbClr val="8F8F8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6429156" y="2653506"/>
              <a:ext cx="684081" cy="1213359"/>
            </a:xfrm>
            <a:custGeom>
              <a:avLst/>
              <a:gdLst/>
              <a:ahLst/>
              <a:cxnLst/>
              <a:rect l="l" t="t" r="r" b="b"/>
              <a:pathLst>
                <a:path w="1169369" h="2074118" extrusionOk="0">
                  <a:moveTo>
                    <a:pt x="550303" y="2081019"/>
                  </a:moveTo>
                  <a:lnTo>
                    <a:pt x="65765" y="2067307"/>
                  </a:lnTo>
                  <a:lnTo>
                    <a:pt x="65523" y="2061059"/>
                  </a:lnTo>
                  <a:cubicBezTo>
                    <a:pt x="65132" y="2051107"/>
                    <a:pt x="26668" y="1063636"/>
                    <a:pt x="13747" y="837018"/>
                  </a:cubicBezTo>
                  <a:cubicBezTo>
                    <a:pt x="796" y="610001"/>
                    <a:pt x="16663" y="267601"/>
                    <a:pt x="16808" y="264156"/>
                  </a:cubicBezTo>
                  <a:lnTo>
                    <a:pt x="16846" y="263673"/>
                  </a:lnTo>
                  <a:cubicBezTo>
                    <a:pt x="17087" y="261681"/>
                    <a:pt x="23265" y="214216"/>
                    <a:pt x="71680" y="161585"/>
                  </a:cubicBezTo>
                  <a:cubicBezTo>
                    <a:pt x="123407" y="105352"/>
                    <a:pt x="379899" y="-21540"/>
                    <a:pt x="678616" y="12662"/>
                  </a:cubicBezTo>
                  <a:cubicBezTo>
                    <a:pt x="975613" y="46619"/>
                    <a:pt x="1155690" y="146061"/>
                    <a:pt x="1160334" y="278651"/>
                  </a:cubicBezTo>
                  <a:cubicBezTo>
                    <a:pt x="1162330" y="335347"/>
                    <a:pt x="1156315" y="398379"/>
                    <a:pt x="1149354" y="471362"/>
                  </a:cubicBezTo>
                  <a:cubicBezTo>
                    <a:pt x="1140815" y="560944"/>
                    <a:pt x="1130193" y="672429"/>
                    <a:pt x="1130193" y="815287"/>
                  </a:cubicBezTo>
                  <a:cubicBezTo>
                    <a:pt x="1130193" y="1071754"/>
                    <a:pt x="1177225" y="2055244"/>
                    <a:pt x="1177700" y="2065149"/>
                  </a:cubicBezTo>
                  <a:lnTo>
                    <a:pt x="1178033" y="2072089"/>
                  </a:lnTo>
                  <a:lnTo>
                    <a:pt x="615326" y="2076483"/>
                  </a:lnTo>
                  <a:lnTo>
                    <a:pt x="564787" y="1080652"/>
                  </a:lnTo>
                  <a:close/>
                  <a:moveTo>
                    <a:pt x="78615" y="2054310"/>
                  </a:moveTo>
                  <a:lnTo>
                    <a:pt x="537153" y="2067294"/>
                  </a:lnTo>
                  <a:lnTo>
                    <a:pt x="554402" y="875795"/>
                  </a:lnTo>
                  <a:lnTo>
                    <a:pt x="567732" y="875553"/>
                  </a:lnTo>
                  <a:lnTo>
                    <a:pt x="628002" y="2063033"/>
                  </a:lnTo>
                  <a:lnTo>
                    <a:pt x="1164012" y="2058867"/>
                  </a:lnTo>
                  <a:cubicBezTo>
                    <a:pt x="1159793" y="1969906"/>
                    <a:pt x="1116847" y="1060658"/>
                    <a:pt x="1116847" y="815312"/>
                  </a:cubicBezTo>
                  <a:cubicBezTo>
                    <a:pt x="1116847" y="671821"/>
                    <a:pt x="1127515" y="559970"/>
                    <a:pt x="1136083" y="470121"/>
                  </a:cubicBezTo>
                  <a:cubicBezTo>
                    <a:pt x="1142998" y="397600"/>
                    <a:pt x="1148971" y="334973"/>
                    <a:pt x="1147013" y="279143"/>
                  </a:cubicBezTo>
                  <a:cubicBezTo>
                    <a:pt x="1142615" y="153763"/>
                    <a:pt x="966949" y="59094"/>
                    <a:pt x="677116" y="25942"/>
                  </a:cubicBezTo>
                  <a:cubicBezTo>
                    <a:pt x="383144" y="-7665"/>
                    <a:pt x="131942" y="115840"/>
                    <a:pt x="81523" y="170641"/>
                  </a:cubicBezTo>
                  <a:cubicBezTo>
                    <a:pt x="37786" y="218198"/>
                    <a:pt x="30629" y="261765"/>
                    <a:pt x="30142" y="265101"/>
                  </a:cubicBezTo>
                  <a:cubicBezTo>
                    <a:pt x="29592" y="276894"/>
                    <a:pt x="14338" y="612842"/>
                    <a:pt x="27080" y="836289"/>
                  </a:cubicBezTo>
                  <a:cubicBezTo>
                    <a:pt x="39460" y="1053539"/>
                    <a:pt x="75304" y="1969460"/>
                    <a:pt x="78615" y="2054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6707668" y="2707433"/>
              <a:ext cx="134741" cy="157794"/>
            </a:xfrm>
            <a:custGeom>
              <a:avLst/>
              <a:gdLst/>
              <a:ahLst/>
              <a:cxnLst/>
              <a:rect l="l" t="t" r="r" b="b"/>
              <a:pathLst>
                <a:path w="230326" h="269734" extrusionOk="0">
                  <a:moveTo>
                    <a:pt x="236385" y="177460"/>
                  </a:moveTo>
                  <a:cubicBezTo>
                    <a:pt x="225501" y="133798"/>
                    <a:pt x="94214" y="21185"/>
                    <a:pt x="79276" y="8489"/>
                  </a:cubicBezTo>
                  <a:cubicBezTo>
                    <a:pt x="77473" y="6954"/>
                    <a:pt x="74990" y="6493"/>
                    <a:pt x="72753" y="7277"/>
                  </a:cubicBezTo>
                  <a:cubicBezTo>
                    <a:pt x="70512" y="8057"/>
                    <a:pt x="68859" y="9968"/>
                    <a:pt x="68404" y="12296"/>
                  </a:cubicBezTo>
                  <a:lnTo>
                    <a:pt x="63302" y="38447"/>
                  </a:lnTo>
                  <a:cubicBezTo>
                    <a:pt x="52022" y="68584"/>
                    <a:pt x="-846" y="212879"/>
                    <a:pt x="10163" y="240409"/>
                  </a:cubicBezTo>
                  <a:cubicBezTo>
                    <a:pt x="22018" y="270046"/>
                    <a:pt x="78735" y="276023"/>
                    <a:pt x="85141" y="276611"/>
                  </a:cubicBezTo>
                  <a:cubicBezTo>
                    <a:pt x="85350" y="276611"/>
                    <a:pt x="85558" y="276636"/>
                    <a:pt x="85754" y="276636"/>
                  </a:cubicBezTo>
                  <a:cubicBezTo>
                    <a:pt x="89190" y="276636"/>
                    <a:pt x="92064" y="274020"/>
                    <a:pt x="92385" y="270596"/>
                  </a:cubicBezTo>
                  <a:lnTo>
                    <a:pt x="110267" y="82692"/>
                  </a:lnTo>
                  <a:cubicBezTo>
                    <a:pt x="131832" y="159207"/>
                    <a:pt x="163827" y="254792"/>
                    <a:pt x="188486" y="249810"/>
                  </a:cubicBezTo>
                  <a:cubicBezTo>
                    <a:pt x="208930" y="245724"/>
                    <a:pt x="223443" y="237097"/>
                    <a:pt x="231628" y="224176"/>
                  </a:cubicBezTo>
                  <a:cubicBezTo>
                    <a:pt x="239463" y="211863"/>
                    <a:pt x="241038" y="196168"/>
                    <a:pt x="236385" y="177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6057339" y="1575220"/>
              <a:ext cx="1299737" cy="1285490"/>
            </a:xfrm>
            <a:custGeom>
              <a:avLst/>
              <a:gdLst/>
              <a:ahLst/>
              <a:cxnLst/>
              <a:rect l="l" t="t" r="r" b="b"/>
              <a:pathLst>
                <a:path w="2221773" h="2197419" extrusionOk="0">
                  <a:moveTo>
                    <a:pt x="1257397" y="6901"/>
                  </a:moveTo>
                  <a:cubicBezTo>
                    <a:pt x="1257397" y="6901"/>
                    <a:pt x="1034774" y="151442"/>
                    <a:pt x="1026631" y="186149"/>
                  </a:cubicBezTo>
                  <a:cubicBezTo>
                    <a:pt x="1018487" y="220855"/>
                    <a:pt x="1032504" y="350847"/>
                    <a:pt x="1046917" y="402898"/>
                  </a:cubicBezTo>
                  <a:cubicBezTo>
                    <a:pt x="1061329" y="454950"/>
                    <a:pt x="1116321" y="547440"/>
                    <a:pt x="1139390" y="564793"/>
                  </a:cubicBezTo>
                  <a:cubicBezTo>
                    <a:pt x="1162458" y="582146"/>
                    <a:pt x="1185701" y="689053"/>
                    <a:pt x="1153802" y="720952"/>
                  </a:cubicBezTo>
                  <a:cubicBezTo>
                    <a:pt x="1121903" y="752851"/>
                    <a:pt x="1084535" y="752713"/>
                    <a:pt x="1029547" y="732428"/>
                  </a:cubicBezTo>
                  <a:cubicBezTo>
                    <a:pt x="974558" y="712142"/>
                    <a:pt x="925443" y="683313"/>
                    <a:pt x="885005" y="686249"/>
                  </a:cubicBezTo>
                  <a:cubicBezTo>
                    <a:pt x="844567" y="689186"/>
                    <a:pt x="529450" y="770067"/>
                    <a:pt x="471259" y="781542"/>
                  </a:cubicBezTo>
                  <a:cubicBezTo>
                    <a:pt x="413067" y="793018"/>
                    <a:pt x="370092" y="798896"/>
                    <a:pt x="358612" y="801832"/>
                  </a:cubicBezTo>
                  <a:cubicBezTo>
                    <a:pt x="347132" y="804769"/>
                    <a:pt x="294948" y="790219"/>
                    <a:pt x="283338" y="796092"/>
                  </a:cubicBezTo>
                  <a:cubicBezTo>
                    <a:pt x="271729" y="801966"/>
                    <a:pt x="260249" y="775807"/>
                    <a:pt x="219807" y="744024"/>
                  </a:cubicBezTo>
                  <a:cubicBezTo>
                    <a:pt x="179364" y="712242"/>
                    <a:pt x="150406" y="686233"/>
                    <a:pt x="150406" y="686233"/>
                  </a:cubicBezTo>
                  <a:lnTo>
                    <a:pt x="8664" y="809947"/>
                  </a:lnTo>
                  <a:lnTo>
                    <a:pt x="31753" y="856125"/>
                  </a:lnTo>
                  <a:cubicBezTo>
                    <a:pt x="31753" y="856125"/>
                    <a:pt x="26013" y="937143"/>
                    <a:pt x="52039" y="980518"/>
                  </a:cubicBezTo>
                  <a:cubicBezTo>
                    <a:pt x="78065" y="1023893"/>
                    <a:pt x="124247" y="1058462"/>
                    <a:pt x="170559" y="1127330"/>
                  </a:cubicBezTo>
                  <a:cubicBezTo>
                    <a:pt x="216870" y="1196197"/>
                    <a:pt x="265852" y="1290428"/>
                    <a:pt x="361282" y="1290428"/>
                  </a:cubicBezTo>
                  <a:cubicBezTo>
                    <a:pt x="456713" y="1290428"/>
                    <a:pt x="578032" y="1186325"/>
                    <a:pt x="661983" y="1145887"/>
                  </a:cubicBezTo>
                  <a:cubicBezTo>
                    <a:pt x="745933" y="1105448"/>
                    <a:pt x="820957" y="1065048"/>
                    <a:pt x="820957" y="1065048"/>
                  </a:cubicBezTo>
                  <a:cubicBezTo>
                    <a:pt x="820957" y="1065048"/>
                    <a:pt x="737140" y="1596893"/>
                    <a:pt x="687492" y="1695123"/>
                  </a:cubicBezTo>
                  <a:cubicBezTo>
                    <a:pt x="637844" y="1793353"/>
                    <a:pt x="528534" y="1914801"/>
                    <a:pt x="554035" y="1975404"/>
                  </a:cubicBezTo>
                  <a:cubicBezTo>
                    <a:pt x="579536" y="2036007"/>
                    <a:pt x="614763" y="2108873"/>
                    <a:pt x="658138" y="2108873"/>
                  </a:cubicBezTo>
                  <a:cubicBezTo>
                    <a:pt x="701513" y="2108873"/>
                    <a:pt x="1169689" y="1967285"/>
                    <a:pt x="1256460" y="1967285"/>
                  </a:cubicBezTo>
                  <a:cubicBezTo>
                    <a:pt x="1343230" y="1967285"/>
                    <a:pt x="1733338" y="2134920"/>
                    <a:pt x="1776984" y="2158009"/>
                  </a:cubicBezTo>
                  <a:cubicBezTo>
                    <a:pt x="1776984" y="2158009"/>
                    <a:pt x="1768307" y="2204321"/>
                    <a:pt x="1794333" y="2204321"/>
                  </a:cubicBezTo>
                  <a:cubicBezTo>
                    <a:pt x="1820358" y="2204321"/>
                    <a:pt x="1861067" y="2166661"/>
                    <a:pt x="1878150" y="2111827"/>
                  </a:cubicBezTo>
                  <a:cubicBezTo>
                    <a:pt x="1895233" y="2056993"/>
                    <a:pt x="1814618" y="1903600"/>
                    <a:pt x="1805942" y="1802433"/>
                  </a:cubicBezTo>
                  <a:cubicBezTo>
                    <a:pt x="1797265" y="1701267"/>
                    <a:pt x="1750958" y="1348644"/>
                    <a:pt x="1750958" y="1348644"/>
                  </a:cubicBezTo>
                  <a:cubicBezTo>
                    <a:pt x="1750958" y="1348644"/>
                    <a:pt x="1878154" y="1701263"/>
                    <a:pt x="1895499" y="1756251"/>
                  </a:cubicBezTo>
                  <a:cubicBezTo>
                    <a:pt x="1912844" y="1811239"/>
                    <a:pt x="1996666" y="1880511"/>
                    <a:pt x="2069011" y="1869031"/>
                  </a:cubicBezTo>
                  <a:cubicBezTo>
                    <a:pt x="2141357" y="1857551"/>
                    <a:pt x="2256794" y="1793757"/>
                    <a:pt x="2225028" y="1634799"/>
                  </a:cubicBezTo>
                  <a:cubicBezTo>
                    <a:pt x="2193263" y="1475841"/>
                    <a:pt x="2040978" y="1244162"/>
                    <a:pt x="1997336" y="1154451"/>
                  </a:cubicBezTo>
                  <a:cubicBezTo>
                    <a:pt x="1953695" y="1064739"/>
                    <a:pt x="1863871" y="874170"/>
                    <a:pt x="1797936" y="807435"/>
                  </a:cubicBezTo>
                  <a:cubicBezTo>
                    <a:pt x="1732001" y="740700"/>
                    <a:pt x="1676479" y="743891"/>
                    <a:pt x="1586926" y="743891"/>
                  </a:cubicBezTo>
                  <a:cubicBezTo>
                    <a:pt x="1497373" y="743891"/>
                    <a:pt x="1413418" y="732278"/>
                    <a:pt x="1404742" y="703848"/>
                  </a:cubicBezTo>
                  <a:cubicBezTo>
                    <a:pt x="1396065" y="675419"/>
                    <a:pt x="1399006" y="536214"/>
                    <a:pt x="1399006" y="536214"/>
                  </a:cubicBezTo>
                  <a:lnTo>
                    <a:pt x="1459730" y="411825"/>
                  </a:lnTo>
                  <a:cubicBezTo>
                    <a:pt x="1459730" y="411825"/>
                    <a:pt x="1499772" y="426371"/>
                    <a:pt x="1514585" y="391672"/>
                  </a:cubicBezTo>
                  <a:cubicBezTo>
                    <a:pt x="1523835" y="366663"/>
                    <a:pt x="1528755" y="340262"/>
                    <a:pt x="1529135" y="313599"/>
                  </a:cubicBezTo>
                  <a:cubicBezTo>
                    <a:pt x="1529135" y="313599"/>
                    <a:pt x="1482819" y="290510"/>
                    <a:pt x="1372976" y="183471"/>
                  </a:cubicBezTo>
                  <a:cubicBezTo>
                    <a:pt x="1263133" y="76431"/>
                    <a:pt x="1257397" y="6901"/>
                    <a:pt x="1257397" y="6901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6053565" y="1571345"/>
              <a:ext cx="1307552" cy="1293252"/>
            </a:xfrm>
            <a:custGeom>
              <a:avLst/>
              <a:gdLst/>
              <a:ahLst/>
              <a:cxnLst/>
              <a:rect l="l" t="t" r="r" b="b"/>
              <a:pathLst>
                <a:path w="2235131" h="2210688" extrusionOk="0">
                  <a:moveTo>
                    <a:pt x="1800999" y="2217590"/>
                  </a:moveTo>
                  <a:cubicBezTo>
                    <a:pt x="1793818" y="2217590"/>
                    <a:pt x="1787740" y="2214832"/>
                    <a:pt x="1783404" y="2209604"/>
                  </a:cubicBezTo>
                  <a:cubicBezTo>
                    <a:pt x="1774007" y="2198291"/>
                    <a:pt x="1775148" y="2177980"/>
                    <a:pt x="1776323" y="2168366"/>
                  </a:cubicBezTo>
                  <a:cubicBezTo>
                    <a:pt x="1719273" y="2140308"/>
                    <a:pt x="1346306" y="1980575"/>
                    <a:pt x="1263126" y="1980575"/>
                  </a:cubicBezTo>
                  <a:cubicBezTo>
                    <a:pt x="1213187" y="1980575"/>
                    <a:pt x="1029444" y="2029727"/>
                    <a:pt x="881787" y="2069191"/>
                  </a:cubicBezTo>
                  <a:cubicBezTo>
                    <a:pt x="758931" y="2102044"/>
                    <a:pt x="682728" y="2122180"/>
                    <a:pt x="664792" y="2122180"/>
                  </a:cubicBezTo>
                  <a:cubicBezTo>
                    <a:pt x="618634" y="2122180"/>
                    <a:pt x="583149" y="2052646"/>
                    <a:pt x="554540" y="1984628"/>
                  </a:cubicBezTo>
                  <a:cubicBezTo>
                    <a:pt x="535796" y="1940087"/>
                    <a:pt x="581166" y="1870295"/>
                    <a:pt x="629202" y="1796408"/>
                  </a:cubicBezTo>
                  <a:cubicBezTo>
                    <a:pt x="650508" y="1763626"/>
                    <a:pt x="672523" y="1729760"/>
                    <a:pt x="688202" y="1698749"/>
                  </a:cubicBezTo>
                  <a:cubicBezTo>
                    <a:pt x="732472" y="1611157"/>
                    <a:pt x="805563" y="1166645"/>
                    <a:pt x="818914" y="1083865"/>
                  </a:cubicBezTo>
                  <a:cubicBezTo>
                    <a:pt x="794421" y="1096849"/>
                    <a:pt x="735275" y="1127856"/>
                    <a:pt x="671556" y="1158547"/>
                  </a:cubicBezTo>
                  <a:cubicBezTo>
                    <a:pt x="645589" y="1171044"/>
                    <a:pt x="615764" y="1189884"/>
                    <a:pt x="584198" y="1209812"/>
                  </a:cubicBezTo>
                  <a:cubicBezTo>
                    <a:pt x="514465" y="1253845"/>
                    <a:pt x="435408" y="1303755"/>
                    <a:pt x="367965" y="1303755"/>
                  </a:cubicBezTo>
                  <a:cubicBezTo>
                    <a:pt x="279766" y="1303755"/>
                    <a:pt x="230805" y="1228398"/>
                    <a:pt x="187601" y="1161913"/>
                  </a:cubicBezTo>
                  <a:cubicBezTo>
                    <a:pt x="182219" y="1153636"/>
                    <a:pt x="176938" y="1145501"/>
                    <a:pt x="171693" y="1137703"/>
                  </a:cubicBezTo>
                  <a:cubicBezTo>
                    <a:pt x="147684" y="1102001"/>
                    <a:pt x="123649" y="1075555"/>
                    <a:pt x="102443" y="1052220"/>
                  </a:cubicBezTo>
                  <a:cubicBezTo>
                    <a:pt x="82736" y="1030530"/>
                    <a:pt x="65716" y="1011815"/>
                    <a:pt x="52994" y="990600"/>
                  </a:cubicBezTo>
                  <a:cubicBezTo>
                    <a:pt x="28093" y="949108"/>
                    <a:pt x="30917" y="876933"/>
                    <a:pt x="31659" y="864158"/>
                  </a:cubicBezTo>
                  <a:lnTo>
                    <a:pt x="9370" y="819587"/>
                  </a:lnTo>
                  <a:cubicBezTo>
                    <a:pt x="8007" y="816867"/>
                    <a:pt x="8662" y="813573"/>
                    <a:pt x="10953" y="811577"/>
                  </a:cubicBezTo>
                  <a:lnTo>
                    <a:pt x="152695" y="687863"/>
                  </a:lnTo>
                  <a:cubicBezTo>
                    <a:pt x="155231" y="685639"/>
                    <a:pt x="159034" y="685664"/>
                    <a:pt x="161542" y="687922"/>
                  </a:cubicBezTo>
                  <a:cubicBezTo>
                    <a:pt x="161834" y="688184"/>
                    <a:pt x="190825" y="714164"/>
                    <a:pt x="230605" y="745434"/>
                  </a:cubicBezTo>
                  <a:cubicBezTo>
                    <a:pt x="248650" y="759597"/>
                    <a:pt x="261088" y="772722"/>
                    <a:pt x="270177" y="782298"/>
                  </a:cubicBezTo>
                  <a:cubicBezTo>
                    <a:pt x="276734" y="789221"/>
                    <a:pt x="284977" y="797756"/>
                    <a:pt x="287018" y="796773"/>
                  </a:cubicBezTo>
                  <a:cubicBezTo>
                    <a:pt x="294870" y="792791"/>
                    <a:pt x="310191" y="794890"/>
                    <a:pt x="334467" y="798827"/>
                  </a:cubicBezTo>
                  <a:cubicBezTo>
                    <a:pt x="345214" y="800568"/>
                    <a:pt x="359934" y="802959"/>
                    <a:pt x="363625" y="802001"/>
                  </a:cubicBezTo>
                  <a:cubicBezTo>
                    <a:pt x="368865" y="800664"/>
                    <a:pt x="379454" y="798893"/>
                    <a:pt x="395437" y="796215"/>
                  </a:cubicBezTo>
                  <a:cubicBezTo>
                    <a:pt x="415806" y="792799"/>
                    <a:pt x="443706" y="788126"/>
                    <a:pt x="476638" y="781636"/>
                  </a:cubicBezTo>
                  <a:cubicBezTo>
                    <a:pt x="498815" y="777262"/>
                    <a:pt x="558073" y="762862"/>
                    <a:pt x="626690" y="746184"/>
                  </a:cubicBezTo>
                  <a:cubicBezTo>
                    <a:pt x="738741" y="718950"/>
                    <a:pt x="865708" y="688088"/>
                    <a:pt x="891197" y="686243"/>
                  </a:cubicBezTo>
                  <a:cubicBezTo>
                    <a:pt x="921800" y="683981"/>
                    <a:pt x="956769" y="698885"/>
                    <a:pt x="993746" y="714622"/>
                  </a:cubicBezTo>
                  <a:cubicBezTo>
                    <a:pt x="1008213" y="720783"/>
                    <a:pt x="1023171" y="727143"/>
                    <a:pt x="1038529" y="732813"/>
                  </a:cubicBezTo>
                  <a:cubicBezTo>
                    <a:pt x="1094967" y="753640"/>
                    <a:pt x="1127820" y="750832"/>
                    <a:pt x="1155766" y="722882"/>
                  </a:cubicBezTo>
                  <a:cubicBezTo>
                    <a:pt x="1166204" y="712435"/>
                    <a:pt x="1171007" y="689659"/>
                    <a:pt x="1168941" y="660400"/>
                  </a:cubicBezTo>
                  <a:cubicBezTo>
                    <a:pt x="1166150" y="620941"/>
                    <a:pt x="1152537" y="584668"/>
                    <a:pt x="1142057" y="576796"/>
                  </a:cubicBezTo>
                  <a:cubicBezTo>
                    <a:pt x="1118143" y="558822"/>
                    <a:pt x="1062080" y="465307"/>
                    <a:pt x="1047147" y="411344"/>
                  </a:cubicBezTo>
                  <a:cubicBezTo>
                    <a:pt x="1032110" y="357051"/>
                    <a:pt x="1018343" y="227297"/>
                    <a:pt x="1026795" y="191283"/>
                  </a:cubicBezTo>
                  <a:cubicBezTo>
                    <a:pt x="1035126" y="155768"/>
                    <a:pt x="1222867" y="32350"/>
                    <a:pt x="1260419" y="7969"/>
                  </a:cubicBezTo>
                  <a:cubicBezTo>
                    <a:pt x="1262393" y="6699"/>
                    <a:pt x="1264884" y="6553"/>
                    <a:pt x="1266996" y="7578"/>
                  </a:cubicBezTo>
                  <a:cubicBezTo>
                    <a:pt x="1269095" y="8606"/>
                    <a:pt x="1270503" y="10664"/>
                    <a:pt x="1270703" y="12993"/>
                  </a:cubicBezTo>
                  <a:lnTo>
                    <a:pt x="1270703" y="12993"/>
                  </a:lnTo>
                  <a:cubicBezTo>
                    <a:pt x="1270770" y="13668"/>
                    <a:pt x="1278088" y="81864"/>
                    <a:pt x="1384295" y="185368"/>
                  </a:cubicBezTo>
                  <a:cubicBezTo>
                    <a:pt x="1491622" y="289958"/>
                    <a:pt x="1538321" y="314080"/>
                    <a:pt x="1538784" y="314309"/>
                  </a:cubicBezTo>
                  <a:cubicBezTo>
                    <a:pt x="1541067" y="315459"/>
                    <a:pt x="1542496" y="317812"/>
                    <a:pt x="1542466" y="320370"/>
                  </a:cubicBezTo>
                  <a:cubicBezTo>
                    <a:pt x="1542084" y="347775"/>
                    <a:pt x="1537024" y="374917"/>
                    <a:pt x="1527503" y="400618"/>
                  </a:cubicBezTo>
                  <a:cubicBezTo>
                    <a:pt x="1515199" y="429430"/>
                    <a:pt x="1487099" y="430638"/>
                    <a:pt x="1469908" y="426443"/>
                  </a:cubicBezTo>
                  <a:lnTo>
                    <a:pt x="1412304" y="544438"/>
                  </a:lnTo>
                  <a:cubicBezTo>
                    <a:pt x="1411508" y="583985"/>
                    <a:pt x="1411004" y="686322"/>
                    <a:pt x="1417785" y="708516"/>
                  </a:cubicBezTo>
                  <a:cubicBezTo>
                    <a:pt x="1424229" y="729639"/>
                    <a:pt x="1494880" y="743830"/>
                    <a:pt x="1593568" y="743830"/>
                  </a:cubicBezTo>
                  <a:lnTo>
                    <a:pt x="1605306" y="743830"/>
                  </a:lnTo>
                  <a:cubicBezTo>
                    <a:pt x="1688865" y="743701"/>
                    <a:pt x="1744361" y="743605"/>
                    <a:pt x="1809326" y="809361"/>
                  </a:cubicBezTo>
                  <a:cubicBezTo>
                    <a:pt x="1871445" y="872235"/>
                    <a:pt x="1952051" y="1038611"/>
                    <a:pt x="2000216" y="1138016"/>
                  </a:cubicBezTo>
                  <a:lnTo>
                    <a:pt x="2009980" y="1158143"/>
                  </a:lnTo>
                  <a:cubicBezTo>
                    <a:pt x="2021273" y="1181361"/>
                    <a:pt x="2040188" y="1214652"/>
                    <a:pt x="2062081" y="1253199"/>
                  </a:cubicBezTo>
                  <a:cubicBezTo>
                    <a:pt x="2126417" y="1366454"/>
                    <a:pt x="2214537" y="1521579"/>
                    <a:pt x="2238218" y="1640095"/>
                  </a:cubicBezTo>
                  <a:cubicBezTo>
                    <a:pt x="2250848" y="1703285"/>
                    <a:pt x="2242004" y="1757219"/>
                    <a:pt x="2211942" y="1800407"/>
                  </a:cubicBezTo>
                  <a:cubicBezTo>
                    <a:pt x="2168151" y="1863388"/>
                    <a:pt x="2097363" y="1878971"/>
                    <a:pt x="2076719" y="1882270"/>
                  </a:cubicBezTo>
                  <a:cubicBezTo>
                    <a:pt x="1998492" y="1894767"/>
                    <a:pt x="1913071" y="1819630"/>
                    <a:pt x="1895796" y="1764904"/>
                  </a:cubicBezTo>
                  <a:cubicBezTo>
                    <a:pt x="1882984" y="1724254"/>
                    <a:pt x="1808997" y="1517822"/>
                    <a:pt x="1772162" y="1415356"/>
                  </a:cubicBezTo>
                  <a:cubicBezTo>
                    <a:pt x="1785795" y="1521021"/>
                    <a:pt x="1812866" y="1733980"/>
                    <a:pt x="1819256" y="1808488"/>
                  </a:cubicBezTo>
                  <a:cubicBezTo>
                    <a:pt x="1823151" y="1853891"/>
                    <a:pt x="1841721" y="1909775"/>
                    <a:pt x="1859661" y="1963822"/>
                  </a:cubicBezTo>
                  <a:cubicBezTo>
                    <a:pt x="1881896" y="2030756"/>
                    <a:pt x="1901103" y="2088556"/>
                    <a:pt x="1891177" y="2120443"/>
                  </a:cubicBezTo>
                  <a:cubicBezTo>
                    <a:pt x="1873086" y="2178547"/>
                    <a:pt x="1829941" y="2217590"/>
                    <a:pt x="1800999" y="2217590"/>
                  </a:cubicBezTo>
                  <a:close/>
                  <a:moveTo>
                    <a:pt x="1263126" y="1967216"/>
                  </a:moveTo>
                  <a:cubicBezTo>
                    <a:pt x="1352788" y="1967216"/>
                    <a:pt x="1746127" y="2137217"/>
                    <a:pt x="1786770" y="2158715"/>
                  </a:cubicBezTo>
                  <a:cubicBezTo>
                    <a:pt x="1789348" y="2160085"/>
                    <a:pt x="1790741" y="2162968"/>
                    <a:pt x="1790210" y="2165838"/>
                  </a:cubicBezTo>
                  <a:cubicBezTo>
                    <a:pt x="1788386" y="2175668"/>
                    <a:pt x="1787711" y="2193926"/>
                    <a:pt x="1793676" y="2201103"/>
                  </a:cubicBezTo>
                  <a:cubicBezTo>
                    <a:pt x="1795488" y="2203277"/>
                    <a:pt x="1797750" y="2204252"/>
                    <a:pt x="1800999" y="2204252"/>
                  </a:cubicBezTo>
                  <a:cubicBezTo>
                    <a:pt x="1821922" y="2204252"/>
                    <a:pt x="1861502" y="2170849"/>
                    <a:pt x="1878443" y="2116452"/>
                  </a:cubicBezTo>
                  <a:cubicBezTo>
                    <a:pt x="1887091" y="2088694"/>
                    <a:pt x="1867613" y="2030077"/>
                    <a:pt x="1847002" y="1968029"/>
                  </a:cubicBezTo>
                  <a:cubicBezTo>
                    <a:pt x="1828808" y="1913249"/>
                    <a:pt x="1809988" y="1856603"/>
                    <a:pt x="1805960" y="1809629"/>
                  </a:cubicBezTo>
                  <a:cubicBezTo>
                    <a:pt x="1797396" y="1709766"/>
                    <a:pt x="1751472" y="1359664"/>
                    <a:pt x="1751009" y="1356136"/>
                  </a:cubicBezTo>
                  <a:cubicBezTo>
                    <a:pt x="1750562" y="1352758"/>
                    <a:pt x="1752734" y="1349587"/>
                    <a:pt x="1756045" y="1348784"/>
                  </a:cubicBezTo>
                  <a:cubicBezTo>
                    <a:pt x="1759361" y="1347961"/>
                    <a:pt x="1762759" y="1349788"/>
                    <a:pt x="1763901" y="1353007"/>
                  </a:cubicBezTo>
                  <a:cubicBezTo>
                    <a:pt x="1765176" y="1356536"/>
                    <a:pt x="1891339" y="1706384"/>
                    <a:pt x="1908530" y="1760872"/>
                  </a:cubicBezTo>
                  <a:cubicBezTo>
                    <a:pt x="1924496" y="1811458"/>
                    <a:pt x="2005306" y="1880129"/>
                    <a:pt x="2074628" y="1869070"/>
                  </a:cubicBezTo>
                  <a:cubicBezTo>
                    <a:pt x="2114458" y="1862743"/>
                    <a:pt x="2168567" y="1839387"/>
                    <a:pt x="2201012" y="1792796"/>
                  </a:cubicBezTo>
                  <a:cubicBezTo>
                    <a:pt x="2228921" y="1752704"/>
                    <a:pt x="2237043" y="1702218"/>
                    <a:pt x="2225172" y="1642732"/>
                  </a:cubicBezTo>
                  <a:cubicBezTo>
                    <a:pt x="2201891" y="1526320"/>
                    <a:pt x="2114387" y="1372277"/>
                    <a:pt x="2050502" y="1259801"/>
                  </a:cubicBezTo>
                  <a:cubicBezTo>
                    <a:pt x="2028495" y="1221062"/>
                    <a:pt x="2009484" y="1187597"/>
                    <a:pt x="1998017" y="1163996"/>
                  </a:cubicBezTo>
                  <a:lnTo>
                    <a:pt x="1988240" y="1143852"/>
                  </a:lnTo>
                  <a:cubicBezTo>
                    <a:pt x="1943558" y="1051678"/>
                    <a:pt x="1860423" y="880062"/>
                    <a:pt x="1799862" y="818754"/>
                  </a:cubicBezTo>
                  <a:cubicBezTo>
                    <a:pt x="1738821" y="756968"/>
                    <a:pt x="1688715" y="757106"/>
                    <a:pt x="1605335" y="757189"/>
                  </a:cubicBezTo>
                  <a:lnTo>
                    <a:pt x="1593580" y="757189"/>
                  </a:lnTo>
                  <a:cubicBezTo>
                    <a:pt x="1540987" y="757189"/>
                    <a:pt x="1417344" y="752828"/>
                    <a:pt x="1405018" y="712423"/>
                  </a:cubicBezTo>
                  <a:cubicBezTo>
                    <a:pt x="1396125" y="683310"/>
                    <a:pt x="1398866" y="548425"/>
                    <a:pt x="1398987" y="542697"/>
                  </a:cubicBezTo>
                  <a:cubicBezTo>
                    <a:pt x="1399008" y="541731"/>
                    <a:pt x="1399237" y="540781"/>
                    <a:pt x="1399661" y="539915"/>
                  </a:cubicBezTo>
                  <a:lnTo>
                    <a:pt x="1460385" y="415526"/>
                  </a:lnTo>
                  <a:cubicBezTo>
                    <a:pt x="1461898" y="412485"/>
                    <a:pt x="1465446" y="411052"/>
                    <a:pt x="1468646" y="412193"/>
                  </a:cubicBezTo>
                  <a:cubicBezTo>
                    <a:pt x="1470054" y="412685"/>
                    <a:pt x="1502977" y="424102"/>
                    <a:pt x="1515103" y="395694"/>
                  </a:cubicBezTo>
                  <a:cubicBezTo>
                    <a:pt x="1523570" y="372742"/>
                    <a:pt x="1528271" y="348574"/>
                    <a:pt x="1529024" y="324123"/>
                  </a:cubicBezTo>
                  <a:cubicBezTo>
                    <a:pt x="1515874" y="316488"/>
                    <a:pt x="1468267" y="285801"/>
                    <a:pt x="1374969" y="194886"/>
                  </a:cubicBezTo>
                  <a:cubicBezTo>
                    <a:pt x="1287786" y="109910"/>
                    <a:pt x="1265134" y="48203"/>
                    <a:pt x="1259340" y="24573"/>
                  </a:cubicBezTo>
                  <a:cubicBezTo>
                    <a:pt x="1173823" y="80561"/>
                    <a:pt x="1045089" y="171676"/>
                    <a:pt x="1039783" y="194303"/>
                  </a:cubicBezTo>
                  <a:cubicBezTo>
                    <a:pt x="1032081" y="227105"/>
                    <a:pt x="1045885" y="356755"/>
                    <a:pt x="1060006" y="407749"/>
                  </a:cubicBezTo>
                  <a:cubicBezTo>
                    <a:pt x="1073998" y="458284"/>
                    <a:pt x="1127903" y="549428"/>
                    <a:pt x="1150072" y="566086"/>
                  </a:cubicBezTo>
                  <a:cubicBezTo>
                    <a:pt x="1166983" y="578795"/>
                    <a:pt x="1179717" y="623528"/>
                    <a:pt x="1182250" y="659430"/>
                  </a:cubicBezTo>
                  <a:cubicBezTo>
                    <a:pt x="1183624" y="678899"/>
                    <a:pt x="1183241" y="714256"/>
                    <a:pt x="1165196" y="732300"/>
                  </a:cubicBezTo>
                  <a:cubicBezTo>
                    <a:pt x="1133314" y="764195"/>
                    <a:pt x="1095262" y="767961"/>
                    <a:pt x="1033914" y="745322"/>
                  </a:cubicBezTo>
                  <a:cubicBezTo>
                    <a:pt x="1018239" y="739536"/>
                    <a:pt x="1003127" y="733108"/>
                    <a:pt x="988510" y="726885"/>
                  </a:cubicBezTo>
                  <a:cubicBezTo>
                    <a:pt x="953058" y="711790"/>
                    <a:pt x="919609" y="697590"/>
                    <a:pt x="892151" y="699535"/>
                  </a:cubicBezTo>
                  <a:cubicBezTo>
                    <a:pt x="867778" y="701305"/>
                    <a:pt x="735842" y="733371"/>
                    <a:pt x="629831" y="759138"/>
                  </a:cubicBezTo>
                  <a:cubicBezTo>
                    <a:pt x="561064" y="775854"/>
                    <a:pt x="501677" y="790288"/>
                    <a:pt x="479212" y="794720"/>
                  </a:cubicBezTo>
                  <a:cubicBezTo>
                    <a:pt x="446101" y="801251"/>
                    <a:pt x="418092" y="805941"/>
                    <a:pt x="397632" y="809370"/>
                  </a:cubicBezTo>
                  <a:cubicBezTo>
                    <a:pt x="382532" y="811898"/>
                    <a:pt x="371623" y="813723"/>
                    <a:pt x="366924" y="814922"/>
                  </a:cubicBezTo>
                  <a:cubicBezTo>
                    <a:pt x="360847" y="816480"/>
                    <a:pt x="349821" y="814822"/>
                    <a:pt x="332313" y="812006"/>
                  </a:cubicBezTo>
                  <a:cubicBezTo>
                    <a:pt x="319313" y="809890"/>
                    <a:pt x="297565" y="806379"/>
                    <a:pt x="293016" y="808674"/>
                  </a:cubicBezTo>
                  <a:cubicBezTo>
                    <a:pt x="282045" y="814227"/>
                    <a:pt x="273468" y="805175"/>
                    <a:pt x="260472" y="791471"/>
                  </a:cubicBezTo>
                  <a:cubicBezTo>
                    <a:pt x="251674" y="782190"/>
                    <a:pt x="239644" y="769490"/>
                    <a:pt x="222354" y="755914"/>
                  </a:cubicBezTo>
                  <a:cubicBezTo>
                    <a:pt x="191275" y="731501"/>
                    <a:pt x="166695" y="710244"/>
                    <a:pt x="157043" y="701763"/>
                  </a:cubicBezTo>
                  <a:lnTo>
                    <a:pt x="23607" y="818238"/>
                  </a:lnTo>
                  <a:lnTo>
                    <a:pt x="44389" y="859797"/>
                  </a:lnTo>
                  <a:cubicBezTo>
                    <a:pt x="44922" y="860867"/>
                    <a:pt x="45159" y="862058"/>
                    <a:pt x="45076" y="863250"/>
                  </a:cubicBezTo>
                  <a:cubicBezTo>
                    <a:pt x="45022" y="864041"/>
                    <a:pt x="39802" y="942693"/>
                    <a:pt x="64429" y="983736"/>
                  </a:cubicBezTo>
                  <a:cubicBezTo>
                    <a:pt x="76471" y="1003809"/>
                    <a:pt x="93079" y="1022083"/>
                    <a:pt x="112331" y="1043247"/>
                  </a:cubicBezTo>
                  <a:cubicBezTo>
                    <a:pt x="133846" y="1066920"/>
                    <a:pt x="158226" y="1093749"/>
                    <a:pt x="182782" y="1130264"/>
                  </a:cubicBezTo>
                  <a:cubicBezTo>
                    <a:pt x="188068" y="1138116"/>
                    <a:pt x="193383" y="1146309"/>
                    <a:pt x="198798" y="1154644"/>
                  </a:cubicBezTo>
                  <a:cubicBezTo>
                    <a:pt x="240148" y="1218280"/>
                    <a:pt x="287006" y="1290409"/>
                    <a:pt x="367965" y="1290409"/>
                  </a:cubicBezTo>
                  <a:cubicBezTo>
                    <a:pt x="431547" y="1290409"/>
                    <a:pt x="508862" y="1241598"/>
                    <a:pt x="577071" y="1198527"/>
                  </a:cubicBezTo>
                  <a:cubicBezTo>
                    <a:pt x="608970" y="1178392"/>
                    <a:pt x="639099" y="1159372"/>
                    <a:pt x="665766" y="1146522"/>
                  </a:cubicBezTo>
                  <a:cubicBezTo>
                    <a:pt x="748617" y="1106608"/>
                    <a:pt x="823704" y="1066191"/>
                    <a:pt x="824470" y="1065787"/>
                  </a:cubicBezTo>
                  <a:cubicBezTo>
                    <a:pt x="826699" y="1064575"/>
                    <a:pt x="829427" y="1064737"/>
                    <a:pt x="831497" y="1066203"/>
                  </a:cubicBezTo>
                  <a:cubicBezTo>
                    <a:pt x="833563" y="1067674"/>
                    <a:pt x="834626" y="1070181"/>
                    <a:pt x="834234" y="1072689"/>
                  </a:cubicBezTo>
                  <a:cubicBezTo>
                    <a:pt x="830798" y="1094449"/>
                    <a:pt x="749675" y="1606700"/>
                    <a:pt x="700127" y="1704759"/>
                  </a:cubicBezTo>
                  <a:cubicBezTo>
                    <a:pt x="684136" y="1736392"/>
                    <a:pt x="661905" y="1770574"/>
                    <a:pt x="640407" y="1803668"/>
                  </a:cubicBezTo>
                  <a:cubicBezTo>
                    <a:pt x="596378" y="1871390"/>
                    <a:pt x="550850" y="1941424"/>
                    <a:pt x="566858" y="1979450"/>
                  </a:cubicBezTo>
                  <a:cubicBezTo>
                    <a:pt x="592200" y="2039687"/>
                    <a:pt x="626236" y="2108830"/>
                    <a:pt x="664804" y="2108830"/>
                  </a:cubicBezTo>
                  <a:cubicBezTo>
                    <a:pt x="681883" y="2108830"/>
                    <a:pt x="777321" y="2083312"/>
                    <a:pt x="878346" y="2056299"/>
                  </a:cubicBezTo>
                  <a:cubicBezTo>
                    <a:pt x="1034468" y="2014536"/>
                    <a:pt x="1211429" y="1967216"/>
                    <a:pt x="1263126" y="1967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6053572" y="1944013"/>
              <a:ext cx="1307559" cy="920477"/>
            </a:xfrm>
            <a:custGeom>
              <a:avLst/>
              <a:gdLst/>
              <a:ahLst/>
              <a:cxnLst/>
              <a:rect l="l" t="t" r="r" b="b"/>
              <a:pathLst>
                <a:path w="2235144" h="1573465" extrusionOk="0">
                  <a:moveTo>
                    <a:pt x="2238231" y="1002856"/>
                  </a:moveTo>
                  <a:cubicBezTo>
                    <a:pt x="2214542" y="884340"/>
                    <a:pt x="2126435" y="729214"/>
                    <a:pt x="2062099" y="615960"/>
                  </a:cubicBezTo>
                  <a:cubicBezTo>
                    <a:pt x="2040210" y="577417"/>
                    <a:pt x="2021278" y="544131"/>
                    <a:pt x="2010002" y="520917"/>
                  </a:cubicBezTo>
                  <a:lnTo>
                    <a:pt x="2002208" y="504813"/>
                  </a:lnTo>
                  <a:cubicBezTo>
                    <a:pt x="1956805" y="410828"/>
                    <a:pt x="1872325" y="235887"/>
                    <a:pt x="1809348" y="172139"/>
                  </a:cubicBezTo>
                  <a:cubicBezTo>
                    <a:pt x="1744379" y="106362"/>
                    <a:pt x="1688879" y="106458"/>
                    <a:pt x="1605319" y="106595"/>
                  </a:cubicBezTo>
                  <a:lnTo>
                    <a:pt x="1593581" y="106595"/>
                  </a:lnTo>
                  <a:cubicBezTo>
                    <a:pt x="1494860" y="106595"/>
                    <a:pt x="1424226" y="92404"/>
                    <a:pt x="1417966" y="72022"/>
                  </a:cubicBezTo>
                  <a:cubicBezTo>
                    <a:pt x="1414421" y="52748"/>
                    <a:pt x="1412667" y="33187"/>
                    <a:pt x="1412730" y="13589"/>
                  </a:cubicBezTo>
                  <a:cubicBezTo>
                    <a:pt x="1412738" y="11544"/>
                    <a:pt x="1411805" y="9607"/>
                    <a:pt x="1410197" y="8336"/>
                  </a:cubicBezTo>
                  <a:cubicBezTo>
                    <a:pt x="1408589" y="7066"/>
                    <a:pt x="1406490" y="6608"/>
                    <a:pt x="1404499" y="7087"/>
                  </a:cubicBezTo>
                  <a:cubicBezTo>
                    <a:pt x="1329600" y="25165"/>
                    <a:pt x="1251722" y="27185"/>
                    <a:pt x="1175986" y="13018"/>
                  </a:cubicBezTo>
                  <a:cubicBezTo>
                    <a:pt x="1173932" y="12643"/>
                    <a:pt x="1171825" y="13243"/>
                    <a:pt x="1170275" y="14643"/>
                  </a:cubicBezTo>
                  <a:cubicBezTo>
                    <a:pt x="1168730" y="16047"/>
                    <a:pt x="1167934" y="18088"/>
                    <a:pt x="1168117" y="20166"/>
                  </a:cubicBezTo>
                  <a:cubicBezTo>
                    <a:pt x="1170821" y="50920"/>
                    <a:pt x="1166118" y="74871"/>
                    <a:pt x="1155229" y="85864"/>
                  </a:cubicBezTo>
                  <a:cubicBezTo>
                    <a:pt x="1127275" y="113810"/>
                    <a:pt x="1094414" y="116613"/>
                    <a:pt x="1037993" y="95803"/>
                  </a:cubicBezTo>
                  <a:cubicBezTo>
                    <a:pt x="1022635" y="90133"/>
                    <a:pt x="1007676" y="83764"/>
                    <a:pt x="993210" y="77612"/>
                  </a:cubicBezTo>
                  <a:cubicBezTo>
                    <a:pt x="956225" y="61871"/>
                    <a:pt x="921322" y="47017"/>
                    <a:pt x="890665" y="49233"/>
                  </a:cubicBezTo>
                  <a:cubicBezTo>
                    <a:pt x="865172" y="51078"/>
                    <a:pt x="738163" y="81948"/>
                    <a:pt x="626104" y="109190"/>
                  </a:cubicBezTo>
                  <a:cubicBezTo>
                    <a:pt x="557516" y="125852"/>
                    <a:pt x="498274" y="140256"/>
                    <a:pt x="476110" y="144626"/>
                  </a:cubicBezTo>
                  <a:cubicBezTo>
                    <a:pt x="443203" y="151124"/>
                    <a:pt x="415294" y="155798"/>
                    <a:pt x="394909" y="159205"/>
                  </a:cubicBezTo>
                  <a:cubicBezTo>
                    <a:pt x="378909" y="161883"/>
                    <a:pt x="368341" y="163654"/>
                    <a:pt x="363093" y="164991"/>
                  </a:cubicBezTo>
                  <a:cubicBezTo>
                    <a:pt x="359423" y="165928"/>
                    <a:pt x="344665" y="163558"/>
                    <a:pt x="333935" y="161817"/>
                  </a:cubicBezTo>
                  <a:cubicBezTo>
                    <a:pt x="309646" y="157876"/>
                    <a:pt x="294338" y="155768"/>
                    <a:pt x="286486" y="159763"/>
                  </a:cubicBezTo>
                  <a:cubicBezTo>
                    <a:pt x="284403" y="160834"/>
                    <a:pt x="276206" y="152211"/>
                    <a:pt x="269645" y="145292"/>
                  </a:cubicBezTo>
                  <a:cubicBezTo>
                    <a:pt x="260569" y="135712"/>
                    <a:pt x="248135" y="122599"/>
                    <a:pt x="230073" y="108424"/>
                  </a:cubicBezTo>
                  <a:cubicBezTo>
                    <a:pt x="190297" y="77183"/>
                    <a:pt x="161302" y="51174"/>
                    <a:pt x="161010" y="50911"/>
                  </a:cubicBezTo>
                  <a:cubicBezTo>
                    <a:pt x="158498" y="48654"/>
                    <a:pt x="154699" y="48629"/>
                    <a:pt x="152158" y="50853"/>
                  </a:cubicBezTo>
                  <a:lnTo>
                    <a:pt x="10950" y="174309"/>
                  </a:lnTo>
                  <a:cubicBezTo>
                    <a:pt x="8659" y="176308"/>
                    <a:pt x="8009" y="179603"/>
                    <a:pt x="9371" y="182319"/>
                  </a:cubicBezTo>
                  <a:lnTo>
                    <a:pt x="31660" y="226889"/>
                  </a:lnTo>
                  <a:cubicBezTo>
                    <a:pt x="30935" y="239665"/>
                    <a:pt x="28094" y="311840"/>
                    <a:pt x="52996" y="353332"/>
                  </a:cubicBezTo>
                  <a:cubicBezTo>
                    <a:pt x="65717" y="374534"/>
                    <a:pt x="82741" y="393262"/>
                    <a:pt x="102448" y="414951"/>
                  </a:cubicBezTo>
                  <a:cubicBezTo>
                    <a:pt x="123654" y="438278"/>
                    <a:pt x="147689" y="464733"/>
                    <a:pt x="171694" y="500435"/>
                  </a:cubicBezTo>
                  <a:cubicBezTo>
                    <a:pt x="176943" y="508233"/>
                    <a:pt x="182220" y="516368"/>
                    <a:pt x="187602" y="524645"/>
                  </a:cubicBezTo>
                  <a:cubicBezTo>
                    <a:pt x="230798" y="591129"/>
                    <a:pt x="279759" y="666487"/>
                    <a:pt x="367967" y="666487"/>
                  </a:cubicBezTo>
                  <a:cubicBezTo>
                    <a:pt x="435414" y="666487"/>
                    <a:pt x="514457" y="616576"/>
                    <a:pt x="584199" y="572543"/>
                  </a:cubicBezTo>
                  <a:cubicBezTo>
                    <a:pt x="615770" y="552616"/>
                    <a:pt x="645590" y="533804"/>
                    <a:pt x="671562" y="521279"/>
                  </a:cubicBezTo>
                  <a:cubicBezTo>
                    <a:pt x="735293" y="490588"/>
                    <a:pt x="794443" y="459580"/>
                    <a:pt x="818915" y="446596"/>
                  </a:cubicBezTo>
                  <a:cubicBezTo>
                    <a:pt x="805585" y="529393"/>
                    <a:pt x="732473" y="973889"/>
                    <a:pt x="688203" y="1061468"/>
                  </a:cubicBezTo>
                  <a:cubicBezTo>
                    <a:pt x="672545" y="1092459"/>
                    <a:pt x="650509" y="1126345"/>
                    <a:pt x="629207" y="1159127"/>
                  </a:cubicBezTo>
                  <a:cubicBezTo>
                    <a:pt x="581171" y="1233014"/>
                    <a:pt x="535805" y="1302806"/>
                    <a:pt x="554541" y="1347347"/>
                  </a:cubicBezTo>
                  <a:cubicBezTo>
                    <a:pt x="583158" y="1415365"/>
                    <a:pt x="618635" y="1484899"/>
                    <a:pt x="664797" y="1484899"/>
                  </a:cubicBezTo>
                  <a:cubicBezTo>
                    <a:pt x="682708" y="1484899"/>
                    <a:pt x="758936" y="1464763"/>
                    <a:pt x="881788" y="1431910"/>
                  </a:cubicBezTo>
                  <a:cubicBezTo>
                    <a:pt x="1029420" y="1392447"/>
                    <a:pt x="1213175" y="1343319"/>
                    <a:pt x="1263115" y="1343319"/>
                  </a:cubicBezTo>
                  <a:cubicBezTo>
                    <a:pt x="1346286" y="1343319"/>
                    <a:pt x="1719261" y="1503064"/>
                    <a:pt x="1776299" y="1531144"/>
                  </a:cubicBezTo>
                  <a:cubicBezTo>
                    <a:pt x="1775120" y="1540724"/>
                    <a:pt x="1773983" y="1561056"/>
                    <a:pt x="1783380" y="1572382"/>
                  </a:cubicBezTo>
                  <a:cubicBezTo>
                    <a:pt x="1787712" y="1577609"/>
                    <a:pt x="1793794" y="1580367"/>
                    <a:pt x="1800975" y="1580367"/>
                  </a:cubicBezTo>
                  <a:cubicBezTo>
                    <a:pt x="1829917" y="1580367"/>
                    <a:pt x="1873058" y="1541316"/>
                    <a:pt x="1891161" y="1483191"/>
                  </a:cubicBezTo>
                  <a:cubicBezTo>
                    <a:pt x="1901088" y="1451325"/>
                    <a:pt x="1881881" y="1393525"/>
                    <a:pt x="1859646" y="1326570"/>
                  </a:cubicBezTo>
                  <a:cubicBezTo>
                    <a:pt x="1841692" y="1272523"/>
                    <a:pt x="1823127" y="1216639"/>
                    <a:pt x="1819241" y="1171236"/>
                  </a:cubicBezTo>
                  <a:cubicBezTo>
                    <a:pt x="1812855" y="1096728"/>
                    <a:pt x="1785784" y="883769"/>
                    <a:pt x="1772171" y="778104"/>
                  </a:cubicBezTo>
                  <a:cubicBezTo>
                    <a:pt x="1809002" y="880574"/>
                    <a:pt x="1882972" y="1087002"/>
                    <a:pt x="1895802" y="1127632"/>
                  </a:cubicBezTo>
                  <a:cubicBezTo>
                    <a:pt x="1913063" y="1182353"/>
                    <a:pt x="1998480" y="1257473"/>
                    <a:pt x="2076707" y="1245014"/>
                  </a:cubicBezTo>
                  <a:cubicBezTo>
                    <a:pt x="2097356" y="1241736"/>
                    <a:pt x="2168131" y="1226153"/>
                    <a:pt x="2211956" y="1163188"/>
                  </a:cubicBezTo>
                  <a:cubicBezTo>
                    <a:pt x="2242018" y="1119980"/>
                    <a:pt x="2250861" y="1066046"/>
                    <a:pt x="2238231" y="1002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6718405" y="1893037"/>
              <a:ext cx="111573" cy="58166"/>
            </a:xfrm>
            <a:custGeom>
              <a:avLst/>
              <a:gdLst/>
              <a:ahLst/>
              <a:cxnLst/>
              <a:rect l="l" t="t" r="r" b="b"/>
              <a:pathLst>
                <a:path w="190723" h="99429" extrusionOk="0">
                  <a:moveTo>
                    <a:pt x="8664" y="21313"/>
                  </a:moveTo>
                  <a:cubicBezTo>
                    <a:pt x="8664" y="21313"/>
                    <a:pt x="62986" y="75369"/>
                    <a:pt x="118507" y="50276"/>
                  </a:cubicBezTo>
                  <a:cubicBezTo>
                    <a:pt x="146212" y="37255"/>
                    <a:pt x="173212" y="22776"/>
                    <a:pt x="199388" y="6901"/>
                  </a:cubicBezTo>
                  <a:cubicBezTo>
                    <a:pt x="199388" y="6901"/>
                    <a:pt x="139060" y="106330"/>
                    <a:pt x="37893" y="106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6637007" y="1688591"/>
              <a:ext cx="237220" cy="59937"/>
            </a:xfrm>
            <a:custGeom>
              <a:avLst/>
              <a:gdLst/>
              <a:ahLst/>
              <a:cxnLst/>
              <a:rect l="l" t="t" r="r" b="b"/>
              <a:pathLst>
                <a:path w="405505" h="102457" extrusionOk="0">
                  <a:moveTo>
                    <a:pt x="406849" y="11983"/>
                  </a:moveTo>
                  <a:cubicBezTo>
                    <a:pt x="402592" y="8321"/>
                    <a:pt x="397144" y="6534"/>
                    <a:pt x="392112" y="6964"/>
                  </a:cubicBezTo>
                  <a:lnTo>
                    <a:pt x="240418" y="6964"/>
                  </a:lnTo>
                  <a:cubicBezTo>
                    <a:pt x="238890" y="6859"/>
                    <a:pt x="237353" y="6926"/>
                    <a:pt x="235836" y="7159"/>
                  </a:cubicBezTo>
                  <a:cubicBezTo>
                    <a:pt x="233879" y="7484"/>
                    <a:pt x="231975" y="8088"/>
                    <a:pt x="230184" y="8950"/>
                  </a:cubicBezTo>
                  <a:lnTo>
                    <a:pt x="174575" y="8950"/>
                  </a:lnTo>
                  <a:cubicBezTo>
                    <a:pt x="171809" y="7542"/>
                    <a:pt x="168731" y="6851"/>
                    <a:pt x="165628" y="6947"/>
                  </a:cubicBezTo>
                  <a:lnTo>
                    <a:pt x="29309" y="6947"/>
                  </a:lnTo>
                  <a:cubicBezTo>
                    <a:pt x="27484" y="6864"/>
                    <a:pt x="25660" y="7055"/>
                    <a:pt x="23894" y="7522"/>
                  </a:cubicBezTo>
                  <a:cubicBezTo>
                    <a:pt x="18729" y="8784"/>
                    <a:pt x="14288" y="12058"/>
                    <a:pt x="11556" y="16619"/>
                  </a:cubicBezTo>
                  <a:cubicBezTo>
                    <a:pt x="8832" y="21072"/>
                    <a:pt x="7990" y="26425"/>
                    <a:pt x="9211" y="31498"/>
                  </a:cubicBezTo>
                  <a:lnTo>
                    <a:pt x="21707" y="92697"/>
                  </a:lnTo>
                  <a:cubicBezTo>
                    <a:pt x="23311" y="102282"/>
                    <a:pt x="31604" y="109305"/>
                    <a:pt x="41322" y="109309"/>
                  </a:cubicBezTo>
                  <a:lnTo>
                    <a:pt x="154543" y="109309"/>
                  </a:lnTo>
                  <a:cubicBezTo>
                    <a:pt x="164307" y="109063"/>
                    <a:pt x="172588" y="102061"/>
                    <a:pt x="174458" y="92476"/>
                  </a:cubicBezTo>
                  <a:lnTo>
                    <a:pt x="181648" y="52584"/>
                  </a:lnTo>
                  <a:lnTo>
                    <a:pt x="222794" y="52584"/>
                  </a:lnTo>
                  <a:lnTo>
                    <a:pt x="231671" y="93363"/>
                  </a:lnTo>
                  <a:cubicBezTo>
                    <a:pt x="234379" y="103019"/>
                    <a:pt x="243309" y="109592"/>
                    <a:pt x="253331" y="109309"/>
                  </a:cubicBezTo>
                  <a:lnTo>
                    <a:pt x="378799" y="109309"/>
                  </a:lnTo>
                  <a:cubicBezTo>
                    <a:pt x="379320" y="109346"/>
                    <a:pt x="379836" y="109359"/>
                    <a:pt x="380357" y="109359"/>
                  </a:cubicBezTo>
                  <a:cubicBezTo>
                    <a:pt x="390258" y="109359"/>
                    <a:pt x="398952" y="102673"/>
                    <a:pt x="401480" y="92614"/>
                  </a:cubicBezTo>
                  <a:lnTo>
                    <a:pt x="413951" y="30857"/>
                  </a:lnTo>
                  <a:cubicBezTo>
                    <a:pt x="414172" y="29340"/>
                    <a:pt x="414226" y="27803"/>
                    <a:pt x="414110" y="26275"/>
                  </a:cubicBezTo>
                  <a:cubicBezTo>
                    <a:pt x="413693" y="20735"/>
                    <a:pt x="411077" y="15586"/>
                    <a:pt x="406849" y="11983"/>
                  </a:cubicBezTo>
                  <a:close/>
                  <a:moveTo>
                    <a:pt x="161333" y="90044"/>
                  </a:moveTo>
                  <a:cubicBezTo>
                    <a:pt x="160667" y="93413"/>
                    <a:pt x="157763" y="95879"/>
                    <a:pt x="154331" y="95988"/>
                  </a:cubicBezTo>
                  <a:lnTo>
                    <a:pt x="41526" y="95988"/>
                  </a:lnTo>
                  <a:cubicBezTo>
                    <a:pt x="38152" y="96067"/>
                    <a:pt x="35420" y="93705"/>
                    <a:pt x="34816" y="90243"/>
                  </a:cubicBezTo>
                  <a:lnTo>
                    <a:pt x="22211" y="28595"/>
                  </a:lnTo>
                  <a:cubicBezTo>
                    <a:pt x="21782" y="26879"/>
                    <a:pt x="22057" y="25062"/>
                    <a:pt x="22973" y="23550"/>
                  </a:cubicBezTo>
                  <a:cubicBezTo>
                    <a:pt x="23886" y="22026"/>
                    <a:pt x="25373" y="20930"/>
                    <a:pt x="27097" y="20505"/>
                  </a:cubicBezTo>
                  <a:cubicBezTo>
                    <a:pt x="27643" y="20376"/>
                    <a:pt x="28201" y="20314"/>
                    <a:pt x="28763" y="20318"/>
                  </a:cubicBezTo>
                  <a:lnTo>
                    <a:pt x="29067" y="20318"/>
                  </a:lnTo>
                  <a:lnTo>
                    <a:pt x="165765" y="20318"/>
                  </a:lnTo>
                  <a:cubicBezTo>
                    <a:pt x="166465" y="20293"/>
                    <a:pt x="167161" y="20397"/>
                    <a:pt x="167819" y="20630"/>
                  </a:cubicBezTo>
                  <a:cubicBezTo>
                    <a:pt x="168514" y="21222"/>
                    <a:pt x="169327" y="21663"/>
                    <a:pt x="170206" y="21926"/>
                  </a:cubicBezTo>
                  <a:cubicBezTo>
                    <a:pt x="170310" y="22017"/>
                    <a:pt x="170435" y="22055"/>
                    <a:pt x="170539" y="22155"/>
                  </a:cubicBezTo>
                  <a:cubicBezTo>
                    <a:pt x="171826" y="23367"/>
                    <a:pt x="172576" y="25046"/>
                    <a:pt x="172621" y="26812"/>
                  </a:cubicBezTo>
                  <a:cubicBezTo>
                    <a:pt x="172630" y="27462"/>
                    <a:pt x="172555" y="28107"/>
                    <a:pt x="172397" y="28736"/>
                  </a:cubicBezTo>
                  <a:close/>
                  <a:moveTo>
                    <a:pt x="184051" y="39263"/>
                  </a:moveTo>
                  <a:lnTo>
                    <a:pt x="185472" y="31386"/>
                  </a:lnTo>
                  <a:cubicBezTo>
                    <a:pt x="185838" y="29782"/>
                    <a:pt x="186001" y="28137"/>
                    <a:pt x="185963" y="26491"/>
                  </a:cubicBezTo>
                  <a:cubicBezTo>
                    <a:pt x="185918" y="25087"/>
                    <a:pt x="185726" y="23692"/>
                    <a:pt x="185397" y="22326"/>
                  </a:cubicBezTo>
                  <a:lnTo>
                    <a:pt x="218762" y="22326"/>
                  </a:lnTo>
                  <a:cubicBezTo>
                    <a:pt x="217921" y="25350"/>
                    <a:pt x="217733" y="28520"/>
                    <a:pt x="218221" y="31619"/>
                  </a:cubicBezTo>
                  <a:lnTo>
                    <a:pt x="219887" y="39275"/>
                  </a:lnTo>
                  <a:close/>
                  <a:moveTo>
                    <a:pt x="388442" y="89685"/>
                  </a:moveTo>
                  <a:cubicBezTo>
                    <a:pt x="387484" y="93705"/>
                    <a:pt x="383710" y="96404"/>
                    <a:pt x="379595" y="96013"/>
                  </a:cubicBezTo>
                  <a:cubicBezTo>
                    <a:pt x="379407" y="95996"/>
                    <a:pt x="379220" y="95988"/>
                    <a:pt x="379032" y="95988"/>
                  </a:cubicBezTo>
                  <a:lnTo>
                    <a:pt x="253052" y="95988"/>
                  </a:lnTo>
                  <a:cubicBezTo>
                    <a:pt x="249133" y="95813"/>
                    <a:pt x="245588" y="93576"/>
                    <a:pt x="244613" y="90156"/>
                  </a:cubicBezTo>
                  <a:lnTo>
                    <a:pt x="231342" y="29178"/>
                  </a:lnTo>
                  <a:cubicBezTo>
                    <a:pt x="231025" y="27149"/>
                    <a:pt x="231538" y="25079"/>
                    <a:pt x="232762" y="23430"/>
                  </a:cubicBezTo>
                  <a:cubicBezTo>
                    <a:pt x="233125" y="23013"/>
                    <a:pt x="233533" y="22638"/>
                    <a:pt x="233979" y="22309"/>
                  </a:cubicBezTo>
                  <a:lnTo>
                    <a:pt x="239290" y="22309"/>
                  </a:lnTo>
                  <a:cubicBezTo>
                    <a:pt x="241081" y="22309"/>
                    <a:pt x="242793" y="21588"/>
                    <a:pt x="244042" y="20306"/>
                  </a:cubicBezTo>
                  <a:lnTo>
                    <a:pt x="392620" y="20306"/>
                  </a:lnTo>
                  <a:cubicBezTo>
                    <a:pt x="394628" y="20156"/>
                    <a:pt x="396615" y="20810"/>
                    <a:pt x="398148" y="22117"/>
                  </a:cubicBezTo>
                  <a:cubicBezTo>
                    <a:pt x="399685" y="23430"/>
                    <a:pt x="400630" y="25300"/>
                    <a:pt x="400780" y="27312"/>
                  </a:cubicBezTo>
                  <a:cubicBezTo>
                    <a:pt x="400809" y="27745"/>
                    <a:pt x="400809" y="28174"/>
                    <a:pt x="400780" y="28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6684841" y="1661923"/>
              <a:ext cx="144613" cy="162711"/>
            </a:xfrm>
            <a:custGeom>
              <a:avLst/>
              <a:gdLst/>
              <a:ahLst/>
              <a:cxnLst/>
              <a:rect l="l" t="t" r="r" b="b"/>
              <a:pathLst>
                <a:path w="247202" h="278139" extrusionOk="0">
                  <a:moveTo>
                    <a:pt x="112037" y="224812"/>
                  </a:moveTo>
                  <a:cubicBezTo>
                    <a:pt x="108926" y="224812"/>
                    <a:pt x="105822" y="224583"/>
                    <a:pt x="102744" y="224133"/>
                  </a:cubicBezTo>
                  <a:cubicBezTo>
                    <a:pt x="86915" y="221534"/>
                    <a:pt x="71378" y="206797"/>
                    <a:pt x="68741" y="191951"/>
                  </a:cubicBezTo>
                  <a:cubicBezTo>
                    <a:pt x="66979" y="182046"/>
                    <a:pt x="71132" y="173444"/>
                    <a:pt x="80138" y="168349"/>
                  </a:cubicBezTo>
                  <a:cubicBezTo>
                    <a:pt x="91993" y="159765"/>
                    <a:pt x="101382" y="146756"/>
                    <a:pt x="106018" y="132110"/>
                  </a:cubicBezTo>
                  <a:cubicBezTo>
                    <a:pt x="107122" y="128599"/>
                    <a:pt x="110862" y="126645"/>
                    <a:pt x="114374" y="127749"/>
                  </a:cubicBezTo>
                  <a:cubicBezTo>
                    <a:pt x="114378" y="127749"/>
                    <a:pt x="114386" y="127753"/>
                    <a:pt x="114391" y="127753"/>
                  </a:cubicBezTo>
                  <a:cubicBezTo>
                    <a:pt x="117902" y="128853"/>
                    <a:pt x="119860" y="132593"/>
                    <a:pt x="118760" y="136105"/>
                  </a:cubicBezTo>
                  <a:cubicBezTo>
                    <a:pt x="118756" y="136113"/>
                    <a:pt x="118756" y="136117"/>
                    <a:pt x="118752" y="136126"/>
                  </a:cubicBezTo>
                  <a:cubicBezTo>
                    <a:pt x="113191" y="153600"/>
                    <a:pt x="102169" y="168833"/>
                    <a:pt x="87303" y="179571"/>
                  </a:cubicBezTo>
                  <a:cubicBezTo>
                    <a:pt x="82637" y="182254"/>
                    <a:pt x="81104" y="185324"/>
                    <a:pt x="81888" y="189614"/>
                  </a:cubicBezTo>
                  <a:cubicBezTo>
                    <a:pt x="83554" y="198911"/>
                    <a:pt x="94675" y="209279"/>
                    <a:pt x="104798" y="210950"/>
                  </a:cubicBezTo>
                  <a:cubicBezTo>
                    <a:pt x="115228" y="212478"/>
                    <a:pt x="125875" y="210654"/>
                    <a:pt x="135205" y="205747"/>
                  </a:cubicBezTo>
                  <a:cubicBezTo>
                    <a:pt x="138463" y="204035"/>
                    <a:pt x="142495" y="205293"/>
                    <a:pt x="144203" y="208550"/>
                  </a:cubicBezTo>
                  <a:cubicBezTo>
                    <a:pt x="144207" y="208554"/>
                    <a:pt x="144207" y="208559"/>
                    <a:pt x="144211" y="208563"/>
                  </a:cubicBezTo>
                  <a:cubicBezTo>
                    <a:pt x="145923" y="211820"/>
                    <a:pt x="144665" y="215852"/>
                    <a:pt x="141408" y="217560"/>
                  </a:cubicBezTo>
                  <a:cubicBezTo>
                    <a:pt x="141404" y="217564"/>
                    <a:pt x="141399" y="217564"/>
                    <a:pt x="141395" y="217568"/>
                  </a:cubicBezTo>
                  <a:cubicBezTo>
                    <a:pt x="132340" y="222330"/>
                    <a:pt x="122267" y="224812"/>
                    <a:pt x="112037" y="224812"/>
                  </a:cubicBezTo>
                  <a:close/>
                  <a:moveTo>
                    <a:pt x="208971" y="251275"/>
                  </a:moveTo>
                  <a:cubicBezTo>
                    <a:pt x="211762" y="248872"/>
                    <a:pt x="212075" y="244665"/>
                    <a:pt x="209671" y="241878"/>
                  </a:cubicBezTo>
                  <a:cubicBezTo>
                    <a:pt x="209667" y="241874"/>
                    <a:pt x="209667" y="241870"/>
                    <a:pt x="209663" y="241866"/>
                  </a:cubicBezTo>
                  <a:cubicBezTo>
                    <a:pt x="207259" y="239075"/>
                    <a:pt x="203052" y="238762"/>
                    <a:pt x="200266" y="241166"/>
                  </a:cubicBezTo>
                  <a:cubicBezTo>
                    <a:pt x="200261" y="241170"/>
                    <a:pt x="200257" y="241170"/>
                    <a:pt x="200253" y="241174"/>
                  </a:cubicBezTo>
                  <a:cubicBezTo>
                    <a:pt x="146852" y="287290"/>
                    <a:pt x="102519" y="267725"/>
                    <a:pt x="100653" y="266867"/>
                  </a:cubicBezTo>
                  <a:lnTo>
                    <a:pt x="100653" y="266867"/>
                  </a:lnTo>
                  <a:cubicBezTo>
                    <a:pt x="97321" y="265309"/>
                    <a:pt x="93359" y="266746"/>
                    <a:pt x="91797" y="270078"/>
                  </a:cubicBezTo>
                  <a:cubicBezTo>
                    <a:pt x="90227" y="273406"/>
                    <a:pt x="91651" y="277380"/>
                    <a:pt x="94980" y="278951"/>
                  </a:cubicBezTo>
                  <a:cubicBezTo>
                    <a:pt x="94984" y="278955"/>
                    <a:pt x="94992" y="278955"/>
                    <a:pt x="94996" y="278959"/>
                  </a:cubicBezTo>
                  <a:cubicBezTo>
                    <a:pt x="96033" y="279442"/>
                    <a:pt x="108384" y="285041"/>
                    <a:pt x="127587" y="285041"/>
                  </a:cubicBezTo>
                  <a:cubicBezTo>
                    <a:pt x="148506" y="285041"/>
                    <a:pt x="177560" y="278392"/>
                    <a:pt x="208971" y="251275"/>
                  </a:cubicBezTo>
                  <a:close/>
                  <a:moveTo>
                    <a:pt x="49788" y="79396"/>
                  </a:moveTo>
                  <a:cubicBezTo>
                    <a:pt x="41912" y="79396"/>
                    <a:pt x="35626" y="92876"/>
                    <a:pt x="35626" y="107825"/>
                  </a:cubicBezTo>
                  <a:cubicBezTo>
                    <a:pt x="35626" y="122775"/>
                    <a:pt x="41899" y="136117"/>
                    <a:pt x="49788" y="136117"/>
                  </a:cubicBezTo>
                  <a:cubicBezTo>
                    <a:pt x="57678" y="136117"/>
                    <a:pt x="63951" y="123437"/>
                    <a:pt x="63951" y="107825"/>
                  </a:cubicBezTo>
                  <a:cubicBezTo>
                    <a:pt x="63934" y="92076"/>
                    <a:pt x="57661" y="79396"/>
                    <a:pt x="49788" y="79396"/>
                  </a:cubicBezTo>
                  <a:close/>
                  <a:moveTo>
                    <a:pt x="205677" y="79396"/>
                  </a:moveTo>
                  <a:cubicBezTo>
                    <a:pt x="197937" y="79396"/>
                    <a:pt x="191514" y="92876"/>
                    <a:pt x="191514" y="107825"/>
                  </a:cubicBezTo>
                  <a:cubicBezTo>
                    <a:pt x="191514" y="122775"/>
                    <a:pt x="197787" y="136117"/>
                    <a:pt x="205677" y="136117"/>
                  </a:cubicBezTo>
                  <a:cubicBezTo>
                    <a:pt x="213566" y="136117"/>
                    <a:pt x="219839" y="123437"/>
                    <a:pt x="219839" y="107825"/>
                  </a:cubicBezTo>
                  <a:cubicBezTo>
                    <a:pt x="219822" y="92076"/>
                    <a:pt x="213420" y="79396"/>
                    <a:pt x="205677" y="79396"/>
                  </a:cubicBezTo>
                  <a:close/>
                  <a:moveTo>
                    <a:pt x="20926" y="46622"/>
                  </a:moveTo>
                  <a:cubicBezTo>
                    <a:pt x="27503" y="36579"/>
                    <a:pt x="37825" y="29586"/>
                    <a:pt x="49593" y="27199"/>
                  </a:cubicBezTo>
                  <a:cubicBezTo>
                    <a:pt x="61456" y="24787"/>
                    <a:pt x="73511" y="27082"/>
                    <a:pt x="84366" y="34259"/>
                  </a:cubicBezTo>
                  <a:cubicBezTo>
                    <a:pt x="87378" y="36384"/>
                    <a:pt x="91539" y="35671"/>
                    <a:pt x="93676" y="32668"/>
                  </a:cubicBezTo>
                  <a:cubicBezTo>
                    <a:pt x="95809" y="29669"/>
                    <a:pt x="95105" y="25508"/>
                    <a:pt x="92101" y="23375"/>
                  </a:cubicBezTo>
                  <a:cubicBezTo>
                    <a:pt x="92097" y="23371"/>
                    <a:pt x="92089" y="23367"/>
                    <a:pt x="92085" y="23362"/>
                  </a:cubicBezTo>
                  <a:lnTo>
                    <a:pt x="90943" y="22592"/>
                  </a:lnTo>
                  <a:cubicBezTo>
                    <a:pt x="77980" y="14007"/>
                    <a:pt x="62118" y="10962"/>
                    <a:pt x="46898" y="14132"/>
                  </a:cubicBezTo>
                  <a:cubicBezTo>
                    <a:pt x="31656" y="17223"/>
                    <a:pt x="18289" y="26278"/>
                    <a:pt x="9767" y="39287"/>
                  </a:cubicBezTo>
                  <a:cubicBezTo>
                    <a:pt x="7738" y="42361"/>
                    <a:pt x="8588" y="46493"/>
                    <a:pt x="11662" y="48522"/>
                  </a:cubicBezTo>
                  <a:cubicBezTo>
                    <a:pt x="11666" y="48522"/>
                    <a:pt x="11666" y="48522"/>
                    <a:pt x="11670" y="48526"/>
                  </a:cubicBezTo>
                  <a:cubicBezTo>
                    <a:pt x="12758" y="49242"/>
                    <a:pt x="14032" y="49630"/>
                    <a:pt x="15336" y="49630"/>
                  </a:cubicBezTo>
                  <a:cubicBezTo>
                    <a:pt x="17590" y="49634"/>
                    <a:pt x="19689" y="48505"/>
                    <a:pt x="20926" y="46622"/>
                  </a:cubicBezTo>
                  <a:close/>
                  <a:moveTo>
                    <a:pt x="254500" y="36984"/>
                  </a:moveTo>
                  <a:cubicBezTo>
                    <a:pt x="256733" y="34055"/>
                    <a:pt x="256170" y="29873"/>
                    <a:pt x="253242" y="27640"/>
                  </a:cubicBezTo>
                  <a:cubicBezTo>
                    <a:pt x="253238" y="27640"/>
                    <a:pt x="253234" y="27636"/>
                    <a:pt x="253229" y="27632"/>
                  </a:cubicBezTo>
                  <a:cubicBezTo>
                    <a:pt x="195001" y="-16680"/>
                    <a:pt x="154704" y="23766"/>
                    <a:pt x="154300" y="24171"/>
                  </a:cubicBezTo>
                  <a:cubicBezTo>
                    <a:pt x="151755" y="26811"/>
                    <a:pt x="151817" y="31014"/>
                    <a:pt x="154446" y="33572"/>
                  </a:cubicBezTo>
                  <a:cubicBezTo>
                    <a:pt x="157087" y="36125"/>
                    <a:pt x="161289" y="36084"/>
                    <a:pt x="163876" y="33476"/>
                  </a:cubicBezTo>
                  <a:cubicBezTo>
                    <a:pt x="165192" y="32147"/>
                    <a:pt x="196608" y="1315"/>
                    <a:pt x="245148" y="38254"/>
                  </a:cubicBezTo>
                  <a:cubicBezTo>
                    <a:pt x="246306" y="39137"/>
                    <a:pt x="247723" y="39616"/>
                    <a:pt x="249181" y="39616"/>
                  </a:cubicBezTo>
                  <a:cubicBezTo>
                    <a:pt x="251267" y="39620"/>
                    <a:pt x="253238" y="38650"/>
                    <a:pt x="254500" y="36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6227395" y="2041960"/>
              <a:ext cx="1079426" cy="676630"/>
            </a:xfrm>
            <a:custGeom>
              <a:avLst/>
              <a:gdLst/>
              <a:ahLst/>
              <a:cxnLst/>
              <a:rect l="l" t="t" r="r" b="b"/>
              <a:pathLst>
                <a:path w="1845173" h="1156633" extrusionOk="0">
                  <a:moveTo>
                    <a:pt x="1450760" y="511682"/>
                  </a:moveTo>
                  <a:cubicBezTo>
                    <a:pt x="1447652" y="511683"/>
                    <a:pt x="1444955" y="509534"/>
                    <a:pt x="1444262" y="506504"/>
                  </a:cubicBezTo>
                  <a:lnTo>
                    <a:pt x="1373657" y="199131"/>
                  </a:lnTo>
                  <a:cubicBezTo>
                    <a:pt x="1372830" y="195544"/>
                    <a:pt x="1375066" y="191966"/>
                    <a:pt x="1378653" y="191137"/>
                  </a:cubicBezTo>
                  <a:cubicBezTo>
                    <a:pt x="1378654" y="191137"/>
                    <a:pt x="1378655" y="191137"/>
                    <a:pt x="1378656" y="191137"/>
                  </a:cubicBezTo>
                  <a:cubicBezTo>
                    <a:pt x="1382242" y="190308"/>
                    <a:pt x="1385822" y="192541"/>
                    <a:pt x="1386652" y="196128"/>
                  </a:cubicBezTo>
                  <a:cubicBezTo>
                    <a:pt x="1386652" y="196132"/>
                    <a:pt x="1386653" y="196132"/>
                    <a:pt x="1386654" y="196136"/>
                  </a:cubicBezTo>
                  <a:lnTo>
                    <a:pt x="1457275" y="503526"/>
                  </a:lnTo>
                  <a:cubicBezTo>
                    <a:pt x="1458105" y="507112"/>
                    <a:pt x="1455871" y="510692"/>
                    <a:pt x="1452285" y="511521"/>
                  </a:cubicBezTo>
                  <a:cubicBezTo>
                    <a:pt x="1452282" y="511522"/>
                    <a:pt x="1452279" y="511523"/>
                    <a:pt x="1452276" y="511523"/>
                  </a:cubicBezTo>
                  <a:cubicBezTo>
                    <a:pt x="1451778" y="511634"/>
                    <a:pt x="1451270" y="511688"/>
                    <a:pt x="1450760" y="511682"/>
                  </a:cubicBezTo>
                  <a:close/>
                  <a:moveTo>
                    <a:pt x="91005" y="248871"/>
                  </a:moveTo>
                  <a:cubicBezTo>
                    <a:pt x="96337" y="104833"/>
                    <a:pt x="65179" y="25111"/>
                    <a:pt x="63842" y="21787"/>
                  </a:cubicBezTo>
                  <a:cubicBezTo>
                    <a:pt x="62480" y="18367"/>
                    <a:pt x="58602" y="16701"/>
                    <a:pt x="55182" y="18063"/>
                  </a:cubicBezTo>
                  <a:cubicBezTo>
                    <a:pt x="55182" y="18063"/>
                    <a:pt x="55178" y="18067"/>
                    <a:pt x="55174" y="18067"/>
                  </a:cubicBezTo>
                  <a:cubicBezTo>
                    <a:pt x="51754" y="19425"/>
                    <a:pt x="50079" y="23299"/>
                    <a:pt x="51437" y="26718"/>
                  </a:cubicBezTo>
                  <a:cubicBezTo>
                    <a:pt x="51442" y="26727"/>
                    <a:pt x="51442" y="26731"/>
                    <a:pt x="51446" y="26739"/>
                  </a:cubicBezTo>
                  <a:cubicBezTo>
                    <a:pt x="51758" y="27527"/>
                    <a:pt x="82882" y="107453"/>
                    <a:pt x="77688" y="248375"/>
                  </a:cubicBezTo>
                  <a:cubicBezTo>
                    <a:pt x="77546" y="252053"/>
                    <a:pt x="80417" y="255148"/>
                    <a:pt x="84095" y="255290"/>
                  </a:cubicBezTo>
                  <a:cubicBezTo>
                    <a:pt x="84099" y="255290"/>
                    <a:pt x="84103" y="255290"/>
                    <a:pt x="84107" y="255290"/>
                  </a:cubicBezTo>
                  <a:lnTo>
                    <a:pt x="84361" y="255290"/>
                  </a:lnTo>
                  <a:cubicBezTo>
                    <a:pt x="87939" y="255281"/>
                    <a:pt x="90872" y="252449"/>
                    <a:pt x="91005" y="248871"/>
                  </a:cubicBezTo>
                  <a:close/>
                  <a:moveTo>
                    <a:pt x="32526" y="239394"/>
                  </a:moveTo>
                  <a:cubicBezTo>
                    <a:pt x="53974" y="142872"/>
                    <a:pt x="23137" y="17271"/>
                    <a:pt x="21808" y="11960"/>
                  </a:cubicBezTo>
                  <a:cubicBezTo>
                    <a:pt x="20921" y="8386"/>
                    <a:pt x="17306" y="6212"/>
                    <a:pt x="13732" y="7099"/>
                  </a:cubicBezTo>
                  <a:cubicBezTo>
                    <a:pt x="13728" y="7099"/>
                    <a:pt x="13723" y="7103"/>
                    <a:pt x="13719" y="7103"/>
                  </a:cubicBezTo>
                  <a:cubicBezTo>
                    <a:pt x="10149" y="7995"/>
                    <a:pt x="7975" y="11610"/>
                    <a:pt x="8862" y="15180"/>
                  </a:cubicBezTo>
                  <a:cubicBezTo>
                    <a:pt x="8866" y="15184"/>
                    <a:pt x="8866" y="15188"/>
                    <a:pt x="8866" y="15193"/>
                  </a:cubicBezTo>
                  <a:cubicBezTo>
                    <a:pt x="9179" y="16442"/>
                    <a:pt x="40270" y="143010"/>
                    <a:pt x="19493" y="236487"/>
                  </a:cubicBezTo>
                  <a:cubicBezTo>
                    <a:pt x="18689" y="240077"/>
                    <a:pt x="20950" y="243643"/>
                    <a:pt x="24541" y="244447"/>
                  </a:cubicBezTo>
                  <a:cubicBezTo>
                    <a:pt x="24549" y="244447"/>
                    <a:pt x="24558" y="244451"/>
                    <a:pt x="24566" y="244451"/>
                  </a:cubicBezTo>
                  <a:cubicBezTo>
                    <a:pt x="25045" y="244555"/>
                    <a:pt x="25532" y="244609"/>
                    <a:pt x="26020" y="244609"/>
                  </a:cubicBezTo>
                  <a:cubicBezTo>
                    <a:pt x="29140" y="244609"/>
                    <a:pt x="31843" y="242439"/>
                    <a:pt x="32522" y="239394"/>
                  </a:cubicBezTo>
                  <a:close/>
                  <a:moveTo>
                    <a:pt x="1852801" y="754428"/>
                  </a:moveTo>
                  <a:cubicBezTo>
                    <a:pt x="1854772" y="751319"/>
                    <a:pt x="1853848" y="747201"/>
                    <a:pt x="1850739" y="745231"/>
                  </a:cubicBezTo>
                  <a:cubicBezTo>
                    <a:pt x="1850733" y="745227"/>
                    <a:pt x="1850725" y="745222"/>
                    <a:pt x="1850719" y="745218"/>
                  </a:cubicBezTo>
                  <a:cubicBezTo>
                    <a:pt x="1746437" y="679208"/>
                    <a:pt x="1662290" y="744972"/>
                    <a:pt x="1661461" y="745635"/>
                  </a:cubicBezTo>
                  <a:cubicBezTo>
                    <a:pt x="1658587" y="747934"/>
                    <a:pt x="1658121" y="752128"/>
                    <a:pt x="1660420" y="755002"/>
                  </a:cubicBezTo>
                  <a:cubicBezTo>
                    <a:pt x="1660422" y="755004"/>
                    <a:pt x="1660423" y="755005"/>
                    <a:pt x="1660424" y="755007"/>
                  </a:cubicBezTo>
                  <a:cubicBezTo>
                    <a:pt x="1662719" y="757884"/>
                    <a:pt x="1666913" y="758357"/>
                    <a:pt x="1669790" y="756061"/>
                  </a:cubicBezTo>
                  <a:cubicBezTo>
                    <a:pt x="1669792" y="756060"/>
                    <a:pt x="1669794" y="756058"/>
                    <a:pt x="1669796" y="756056"/>
                  </a:cubicBezTo>
                  <a:cubicBezTo>
                    <a:pt x="1672929" y="753557"/>
                    <a:pt x="1747582" y="695741"/>
                    <a:pt x="1843575" y="756473"/>
                  </a:cubicBezTo>
                  <a:cubicBezTo>
                    <a:pt x="1844641" y="757150"/>
                    <a:pt x="1845878" y="757508"/>
                    <a:pt x="1847141" y="757506"/>
                  </a:cubicBezTo>
                  <a:cubicBezTo>
                    <a:pt x="1849431" y="757521"/>
                    <a:pt x="1851569" y="756358"/>
                    <a:pt x="1852801" y="754428"/>
                  </a:cubicBezTo>
                  <a:close/>
                  <a:moveTo>
                    <a:pt x="532543" y="273093"/>
                  </a:moveTo>
                  <a:cubicBezTo>
                    <a:pt x="535593" y="272064"/>
                    <a:pt x="537467" y="269006"/>
                    <a:pt x="537009" y="265824"/>
                  </a:cubicBezTo>
                  <a:lnTo>
                    <a:pt x="512966" y="98198"/>
                  </a:lnTo>
                  <a:cubicBezTo>
                    <a:pt x="512466" y="94565"/>
                    <a:pt x="509117" y="92024"/>
                    <a:pt x="505485" y="92524"/>
                  </a:cubicBezTo>
                  <a:cubicBezTo>
                    <a:pt x="505460" y="92524"/>
                    <a:pt x="505439" y="92528"/>
                    <a:pt x="505414" y="92533"/>
                  </a:cubicBezTo>
                  <a:cubicBezTo>
                    <a:pt x="501769" y="93045"/>
                    <a:pt x="499232" y="96419"/>
                    <a:pt x="499745" y="100064"/>
                  </a:cubicBezTo>
                  <a:cubicBezTo>
                    <a:pt x="499745" y="100072"/>
                    <a:pt x="499749" y="100080"/>
                    <a:pt x="499749" y="100089"/>
                  </a:cubicBezTo>
                  <a:lnTo>
                    <a:pt x="518702" y="232330"/>
                  </a:lnTo>
                  <a:lnTo>
                    <a:pt x="448110" y="106533"/>
                  </a:lnTo>
                  <a:cubicBezTo>
                    <a:pt x="446314" y="103321"/>
                    <a:pt x="442253" y="102172"/>
                    <a:pt x="439041" y="103967"/>
                  </a:cubicBezTo>
                  <a:cubicBezTo>
                    <a:pt x="439037" y="103971"/>
                    <a:pt x="439029" y="103971"/>
                    <a:pt x="439025" y="103975"/>
                  </a:cubicBezTo>
                  <a:cubicBezTo>
                    <a:pt x="435813" y="105775"/>
                    <a:pt x="434668" y="109832"/>
                    <a:pt x="436463" y="113048"/>
                  </a:cubicBezTo>
                  <a:cubicBezTo>
                    <a:pt x="436467" y="113052"/>
                    <a:pt x="436467" y="113056"/>
                    <a:pt x="436471" y="113060"/>
                  </a:cubicBezTo>
                  <a:lnTo>
                    <a:pt x="524558" y="270014"/>
                  </a:lnTo>
                  <a:cubicBezTo>
                    <a:pt x="525741" y="272122"/>
                    <a:pt x="527974" y="273426"/>
                    <a:pt x="530390" y="273422"/>
                  </a:cubicBezTo>
                  <a:cubicBezTo>
                    <a:pt x="531123" y="273430"/>
                    <a:pt x="531848" y="273322"/>
                    <a:pt x="532543" y="273093"/>
                  </a:cubicBezTo>
                  <a:close/>
                  <a:moveTo>
                    <a:pt x="929511" y="1157836"/>
                  </a:moveTo>
                  <a:cubicBezTo>
                    <a:pt x="930053" y="1154195"/>
                    <a:pt x="927537" y="1150805"/>
                    <a:pt x="923896" y="1150265"/>
                  </a:cubicBezTo>
                  <a:cubicBezTo>
                    <a:pt x="923892" y="1150264"/>
                    <a:pt x="923888" y="1150264"/>
                    <a:pt x="923884" y="1150263"/>
                  </a:cubicBezTo>
                  <a:cubicBezTo>
                    <a:pt x="901345" y="1146930"/>
                    <a:pt x="702898" y="1118072"/>
                    <a:pt x="675856" y="1123633"/>
                  </a:cubicBezTo>
                  <a:cubicBezTo>
                    <a:pt x="672249" y="1124369"/>
                    <a:pt x="669924" y="1127890"/>
                    <a:pt x="670658" y="1131496"/>
                  </a:cubicBezTo>
                  <a:cubicBezTo>
                    <a:pt x="670662" y="1131501"/>
                    <a:pt x="670662" y="1131505"/>
                    <a:pt x="670662" y="1131510"/>
                  </a:cubicBezTo>
                  <a:cubicBezTo>
                    <a:pt x="671378" y="1135104"/>
                    <a:pt x="674873" y="1137436"/>
                    <a:pt x="678468" y="1136719"/>
                  </a:cubicBezTo>
                  <a:cubicBezTo>
                    <a:pt x="678493" y="1136714"/>
                    <a:pt x="678514" y="1136709"/>
                    <a:pt x="678539" y="1136704"/>
                  </a:cubicBezTo>
                  <a:cubicBezTo>
                    <a:pt x="697283" y="1132847"/>
                    <a:pt x="834364" y="1150604"/>
                    <a:pt x="921939" y="1163463"/>
                  </a:cubicBezTo>
                  <a:cubicBezTo>
                    <a:pt x="922264" y="1163513"/>
                    <a:pt x="922588" y="1163537"/>
                    <a:pt x="922918" y="1163534"/>
                  </a:cubicBezTo>
                  <a:cubicBezTo>
                    <a:pt x="926225" y="1163534"/>
                    <a:pt x="929028" y="1161110"/>
                    <a:pt x="929511" y="115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7119674" y="2480695"/>
              <a:ext cx="176338" cy="142099"/>
            </a:xfrm>
            <a:custGeom>
              <a:avLst/>
              <a:gdLst/>
              <a:ahLst/>
              <a:cxnLst/>
              <a:rect l="l" t="t" r="r" b="b"/>
              <a:pathLst>
                <a:path w="301432" h="242904" extrusionOk="0">
                  <a:moveTo>
                    <a:pt x="77802" y="6901"/>
                  </a:moveTo>
                  <a:cubicBezTo>
                    <a:pt x="77802" y="6901"/>
                    <a:pt x="253443" y="32798"/>
                    <a:pt x="285209" y="44273"/>
                  </a:cubicBezTo>
                  <a:cubicBezTo>
                    <a:pt x="316974" y="55749"/>
                    <a:pt x="319782" y="179738"/>
                    <a:pt x="285209" y="222971"/>
                  </a:cubicBezTo>
                  <a:cubicBezTo>
                    <a:pt x="250635" y="266205"/>
                    <a:pt x="210335" y="248864"/>
                    <a:pt x="158416" y="228711"/>
                  </a:cubicBezTo>
                  <a:cubicBezTo>
                    <a:pt x="106498" y="208559"/>
                    <a:pt x="8664" y="107667"/>
                    <a:pt x="8664" y="107667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7115772" y="2476795"/>
              <a:ext cx="184146" cy="149906"/>
            </a:xfrm>
            <a:custGeom>
              <a:avLst/>
              <a:gdLst/>
              <a:ahLst/>
              <a:cxnLst/>
              <a:rect l="l" t="t" r="r" b="b"/>
              <a:pathLst>
                <a:path w="314779" h="256249" extrusionOk="0">
                  <a:moveTo>
                    <a:pt x="240675" y="263150"/>
                  </a:moveTo>
                  <a:cubicBezTo>
                    <a:pt x="218027" y="263150"/>
                    <a:pt x="193505" y="253611"/>
                    <a:pt x="167105" y="243335"/>
                  </a:cubicBezTo>
                  <a:lnTo>
                    <a:pt x="162681" y="241615"/>
                  </a:lnTo>
                  <a:cubicBezTo>
                    <a:pt x="110004" y="221166"/>
                    <a:pt x="14582" y="123145"/>
                    <a:pt x="10546" y="118979"/>
                  </a:cubicBezTo>
                  <a:cubicBezTo>
                    <a:pt x="8334" y="116700"/>
                    <a:pt x="8038" y="113177"/>
                    <a:pt x="9838" y="110561"/>
                  </a:cubicBezTo>
                  <a:lnTo>
                    <a:pt x="78984" y="9794"/>
                  </a:lnTo>
                  <a:cubicBezTo>
                    <a:pt x="80419" y="7693"/>
                    <a:pt x="82929" y="6597"/>
                    <a:pt x="85445" y="6974"/>
                  </a:cubicBezTo>
                  <a:cubicBezTo>
                    <a:pt x="92647" y="8037"/>
                    <a:pt x="262123" y="33096"/>
                    <a:pt x="294134" y="44668"/>
                  </a:cubicBezTo>
                  <a:cubicBezTo>
                    <a:pt x="304223" y="48312"/>
                    <a:pt x="311946" y="59418"/>
                    <a:pt x="317086" y="77662"/>
                  </a:cubicBezTo>
                  <a:cubicBezTo>
                    <a:pt x="329724" y="122499"/>
                    <a:pt x="323751" y="200477"/>
                    <a:pt x="297092" y="233821"/>
                  </a:cubicBezTo>
                  <a:cubicBezTo>
                    <a:pt x="279776" y="255481"/>
                    <a:pt x="260986" y="263150"/>
                    <a:pt x="240675" y="263150"/>
                  </a:cubicBezTo>
                  <a:close/>
                  <a:moveTo>
                    <a:pt x="23971" y="113573"/>
                  </a:moveTo>
                  <a:cubicBezTo>
                    <a:pt x="42445" y="132188"/>
                    <a:pt x="123234" y="211977"/>
                    <a:pt x="167525" y="229168"/>
                  </a:cubicBezTo>
                  <a:lnTo>
                    <a:pt x="171957" y="230897"/>
                  </a:lnTo>
                  <a:cubicBezTo>
                    <a:pt x="220839" y="249912"/>
                    <a:pt x="256162" y="263671"/>
                    <a:pt x="286686" y="225482"/>
                  </a:cubicBezTo>
                  <a:cubicBezTo>
                    <a:pt x="310538" y="195649"/>
                    <a:pt x="315811" y="122178"/>
                    <a:pt x="304277" y="81274"/>
                  </a:cubicBezTo>
                  <a:cubicBezTo>
                    <a:pt x="300528" y="67994"/>
                    <a:pt x="295192" y="59222"/>
                    <a:pt x="289631" y="57210"/>
                  </a:cubicBezTo>
                  <a:cubicBezTo>
                    <a:pt x="261519" y="47054"/>
                    <a:pt x="114266" y="24761"/>
                    <a:pt x="87632" y="20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7106249" y="2409903"/>
              <a:ext cx="64024" cy="65739"/>
            </a:xfrm>
            <a:custGeom>
              <a:avLst/>
              <a:gdLst/>
              <a:ahLst/>
              <a:cxnLst/>
              <a:rect l="l" t="t" r="r" b="b"/>
              <a:pathLst>
                <a:path w="109443" h="112375" extrusionOk="0">
                  <a:moveTo>
                    <a:pt x="109443" y="89420"/>
                  </a:moveTo>
                  <a:lnTo>
                    <a:pt x="14413" y="0"/>
                  </a:lnTo>
                  <a:lnTo>
                    <a:pt x="0" y="63394"/>
                  </a:lnTo>
                  <a:lnTo>
                    <a:pt x="34569" y="112376"/>
                  </a:lnTo>
                  <a:lnTo>
                    <a:pt x="109443" y="8942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7102342" y="2405995"/>
              <a:ext cx="71836" cy="73549"/>
            </a:xfrm>
            <a:custGeom>
              <a:avLst/>
              <a:gdLst/>
              <a:ahLst/>
              <a:cxnLst/>
              <a:rect l="l" t="t" r="r" b="b"/>
              <a:pathLst>
                <a:path w="122796" h="125724" extrusionOk="0">
                  <a:moveTo>
                    <a:pt x="49913" y="132625"/>
                  </a:moveTo>
                  <a:cubicBezTo>
                    <a:pt x="47744" y="132626"/>
                    <a:pt x="45710" y="131571"/>
                    <a:pt x="44461" y="129797"/>
                  </a:cubicBezTo>
                  <a:lnTo>
                    <a:pt x="9887" y="80815"/>
                  </a:lnTo>
                  <a:cubicBezTo>
                    <a:pt x="8796" y="79271"/>
                    <a:pt x="8411" y="77336"/>
                    <a:pt x="8829" y="75492"/>
                  </a:cubicBezTo>
                  <a:lnTo>
                    <a:pt x="23238" y="12093"/>
                  </a:lnTo>
                  <a:cubicBezTo>
                    <a:pt x="23776" y="9756"/>
                    <a:pt x="25524" y="7886"/>
                    <a:pt x="27820" y="7191"/>
                  </a:cubicBezTo>
                  <a:cubicBezTo>
                    <a:pt x="30111" y="6494"/>
                    <a:pt x="32599" y="7074"/>
                    <a:pt x="34347" y="8711"/>
                  </a:cubicBezTo>
                  <a:lnTo>
                    <a:pt x="129361" y="98143"/>
                  </a:lnTo>
                  <a:cubicBezTo>
                    <a:pt x="131093" y="99772"/>
                    <a:pt x="131827" y="102201"/>
                    <a:pt x="131285" y="104516"/>
                  </a:cubicBezTo>
                  <a:cubicBezTo>
                    <a:pt x="130747" y="106833"/>
                    <a:pt x="129015" y="108687"/>
                    <a:pt x="126741" y="109382"/>
                  </a:cubicBezTo>
                  <a:lnTo>
                    <a:pt x="51871" y="132342"/>
                  </a:lnTo>
                  <a:cubicBezTo>
                    <a:pt x="51236" y="132532"/>
                    <a:pt x="50576" y="132627"/>
                    <a:pt x="49913" y="132625"/>
                  </a:cubicBezTo>
                  <a:close/>
                  <a:moveTo>
                    <a:pt x="22517" y="75558"/>
                  </a:moveTo>
                  <a:lnTo>
                    <a:pt x="52579" y="118163"/>
                  </a:lnTo>
                  <a:lnTo>
                    <a:pt x="111845" y="99989"/>
                  </a:lnTo>
                  <a:lnTo>
                    <a:pt x="33681" y="26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6883678" y="2321459"/>
              <a:ext cx="268582" cy="282185"/>
            </a:xfrm>
            <a:custGeom>
              <a:avLst/>
              <a:gdLst/>
              <a:ahLst/>
              <a:cxnLst/>
              <a:rect l="l" t="t" r="r" b="b"/>
              <a:pathLst>
                <a:path w="459114" h="482367" extrusionOk="0">
                  <a:moveTo>
                    <a:pt x="126064" y="30675"/>
                  </a:moveTo>
                  <a:lnTo>
                    <a:pt x="9302" y="467123"/>
                  </a:lnTo>
                  <a:cubicBezTo>
                    <a:pt x="6728" y="476428"/>
                    <a:pt x="12176" y="486061"/>
                    <a:pt x="21478" y="488646"/>
                  </a:cubicBezTo>
                  <a:cubicBezTo>
                    <a:pt x="23073" y="489083"/>
                    <a:pt x="24725" y="489292"/>
                    <a:pt x="26380" y="489267"/>
                  </a:cubicBezTo>
                  <a:lnTo>
                    <a:pt x="324410" y="486730"/>
                  </a:lnTo>
                  <a:cubicBezTo>
                    <a:pt x="332126" y="486618"/>
                    <a:pt x="338900" y="481568"/>
                    <a:pt x="341210" y="474204"/>
                  </a:cubicBezTo>
                  <a:lnTo>
                    <a:pt x="466402" y="60437"/>
                  </a:lnTo>
                  <a:cubicBezTo>
                    <a:pt x="471569" y="43141"/>
                    <a:pt x="461743" y="24931"/>
                    <a:pt x="444451" y="19753"/>
                  </a:cubicBezTo>
                  <a:cubicBezTo>
                    <a:pt x="441868" y="18983"/>
                    <a:pt x="439200" y="18532"/>
                    <a:pt x="436507" y="18412"/>
                  </a:cubicBezTo>
                  <a:lnTo>
                    <a:pt x="159029" y="6936"/>
                  </a:lnTo>
                  <a:cubicBezTo>
                    <a:pt x="143862" y="6236"/>
                    <a:pt x="130208" y="16068"/>
                    <a:pt x="126064" y="3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6879747" y="2317545"/>
              <a:ext cx="276414" cy="290006"/>
            </a:xfrm>
            <a:custGeom>
              <a:avLst/>
              <a:gdLst/>
              <a:ahLst/>
              <a:cxnLst/>
              <a:rect l="l" t="t" r="r" b="b"/>
              <a:pathLst>
                <a:path w="472503" h="495737" extrusionOk="0">
                  <a:moveTo>
                    <a:pt x="32855" y="502639"/>
                  </a:moveTo>
                  <a:cubicBezTo>
                    <a:pt x="30670" y="502637"/>
                    <a:pt x="28498" y="502342"/>
                    <a:pt x="26390" y="501760"/>
                  </a:cubicBezTo>
                  <a:cubicBezTo>
                    <a:pt x="20204" y="500065"/>
                    <a:pt x="14952" y="495964"/>
                    <a:pt x="11811" y="490371"/>
                  </a:cubicBezTo>
                  <a:cubicBezTo>
                    <a:pt x="8637" y="484802"/>
                    <a:pt x="7825" y="478195"/>
                    <a:pt x="9553" y="472022"/>
                  </a:cubicBezTo>
                  <a:lnTo>
                    <a:pt x="126340" y="35641"/>
                  </a:lnTo>
                  <a:cubicBezTo>
                    <a:pt x="126346" y="35610"/>
                    <a:pt x="126354" y="35579"/>
                    <a:pt x="126365" y="35549"/>
                  </a:cubicBezTo>
                  <a:cubicBezTo>
                    <a:pt x="131329" y="17940"/>
                    <a:pt x="147783" y="6082"/>
                    <a:pt x="166058" y="6945"/>
                  </a:cubicBezTo>
                  <a:lnTo>
                    <a:pt x="443498" y="18425"/>
                  </a:lnTo>
                  <a:cubicBezTo>
                    <a:pt x="446746" y="18565"/>
                    <a:pt x="449964" y="19108"/>
                    <a:pt x="453079" y="20041"/>
                  </a:cubicBezTo>
                  <a:cubicBezTo>
                    <a:pt x="473894" y="26290"/>
                    <a:pt x="485722" y="48211"/>
                    <a:pt x="479517" y="69040"/>
                  </a:cubicBezTo>
                  <a:lnTo>
                    <a:pt x="354320" y="482815"/>
                  </a:lnTo>
                  <a:cubicBezTo>
                    <a:pt x="351180" y="492980"/>
                    <a:pt x="341843" y="499961"/>
                    <a:pt x="331206" y="500098"/>
                  </a:cubicBezTo>
                  <a:lnTo>
                    <a:pt x="33138" y="502639"/>
                  </a:lnTo>
                  <a:close/>
                  <a:moveTo>
                    <a:pt x="139216" y="39140"/>
                  </a:moveTo>
                  <a:lnTo>
                    <a:pt x="22445" y="475534"/>
                  </a:lnTo>
                  <a:cubicBezTo>
                    <a:pt x="21650" y="478316"/>
                    <a:pt x="22008" y="481299"/>
                    <a:pt x="23437" y="483815"/>
                  </a:cubicBezTo>
                  <a:cubicBezTo>
                    <a:pt x="24841" y="486316"/>
                    <a:pt x="27194" y="488149"/>
                    <a:pt x="29960" y="488905"/>
                  </a:cubicBezTo>
                  <a:cubicBezTo>
                    <a:pt x="30952" y="489171"/>
                    <a:pt x="31973" y="489311"/>
                    <a:pt x="33001" y="489322"/>
                  </a:cubicBezTo>
                  <a:lnTo>
                    <a:pt x="331056" y="486781"/>
                  </a:lnTo>
                  <a:cubicBezTo>
                    <a:pt x="335892" y="486707"/>
                    <a:pt x="340133" y="483532"/>
                    <a:pt x="341565" y="478912"/>
                  </a:cubicBezTo>
                  <a:lnTo>
                    <a:pt x="466725" y="65186"/>
                  </a:lnTo>
                  <a:cubicBezTo>
                    <a:pt x="470815" y="51418"/>
                    <a:pt x="462989" y="36938"/>
                    <a:pt x="449230" y="32817"/>
                  </a:cubicBezTo>
                  <a:cubicBezTo>
                    <a:pt x="447175" y="32198"/>
                    <a:pt x="445051" y="31840"/>
                    <a:pt x="442907" y="31750"/>
                  </a:cubicBezTo>
                  <a:lnTo>
                    <a:pt x="165479" y="20279"/>
                  </a:lnTo>
                  <a:cubicBezTo>
                    <a:pt x="153405" y="19698"/>
                    <a:pt x="142522" y="27513"/>
                    <a:pt x="139216" y="39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7007828" y="2457472"/>
              <a:ext cx="163545" cy="119999"/>
            </a:xfrm>
            <a:custGeom>
              <a:avLst/>
              <a:gdLst/>
              <a:ahLst/>
              <a:cxnLst/>
              <a:rect l="l" t="t" r="r" b="b"/>
              <a:pathLst>
                <a:path w="279564" h="205126" extrusionOk="0">
                  <a:moveTo>
                    <a:pt x="255710" y="7238"/>
                  </a:moveTo>
                  <a:cubicBezTo>
                    <a:pt x="255710" y="7238"/>
                    <a:pt x="69656" y="24454"/>
                    <a:pt x="33087" y="32998"/>
                  </a:cubicBezTo>
                  <a:cubicBezTo>
                    <a:pt x="-3481" y="41541"/>
                    <a:pt x="6395" y="70233"/>
                    <a:pt x="27747" y="96125"/>
                  </a:cubicBezTo>
                  <a:cubicBezTo>
                    <a:pt x="49099" y="122018"/>
                    <a:pt x="122107" y="176206"/>
                    <a:pt x="156143" y="196513"/>
                  </a:cubicBezTo>
                  <a:cubicBezTo>
                    <a:pt x="190179" y="216819"/>
                    <a:pt x="224211" y="219448"/>
                    <a:pt x="242497" y="190756"/>
                  </a:cubicBezTo>
                  <a:cubicBezTo>
                    <a:pt x="260784" y="162064"/>
                    <a:pt x="294949" y="27258"/>
                    <a:pt x="287068" y="15778"/>
                  </a:cubicBezTo>
                  <a:cubicBezTo>
                    <a:pt x="279187" y="4298"/>
                    <a:pt x="255710" y="7238"/>
                    <a:pt x="255710" y="7238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7003928" y="2453548"/>
              <a:ext cx="171153" cy="127811"/>
            </a:xfrm>
            <a:custGeom>
              <a:avLst/>
              <a:gdLst/>
              <a:ahLst/>
              <a:cxnLst/>
              <a:rect l="l" t="t" r="r" b="b"/>
              <a:pathLst>
                <a:path w="292570" h="218481" extrusionOk="0">
                  <a:moveTo>
                    <a:pt x="299248" y="18709"/>
                  </a:moveTo>
                  <a:cubicBezTo>
                    <a:pt x="289472" y="4480"/>
                    <a:pt x="264954" y="6900"/>
                    <a:pt x="261664" y="7309"/>
                  </a:cubicBezTo>
                  <a:cubicBezTo>
                    <a:pt x="252683" y="8142"/>
                    <a:pt x="74689" y="24691"/>
                    <a:pt x="38237" y="33209"/>
                  </a:cubicBezTo>
                  <a:cubicBezTo>
                    <a:pt x="23100" y="36746"/>
                    <a:pt x="13636" y="43831"/>
                    <a:pt x="10112" y="54270"/>
                  </a:cubicBezTo>
                  <a:cubicBezTo>
                    <a:pt x="4251" y="71619"/>
                    <a:pt x="17301" y="92567"/>
                    <a:pt x="29273" y="107084"/>
                  </a:cubicBezTo>
                  <a:cubicBezTo>
                    <a:pt x="34796" y="113790"/>
                    <a:pt x="43606" y="122283"/>
                    <a:pt x="54270" y="131572"/>
                  </a:cubicBezTo>
                  <a:cubicBezTo>
                    <a:pt x="55061" y="133163"/>
                    <a:pt x="56463" y="134365"/>
                    <a:pt x="58156" y="134905"/>
                  </a:cubicBezTo>
                  <a:cubicBezTo>
                    <a:pt x="89339" y="161564"/>
                    <a:pt x="133742" y="193638"/>
                    <a:pt x="159402" y="208942"/>
                  </a:cubicBezTo>
                  <a:cubicBezTo>
                    <a:pt x="177846" y="219934"/>
                    <a:pt x="195204" y="225391"/>
                    <a:pt x="210428" y="225383"/>
                  </a:cubicBezTo>
                  <a:cubicBezTo>
                    <a:pt x="229056" y="225383"/>
                    <a:pt x="244494" y="217218"/>
                    <a:pt x="254795" y="201048"/>
                  </a:cubicBezTo>
                  <a:cubicBezTo>
                    <a:pt x="270790" y="175951"/>
                    <a:pt x="310529" y="35150"/>
                    <a:pt x="299248" y="18709"/>
                  </a:cubicBezTo>
                  <a:close/>
                  <a:moveTo>
                    <a:pt x="243548" y="193879"/>
                  </a:moveTo>
                  <a:cubicBezTo>
                    <a:pt x="222829" y="226370"/>
                    <a:pt x="182587" y="207209"/>
                    <a:pt x="166245" y="197470"/>
                  </a:cubicBezTo>
                  <a:cubicBezTo>
                    <a:pt x="147313" y="186190"/>
                    <a:pt x="116897" y="164779"/>
                    <a:pt x="89988" y="143669"/>
                  </a:cubicBezTo>
                  <a:lnTo>
                    <a:pt x="215519" y="178009"/>
                  </a:lnTo>
                  <a:cubicBezTo>
                    <a:pt x="216095" y="178162"/>
                    <a:pt x="216689" y="178241"/>
                    <a:pt x="217285" y="178242"/>
                  </a:cubicBezTo>
                  <a:cubicBezTo>
                    <a:pt x="220291" y="178243"/>
                    <a:pt x="222925" y="176231"/>
                    <a:pt x="223716" y="173331"/>
                  </a:cubicBezTo>
                  <a:cubicBezTo>
                    <a:pt x="224694" y="169783"/>
                    <a:pt x="222610" y="166113"/>
                    <a:pt x="219061" y="165136"/>
                  </a:cubicBezTo>
                  <a:cubicBezTo>
                    <a:pt x="219054" y="165134"/>
                    <a:pt x="219046" y="165131"/>
                    <a:pt x="219038" y="165129"/>
                  </a:cubicBezTo>
                  <a:lnTo>
                    <a:pt x="64633" y="122896"/>
                  </a:lnTo>
                  <a:cubicBezTo>
                    <a:pt x="53853" y="113582"/>
                    <a:pt x="44939" y="105101"/>
                    <a:pt x="39570" y="98586"/>
                  </a:cubicBezTo>
                  <a:cubicBezTo>
                    <a:pt x="32118" y="89560"/>
                    <a:pt x="26998" y="81162"/>
                    <a:pt x="24283" y="73914"/>
                  </a:cubicBezTo>
                  <a:lnTo>
                    <a:pt x="239220" y="129315"/>
                  </a:lnTo>
                  <a:cubicBezTo>
                    <a:pt x="242786" y="130235"/>
                    <a:pt x="246423" y="128090"/>
                    <a:pt x="247343" y="124524"/>
                  </a:cubicBezTo>
                  <a:cubicBezTo>
                    <a:pt x="248263" y="120959"/>
                    <a:pt x="246118" y="117322"/>
                    <a:pt x="242552" y="116402"/>
                  </a:cubicBezTo>
                  <a:lnTo>
                    <a:pt x="22541" y="59673"/>
                  </a:lnTo>
                  <a:cubicBezTo>
                    <a:pt x="22629" y="59306"/>
                    <a:pt x="22641" y="58889"/>
                    <a:pt x="22762" y="58540"/>
                  </a:cubicBezTo>
                  <a:cubicBezTo>
                    <a:pt x="24707" y="52775"/>
                    <a:pt x="30939" y="48622"/>
                    <a:pt x="41273" y="46206"/>
                  </a:cubicBezTo>
                  <a:cubicBezTo>
                    <a:pt x="46126" y="45068"/>
                    <a:pt x="53770" y="43773"/>
                    <a:pt x="63275" y="42382"/>
                  </a:cubicBezTo>
                  <a:lnTo>
                    <a:pt x="252645" y="80704"/>
                  </a:lnTo>
                  <a:cubicBezTo>
                    <a:pt x="253083" y="80793"/>
                    <a:pt x="253528" y="80838"/>
                    <a:pt x="253974" y="80837"/>
                  </a:cubicBezTo>
                  <a:cubicBezTo>
                    <a:pt x="257155" y="80836"/>
                    <a:pt x="259892" y="78588"/>
                    <a:pt x="260510" y="75468"/>
                  </a:cubicBezTo>
                  <a:cubicBezTo>
                    <a:pt x="261246" y="71862"/>
                    <a:pt x="258920" y="68341"/>
                    <a:pt x="255314" y="67604"/>
                  </a:cubicBezTo>
                  <a:cubicBezTo>
                    <a:pt x="255306" y="67602"/>
                    <a:pt x="255298" y="67601"/>
                    <a:pt x="255290" y="67599"/>
                  </a:cubicBezTo>
                  <a:lnTo>
                    <a:pt x="104301" y="37058"/>
                  </a:lnTo>
                  <a:cubicBezTo>
                    <a:pt x="170840" y="29144"/>
                    <a:pt x="261693" y="20713"/>
                    <a:pt x="263005" y="20592"/>
                  </a:cubicBezTo>
                  <a:lnTo>
                    <a:pt x="263205" y="20567"/>
                  </a:lnTo>
                  <a:cubicBezTo>
                    <a:pt x="265176" y="20354"/>
                    <a:pt x="267158" y="20251"/>
                    <a:pt x="269141" y="20259"/>
                  </a:cubicBezTo>
                  <a:cubicBezTo>
                    <a:pt x="275805" y="20259"/>
                    <a:pt x="284869" y="21296"/>
                    <a:pt x="287935" y="25674"/>
                  </a:cubicBezTo>
                  <a:cubicBezTo>
                    <a:pt x="292621" y="39695"/>
                    <a:pt x="261214" y="166142"/>
                    <a:pt x="243548" y="193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5852354" y="1624168"/>
              <a:ext cx="288031" cy="420816"/>
            </a:xfrm>
            <a:custGeom>
              <a:avLst/>
              <a:gdLst/>
              <a:ahLst/>
              <a:cxnLst/>
              <a:rect l="l" t="t" r="r" b="b"/>
              <a:pathLst>
                <a:path w="492360" h="719344" extrusionOk="0">
                  <a:moveTo>
                    <a:pt x="501025" y="602548"/>
                  </a:moveTo>
                  <a:lnTo>
                    <a:pt x="225413" y="282224"/>
                  </a:lnTo>
                  <a:cubicBezTo>
                    <a:pt x="225413" y="282224"/>
                    <a:pt x="122244" y="98174"/>
                    <a:pt x="78602" y="46518"/>
                  </a:cubicBezTo>
                  <a:cubicBezTo>
                    <a:pt x="34961" y="-5138"/>
                    <a:pt x="8664" y="2343"/>
                    <a:pt x="8664" y="20763"/>
                  </a:cubicBezTo>
                  <a:cubicBezTo>
                    <a:pt x="8664" y="39182"/>
                    <a:pt x="48702" y="68666"/>
                    <a:pt x="63919" y="90697"/>
                  </a:cubicBezTo>
                  <a:cubicBezTo>
                    <a:pt x="75620" y="110628"/>
                    <a:pt x="85492" y="131581"/>
                    <a:pt x="93414" y="153295"/>
                  </a:cubicBezTo>
                  <a:lnTo>
                    <a:pt x="49240" y="249101"/>
                  </a:lnTo>
                  <a:cubicBezTo>
                    <a:pt x="74824" y="275135"/>
                    <a:pt x="101874" y="299686"/>
                    <a:pt x="130254" y="322642"/>
                  </a:cubicBezTo>
                  <a:cubicBezTo>
                    <a:pt x="144783" y="331931"/>
                    <a:pt x="161032" y="338196"/>
                    <a:pt x="178036" y="341061"/>
                  </a:cubicBezTo>
                  <a:lnTo>
                    <a:pt x="359416" y="726245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5848451" y="1620263"/>
              <a:ext cx="295840" cy="428644"/>
            </a:xfrm>
            <a:custGeom>
              <a:avLst/>
              <a:gdLst/>
              <a:ahLst/>
              <a:cxnLst/>
              <a:rect l="l" t="t" r="r" b="b"/>
              <a:pathLst>
                <a:path w="505709" h="732725" extrusionOk="0">
                  <a:moveTo>
                    <a:pt x="366089" y="739626"/>
                  </a:moveTo>
                  <a:cubicBezTo>
                    <a:pt x="365631" y="739626"/>
                    <a:pt x="365173" y="739580"/>
                    <a:pt x="364723" y="739480"/>
                  </a:cubicBezTo>
                  <a:cubicBezTo>
                    <a:pt x="362674" y="739051"/>
                    <a:pt x="360945" y="737689"/>
                    <a:pt x="360053" y="735794"/>
                  </a:cubicBezTo>
                  <a:lnTo>
                    <a:pt x="180131" y="353713"/>
                  </a:lnTo>
                  <a:cubicBezTo>
                    <a:pt x="163486" y="350481"/>
                    <a:pt x="147607" y="344120"/>
                    <a:pt x="133332" y="334969"/>
                  </a:cubicBezTo>
                  <a:cubicBezTo>
                    <a:pt x="104532" y="311738"/>
                    <a:pt x="77094" y="286870"/>
                    <a:pt x="51152" y="260486"/>
                  </a:cubicBezTo>
                  <a:cubicBezTo>
                    <a:pt x="49202" y="258508"/>
                    <a:pt x="48686" y="255533"/>
                    <a:pt x="49848" y="253013"/>
                  </a:cubicBezTo>
                  <a:lnTo>
                    <a:pt x="92869" y="159707"/>
                  </a:lnTo>
                  <a:cubicBezTo>
                    <a:pt x="85242" y="139292"/>
                    <a:pt x="75865" y="119573"/>
                    <a:pt x="64839" y="100770"/>
                  </a:cubicBezTo>
                  <a:cubicBezTo>
                    <a:pt x="59737" y="93418"/>
                    <a:pt x="50564" y="84133"/>
                    <a:pt x="41696" y="75157"/>
                  </a:cubicBezTo>
                  <a:cubicBezTo>
                    <a:pt x="24705" y="57958"/>
                    <a:pt x="8664" y="41712"/>
                    <a:pt x="8664" y="27454"/>
                  </a:cubicBezTo>
                  <a:cubicBezTo>
                    <a:pt x="8664" y="18336"/>
                    <a:pt x="13379" y="11163"/>
                    <a:pt x="21277" y="8293"/>
                  </a:cubicBezTo>
                  <a:cubicBezTo>
                    <a:pt x="38164" y="2065"/>
                    <a:pt x="63348" y="16932"/>
                    <a:pt x="90369" y="48923"/>
                  </a:cubicBezTo>
                  <a:cubicBezTo>
                    <a:pt x="133932" y="100474"/>
                    <a:pt x="233686" y="278139"/>
                    <a:pt x="237910" y="285671"/>
                  </a:cubicBezTo>
                  <a:lnTo>
                    <a:pt x="512755" y="604903"/>
                  </a:lnTo>
                  <a:cubicBezTo>
                    <a:pt x="515150" y="607681"/>
                    <a:pt x="514854" y="611867"/>
                    <a:pt x="512089" y="614279"/>
                  </a:cubicBezTo>
                  <a:lnTo>
                    <a:pt x="370463" y="737993"/>
                  </a:lnTo>
                  <a:cubicBezTo>
                    <a:pt x="369247" y="739047"/>
                    <a:pt x="367697" y="739626"/>
                    <a:pt x="366089" y="739626"/>
                  </a:cubicBezTo>
                  <a:close/>
                  <a:moveTo>
                    <a:pt x="63906" y="254405"/>
                  </a:moveTo>
                  <a:cubicBezTo>
                    <a:pt x="88362" y="279039"/>
                    <a:pt x="114142" y="302320"/>
                    <a:pt x="141126" y="324155"/>
                  </a:cubicBezTo>
                  <a:cubicBezTo>
                    <a:pt x="154738" y="332753"/>
                    <a:pt x="169938" y="338543"/>
                    <a:pt x="185821" y="341179"/>
                  </a:cubicBezTo>
                  <a:cubicBezTo>
                    <a:pt x="187979" y="341546"/>
                    <a:pt x="189820" y="342946"/>
                    <a:pt x="190749" y="344928"/>
                  </a:cubicBezTo>
                  <a:lnTo>
                    <a:pt x="368368" y="722115"/>
                  </a:lnTo>
                  <a:lnTo>
                    <a:pt x="498330" y="608573"/>
                  </a:lnTo>
                  <a:lnTo>
                    <a:pt x="227042" y="293248"/>
                  </a:lnTo>
                  <a:cubicBezTo>
                    <a:pt x="225251" y="290332"/>
                    <a:pt x="122906" y="108076"/>
                    <a:pt x="80193" y="57483"/>
                  </a:cubicBezTo>
                  <a:cubicBezTo>
                    <a:pt x="51368" y="23359"/>
                    <a:pt x="32507" y="18361"/>
                    <a:pt x="25880" y="20764"/>
                  </a:cubicBezTo>
                  <a:cubicBezTo>
                    <a:pt x="23318" y="21701"/>
                    <a:pt x="22023" y="23938"/>
                    <a:pt x="22023" y="27429"/>
                  </a:cubicBezTo>
                  <a:cubicBezTo>
                    <a:pt x="22023" y="36206"/>
                    <a:pt x="38201" y="52592"/>
                    <a:pt x="51206" y="65751"/>
                  </a:cubicBezTo>
                  <a:cubicBezTo>
                    <a:pt x="60478" y="75136"/>
                    <a:pt x="70063" y="84837"/>
                    <a:pt x="76090" y="93572"/>
                  </a:cubicBezTo>
                  <a:cubicBezTo>
                    <a:pt x="88108" y="113975"/>
                    <a:pt x="98242" y="135431"/>
                    <a:pt x="106369" y="157670"/>
                  </a:cubicBezTo>
                  <a:cubicBezTo>
                    <a:pt x="106977" y="159328"/>
                    <a:pt x="106902" y="161157"/>
                    <a:pt x="106161" y="162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5851914" y="1688073"/>
              <a:ext cx="81825" cy="101190"/>
            </a:xfrm>
            <a:custGeom>
              <a:avLst/>
              <a:gdLst/>
              <a:ahLst/>
              <a:cxnLst/>
              <a:rect l="l" t="t" r="r" b="b"/>
              <a:pathLst>
                <a:path w="139871" h="172974" extrusionOk="0">
                  <a:moveTo>
                    <a:pt x="69938" y="0"/>
                  </a:moveTo>
                  <a:lnTo>
                    <a:pt x="139872" y="88353"/>
                  </a:lnTo>
                  <a:lnTo>
                    <a:pt x="77277" y="172975"/>
                  </a:lnTo>
                  <a:lnTo>
                    <a:pt x="0" y="128796"/>
                  </a:lnTo>
                  <a:lnTo>
                    <a:pt x="69938" y="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5843844" y="1682391"/>
              <a:ext cx="89640" cy="108994"/>
            </a:xfrm>
            <a:custGeom>
              <a:avLst/>
              <a:gdLst/>
              <a:ahLst/>
              <a:cxnLst/>
              <a:rect l="l" t="t" r="r" b="b"/>
              <a:pathLst>
                <a:path w="153231" h="186314" extrusionOk="0">
                  <a:moveTo>
                    <a:pt x="160451" y="97772"/>
                  </a:moveTo>
                  <a:lnTo>
                    <a:pt x="90517" y="9423"/>
                  </a:lnTo>
                  <a:cubicBezTo>
                    <a:pt x="89117" y="7678"/>
                    <a:pt x="86939" y="6740"/>
                    <a:pt x="84710" y="6924"/>
                  </a:cubicBezTo>
                  <a:cubicBezTo>
                    <a:pt x="82473" y="7115"/>
                    <a:pt x="80486" y="8415"/>
                    <a:pt x="79416" y="10385"/>
                  </a:cubicBezTo>
                  <a:lnTo>
                    <a:pt x="9478" y="139177"/>
                  </a:lnTo>
                  <a:cubicBezTo>
                    <a:pt x="7741" y="142368"/>
                    <a:pt x="8874" y="146358"/>
                    <a:pt x="12031" y="148158"/>
                  </a:cubicBezTo>
                  <a:lnTo>
                    <a:pt x="89309" y="192336"/>
                  </a:lnTo>
                  <a:cubicBezTo>
                    <a:pt x="90312" y="192915"/>
                    <a:pt x="91454" y="193215"/>
                    <a:pt x="92612" y="193215"/>
                  </a:cubicBezTo>
                  <a:cubicBezTo>
                    <a:pt x="94732" y="193219"/>
                    <a:pt x="96727" y="192216"/>
                    <a:pt x="97985" y="190512"/>
                  </a:cubicBezTo>
                  <a:lnTo>
                    <a:pt x="160580" y="105891"/>
                  </a:lnTo>
                  <a:cubicBezTo>
                    <a:pt x="162379" y="103466"/>
                    <a:pt x="162329" y="100138"/>
                    <a:pt x="160451" y="97772"/>
                  </a:cubicBezTo>
                  <a:close/>
                  <a:moveTo>
                    <a:pt x="115209" y="144775"/>
                  </a:moveTo>
                  <a:lnTo>
                    <a:pt x="47958" y="96281"/>
                  </a:lnTo>
                  <a:lnTo>
                    <a:pt x="62512" y="69480"/>
                  </a:lnTo>
                  <a:lnTo>
                    <a:pt x="129189" y="125885"/>
                  </a:lnTo>
                  <a:close/>
                  <a:moveTo>
                    <a:pt x="90783" y="177799"/>
                  </a:moveTo>
                  <a:lnTo>
                    <a:pt x="24323" y="139806"/>
                  </a:lnTo>
                  <a:lnTo>
                    <a:pt x="41535" y="108111"/>
                  </a:lnTo>
                  <a:lnTo>
                    <a:pt x="107270" y="155510"/>
                  </a:lnTo>
                  <a:close/>
                  <a:moveTo>
                    <a:pt x="137141" y="115130"/>
                  </a:moveTo>
                  <a:lnTo>
                    <a:pt x="69019" y="57501"/>
                  </a:lnTo>
                  <a:lnTo>
                    <a:pt x="86326" y="25635"/>
                  </a:lnTo>
                  <a:lnTo>
                    <a:pt x="146817" y="1020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5889077" y="1681689"/>
              <a:ext cx="90062" cy="103681"/>
            </a:xfrm>
            <a:custGeom>
              <a:avLst/>
              <a:gdLst/>
              <a:ahLst/>
              <a:cxnLst/>
              <a:rect l="l" t="t" r="r" b="b"/>
              <a:pathLst>
                <a:path w="153952" h="177233" extrusionOk="0">
                  <a:moveTo>
                    <a:pt x="162616" y="184135"/>
                  </a:moveTo>
                  <a:cubicBezTo>
                    <a:pt x="162616" y="184135"/>
                    <a:pt x="118433" y="14763"/>
                    <a:pt x="100022" y="7407"/>
                  </a:cubicBezTo>
                  <a:cubicBezTo>
                    <a:pt x="85739" y="1667"/>
                    <a:pt x="37828" y="46246"/>
                    <a:pt x="17005" y="66531"/>
                  </a:cubicBezTo>
                  <a:cubicBezTo>
                    <a:pt x="8769" y="74329"/>
                    <a:pt x="6362" y="86480"/>
                    <a:pt x="10998" y="96831"/>
                  </a:cubicBezTo>
                  <a:cubicBezTo>
                    <a:pt x="13047" y="102200"/>
                    <a:pt x="18712" y="105262"/>
                    <a:pt x="24327" y="104037"/>
                  </a:cubicBezTo>
                  <a:cubicBezTo>
                    <a:pt x="42747" y="100288"/>
                    <a:pt x="77716" y="73604"/>
                    <a:pt x="77716" y="73604"/>
                  </a:cubicBezTo>
                  <a:cubicBezTo>
                    <a:pt x="77716" y="73604"/>
                    <a:pt x="63033" y="161962"/>
                    <a:pt x="103475" y="184118"/>
                  </a:cubicBezTo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5885155" y="1677699"/>
              <a:ext cx="97893" cy="111576"/>
            </a:xfrm>
            <a:custGeom>
              <a:avLst/>
              <a:gdLst/>
              <a:ahLst/>
              <a:cxnLst/>
              <a:rect l="l" t="t" r="r" b="b"/>
              <a:pathLst>
                <a:path w="167339" h="190729" extrusionOk="0">
                  <a:moveTo>
                    <a:pt x="169319" y="197630"/>
                  </a:moveTo>
                  <a:cubicBezTo>
                    <a:pt x="166278" y="197630"/>
                    <a:pt x="163625" y="195573"/>
                    <a:pt x="162867" y="192632"/>
                  </a:cubicBezTo>
                  <a:cubicBezTo>
                    <a:pt x="142165" y="113267"/>
                    <a:pt x="114485" y="27113"/>
                    <a:pt x="104005" y="20315"/>
                  </a:cubicBezTo>
                  <a:cubicBezTo>
                    <a:pt x="99723" y="19066"/>
                    <a:pt x="78179" y="29596"/>
                    <a:pt x="28369" y="78140"/>
                  </a:cubicBezTo>
                  <a:cubicBezTo>
                    <a:pt x="22154" y="83988"/>
                    <a:pt x="20313" y="93131"/>
                    <a:pt x="23787" y="100929"/>
                  </a:cubicBezTo>
                  <a:cubicBezTo>
                    <a:pt x="24815" y="103595"/>
                    <a:pt x="27215" y="104886"/>
                    <a:pt x="29618" y="104353"/>
                  </a:cubicBezTo>
                  <a:cubicBezTo>
                    <a:pt x="43593" y="101512"/>
                    <a:pt x="70998" y="82276"/>
                    <a:pt x="80387" y="75128"/>
                  </a:cubicBezTo>
                  <a:cubicBezTo>
                    <a:pt x="82561" y="73462"/>
                    <a:pt x="85540" y="73296"/>
                    <a:pt x="87885" y="74712"/>
                  </a:cubicBezTo>
                  <a:cubicBezTo>
                    <a:pt x="90226" y="76120"/>
                    <a:pt x="91471" y="78819"/>
                    <a:pt x="91025" y="81514"/>
                  </a:cubicBezTo>
                  <a:cubicBezTo>
                    <a:pt x="87172" y="104807"/>
                    <a:pt x="83686" y="168801"/>
                    <a:pt x="113402" y="185088"/>
                  </a:cubicBezTo>
                  <a:cubicBezTo>
                    <a:pt x="116635" y="186850"/>
                    <a:pt x="117822" y="190899"/>
                    <a:pt x="116060" y="194131"/>
                  </a:cubicBezTo>
                  <a:cubicBezTo>
                    <a:pt x="116060" y="194135"/>
                    <a:pt x="116056" y="194144"/>
                    <a:pt x="116052" y="194148"/>
                  </a:cubicBezTo>
                  <a:cubicBezTo>
                    <a:pt x="114285" y="197376"/>
                    <a:pt x="110237" y="198567"/>
                    <a:pt x="107008" y="196801"/>
                  </a:cubicBezTo>
                  <a:cubicBezTo>
                    <a:pt x="107004" y="196797"/>
                    <a:pt x="106996" y="196797"/>
                    <a:pt x="106992" y="196793"/>
                  </a:cubicBezTo>
                  <a:cubicBezTo>
                    <a:pt x="73455" y="178415"/>
                    <a:pt x="73714" y="122231"/>
                    <a:pt x="76042" y="94710"/>
                  </a:cubicBezTo>
                  <a:cubicBezTo>
                    <a:pt x="63712" y="103191"/>
                    <a:pt x="45101" y="114817"/>
                    <a:pt x="32384" y="117404"/>
                  </a:cubicBezTo>
                  <a:cubicBezTo>
                    <a:pt x="23570" y="119236"/>
                    <a:pt x="14718" y="114421"/>
                    <a:pt x="11474" y="106024"/>
                  </a:cubicBezTo>
                  <a:cubicBezTo>
                    <a:pt x="5829" y="93469"/>
                    <a:pt x="8845" y="78244"/>
                    <a:pt x="19121" y="68505"/>
                  </a:cubicBezTo>
                  <a:cubicBezTo>
                    <a:pt x="89343" y="88"/>
                    <a:pt x="103780" y="5848"/>
                    <a:pt x="109212" y="8035"/>
                  </a:cubicBezTo>
                  <a:cubicBezTo>
                    <a:pt x="128652" y="15787"/>
                    <a:pt x="162242" y="137352"/>
                    <a:pt x="175784" y="189258"/>
                  </a:cubicBezTo>
                  <a:cubicBezTo>
                    <a:pt x="176717" y="192819"/>
                    <a:pt x="174589" y="196460"/>
                    <a:pt x="171027" y="197397"/>
                  </a:cubicBezTo>
                  <a:cubicBezTo>
                    <a:pt x="171023" y="197397"/>
                    <a:pt x="171015" y="197401"/>
                    <a:pt x="171006" y="197401"/>
                  </a:cubicBezTo>
                  <a:cubicBezTo>
                    <a:pt x="170456" y="197547"/>
                    <a:pt x="169890" y="197622"/>
                    <a:pt x="169319" y="197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7149022" y="1158347"/>
              <a:ext cx="276551" cy="203867"/>
            </a:xfrm>
            <a:custGeom>
              <a:avLst/>
              <a:gdLst/>
              <a:ahLst/>
              <a:cxnLst/>
              <a:rect l="l" t="t" r="r" b="b"/>
              <a:pathLst>
                <a:path w="472737" h="348490" extrusionOk="0">
                  <a:moveTo>
                    <a:pt x="439360" y="6901"/>
                  </a:moveTo>
                  <a:lnTo>
                    <a:pt x="51256" y="6901"/>
                  </a:lnTo>
                  <a:cubicBezTo>
                    <a:pt x="27740" y="6893"/>
                    <a:pt x="8671" y="25954"/>
                    <a:pt x="8664" y="49468"/>
                  </a:cubicBezTo>
                  <a:cubicBezTo>
                    <a:pt x="8664" y="49472"/>
                    <a:pt x="8664" y="49476"/>
                    <a:pt x="8664" y="49480"/>
                  </a:cubicBezTo>
                  <a:lnTo>
                    <a:pt x="8664" y="49480"/>
                  </a:lnTo>
                  <a:lnTo>
                    <a:pt x="8664" y="211517"/>
                  </a:lnTo>
                  <a:cubicBezTo>
                    <a:pt x="8669" y="235030"/>
                    <a:pt x="27734" y="254087"/>
                    <a:pt x="51248" y="254083"/>
                  </a:cubicBezTo>
                  <a:cubicBezTo>
                    <a:pt x="51250" y="254083"/>
                    <a:pt x="51253" y="254083"/>
                    <a:pt x="51256" y="254083"/>
                  </a:cubicBezTo>
                  <a:lnTo>
                    <a:pt x="394906" y="254083"/>
                  </a:lnTo>
                  <a:lnTo>
                    <a:pt x="481402" y="355391"/>
                  </a:lnTo>
                  <a:lnTo>
                    <a:pt x="481402" y="49480"/>
                  </a:lnTo>
                  <a:cubicBezTo>
                    <a:pt x="481477" y="26141"/>
                    <a:pt x="462699" y="7122"/>
                    <a:pt x="439360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7201943" y="1194964"/>
              <a:ext cx="166616" cy="68698"/>
            </a:xfrm>
            <a:custGeom>
              <a:avLst/>
              <a:gdLst/>
              <a:ahLst/>
              <a:cxnLst/>
              <a:rect l="l" t="t" r="r" b="b"/>
              <a:pathLst>
                <a:path w="284813" h="117432" extrusionOk="0">
                  <a:moveTo>
                    <a:pt x="293477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77" y="6901"/>
                  </a:lnTo>
                  <a:close/>
                  <a:moveTo>
                    <a:pt x="293477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77" y="72265"/>
                  </a:lnTo>
                  <a:close/>
                  <a:moveTo>
                    <a:pt x="293477" y="111004"/>
                  </a:moveTo>
                  <a:lnTo>
                    <a:pt x="8664" y="111004"/>
                  </a:lnTo>
                  <a:lnTo>
                    <a:pt x="8664" y="124333"/>
                  </a:lnTo>
                  <a:lnTo>
                    <a:pt x="293477" y="1243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268435" y="2165133"/>
              <a:ext cx="276790" cy="203862"/>
            </a:xfrm>
            <a:custGeom>
              <a:avLst/>
              <a:gdLst/>
              <a:ahLst/>
              <a:cxnLst/>
              <a:rect l="l" t="t" r="r" b="b"/>
              <a:pathLst>
                <a:path w="473145" h="348482" extrusionOk="0">
                  <a:moveTo>
                    <a:pt x="51239" y="6901"/>
                  </a:moveTo>
                  <a:lnTo>
                    <a:pt x="439226" y="6901"/>
                  </a:lnTo>
                  <a:cubicBezTo>
                    <a:pt x="462740" y="6897"/>
                    <a:pt x="481806" y="25962"/>
                    <a:pt x="481810" y="49476"/>
                  </a:cubicBezTo>
                  <a:lnTo>
                    <a:pt x="481810" y="49476"/>
                  </a:lnTo>
                  <a:lnTo>
                    <a:pt x="481810" y="211512"/>
                  </a:lnTo>
                  <a:cubicBezTo>
                    <a:pt x="481802" y="235025"/>
                    <a:pt x="462740" y="254081"/>
                    <a:pt x="439226" y="254079"/>
                  </a:cubicBezTo>
                  <a:lnTo>
                    <a:pt x="95551" y="254079"/>
                  </a:lnTo>
                  <a:lnTo>
                    <a:pt x="8664" y="355383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8325724" y="2201748"/>
              <a:ext cx="166542" cy="68610"/>
            </a:xfrm>
            <a:custGeom>
              <a:avLst/>
              <a:gdLst/>
              <a:ahLst/>
              <a:cxnLst/>
              <a:rect l="l" t="t" r="r" b="b"/>
              <a:pathLst>
                <a:path w="284688" h="117282" extrusionOk="0">
                  <a:moveTo>
                    <a:pt x="293352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352" y="6901"/>
                  </a:lnTo>
                  <a:close/>
                  <a:moveTo>
                    <a:pt x="293352" y="58940"/>
                  </a:moveTo>
                  <a:lnTo>
                    <a:pt x="8664" y="58940"/>
                  </a:lnTo>
                  <a:lnTo>
                    <a:pt x="8664" y="72269"/>
                  </a:lnTo>
                  <a:lnTo>
                    <a:pt x="293352" y="72269"/>
                  </a:lnTo>
                  <a:close/>
                  <a:moveTo>
                    <a:pt x="293352" y="110854"/>
                  </a:moveTo>
                  <a:lnTo>
                    <a:pt x="8664" y="110854"/>
                  </a:lnTo>
                  <a:lnTo>
                    <a:pt x="8664" y="124184"/>
                  </a:lnTo>
                  <a:lnTo>
                    <a:pt x="293352" y="124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5080191" y="2240685"/>
              <a:ext cx="277021" cy="203864"/>
            </a:xfrm>
            <a:custGeom>
              <a:avLst/>
              <a:gdLst/>
              <a:ahLst/>
              <a:cxnLst/>
              <a:rect l="l" t="t" r="r" b="b"/>
              <a:pathLst>
                <a:path w="473541" h="348486" extrusionOk="0">
                  <a:moveTo>
                    <a:pt x="439360" y="6905"/>
                  </a:moveTo>
                  <a:lnTo>
                    <a:pt x="51239" y="6905"/>
                  </a:lnTo>
                  <a:cubicBezTo>
                    <a:pt x="27800" y="6830"/>
                    <a:pt x="8739" y="25775"/>
                    <a:pt x="8664" y="49214"/>
                  </a:cubicBezTo>
                  <a:lnTo>
                    <a:pt x="8664" y="211508"/>
                  </a:lnTo>
                  <a:cubicBezTo>
                    <a:pt x="8664" y="234948"/>
                    <a:pt x="27667" y="253950"/>
                    <a:pt x="51106" y="253950"/>
                  </a:cubicBezTo>
                  <a:lnTo>
                    <a:pt x="394918" y="253950"/>
                  </a:lnTo>
                  <a:lnTo>
                    <a:pt x="482206" y="355387"/>
                  </a:lnTo>
                  <a:lnTo>
                    <a:pt x="482206" y="49347"/>
                  </a:lnTo>
                  <a:cubicBezTo>
                    <a:pt x="482201" y="25908"/>
                    <a:pt x="463203" y="6905"/>
                    <a:pt x="439764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5133110" y="2277302"/>
              <a:ext cx="166618" cy="68622"/>
            </a:xfrm>
            <a:custGeom>
              <a:avLst/>
              <a:gdLst/>
              <a:ahLst/>
              <a:cxnLst/>
              <a:rect l="l" t="t" r="r" b="b"/>
              <a:pathLst>
                <a:path w="284817" h="117303" extrusionOk="0">
                  <a:moveTo>
                    <a:pt x="293481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81" y="6901"/>
                  </a:lnTo>
                  <a:close/>
                  <a:moveTo>
                    <a:pt x="293481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81" y="72265"/>
                  </a:lnTo>
                  <a:close/>
                  <a:moveTo>
                    <a:pt x="293481" y="110854"/>
                  </a:moveTo>
                  <a:lnTo>
                    <a:pt x="8664" y="110854"/>
                  </a:lnTo>
                  <a:lnTo>
                    <a:pt x="8664" y="124204"/>
                  </a:lnTo>
                  <a:lnTo>
                    <a:pt x="293481" y="124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6373495" y="2869859"/>
              <a:ext cx="276873" cy="203623"/>
            </a:xfrm>
            <a:custGeom>
              <a:avLst/>
              <a:gdLst/>
              <a:ahLst/>
              <a:cxnLst/>
              <a:rect l="l" t="t" r="r" b="b"/>
              <a:pathLst>
                <a:path w="473287" h="348073" extrusionOk="0">
                  <a:moveTo>
                    <a:pt x="51252" y="6901"/>
                  </a:moveTo>
                  <a:lnTo>
                    <a:pt x="439376" y="6901"/>
                  </a:lnTo>
                  <a:cubicBezTo>
                    <a:pt x="462890" y="6901"/>
                    <a:pt x="481952" y="25962"/>
                    <a:pt x="481952" y="49476"/>
                  </a:cubicBezTo>
                  <a:lnTo>
                    <a:pt x="481952" y="49476"/>
                  </a:lnTo>
                  <a:lnTo>
                    <a:pt x="481952" y="211096"/>
                  </a:lnTo>
                  <a:cubicBezTo>
                    <a:pt x="481952" y="234610"/>
                    <a:pt x="462890" y="253671"/>
                    <a:pt x="439376" y="253675"/>
                  </a:cubicBezTo>
                  <a:lnTo>
                    <a:pt x="95685" y="253675"/>
                  </a:lnTo>
                  <a:lnTo>
                    <a:pt x="8664" y="354975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6369600" y="2865956"/>
              <a:ext cx="284670" cy="218066"/>
            </a:xfrm>
            <a:custGeom>
              <a:avLst/>
              <a:gdLst/>
              <a:ahLst/>
              <a:cxnLst/>
              <a:rect l="l" t="t" r="r" b="b"/>
              <a:pathLst>
                <a:path w="486616" h="372762" extrusionOk="0">
                  <a:moveTo>
                    <a:pt x="8664" y="379663"/>
                  </a:moveTo>
                  <a:lnTo>
                    <a:pt x="8664" y="56149"/>
                  </a:lnTo>
                  <a:cubicBezTo>
                    <a:pt x="8693" y="28961"/>
                    <a:pt x="30724" y="6930"/>
                    <a:pt x="57912" y="6901"/>
                  </a:cubicBezTo>
                  <a:lnTo>
                    <a:pt x="446033" y="6901"/>
                  </a:lnTo>
                  <a:cubicBezTo>
                    <a:pt x="473221" y="6930"/>
                    <a:pt x="495252" y="28961"/>
                    <a:pt x="495281" y="56149"/>
                  </a:cubicBezTo>
                  <a:lnTo>
                    <a:pt x="495281" y="217769"/>
                  </a:lnTo>
                  <a:cubicBezTo>
                    <a:pt x="495252" y="244957"/>
                    <a:pt x="473221" y="266988"/>
                    <a:pt x="446033" y="267017"/>
                  </a:cubicBezTo>
                  <a:lnTo>
                    <a:pt x="105419" y="267017"/>
                  </a:lnTo>
                  <a:close/>
                  <a:moveTo>
                    <a:pt x="57912" y="20247"/>
                  </a:moveTo>
                  <a:cubicBezTo>
                    <a:pt x="38093" y="20268"/>
                    <a:pt x="22031" y="36330"/>
                    <a:pt x="22010" y="56149"/>
                  </a:cubicBezTo>
                  <a:lnTo>
                    <a:pt x="22010" y="343649"/>
                  </a:lnTo>
                  <a:lnTo>
                    <a:pt x="99292" y="253675"/>
                  </a:lnTo>
                  <a:lnTo>
                    <a:pt x="446033" y="253675"/>
                  </a:lnTo>
                  <a:cubicBezTo>
                    <a:pt x="465852" y="253654"/>
                    <a:pt x="481914" y="237592"/>
                    <a:pt x="481935" y="217773"/>
                  </a:cubicBezTo>
                  <a:lnTo>
                    <a:pt x="481935" y="56153"/>
                  </a:lnTo>
                  <a:cubicBezTo>
                    <a:pt x="481914" y="36334"/>
                    <a:pt x="465852" y="20272"/>
                    <a:pt x="446033" y="202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6430794" y="2906464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6430794" y="2936906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6430794" y="2967345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7435313" y="2258793"/>
              <a:ext cx="204252" cy="167946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7431411" y="2254891"/>
              <a:ext cx="212059" cy="175756"/>
            </a:xfrm>
            <a:custGeom>
              <a:avLst/>
              <a:gdLst/>
              <a:ahLst/>
              <a:cxnLst/>
              <a:rect l="l" t="t" r="r" b="b"/>
              <a:pathLst>
                <a:path w="362494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59" y="307339"/>
                  </a:lnTo>
                  <a:lnTo>
                    <a:pt x="371159" y="6901"/>
                  </a:lnTo>
                  <a:close/>
                  <a:moveTo>
                    <a:pt x="357813" y="20230"/>
                  </a:moveTo>
                  <a:lnTo>
                    <a:pt x="357813" y="215136"/>
                  </a:lnTo>
                  <a:lnTo>
                    <a:pt x="298392" y="144607"/>
                  </a:lnTo>
                  <a:lnTo>
                    <a:pt x="231516" y="180076"/>
                  </a:lnTo>
                  <a:lnTo>
                    <a:pt x="152156" y="72861"/>
                  </a:lnTo>
                  <a:lnTo>
                    <a:pt x="22014" y="156953"/>
                  </a:lnTo>
                  <a:lnTo>
                    <a:pt x="22014" y="20247"/>
                  </a:lnTo>
                  <a:close/>
                  <a:moveTo>
                    <a:pt x="22014" y="293993"/>
                  </a:moveTo>
                  <a:lnTo>
                    <a:pt x="22014" y="173157"/>
                  </a:lnTo>
                  <a:lnTo>
                    <a:pt x="148819" y="91222"/>
                  </a:lnTo>
                  <a:lnTo>
                    <a:pt x="227546" y="197583"/>
                  </a:lnTo>
                  <a:lnTo>
                    <a:pt x="295068" y="161760"/>
                  </a:lnTo>
                  <a:lnTo>
                    <a:pt x="354788" y="232652"/>
                  </a:lnTo>
                  <a:lnTo>
                    <a:pt x="357825" y="230094"/>
                  </a:lnTo>
                  <a:lnTo>
                    <a:pt x="357825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7560665" y="2270732"/>
              <a:ext cx="57776" cy="57776"/>
            </a:xfrm>
            <a:custGeom>
              <a:avLst/>
              <a:gdLst/>
              <a:ahLst/>
              <a:cxnLst/>
              <a:rect l="l" t="t" r="r" b="b"/>
              <a:pathLst>
                <a:path w="98762" h="98762" extrusionOk="0">
                  <a:moveTo>
                    <a:pt x="58050" y="105664"/>
                  </a:moveTo>
                  <a:cubicBezTo>
                    <a:pt x="30787" y="105636"/>
                    <a:pt x="8693" y="83542"/>
                    <a:pt x="8664" y="56278"/>
                  </a:cubicBezTo>
                  <a:cubicBezTo>
                    <a:pt x="8697" y="29018"/>
                    <a:pt x="30791" y="6928"/>
                    <a:pt x="58050" y="6901"/>
                  </a:cubicBezTo>
                  <a:cubicBezTo>
                    <a:pt x="85342" y="6984"/>
                    <a:pt x="107427" y="29136"/>
                    <a:pt x="107427" y="56278"/>
                  </a:cubicBezTo>
                  <a:cubicBezTo>
                    <a:pt x="107398" y="83539"/>
                    <a:pt x="85308" y="105632"/>
                    <a:pt x="58050" y="105664"/>
                  </a:cubicBezTo>
                  <a:close/>
                  <a:moveTo>
                    <a:pt x="58158" y="20247"/>
                  </a:moveTo>
                  <a:cubicBezTo>
                    <a:pt x="38230" y="20222"/>
                    <a:pt x="22048" y="36349"/>
                    <a:pt x="22010" y="56278"/>
                  </a:cubicBezTo>
                  <a:cubicBezTo>
                    <a:pt x="22023" y="76179"/>
                    <a:pt x="38147" y="92312"/>
                    <a:pt x="58050" y="92334"/>
                  </a:cubicBezTo>
                  <a:cubicBezTo>
                    <a:pt x="77944" y="92312"/>
                    <a:pt x="94064" y="76188"/>
                    <a:pt x="94081" y="56295"/>
                  </a:cubicBezTo>
                  <a:cubicBezTo>
                    <a:pt x="94039" y="36456"/>
                    <a:pt x="77998" y="20368"/>
                    <a:pt x="58158" y="20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7493939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7646674" y="1142191"/>
              <a:ext cx="139774" cy="195664"/>
            </a:xfrm>
            <a:custGeom>
              <a:avLst/>
              <a:gdLst/>
              <a:ahLst/>
              <a:cxnLst/>
              <a:rect l="l" t="t" r="r" b="b"/>
              <a:pathLst>
                <a:path w="238930" h="334469" extrusionOk="0">
                  <a:moveTo>
                    <a:pt x="238930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930" y="0"/>
                  </a:lnTo>
                  <a:lnTo>
                    <a:pt x="238930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7799433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7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5048909" y="3115493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5043972" y="3111428"/>
              <a:ext cx="143745" cy="160040"/>
            </a:xfrm>
            <a:custGeom>
              <a:avLst/>
              <a:gdLst/>
              <a:ahLst/>
              <a:cxnLst/>
              <a:rect l="l" t="t" r="r" b="b"/>
              <a:pathLst>
                <a:path w="245718" h="273573" extrusionOk="0">
                  <a:moveTo>
                    <a:pt x="254383" y="226454"/>
                  </a:moveTo>
                  <a:lnTo>
                    <a:pt x="142003" y="162789"/>
                  </a:lnTo>
                  <a:lnTo>
                    <a:pt x="142003" y="6901"/>
                  </a:lnTo>
                  <a:cubicBezTo>
                    <a:pt x="66475" y="8821"/>
                    <a:pt x="6801" y="71603"/>
                    <a:pt x="8709" y="147135"/>
                  </a:cubicBezTo>
                  <a:cubicBezTo>
                    <a:pt x="10616" y="222667"/>
                    <a:pt x="73411" y="282338"/>
                    <a:pt x="148943" y="280430"/>
                  </a:cubicBezTo>
                  <a:cubicBezTo>
                    <a:pt x="190460" y="279376"/>
                    <a:pt x="229253" y="259519"/>
                    <a:pt x="254383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5267081" y="3115524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9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5262128" y="3111428"/>
              <a:ext cx="143743" cy="160036"/>
            </a:xfrm>
            <a:custGeom>
              <a:avLst/>
              <a:gdLst/>
              <a:ahLst/>
              <a:cxnLst/>
              <a:rect l="l" t="t" r="r" b="b"/>
              <a:pathLst>
                <a:path w="245715" h="273566" extrusionOk="0">
                  <a:moveTo>
                    <a:pt x="254380" y="226454"/>
                  </a:moveTo>
                  <a:lnTo>
                    <a:pt x="142133" y="162789"/>
                  </a:lnTo>
                  <a:lnTo>
                    <a:pt x="142133" y="6901"/>
                  </a:lnTo>
                  <a:cubicBezTo>
                    <a:pt x="66601" y="8746"/>
                    <a:pt x="6864" y="71466"/>
                    <a:pt x="8705" y="147002"/>
                  </a:cubicBezTo>
                  <a:cubicBezTo>
                    <a:pt x="10547" y="222538"/>
                    <a:pt x="73270" y="282271"/>
                    <a:pt x="148806" y="280426"/>
                  </a:cubicBezTo>
                  <a:cubicBezTo>
                    <a:pt x="190369" y="279413"/>
                    <a:pt x="229216" y="259552"/>
                    <a:pt x="254380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5485226" y="3115541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5480283" y="3111428"/>
              <a:ext cx="143741" cy="160036"/>
            </a:xfrm>
            <a:custGeom>
              <a:avLst/>
              <a:gdLst/>
              <a:ahLst/>
              <a:cxnLst/>
              <a:rect l="l" t="t" r="r" b="b"/>
              <a:pathLst>
                <a:path w="245711" h="273566" extrusionOk="0">
                  <a:moveTo>
                    <a:pt x="254376" y="226454"/>
                  </a:moveTo>
                  <a:lnTo>
                    <a:pt x="142129" y="162789"/>
                  </a:lnTo>
                  <a:lnTo>
                    <a:pt x="142129" y="6901"/>
                  </a:lnTo>
                  <a:cubicBezTo>
                    <a:pt x="66597" y="8746"/>
                    <a:pt x="6860" y="71466"/>
                    <a:pt x="8706" y="147002"/>
                  </a:cubicBezTo>
                  <a:cubicBezTo>
                    <a:pt x="10551" y="222538"/>
                    <a:pt x="73270" y="282271"/>
                    <a:pt x="148807" y="280426"/>
                  </a:cubicBezTo>
                  <a:cubicBezTo>
                    <a:pt x="190369" y="279413"/>
                    <a:pt x="229217" y="259552"/>
                    <a:pt x="254376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5040073" y="1045340"/>
              <a:ext cx="3241781" cy="2230734"/>
            </a:xfrm>
            <a:custGeom>
              <a:avLst/>
              <a:gdLst/>
              <a:ahLst/>
              <a:cxnLst/>
              <a:rect l="l" t="t" r="r" b="b"/>
              <a:pathLst>
                <a:path w="5541506" h="3813220" extrusionOk="0">
                  <a:moveTo>
                    <a:pt x="4196585" y="505514"/>
                  </a:moveTo>
                  <a:lnTo>
                    <a:pt x="4435495" y="505514"/>
                  </a:lnTo>
                  <a:cubicBezTo>
                    <a:pt x="4439177" y="505514"/>
                    <a:pt x="4442159" y="502532"/>
                    <a:pt x="4442159" y="498850"/>
                  </a:cubicBezTo>
                  <a:lnTo>
                    <a:pt x="4442159" y="164364"/>
                  </a:lnTo>
                  <a:cubicBezTo>
                    <a:pt x="4442159" y="160681"/>
                    <a:pt x="4439177" y="157699"/>
                    <a:pt x="4435495" y="157699"/>
                  </a:cubicBezTo>
                  <a:lnTo>
                    <a:pt x="4259437" y="157699"/>
                  </a:lnTo>
                  <a:cubicBezTo>
                    <a:pt x="4257713" y="157699"/>
                    <a:pt x="4256055" y="158365"/>
                    <a:pt x="4254810" y="159561"/>
                  </a:cubicBezTo>
                  <a:lnTo>
                    <a:pt x="4191957" y="220026"/>
                  </a:lnTo>
                  <a:cubicBezTo>
                    <a:pt x="4191149" y="220851"/>
                    <a:pt x="4190578" y="221876"/>
                    <a:pt x="4190291" y="222992"/>
                  </a:cubicBezTo>
                  <a:cubicBezTo>
                    <a:pt x="4190216" y="223267"/>
                    <a:pt x="4190157" y="223542"/>
                    <a:pt x="4190120" y="223825"/>
                  </a:cubicBezTo>
                  <a:cubicBezTo>
                    <a:pt x="4190028" y="224150"/>
                    <a:pt x="4189962" y="224483"/>
                    <a:pt x="4189920" y="224821"/>
                  </a:cubicBezTo>
                  <a:lnTo>
                    <a:pt x="4189920" y="498825"/>
                  </a:lnTo>
                  <a:cubicBezTo>
                    <a:pt x="4189908" y="502507"/>
                    <a:pt x="4192877" y="505502"/>
                    <a:pt x="4196560" y="505514"/>
                  </a:cubicBezTo>
                  <a:cubicBezTo>
                    <a:pt x="4196568" y="505514"/>
                    <a:pt x="4196577" y="505514"/>
                    <a:pt x="4196585" y="505514"/>
                  </a:cubicBezTo>
                  <a:close/>
                  <a:moveTo>
                    <a:pt x="4254901" y="179692"/>
                  </a:moveTo>
                  <a:lnTo>
                    <a:pt x="4254901" y="218164"/>
                  </a:lnTo>
                  <a:lnTo>
                    <a:pt x="4213547" y="218164"/>
                  </a:lnTo>
                  <a:close/>
                  <a:moveTo>
                    <a:pt x="4428813" y="492168"/>
                  </a:moveTo>
                  <a:lnTo>
                    <a:pt x="4203258" y="492168"/>
                  </a:lnTo>
                  <a:lnTo>
                    <a:pt x="4203258" y="231511"/>
                  </a:lnTo>
                  <a:lnTo>
                    <a:pt x="4261574" y="231511"/>
                  </a:lnTo>
                  <a:cubicBezTo>
                    <a:pt x="4265257" y="231511"/>
                    <a:pt x="4268239" y="228528"/>
                    <a:pt x="4268239" y="224846"/>
                  </a:cubicBezTo>
                  <a:lnTo>
                    <a:pt x="4268239" y="171053"/>
                  </a:lnTo>
                  <a:lnTo>
                    <a:pt x="4428805" y="171053"/>
                  </a:lnTo>
                  <a:close/>
                  <a:moveTo>
                    <a:pt x="4457776" y="505498"/>
                  </a:moveTo>
                  <a:lnTo>
                    <a:pt x="4696681" y="505498"/>
                  </a:lnTo>
                  <a:cubicBezTo>
                    <a:pt x="4700363" y="505498"/>
                    <a:pt x="4703346" y="502515"/>
                    <a:pt x="4703346" y="498833"/>
                  </a:cubicBezTo>
                  <a:lnTo>
                    <a:pt x="4703346" y="164347"/>
                  </a:lnTo>
                  <a:cubicBezTo>
                    <a:pt x="4703346" y="160664"/>
                    <a:pt x="4700363" y="157682"/>
                    <a:pt x="4696681" y="157682"/>
                  </a:cubicBezTo>
                  <a:lnTo>
                    <a:pt x="4520645" y="157682"/>
                  </a:lnTo>
                  <a:cubicBezTo>
                    <a:pt x="4518920" y="157695"/>
                    <a:pt x="4517267" y="158373"/>
                    <a:pt x="4516030" y="159577"/>
                  </a:cubicBezTo>
                  <a:lnTo>
                    <a:pt x="4453169" y="220043"/>
                  </a:lnTo>
                  <a:cubicBezTo>
                    <a:pt x="4452365" y="220868"/>
                    <a:pt x="4451790" y="221893"/>
                    <a:pt x="4451503" y="223009"/>
                  </a:cubicBezTo>
                  <a:cubicBezTo>
                    <a:pt x="4451427" y="223284"/>
                    <a:pt x="4451369" y="223559"/>
                    <a:pt x="4451332" y="223842"/>
                  </a:cubicBezTo>
                  <a:cubicBezTo>
                    <a:pt x="4451240" y="224167"/>
                    <a:pt x="4451173" y="224500"/>
                    <a:pt x="4451132" y="224837"/>
                  </a:cubicBezTo>
                  <a:lnTo>
                    <a:pt x="4451132" y="498841"/>
                  </a:lnTo>
                  <a:cubicBezTo>
                    <a:pt x="4451128" y="502519"/>
                    <a:pt x="4454106" y="505506"/>
                    <a:pt x="4457784" y="505514"/>
                  </a:cubicBezTo>
                  <a:close/>
                  <a:moveTo>
                    <a:pt x="4516092" y="179676"/>
                  </a:moveTo>
                  <a:lnTo>
                    <a:pt x="4516092" y="218148"/>
                  </a:lnTo>
                  <a:lnTo>
                    <a:pt x="4474737" y="218148"/>
                  </a:lnTo>
                  <a:close/>
                  <a:moveTo>
                    <a:pt x="4689996" y="492152"/>
                  </a:moveTo>
                  <a:lnTo>
                    <a:pt x="4464457" y="492152"/>
                  </a:lnTo>
                  <a:lnTo>
                    <a:pt x="4464457" y="231494"/>
                  </a:lnTo>
                  <a:lnTo>
                    <a:pt x="4522773" y="231494"/>
                  </a:lnTo>
                  <a:cubicBezTo>
                    <a:pt x="4526456" y="231494"/>
                    <a:pt x="4529438" y="228512"/>
                    <a:pt x="4529438" y="224829"/>
                  </a:cubicBezTo>
                  <a:lnTo>
                    <a:pt x="4529438" y="171036"/>
                  </a:lnTo>
                  <a:lnTo>
                    <a:pt x="4689996" y="171036"/>
                  </a:lnTo>
                  <a:close/>
                  <a:moveTo>
                    <a:pt x="4718958" y="505481"/>
                  </a:moveTo>
                  <a:lnTo>
                    <a:pt x="4957864" y="505481"/>
                  </a:lnTo>
                  <a:cubicBezTo>
                    <a:pt x="4961546" y="505481"/>
                    <a:pt x="4964528" y="502498"/>
                    <a:pt x="4964528" y="498816"/>
                  </a:cubicBezTo>
                  <a:lnTo>
                    <a:pt x="4964528" y="164330"/>
                  </a:lnTo>
                  <a:cubicBezTo>
                    <a:pt x="4964528" y="160648"/>
                    <a:pt x="4961546" y="157665"/>
                    <a:pt x="4957864" y="157665"/>
                  </a:cubicBezTo>
                  <a:lnTo>
                    <a:pt x="4781840" y="157665"/>
                  </a:lnTo>
                  <a:cubicBezTo>
                    <a:pt x="4780103" y="157674"/>
                    <a:pt x="4778441" y="158361"/>
                    <a:pt x="4777204" y="159577"/>
                  </a:cubicBezTo>
                  <a:lnTo>
                    <a:pt x="4714347" y="220026"/>
                  </a:lnTo>
                  <a:cubicBezTo>
                    <a:pt x="4713543" y="220851"/>
                    <a:pt x="4712968" y="221876"/>
                    <a:pt x="4712681" y="222992"/>
                  </a:cubicBezTo>
                  <a:cubicBezTo>
                    <a:pt x="4712606" y="223267"/>
                    <a:pt x="4712552" y="223542"/>
                    <a:pt x="4712514" y="223825"/>
                  </a:cubicBezTo>
                  <a:cubicBezTo>
                    <a:pt x="4712418" y="224150"/>
                    <a:pt x="4712352" y="224483"/>
                    <a:pt x="4712310" y="224821"/>
                  </a:cubicBezTo>
                  <a:lnTo>
                    <a:pt x="4712310" y="498825"/>
                  </a:lnTo>
                  <a:cubicBezTo>
                    <a:pt x="4712297" y="502507"/>
                    <a:pt x="4715268" y="505502"/>
                    <a:pt x="4718950" y="505514"/>
                  </a:cubicBezTo>
                  <a:cubicBezTo>
                    <a:pt x="4718958" y="505514"/>
                    <a:pt x="4718966" y="505514"/>
                    <a:pt x="4718975" y="505514"/>
                  </a:cubicBezTo>
                  <a:close/>
                  <a:moveTo>
                    <a:pt x="4777274" y="179659"/>
                  </a:moveTo>
                  <a:lnTo>
                    <a:pt x="4777274" y="218131"/>
                  </a:lnTo>
                  <a:lnTo>
                    <a:pt x="4735966" y="218131"/>
                  </a:lnTo>
                  <a:close/>
                  <a:moveTo>
                    <a:pt x="4951178" y="492135"/>
                  </a:moveTo>
                  <a:lnTo>
                    <a:pt x="4725619" y="492135"/>
                  </a:lnTo>
                  <a:lnTo>
                    <a:pt x="4725619" y="231477"/>
                  </a:lnTo>
                  <a:lnTo>
                    <a:pt x="4783935" y="231477"/>
                  </a:lnTo>
                  <a:cubicBezTo>
                    <a:pt x="4787617" y="231477"/>
                    <a:pt x="4790600" y="228495"/>
                    <a:pt x="4790600" y="224812"/>
                  </a:cubicBezTo>
                  <a:lnTo>
                    <a:pt x="4790600" y="171020"/>
                  </a:lnTo>
                  <a:lnTo>
                    <a:pt x="4951157" y="171020"/>
                  </a:lnTo>
                  <a:close/>
                  <a:moveTo>
                    <a:pt x="931879" y="3537042"/>
                  </a:moveTo>
                  <a:cubicBezTo>
                    <a:pt x="921936" y="3534684"/>
                    <a:pt x="911773" y="3533397"/>
                    <a:pt x="901555" y="3533201"/>
                  </a:cubicBezTo>
                  <a:lnTo>
                    <a:pt x="901555" y="3533047"/>
                  </a:lnTo>
                  <a:lnTo>
                    <a:pt x="894719" y="3533209"/>
                  </a:lnTo>
                  <a:cubicBezTo>
                    <a:pt x="894044" y="3533209"/>
                    <a:pt x="893386" y="3533330"/>
                    <a:pt x="892711" y="3533355"/>
                  </a:cubicBezTo>
                  <a:cubicBezTo>
                    <a:pt x="889846" y="3533476"/>
                    <a:pt x="887005" y="3533697"/>
                    <a:pt x="884168" y="3533984"/>
                  </a:cubicBezTo>
                  <a:cubicBezTo>
                    <a:pt x="881948" y="3534201"/>
                    <a:pt x="879736" y="3534447"/>
                    <a:pt x="877541" y="3534763"/>
                  </a:cubicBezTo>
                  <a:cubicBezTo>
                    <a:pt x="875646" y="3535046"/>
                    <a:pt x="873767" y="3535380"/>
                    <a:pt x="871884" y="3535738"/>
                  </a:cubicBezTo>
                  <a:cubicBezTo>
                    <a:pt x="868693" y="3536329"/>
                    <a:pt x="865532" y="3537008"/>
                    <a:pt x="862404" y="3537820"/>
                  </a:cubicBezTo>
                  <a:cubicBezTo>
                    <a:pt x="861633" y="3538020"/>
                    <a:pt x="860871" y="3538237"/>
                    <a:pt x="860104" y="3538454"/>
                  </a:cubicBezTo>
                  <a:cubicBezTo>
                    <a:pt x="835003" y="3545289"/>
                    <a:pt x="812256" y="3558864"/>
                    <a:pt x="794327" y="3577713"/>
                  </a:cubicBezTo>
                  <a:cubicBezTo>
                    <a:pt x="770493" y="3602656"/>
                    <a:pt x="756530" y="3635409"/>
                    <a:pt x="755039" y="3669878"/>
                  </a:cubicBezTo>
                  <a:lnTo>
                    <a:pt x="668731" y="3669878"/>
                  </a:lnTo>
                  <a:cubicBezTo>
                    <a:pt x="667989" y="3653308"/>
                    <a:pt x="664378" y="3636992"/>
                    <a:pt x="658059" y="3621659"/>
                  </a:cubicBezTo>
                  <a:cubicBezTo>
                    <a:pt x="643588" y="3586444"/>
                    <a:pt x="615629" y="3558485"/>
                    <a:pt x="580415" y="3544010"/>
                  </a:cubicBezTo>
                  <a:cubicBezTo>
                    <a:pt x="565057" y="3537683"/>
                    <a:pt x="548720" y="3534072"/>
                    <a:pt x="532125" y="3533338"/>
                  </a:cubicBezTo>
                  <a:lnTo>
                    <a:pt x="532125" y="3431127"/>
                  </a:lnTo>
                  <a:lnTo>
                    <a:pt x="518795" y="3431127"/>
                  </a:lnTo>
                  <a:lnTo>
                    <a:pt x="518795" y="3533359"/>
                  </a:lnTo>
                  <a:cubicBezTo>
                    <a:pt x="515271" y="3533530"/>
                    <a:pt x="511760" y="3533776"/>
                    <a:pt x="508252" y="3534213"/>
                  </a:cubicBezTo>
                  <a:cubicBezTo>
                    <a:pt x="507157" y="3534342"/>
                    <a:pt x="506082" y="3534546"/>
                    <a:pt x="504987" y="3534696"/>
                  </a:cubicBezTo>
                  <a:cubicBezTo>
                    <a:pt x="501825" y="3535163"/>
                    <a:pt x="498668" y="3535654"/>
                    <a:pt x="495527" y="3536333"/>
                  </a:cubicBezTo>
                  <a:cubicBezTo>
                    <a:pt x="492782" y="3536908"/>
                    <a:pt x="490112" y="3537641"/>
                    <a:pt x="487404" y="3538370"/>
                  </a:cubicBezTo>
                  <a:cubicBezTo>
                    <a:pt x="485942" y="3538787"/>
                    <a:pt x="484489" y="3539128"/>
                    <a:pt x="483031" y="3539578"/>
                  </a:cubicBezTo>
                  <a:cubicBezTo>
                    <a:pt x="478994" y="3540828"/>
                    <a:pt x="475041" y="3542253"/>
                    <a:pt x="471138" y="3543835"/>
                  </a:cubicBezTo>
                  <a:cubicBezTo>
                    <a:pt x="470967" y="3543906"/>
                    <a:pt x="470784" y="3543952"/>
                    <a:pt x="470613" y="3544027"/>
                  </a:cubicBezTo>
                  <a:cubicBezTo>
                    <a:pt x="470555" y="3544048"/>
                    <a:pt x="470505" y="3544081"/>
                    <a:pt x="470451" y="3544102"/>
                  </a:cubicBezTo>
                  <a:cubicBezTo>
                    <a:pt x="461887" y="3547638"/>
                    <a:pt x="453689" y="3552008"/>
                    <a:pt x="445975" y="3557144"/>
                  </a:cubicBezTo>
                  <a:cubicBezTo>
                    <a:pt x="445812" y="3557252"/>
                    <a:pt x="445646" y="3557348"/>
                    <a:pt x="445487" y="3557456"/>
                  </a:cubicBezTo>
                  <a:cubicBezTo>
                    <a:pt x="442067" y="3559747"/>
                    <a:pt x="438768" y="3562226"/>
                    <a:pt x="435536" y="3564825"/>
                  </a:cubicBezTo>
                  <a:cubicBezTo>
                    <a:pt x="435019" y="3565242"/>
                    <a:pt x="434478" y="3565625"/>
                    <a:pt x="433966" y="3566050"/>
                  </a:cubicBezTo>
                  <a:cubicBezTo>
                    <a:pt x="431017" y="3568495"/>
                    <a:pt x="428184" y="3571107"/>
                    <a:pt x="425410" y="3573802"/>
                  </a:cubicBezTo>
                  <a:cubicBezTo>
                    <a:pt x="424806" y="3574389"/>
                    <a:pt x="424160" y="3574947"/>
                    <a:pt x="423581" y="3575547"/>
                  </a:cubicBezTo>
                  <a:cubicBezTo>
                    <a:pt x="422835" y="3576293"/>
                    <a:pt x="422027" y="3576951"/>
                    <a:pt x="421303" y="3577717"/>
                  </a:cubicBezTo>
                  <a:cubicBezTo>
                    <a:pt x="419045" y="3580083"/>
                    <a:pt x="417012" y="3582591"/>
                    <a:pt x="414946" y="3585078"/>
                  </a:cubicBezTo>
                  <a:cubicBezTo>
                    <a:pt x="414817" y="3585228"/>
                    <a:pt x="414684" y="3585369"/>
                    <a:pt x="414559" y="3585523"/>
                  </a:cubicBezTo>
                  <a:cubicBezTo>
                    <a:pt x="394806" y="3609350"/>
                    <a:pt x="383376" y="3638974"/>
                    <a:pt x="382010" y="3669895"/>
                  </a:cubicBezTo>
                  <a:lnTo>
                    <a:pt x="295589" y="3669895"/>
                  </a:lnTo>
                  <a:cubicBezTo>
                    <a:pt x="294894" y="3653308"/>
                    <a:pt x="291303" y="3636971"/>
                    <a:pt x="284984" y="3621617"/>
                  </a:cubicBezTo>
                  <a:cubicBezTo>
                    <a:pt x="270509" y="3586402"/>
                    <a:pt x="242550" y="3558444"/>
                    <a:pt x="207336" y="3543969"/>
                  </a:cubicBezTo>
                  <a:cubicBezTo>
                    <a:pt x="190832" y="3537142"/>
                    <a:pt x="173196" y="3533459"/>
                    <a:pt x="155338" y="3533118"/>
                  </a:cubicBezTo>
                  <a:lnTo>
                    <a:pt x="155338" y="3533059"/>
                  </a:lnTo>
                  <a:lnTo>
                    <a:pt x="154547" y="3533059"/>
                  </a:lnTo>
                  <a:cubicBezTo>
                    <a:pt x="147674" y="3532980"/>
                    <a:pt x="140805" y="3533397"/>
                    <a:pt x="133990" y="3534309"/>
                  </a:cubicBezTo>
                  <a:cubicBezTo>
                    <a:pt x="133853" y="3534330"/>
                    <a:pt x="133711" y="3534355"/>
                    <a:pt x="133574" y="3534372"/>
                  </a:cubicBezTo>
                  <a:cubicBezTo>
                    <a:pt x="129325" y="3534942"/>
                    <a:pt x="125101" y="3535688"/>
                    <a:pt x="120894" y="3536646"/>
                  </a:cubicBezTo>
                  <a:cubicBezTo>
                    <a:pt x="119645" y="3536925"/>
                    <a:pt x="118395" y="3537267"/>
                    <a:pt x="117170" y="3537579"/>
                  </a:cubicBezTo>
                  <a:cubicBezTo>
                    <a:pt x="114125" y="3538358"/>
                    <a:pt x="111093" y="3539187"/>
                    <a:pt x="108077" y="3540170"/>
                  </a:cubicBezTo>
                  <a:cubicBezTo>
                    <a:pt x="106061" y="3540824"/>
                    <a:pt x="104095" y="3541565"/>
                    <a:pt x="102120" y="3542307"/>
                  </a:cubicBezTo>
                  <a:cubicBezTo>
                    <a:pt x="100592" y="3542877"/>
                    <a:pt x="99034" y="3543327"/>
                    <a:pt x="97538" y="3543952"/>
                  </a:cubicBezTo>
                  <a:cubicBezTo>
                    <a:pt x="96763" y="3544273"/>
                    <a:pt x="96051" y="3544685"/>
                    <a:pt x="95285" y="3545018"/>
                  </a:cubicBezTo>
                  <a:cubicBezTo>
                    <a:pt x="93111" y="3545960"/>
                    <a:pt x="90999" y="3546997"/>
                    <a:pt x="88878" y="3548043"/>
                  </a:cubicBezTo>
                  <a:cubicBezTo>
                    <a:pt x="86758" y="3549088"/>
                    <a:pt x="84609" y="3550154"/>
                    <a:pt x="82534" y="3551304"/>
                  </a:cubicBezTo>
                  <a:cubicBezTo>
                    <a:pt x="80693" y="3552333"/>
                    <a:pt x="78911" y="3553441"/>
                    <a:pt x="77119" y="3554545"/>
                  </a:cubicBezTo>
                  <a:cubicBezTo>
                    <a:pt x="74845" y="3555940"/>
                    <a:pt x="72583" y="3557352"/>
                    <a:pt x="70396" y="3558869"/>
                  </a:cubicBezTo>
                  <a:cubicBezTo>
                    <a:pt x="68947" y="3559881"/>
                    <a:pt x="67560" y="3560951"/>
                    <a:pt x="66147" y="3562018"/>
                  </a:cubicBezTo>
                  <a:cubicBezTo>
                    <a:pt x="63819" y="3563767"/>
                    <a:pt x="61503" y="3565537"/>
                    <a:pt x="59291" y="3567433"/>
                  </a:cubicBezTo>
                  <a:cubicBezTo>
                    <a:pt x="58004" y="3568528"/>
                    <a:pt x="56792" y="3569690"/>
                    <a:pt x="55542" y="3570828"/>
                  </a:cubicBezTo>
                  <a:cubicBezTo>
                    <a:pt x="53435" y="3572760"/>
                    <a:pt x="51339" y="3574697"/>
                    <a:pt x="49348" y="3576755"/>
                  </a:cubicBezTo>
                  <a:cubicBezTo>
                    <a:pt x="47878" y="3578271"/>
                    <a:pt x="46503" y="3579867"/>
                    <a:pt x="45100" y="3581445"/>
                  </a:cubicBezTo>
                  <a:cubicBezTo>
                    <a:pt x="43571" y="3583174"/>
                    <a:pt x="42017" y="3584882"/>
                    <a:pt x="40572" y="3586685"/>
                  </a:cubicBezTo>
                  <a:cubicBezTo>
                    <a:pt x="38535" y="3589185"/>
                    <a:pt x="36648" y="3591842"/>
                    <a:pt x="34786" y="3594500"/>
                  </a:cubicBezTo>
                  <a:cubicBezTo>
                    <a:pt x="34157" y="3595404"/>
                    <a:pt x="33482" y="3596270"/>
                    <a:pt x="32870" y="3597195"/>
                  </a:cubicBezTo>
                  <a:cubicBezTo>
                    <a:pt x="16399" y="3621721"/>
                    <a:pt x="7960" y="3650754"/>
                    <a:pt x="8710" y="3680287"/>
                  </a:cubicBezTo>
                  <a:cubicBezTo>
                    <a:pt x="10693" y="3758148"/>
                    <a:pt x="74658" y="3820122"/>
                    <a:pt x="152089" y="3820122"/>
                  </a:cubicBezTo>
                  <a:cubicBezTo>
                    <a:pt x="153339" y="3820122"/>
                    <a:pt x="154555" y="3820122"/>
                    <a:pt x="155792" y="3820076"/>
                  </a:cubicBezTo>
                  <a:cubicBezTo>
                    <a:pt x="158221" y="3820014"/>
                    <a:pt x="160599" y="3819659"/>
                    <a:pt x="163007" y="3819489"/>
                  </a:cubicBezTo>
                  <a:cubicBezTo>
                    <a:pt x="164673" y="3819368"/>
                    <a:pt x="166368" y="3819264"/>
                    <a:pt x="168051" y="3819072"/>
                  </a:cubicBezTo>
                  <a:cubicBezTo>
                    <a:pt x="171167" y="3818726"/>
                    <a:pt x="174237" y="3818239"/>
                    <a:pt x="177298" y="3817714"/>
                  </a:cubicBezTo>
                  <a:cubicBezTo>
                    <a:pt x="179106" y="3817398"/>
                    <a:pt x="180906" y="3817048"/>
                    <a:pt x="182714" y="3816656"/>
                  </a:cubicBezTo>
                  <a:cubicBezTo>
                    <a:pt x="185804" y="3815985"/>
                    <a:pt x="188870" y="3815240"/>
                    <a:pt x="191898" y="3814369"/>
                  </a:cubicBezTo>
                  <a:cubicBezTo>
                    <a:pt x="193565" y="3813894"/>
                    <a:pt x="195189" y="3813353"/>
                    <a:pt x="196834" y="3812816"/>
                  </a:cubicBezTo>
                  <a:cubicBezTo>
                    <a:pt x="199942" y="3811799"/>
                    <a:pt x="203020" y="3810733"/>
                    <a:pt x="206040" y="3809525"/>
                  </a:cubicBezTo>
                  <a:cubicBezTo>
                    <a:pt x="206457" y="3809354"/>
                    <a:pt x="206915" y="3809242"/>
                    <a:pt x="207344" y="3809063"/>
                  </a:cubicBezTo>
                  <a:cubicBezTo>
                    <a:pt x="208556" y="3808559"/>
                    <a:pt x="209673" y="3807921"/>
                    <a:pt x="210868" y="3807396"/>
                  </a:cubicBezTo>
                  <a:cubicBezTo>
                    <a:pt x="213784" y="3806093"/>
                    <a:pt x="216679" y="3804797"/>
                    <a:pt x="219486" y="3803302"/>
                  </a:cubicBezTo>
                  <a:cubicBezTo>
                    <a:pt x="221852" y="3802052"/>
                    <a:pt x="224068" y="3800652"/>
                    <a:pt x="226351" y="3799290"/>
                  </a:cubicBezTo>
                  <a:cubicBezTo>
                    <a:pt x="228238" y="3798145"/>
                    <a:pt x="230175" y="3797095"/>
                    <a:pt x="232012" y="3795862"/>
                  </a:cubicBezTo>
                  <a:cubicBezTo>
                    <a:pt x="245095" y="3787111"/>
                    <a:pt x="256638" y="3776247"/>
                    <a:pt x="266169" y="3763721"/>
                  </a:cubicBezTo>
                  <a:cubicBezTo>
                    <a:pt x="266235" y="3763634"/>
                    <a:pt x="266310" y="3763563"/>
                    <a:pt x="266377" y="3763476"/>
                  </a:cubicBezTo>
                  <a:lnTo>
                    <a:pt x="271005" y="3757398"/>
                  </a:lnTo>
                  <a:lnTo>
                    <a:pt x="270855" y="3757315"/>
                  </a:lnTo>
                  <a:cubicBezTo>
                    <a:pt x="285755" y="3735363"/>
                    <a:pt x="294314" y="3709725"/>
                    <a:pt x="295589" y="3683224"/>
                  </a:cubicBezTo>
                  <a:lnTo>
                    <a:pt x="381989" y="3683224"/>
                  </a:lnTo>
                  <a:cubicBezTo>
                    <a:pt x="385171" y="3752696"/>
                    <a:pt x="437681" y="3808804"/>
                    <a:pt x="504649" y="3818481"/>
                  </a:cubicBezTo>
                  <a:lnTo>
                    <a:pt x="504866" y="3818514"/>
                  </a:lnTo>
                  <a:cubicBezTo>
                    <a:pt x="508102" y="3818976"/>
                    <a:pt x="511360" y="3819347"/>
                    <a:pt x="514659" y="3819597"/>
                  </a:cubicBezTo>
                  <a:cubicBezTo>
                    <a:pt x="515638" y="3819672"/>
                    <a:pt x="516612" y="3819689"/>
                    <a:pt x="517575" y="3819743"/>
                  </a:cubicBezTo>
                  <a:cubicBezTo>
                    <a:pt x="520074" y="3819872"/>
                    <a:pt x="522573" y="3820118"/>
                    <a:pt x="525127" y="3820118"/>
                  </a:cubicBezTo>
                  <a:cubicBezTo>
                    <a:pt x="526301" y="3820118"/>
                    <a:pt x="527493" y="3820118"/>
                    <a:pt x="528680" y="3820080"/>
                  </a:cubicBezTo>
                  <a:cubicBezTo>
                    <a:pt x="530608" y="3820030"/>
                    <a:pt x="532491" y="3819743"/>
                    <a:pt x="534407" y="3819618"/>
                  </a:cubicBezTo>
                  <a:cubicBezTo>
                    <a:pt x="536907" y="3819468"/>
                    <a:pt x="539372" y="3819301"/>
                    <a:pt x="541855" y="3819018"/>
                  </a:cubicBezTo>
                  <a:cubicBezTo>
                    <a:pt x="544338" y="3818735"/>
                    <a:pt x="546724" y="3818356"/>
                    <a:pt x="549145" y="3817952"/>
                  </a:cubicBezTo>
                  <a:cubicBezTo>
                    <a:pt x="551702" y="3817535"/>
                    <a:pt x="554247" y="3817031"/>
                    <a:pt x="556801" y="3816460"/>
                  </a:cubicBezTo>
                  <a:cubicBezTo>
                    <a:pt x="559217" y="3815919"/>
                    <a:pt x="561608" y="3815332"/>
                    <a:pt x="563986" y="3814669"/>
                  </a:cubicBezTo>
                  <a:cubicBezTo>
                    <a:pt x="566431" y="3813986"/>
                    <a:pt x="568864" y="3813195"/>
                    <a:pt x="571292" y="3812374"/>
                  </a:cubicBezTo>
                  <a:cubicBezTo>
                    <a:pt x="573654" y="3811574"/>
                    <a:pt x="576008" y="3810783"/>
                    <a:pt x="578315" y="3809875"/>
                  </a:cubicBezTo>
                  <a:cubicBezTo>
                    <a:pt x="579011" y="3809600"/>
                    <a:pt x="579719" y="3809412"/>
                    <a:pt x="580398" y="3809125"/>
                  </a:cubicBezTo>
                  <a:cubicBezTo>
                    <a:pt x="582443" y="3808292"/>
                    <a:pt x="584368" y="3807242"/>
                    <a:pt x="586363" y="3806309"/>
                  </a:cubicBezTo>
                  <a:cubicBezTo>
                    <a:pt x="588117" y="3805476"/>
                    <a:pt x="589899" y="3804722"/>
                    <a:pt x="591620" y="3803810"/>
                  </a:cubicBezTo>
                  <a:cubicBezTo>
                    <a:pt x="621653" y="3788339"/>
                    <a:pt x="645204" y="3762693"/>
                    <a:pt x="658063" y="3731456"/>
                  </a:cubicBezTo>
                  <a:cubicBezTo>
                    <a:pt x="664386" y="3716114"/>
                    <a:pt x="667993" y="3699790"/>
                    <a:pt x="668731" y="3683212"/>
                  </a:cubicBezTo>
                  <a:lnTo>
                    <a:pt x="755010" y="3683212"/>
                  </a:lnTo>
                  <a:cubicBezTo>
                    <a:pt x="756676" y="3720347"/>
                    <a:pt x="772267" y="3754816"/>
                    <a:pt x="799272" y="3780529"/>
                  </a:cubicBezTo>
                  <a:cubicBezTo>
                    <a:pt x="821853" y="3802123"/>
                    <a:pt x="850915" y="3815681"/>
                    <a:pt x="881969" y="3819114"/>
                  </a:cubicBezTo>
                  <a:lnTo>
                    <a:pt x="881969" y="3819114"/>
                  </a:lnTo>
                  <a:cubicBezTo>
                    <a:pt x="887330" y="3819747"/>
                    <a:pt x="892720" y="3820076"/>
                    <a:pt x="898118" y="3820105"/>
                  </a:cubicBezTo>
                  <a:lnTo>
                    <a:pt x="898789" y="3820105"/>
                  </a:lnTo>
                  <a:lnTo>
                    <a:pt x="898914" y="3820105"/>
                  </a:lnTo>
                  <a:cubicBezTo>
                    <a:pt x="899847" y="3820105"/>
                    <a:pt x="900780" y="3820105"/>
                    <a:pt x="901717" y="3820076"/>
                  </a:cubicBezTo>
                  <a:cubicBezTo>
                    <a:pt x="906537" y="3819959"/>
                    <a:pt x="911298" y="3819509"/>
                    <a:pt x="916017" y="3818926"/>
                  </a:cubicBezTo>
                  <a:cubicBezTo>
                    <a:pt x="918241" y="3818651"/>
                    <a:pt x="920433" y="3818235"/>
                    <a:pt x="922640" y="3817856"/>
                  </a:cubicBezTo>
                  <a:cubicBezTo>
                    <a:pt x="926939" y="3817118"/>
                    <a:pt x="931209" y="3816294"/>
                    <a:pt x="935391" y="3815177"/>
                  </a:cubicBezTo>
                  <a:cubicBezTo>
                    <a:pt x="937682" y="3814565"/>
                    <a:pt x="939914" y="3813774"/>
                    <a:pt x="942176" y="3813045"/>
                  </a:cubicBezTo>
                  <a:cubicBezTo>
                    <a:pt x="945742" y="3811899"/>
                    <a:pt x="949257" y="3810670"/>
                    <a:pt x="952727" y="3809254"/>
                  </a:cubicBezTo>
                  <a:cubicBezTo>
                    <a:pt x="954927" y="3808350"/>
                    <a:pt x="957089" y="3807384"/>
                    <a:pt x="959250" y="3806367"/>
                  </a:cubicBezTo>
                  <a:cubicBezTo>
                    <a:pt x="962699" y="3804743"/>
                    <a:pt x="966061" y="3802960"/>
                    <a:pt x="969372" y="3801065"/>
                  </a:cubicBezTo>
                  <a:cubicBezTo>
                    <a:pt x="970764" y="3800269"/>
                    <a:pt x="972242" y="3799686"/>
                    <a:pt x="973617" y="3798845"/>
                  </a:cubicBezTo>
                  <a:cubicBezTo>
                    <a:pt x="974504" y="3798295"/>
                    <a:pt x="975312" y="3797649"/>
                    <a:pt x="976191" y="3797083"/>
                  </a:cubicBezTo>
                  <a:cubicBezTo>
                    <a:pt x="977166" y="3796450"/>
                    <a:pt x="978107" y="3795775"/>
                    <a:pt x="979070" y="3795117"/>
                  </a:cubicBezTo>
                  <a:cubicBezTo>
                    <a:pt x="982735" y="3792617"/>
                    <a:pt x="986263" y="3789981"/>
                    <a:pt x="989654" y="3787202"/>
                  </a:cubicBezTo>
                  <a:lnTo>
                    <a:pt x="990520" y="3786477"/>
                  </a:lnTo>
                  <a:cubicBezTo>
                    <a:pt x="1000509" y="3778180"/>
                    <a:pt x="1009315" y="3768549"/>
                    <a:pt x="1016688" y="3757857"/>
                  </a:cubicBezTo>
                  <a:lnTo>
                    <a:pt x="1017059" y="3757369"/>
                  </a:lnTo>
                  <a:lnTo>
                    <a:pt x="1017021" y="3757344"/>
                  </a:lnTo>
                  <a:cubicBezTo>
                    <a:pt x="1026864" y="3742944"/>
                    <a:pt x="1034004" y="3726870"/>
                    <a:pt x="1038078" y="3709912"/>
                  </a:cubicBezTo>
                  <a:cubicBezTo>
                    <a:pt x="1056464" y="3632993"/>
                    <a:pt x="1008819" y="3555432"/>
                    <a:pt x="931879" y="3537042"/>
                  </a:cubicBezTo>
                  <a:close/>
                  <a:moveTo>
                    <a:pt x="966407" y="3787531"/>
                  </a:moveTo>
                  <a:cubicBezTo>
                    <a:pt x="964424" y="3788743"/>
                    <a:pt x="962350" y="3789785"/>
                    <a:pt x="960309" y="3790889"/>
                  </a:cubicBezTo>
                  <a:cubicBezTo>
                    <a:pt x="958642" y="3791801"/>
                    <a:pt x="956976" y="3792776"/>
                    <a:pt x="955277" y="3793613"/>
                  </a:cubicBezTo>
                  <a:cubicBezTo>
                    <a:pt x="952840" y="3794796"/>
                    <a:pt x="950328" y="3795800"/>
                    <a:pt x="947820" y="3796833"/>
                  </a:cubicBezTo>
                  <a:cubicBezTo>
                    <a:pt x="946346" y="3797441"/>
                    <a:pt x="944905" y="3798103"/>
                    <a:pt x="943397" y="3798657"/>
                  </a:cubicBezTo>
                  <a:cubicBezTo>
                    <a:pt x="940989" y="3799549"/>
                    <a:pt x="938519" y="3800278"/>
                    <a:pt x="936049" y="3801027"/>
                  </a:cubicBezTo>
                  <a:cubicBezTo>
                    <a:pt x="934316" y="3801552"/>
                    <a:pt x="932592" y="3802110"/>
                    <a:pt x="930830" y="3802564"/>
                  </a:cubicBezTo>
                  <a:cubicBezTo>
                    <a:pt x="928539" y="3803156"/>
                    <a:pt x="926210" y="3803614"/>
                    <a:pt x="923886" y="3804081"/>
                  </a:cubicBezTo>
                  <a:cubicBezTo>
                    <a:pt x="921861" y="3804497"/>
                    <a:pt x="919837" y="3804889"/>
                    <a:pt x="917783" y="3805197"/>
                  </a:cubicBezTo>
                  <a:cubicBezTo>
                    <a:pt x="915534" y="3805539"/>
                    <a:pt x="913268" y="3805776"/>
                    <a:pt x="910994" y="3805997"/>
                  </a:cubicBezTo>
                  <a:cubicBezTo>
                    <a:pt x="908911" y="3806201"/>
                    <a:pt x="906782" y="3806376"/>
                    <a:pt x="904658" y="3806480"/>
                  </a:cubicBezTo>
                  <a:cubicBezTo>
                    <a:pt x="901980" y="3806609"/>
                    <a:pt x="899289" y="3806667"/>
                    <a:pt x="896585" y="3806626"/>
                  </a:cubicBezTo>
                  <a:cubicBezTo>
                    <a:pt x="895361" y="3806626"/>
                    <a:pt x="894136" y="3806588"/>
                    <a:pt x="892924" y="3806542"/>
                  </a:cubicBezTo>
                  <a:cubicBezTo>
                    <a:pt x="889104" y="3806380"/>
                    <a:pt x="885272" y="3806105"/>
                    <a:pt x="881423" y="3805593"/>
                  </a:cubicBezTo>
                  <a:lnTo>
                    <a:pt x="881327" y="3805593"/>
                  </a:lnTo>
                  <a:cubicBezTo>
                    <a:pt x="876941" y="3805005"/>
                    <a:pt x="872588" y="3804193"/>
                    <a:pt x="868281" y="3803168"/>
                  </a:cubicBezTo>
                  <a:cubicBezTo>
                    <a:pt x="810877" y="3789456"/>
                    <a:pt x="771538" y="3739404"/>
                    <a:pt x="768639" y="3683237"/>
                  </a:cubicBezTo>
                  <a:lnTo>
                    <a:pt x="812335" y="3683237"/>
                  </a:lnTo>
                  <a:cubicBezTo>
                    <a:pt x="815767" y="3727953"/>
                    <a:pt x="853156" y="3763317"/>
                    <a:pt x="898756" y="3763317"/>
                  </a:cubicBezTo>
                  <a:cubicBezTo>
                    <a:pt x="920941" y="3763309"/>
                    <a:pt x="942272" y="3754762"/>
                    <a:pt x="958322" y="3739445"/>
                  </a:cubicBezTo>
                  <a:lnTo>
                    <a:pt x="996985" y="3761372"/>
                  </a:lnTo>
                  <a:cubicBezTo>
                    <a:pt x="988213" y="3771628"/>
                    <a:pt x="977895" y="3780454"/>
                    <a:pt x="966407" y="3787531"/>
                  </a:cubicBezTo>
                  <a:close/>
                  <a:moveTo>
                    <a:pt x="888209" y="3669878"/>
                  </a:moveTo>
                  <a:lnTo>
                    <a:pt x="825685" y="3669878"/>
                  </a:lnTo>
                  <a:cubicBezTo>
                    <a:pt x="828751" y="3636029"/>
                    <a:pt x="854889" y="3608817"/>
                    <a:pt x="888209" y="3603989"/>
                  </a:cubicBezTo>
                  <a:close/>
                  <a:moveTo>
                    <a:pt x="888209" y="3683207"/>
                  </a:moveTo>
                  <a:lnTo>
                    <a:pt x="888209" y="3699644"/>
                  </a:lnTo>
                  <a:lnTo>
                    <a:pt x="946142" y="3732501"/>
                  </a:lnTo>
                  <a:cubicBezTo>
                    <a:pt x="932921" y="3743773"/>
                    <a:pt x="916117" y="3749963"/>
                    <a:pt x="898747" y="3749959"/>
                  </a:cubicBezTo>
                  <a:cubicBezTo>
                    <a:pt x="860521" y="3749959"/>
                    <a:pt x="829063" y="3720580"/>
                    <a:pt x="825677" y="3683224"/>
                  </a:cubicBezTo>
                  <a:close/>
                  <a:moveTo>
                    <a:pt x="901538" y="3691876"/>
                  </a:moveTo>
                  <a:lnTo>
                    <a:pt x="901538" y="3603285"/>
                  </a:lnTo>
                  <a:cubicBezTo>
                    <a:pt x="940714" y="3604776"/>
                    <a:pt x="972143" y="3637025"/>
                    <a:pt x="972143" y="3676551"/>
                  </a:cubicBezTo>
                  <a:cubicBezTo>
                    <a:pt x="972159" y="3693338"/>
                    <a:pt x="966394" y="3709616"/>
                    <a:pt x="955814" y="3722650"/>
                  </a:cubicBezTo>
                  <a:close/>
                  <a:moveTo>
                    <a:pt x="888209" y="3590489"/>
                  </a:moveTo>
                  <a:cubicBezTo>
                    <a:pt x="847516" y="3595450"/>
                    <a:pt x="815496" y="3628648"/>
                    <a:pt x="812335" y="3669861"/>
                  </a:cubicBezTo>
                  <a:lnTo>
                    <a:pt x="768660" y="3669861"/>
                  </a:lnTo>
                  <a:cubicBezTo>
                    <a:pt x="769039" y="3661930"/>
                    <a:pt x="770143" y="3654053"/>
                    <a:pt x="771959" y="3646326"/>
                  </a:cubicBezTo>
                  <a:cubicBezTo>
                    <a:pt x="784430" y="3594158"/>
                    <a:pt x="826943" y="3556890"/>
                    <a:pt x="876716" y="3548334"/>
                  </a:cubicBezTo>
                  <a:cubicBezTo>
                    <a:pt x="878666" y="3548009"/>
                    <a:pt x="880665" y="3547822"/>
                    <a:pt x="882652" y="3547584"/>
                  </a:cubicBezTo>
                  <a:cubicBezTo>
                    <a:pt x="884501" y="3547355"/>
                    <a:pt x="886338" y="3547084"/>
                    <a:pt x="888209" y="3546930"/>
                  </a:cubicBezTo>
                  <a:close/>
                  <a:moveTo>
                    <a:pt x="575308" y="3556332"/>
                  </a:moveTo>
                  <a:cubicBezTo>
                    <a:pt x="607244" y="3569461"/>
                    <a:pt x="632604" y="3594821"/>
                    <a:pt x="645729" y="3626757"/>
                  </a:cubicBezTo>
                  <a:cubicBezTo>
                    <a:pt x="651377" y="3640474"/>
                    <a:pt x="654639" y="3655053"/>
                    <a:pt x="655372" y="3669870"/>
                  </a:cubicBezTo>
                  <a:lnTo>
                    <a:pt x="611997" y="3669870"/>
                  </a:lnTo>
                  <a:cubicBezTo>
                    <a:pt x="608731" y="3627315"/>
                    <a:pt x="574691" y="3593321"/>
                    <a:pt x="532125" y="3590122"/>
                  </a:cubicBezTo>
                  <a:lnTo>
                    <a:pt x="532125" y="3546689"/>
                  </a:lnTo>
                  <a:cubicBezTo>
                    <a:pt x="546966" y="3547414"/>
                    <a:pt x="561570" y="3550679"/>
                    <a:pt x="575308" y="3556340"/>
                  </a:cubicBezTo>
                  <a:close/>
                  <a:moveTo>
                    <a:pt x="604262" y="3780017"/>
                  </a:moveTo>
                  <a:cubicBezTo>
                    <a:pt x="604129" y="3780113"/>
                    <a:pt x="603995" y="3780208"/>
                    <a:pt x="603866" y="3780308"/>
                  </a:cubicBezTo>
                  <a:cubicBezTo>
                    <a:pt x="600771" y="3782666"/>
                    <a:pt x="597543" y="3784832"/>
                    <a:pt x="594261" y="3786894"/>
                  </a:cubicBezTo>
                  <a:cubicBezTo>
                    <a:pt x="593190" y="3787556"/>
                    <a:pt x="592103" y="3788202"/>
                    <a:pt x="591007" y="3788839"/>
                  </a:cubicBezTo>
                  <a:cubicBezTo>
                    <a:pt x="588612" y="3790247"/>
                    <a:pt x="586159" y="3791559"/>
                    <a:pt x="583676" y="3792809"/>
                  </a:cubicBezTo>
                  <a:cubicBezTo>
                    <a:pt x="581860" y="3793713"/>
                    <a:pt x="580023" y="3794592"/>
                    <a:pt x="578153" y="3795416"/>
                  </a:cubicBezTo>
                  <a:cubicBezTo>
                    <a:pt x="576220" y="3796279"/>
                    <a:pt x="574258" y="3797083"/>
                    <a:pt x="572284" y="3797837"/>
                  </a:cubicBezTo>
                  <a:cubicBezTo>
                    <a:pt x="569955" y="3798736"/>
                    <a:pt x="567618" y="3799582"/>
                    <a:pt x="565269" y="3800336"/>
                  </a:cubicBezTo>
                  <a:cubicBezTo>
                    <a:pt x="563399" y="3800940"/>
                    <a:pt x="561520" y="3801486"/>
                    <a:pt x="559608" y="3802002"/>
                  </a:cubicBezTo>
                  <a:cubicBezTo>
                    <a:pt x="557234" y="3802652"/>
                    <a:pt x="554855" y="3803252"/>
                    <a:pt x="552469" y="3803756"/>
                  </a:cubicBezTo>
                  <a:cubicBezTo>
                    <a:pt x="550515" y="3804172"/>
                    <a:pt x="548536" y="3804514"/>
                    <a:pt x="546558" y="3804843"/>
                  </a:cubicBezTo>
                  <a:cubicBezTo>
                    <a:pt x="544138" y="3805259"/>
                    <a:pt x="541722" y="3805614"/>
                    <a:pt x="539302" y="3805868"/>
                  </a:cubicBezTo>
                  <a:cubicBezTo>
                    <a:pt x="537465" y="3806068"/>
                    <a:pt x="535607" y="3806172"/>
                    <a:pt x="533753" y="3806284"/>
                  </a:cubicBezTo>
                  <a:cubicBezTo>
                    <a:pt x="531050" y="3806455"/>
                    <a:pt x="528338" y="3806622"/>
                    <a:pt x="525651" y="3806622"/>
                  </a:cubicBezTo>
                  <a:cubicBezTo>
                    <a:pt x="524402" y="3806622"/>
                    <a:pt x="523206" y="3806547"/>
                    <a:pt x="521978" y="3806513"/>
                  </a:cubicBezTo>
                  <a:cubicBezTo>
                    <a:pt x="518783" y="3806422"/>
                    <a:pt x="515592" y="3806292"/>
                    <a:pt x="512426" y="3805968"/>
                  </a:cubicBezTo>
                  <a:cubicBezTo>
                    <a:pt x="511876" y="3805913"/>
                    <a:pt x="511335" y="3805818"/>
                    <a:pt x="510789" y="3805755"/>
                  </a:cubicBezTo>
                  <a:cubicBezTo>
                    <a:pt x="465356" y="3800507"/>
                    <a:pt x="423981" y="3771498"/>
                    <a:pt x="405278" y="3726324"/>
                  </a:cubicBezTo>
                  <a:cubicBezTo>
                    <a:pt x="399621" y="3712603"/>
                    <a:pt x="396360" y="3698016"/>
                    <a:pt x="395631" y="3683191"/>
                  </a:cubicBezTo>
                  <a:lnTo>
                    <a:pt x="439164" y="3683191"/>
                  </a:lnTo>
                  <a:cubicBezTo>
                    <a:pt x="442596" y="3727907"/>
                    <a:pt x="479986" y="3763272"/>
                    <a:pt x="525581" y="3763272"/>
                  </a:cubicBezTo>
                  <a:cubicBezTo>
                    <a:pt x="547795" y="3763272"/>
                    <a:pt x="569151" y="3754712"/>
                    <a:pt x="585218" y="3739370"/>
                  </a:cubicBezTo>
                  <a:lnTo>
                    <a:pt x="623956" y="3761343"/>
                  </a:lnTo>
                  <a:cubicBezTo>
                    <a:pt x="618054" y="3768245"/>
                    <a:pt x="611452" y="3774510"/>
                    <a:pt x="604249" y="3780042"/>
                  </a:cubicBezTo>
                  <a:close/>
                  <a:moveTo>
                    <a:pt x="433824" y="3584124"/>
                  </a:moveTo>
                  <a:cubicBezTo>
                    <a:pt x="436602" y="3581370"/>
                    <a:pt x="439497" y="3578742"/>
                    <a:pt x="442517" y="3576247"/>
                  </a:cubicBezTo>
                  <a:cubicBezTo>
                    <a:pt x="442809" y="3576005"/>
                    <a:pt x="443105" y="3575780"/>
                    <a:pt x="443396" y="3575543"/>
                  </a:cubicBezTo>
                  <a:cubicBezTo>
                    <a:pt x="446424" y="3573089"/>
                    <a:pt x="449553" y="3570753"/>
                    <a:pt x="452802" y="3568574"/>
                  </a:cubicBezTo>
                  <a:cubicBezTo>
                    <a:pt x="452981" y="3568457"/>
                    <a:pt x="453160" y="3568345"/>
                    <a:pt x="453335" y="3568224"/>
                  </a:cubicBezTo>
                  <a:cubicBezTo>
                    <a:pt x="456751" y="3565962"/>
                    <a:pt x="460279" y="3563850"/>
                    <a:pt x="463924" y="3561888"/>
                  </a:cubicBezTo>
                  <a:lnTo>
                    <a:pt x="464094" y="3561801"/>
                  </a:lnTo>
                  <a:cubicBezTo>
                    <a:pt x="467743" y="3559856"/>
                    <a:pt x="471505" y="3558077"/>
                    <a:pt x="475383" y="3556465"/>
                  </a:cubicBezTo>
                  <a:lnTo>
                    <a:pt x="475987" y="3556211"/>
                  </a:lnTo>
                  <a:cubicBezTo>
                    <a:pt x="479398" y="3554807"/>
                    <a:pt x="482855" y="3553608"/>
                    <a:pt x="486334" y="3552504"/>
                  </a:cubicBezTo>
                  <a:cubicBezTo>
                    <a:pt x="487208" y="3552233"/>
                    <a:pt x="488071" y="3551933"/>
                    <a:pt x="488954" y="3551671"/>
                  </a:cubicBezTo>
                  <a:cubicBezTo>
                    <a:pt x="491428" y="3550942"/>
                    <a:pt x="493952" y="3550371"/>
                    <a:pt x="496452" y="3549792"/>
                  </a:cubicBezTo>
                  <a:cubicBezTo>
                    <a:pt x="498397" y="3549355"/>
                    <a:pt x="500334" y="3548871"/>
                    <a:pt x="502283" y="3548542"/>
                  </a:cubicBezTo>
                  <a:cubicBezTo>
                    <a:pt x="503395" y="3548338"/>
                    <a:pt x="504516" y="3548218"/>
                    <a:pt x="505616" y="3548043"/>
                  </a:cubicBezTo>
                  <a:cubicBezTo>
                    <a:pt x="508773" y="3547568"/>
                    <a:pt x="511939" y="3547122"/>
                    <a:pt x="515154" y="3546880"/>
                  </a:cubicBezTo>
                  <a:lnTo>
                    <a:pt x="515154" y="3590468"/>
                  </a:lnTo>
                  <a:cubicBezTo>
                    <a:pt x="474395" y="3595370"/>
                    <a:pt x="442309" y="3628602"/>
                    <a:pt x="439143" y="3669861"/>
                  </a:cubicBezTo>
                  <a:lnTo>
                    <a:pt x="395610" y="3669861"/>
                  </a:lnTo>
                  <a:cubicBezTo>
                    <a:pt x="396343" y="3655045"/>
                    <a:pt x="399605" y="3640462"/>
                    <a:pt x="405257" y="3626745"/>
                  </a:cubicBezTo>
                  <a:cubicBezTo>
                    <a:pt x="411747" y="3611008"/>
                    <a:pt x="421269" y="3596703"/>
                    <a:pt x="433274" y="3584636"/>
                  </a:cubicBezTo>
                  <a:cubicBezTo>
                    <a:pt x="433466" y="3584478"/>
                    <a:pt x="433649" y="3584320"/>
                    <a:pt x="433824" y="3584149"/>
                  </a:cubicBezTo>
                  <a:close/>
                  <a:moveTo>
                    <a:pt x="515175" y="3669853"/>
                  </a:moveTo>
                  <a:lnTo>
                    <a:pt x="452510" y="3669853"/>
                  </a:lnTo>
                  <a:cubicBezTo>
                    <a:pt x="455584" y="3635954"/>
                    <a:pt x="481789" y="3608717"/>
                    <a:pt x="515175" y="3603943"/>
                  </a:cubicBezTo>
                  <a:close/>
                  <a:moveTo>
                    <a:pt x="515175" y="3683182"/>
                  </a:moveTo>
                  <a:lnTo>
                    <a:pt x="515175" y="3699619"/>
                  </a:lnTo>
                  <a:lnTo>
                    <a:pt x="573021" y="3732426"/>
                  </a:lnTo>
                  <a:cubicBezTo>
                    <a:pt x="559796" y="3743719"/>
                    <a:pt x="542971" y="3749926"/>
                    <a:pt x="525581" y="3749921"/>
                  </a:cubicBezTo>
                  <a:cubicBezTo>
                    <a:pt x="487358" y="3749921"/>
                    <a:pt x="455901" y="3720542"/>
                    <a:pt x="452510" y="3683187"/>
                  </a:cubicBezTo>
                  <a:close/>
                  <a:moveTo>
                    <a:pt x="528505" y="3691851"/>
                  </a:moveTo>
                  <a:lnTo>
                    <a:pt x="528505" y="3683182"/>
                  </a:lnTo>
                  <a:lnTo>
                    <a:pt x="598634" y="3683182"/>
                  </a:lnTo>
                  <a:cubicBezTo>
                    <a:pt x="597326" y="3697603"/>
                    <a:pt x="591765" y="3711308"/>
                    <a:pt x="582652" y="3722558"/>
                  </a:cubicBezTo>
                  <a:close/>
                  <a:moveTo>
                    <a:pt x="532108" y="3669836"/>
                  </a:moveTo>
                  <a:lnTo>
                    <a:pt x="532108" y="3603476"/>
                  </a:lnTo>
                  <a:cubicBezTo>
                    <a:pt x="567323" y="3606605"/>
                    <a:pt x="595423" y="3634680"/>
                    <a:pt x="598634" y="3669878"/>
                  </a:cubicBezTo>
                  <a:close/>
                  <a:moveTo>
                    <a:pt x="202204" y="3556244"/>
                  </a:moveTo>
                  <a:cubicBezTo>
                    <a:pt x="234169" y="3569370"/>
                    <a:pt x="259550" y="3594746"/>
                    <a:pt x="272679" y="3626707"/>
                  </a:cubicBezTo>
                  <a:cubicBezTo>
                    <a:pt x="278328" y="3640441"/>
                    <a:pt x="281568" y="3655045"/>
                    <a:pt x="282260" y="3669878"/>
                  </a:cubicBezTo>
                  <a:lnTo>
                    <a:pt x="238939" y="3669878"/>
                  </a:lnTo>
                  <a:cubicBezTo>
                    <a:pt x="235577" y="3626087"/>
                    <a:pt x="199621" y="3591363"/>
                    <a:pt x="155326" y="3589939"/>
                  </a:cubicBezTo>
                  <a:lnTo>
                    <a:pt x="155326" y="3546451"/>
                  </a:lnTo>
                  <a:cubicBezTo>
                    <a:pt x="171438" y="3546793"/>
                    <a:pt x="187341" y="3550129"/>
                    <a:pt x="202233" y="3556286"/>
                  </a:cubicBezTo>
                  <a:close/>
                  <a:moveTo>
                    <a:pt x="250523" y="3761718"/>
                  </a:moveTo>
                  <a:cubicBezTo>
                    <a:pt x="247857" y="3764809"/>
                    <a:pt x="245050" y="3767737"/>
                    <a:pt x="242138" y="3770536"/>
                  </a:cubicBezTo>
                  <a:cubicBezTo>
                    <a:pt x="241476" y="3771169"/>
                    <a:pt x="240788" y="3771786"/>
                    <a:pt x="240114" y="3772402"/>
                  </a:cubicBezTo>
                  <a:cubicBezTo>
                    <a:pt x="237693" y="3774622"/>
                    <a:pt x="235194" y="3776747"/>
                    <a:pt x="232616" y="3778776"/>
                  </a:cubicBezTo>
                  <a:cubicBezTo>
                    <a:pt x="231366" y="3779767"/>
                    <a:pt x="230067" y="3780725"/>
                    <a:pt x="228767" y="3781691"/>
                  </a:cubicBezTo>
                  <a:cubicBezTo>
                    <a:pt x="226738" y="3783178"/>
                    <a:pt x="224668" y="3784586"/>
                    <a:pt x="222560" y="3785948"/>
                  </a:cubicBezTo>
                  <a:cubicBezTo>
                    <a:pt x="220628" y="3787198"/>
                    <a:pt x="218661" y="3788385"/>
                    <a:pt x="216650" y="3789531"/>
                  </a:cubicBezTo>
                  <a:cubicBezTo>
                    <a:pt x="215079" y="3790430"/>
                    <a:pt x="213480" y="3791284"/>
                    <a:pt x="211876" y="3792117"/>
                  </a:cubicBezTo>
                  <a:cubicBezTo>
                    <a:pt x="209297" y="3793438"/>
                    <a:pt x="206673" y="3794700"/>
                    <a:pt x="203962" y="3795866"/>
                  </a:cubicBezTo>
                  <a:cubicBezTo>
                    <a:pt x="202737" y="3796399"/>
                    <a:pt x="201496" y="3796908"/>
                    <a:pt x="200250" y="3797403"/>
                  </a:cubicBezTo>
                  <a:cubicBezTo>
                    <a:pt x="197268" y="3798582"/>
                    <a:pt x="194264" y="3799661"/>
                    <a:pt x="191244" y="3800607"/>
                  </a:cubicBezTo>
                  <a:cubicBezTo>
                    <a:pt x="190066" y="3800977"/>
                    <a:pt x="188874" y="3801323"/>
                    <a:pt x="187679" y="3801661"/>
                  </a:cubicBezTo>
                  <a:cubicBezTo>
                    <a:pt x="184630" y="3802523"/>
                    <a:pt x="181572" y="3803285"/>
                    <a:pt x="178515" y="3803914"/>
                  </a:cubicBezTo>
                  <a:cubicBezTo>
                    <a:pt x="177265" y="3804168"/>
                    <a:pt x="176016" y="3804385"/>
                    <a:pt x="174766" y="3804606"/>
                  </a:cubicBezTo>
                  <a:cubicBezTo>
                    <a:pt x="171650" y="3805151"/>
                    <a:pt x="168518" y="3805614"/>
                    <a:pt x="165415" y="3805926"/>
                  </a:cubicBezTo>
                  <a:cubicBezTo>
                    <a:pt x="164327" y="3806038"/>
                    <a:pt x="163232" y="3806097"/>
                    <a:pt x="162140" y="3806180"/>
                  </a:cubicBezTo>
                  <a:cubicBezTo>
                    <a:pt x="107631" y="3810241"/>
                    <a:pt x="54180" y="3779467"/>
                    <a:pt x="32178" y="3726287"/>
                  </a:cubicBezTo>
                  <a:cubicBezTo>
                    <a:pt x="18878" y="3694417"/>
                    <a:pt x="18878" y="3658556"/>
                    <a:pt x="32178" y="3626686"/>
                  </a:cubicBezTo>
                  <a:cubicBezTo>
                    <a:pt x="35344" y="3619068"/>
                    <a:pt x="39218" y="3611766"/>
                    <a:pt x="43754" y="3604876"/>
                  </a:cubicBezTo>
                  <a:cubicBezTo>
                    <a:pt x="44208" y="3604197"/>
                    <a:pt x="44666" y="3603522"/>
                    <a:pt x="45128" y="3602852"/>
                  </a:cubicBezTo>
                  <a:cubicBezTo>
                    <a:pt x="46815" y="3600390"/>
                    <a:pt x="48607" y="3598007"/>
                    <a:pt x="50452" y="3595675"/>
                  </a:cubicBezTo>
                  <a:cubicBezTo>
                    <a:pt x="51473" y="3594392"/>
                    <a:pt x="52510" y="3593121"/>
                    <a:pt x="53580" y="3591876"/>
                  </a:cubicBezTo>
                  <a:cubicBezTo>
                    <a:pt x="55005" y="3590209"/>
                    <a:pt x="56496" y="3588593"/>
                    <a:pt x="57996" y="3587002"/>
                  </a:cubicBezTo>
                  <a:cubicBezTo>
                    <a:pt x="59495" y="3585411"/>
                    <a:pt x="60991" y="3583899"/>
                    <a:pt x="62549" y="3582420"/>
                  </a:cubicBezTo>
                  <a:cubicBezTo>
                    <a:pt x="63852" y="3581170"/>
                    <a:pt x="65198" y="3579979"/>
                    <a:pt x="66556" y="3578788"/>
                  </a:cubicBezTo>
                  <a:cubicBezTo>
                    <a:pt x="68330" y="3577234"/>
                    <a:pt x="70126" y="3575705"/>
                    <a:pt x="71971" y="3574247"/>
                  </a:cubicBezTo>
                  <a:cubicBezTo>
                    <a:pt x="73370" y="3573156"/>
                    <a:pt x="74807" y="3572115"/>
                    <a:pt x="76253" y="3571078"/>
                  </a:cubicBezTo>
                  <a:cubicBezTo>
                    <a:pt x="78115" y="3569736"/>
                    <a:pt x="80002" y="3568407"/>
                    <a:pt x="81926" y="3567162"/>
                  </a:cubicBezTo>
                  <a:cubicBezTo>
                    <a:pt x="83592" y="3566083"/>
                    <a:pt x="85342" y="3565079"/>
                    <a:pt x="87079" y="3564075"/>
                  </a:cubicBezTo>
                  <a:cubicBezTo>
                    <a:pt x="88887" y="3563030"/>
                    <a:pt x="90686" y="3561993"/>
                    <a:pt x="92540" y="3561018"/>
                  </a:cubicBezTo>
                  <a:cubicBezTo>
                    <a:pt x="94489" y="3560010"/>
                    <a:pt x="96510" y="3559106"/>
                    <a:pt x="98522" y="3558194"/>
                  </a:cubicBezTo>
                  <a:cubicBezTo>
                    <a:pt x="100363" y="3557361"/>
                    <a:pt x="102183" y="3556490"/>
                    <a:pt x="104070" y="3555740"/>
                  </a:cubicBezTo>
                  <a:cubicBezTo>
                    <a:pt x="105786" y="3555053"/>
                    <a:pt x="107527" y="3554491"/>
                    <a:pt x="109260" y="3553878"/>
                  </a:cubicBezTo>
                  <a:cubicBezTo>
                    <a:pt x="111676" y="3553045"/>
                    <a:pt x="114075" y="3552162"/>
                    <a:pt x="116554" y="3551458"/>
                  </a:cubicBezTo>
                  <a:cubicBezTo>
                    <a:pt x="117316" y="3551237"/>
                    <a:pt x="118087" y="3551083"/>
                    <a:pt x="118853" y="3550879"/>
                  </a:cubicBezTo>
                  <a:cubicBezTo>
                    <a:pt x="126418" y="3548855"/>
                    <a:pt x="134148" y="3547522"/>
                    <a:pt x="141955" y="3546893"/>
                  </a:cubicBezTo>
                  <a:lnTo>
                    <a:pt x="141955" y="3590489"/>
                  </a:lnTo>
                  <a:cubicBezTo>
                    <a:pt x="99080" y="3595716"/>
                    <a:pt x="65727" y="3632276"/>
                    <a:pt x="65727" y="3676534"/>
                  </a:cubicBezTo>
                  <a:cubicBezTo>
                    <a:pt x="65727" y="3724366"/>
                    <a:pt x="104649" y="3763288"/>
                    <a:pt x="152481" y="3763288"/>
                  </a:cubicBezTo>
                  <a:cubicBezTo>
                    <a:pt x="174687" y="3763284"/>
                    <a:pt x="196039" y="3754724"/>
                    <a:pt x="212097" y="3739387"/>
                  </a:cubicBezTo>
                  <a:lnTo>
                    <a:pt x="250835" y="3761335"/>
                  </a:lnTo>
                  <a:close/>
                  <a:moveTo>
                    <a:pt x="199934" y="3732451"/>
                  </a:moveTo>
                  <a:cubicBezTo>
                    <a:pt x="186708" y="3743727"/>
                    <a:pt x="169896" y="3749921"/>
                    <a:pt x="152518" y="3749917"/>
                  </a:cubicBezTo>
                  <a:cubicBezTo>
                    <a:pt x="112043" y="3749917"/>
                    <a:pt x="79110" y="3716985"/>
                    <a:pt x="79110" y="3676509"/>
                  </a:cubicBezTo>
                  <a:cubicBezTo>
                    <a:pt x="79110" y="3639620"/>
                    <a:pt x="106486" y="3609087"/>
                    <a:pt x="141975" y="3603947"/>
                  </a:cubicBezTo>
                  <a:lnTo>
                    <a:pt x="141975" y="3699624"/>
                  </a:lnTo>
                  <a:close/>
                  <a:moveTo>
                    <a:pt x="155321" y="3691842"/>
                  </a:moveTo>
                  <a:lnTo>
                    <a:pt x="155321" y="3683182"/>
                  </a:lnTo>
                  <a:lnTo>
                    <a:pt x="225609" y="3683182"/>
                  </a:lnTo>
                  <a:cubicBezTo>
                    <a:pt x="224301" y="3697612"/>
                    <a:pt x="218732" y="3711324"/>
                    <a:pt x="209610" y="3722579"/>
                  </a:cubicBezTo>
                  <a:close/>
                  <a:moveTo>
                    <a:pt x="155321" y="3669836"/>
                  </a:moveTo>
                  <a:lnTo>
                    <a:pt x="155321" y="3603285"/>
                  </a:lnTo>
                  <a:cubicBezTo>
                    <a:pt x="192261" y="3604689"/>
                    <a:pt x="222281" y="3633443"/>
                    <a:pt x="225584" y="3669878"/>
                  </a:cubicBezTo>
                  <a:close/>
                  <a:moveTo>
                    <a:pt x="259145" y="3750646"/>
                  </a:moveTo>
                  <a:lnTo>
                    <a:pt x="221273" y="3729194"/>
                  </a:lnTo>
                  <a:cubicBezTo>
                    <a:pt x="231512" y="3715898"/>
                    <a:pt x="237652" y="3699907"/>
                    <a:pt x="238935" y="3683174"/>
                  </a:cubicBezTo>
                  <a:lnTo>
                    <a:pt x="282206" y="3683174"/>
                  </a:lnTo>
                  <a:cubicBezTo>
                    <a:pt x="280931" y="3707380"/>
                    <a:pt x="272954" y="3730756"/>
                    <a:pt x="259166" y="3750696"/>
                  </a:cubicBezTo>
                  <a:close/>
                  <a:moveTo>
                    <a:pt x="645700" y="3726307"/>
                  </a:moveTo>
                  <a:cubicBezTo>
                    <a:pt x="642118" y="3734897"/>
                    <a:pt x="637636" y="3743082"/>
                    <a:pt x="632321" y="3750725"/>
                  </a:cubicBezTo>
                  <a:lnTo>
                    <a:pt x="594319" y="3729173"/>
                  </a:lnTo>
                  <a:cubicBezTo>
                    <a:pt x="604554" y="3715885"/>
                    <a:pt x="610689" y="3699898"/>
                    <a:pt x="611968" y="3683174"/>
                  </a:cubicBezTo>
                  <a:lnTo>
                    <a:pt x="655343" y="3683174"/>
                  </a:lnTo>
                  <a:cubicBezTo>
                    <a:pt x="654631" y="3698011"/>
                    <a:pt x="651377" y="3712620"/>
                    <a:pt x="645729" y="3726357"/>
                  </a:cubicBezTo>
                  <a:close/>
                  <a:moveTo>
                    <a:pt x="1025069" y="3706784"/>
                  </a:moveTo>
                  <a:cubicBezTo>
                    <a:pt x="1021282" y="3722525"/>
                    <a:pt x="1014576" y="3737421"/>
                    <a:pt x="1005295" y="3750688"/>
                  </a:cubicBezTo>
                  <a:lnTo>
                    <a:pt x="967452" y="3729227"/>
                  </a:lnTo>
                  <a:cubicBezTo>
                    <a:pt x="979132" y="3714132"/>
                    <a:pt x="985476" y="3695587"/>
                    <a:pt x="985480" y="3676501"/>
                  </a:cubicBezTo>
                  <a:cubicBezTo>
                    <a:pt x="985480" y="3629610"/>
                    <a:pt x="948058" y="3591384"/>
                    <a:pt x="901526" y="3589889"/>
                  </a:cubicBezTo>
                  <a:lnTo>
                    <a:pt x="901526" y="3546547"/>
                  </a:lnTo>
                  <a:cubicBezTo>
                    <a:pt x="910698" y="3546739"/>
                    <a:pt x="919820" y="3547905"/>
                    <a:pt x="928747" y="3550025"/>
                  </a:cubicBezTo>
                  <a:cubicBezTo>
                    <a:pt x="998560" y="3566700"/>
                    <a:pt x="1041768" y="3637046"/>
                    <a:pt x="1025098" y="3706834"/>
                  </a:cubicBezTo>
                  <a:close/>
                  <a:moveTo>
                    <a:pt x="5550171" y="2348300"/>
                  </a:moveTo>
                  <a:lnTo>
                    <a:pt x="5093179" y="2323448"/>
                  </a:lnTo>
                  <a:lnTo>
                    <a:pt x="4183376" y="1699205"/>
                  </a:lnTo>
                  <a:lnTo>
                    <a:pt x="4183376" y="996001"/>
                  </a:lnTo>
                  <a:lnTo>
                    <a:pt x="4170026" y="996001"/>
                  </a:lnTo>
                  <a:lnTo>
                    <a:pt x="4170026" y="1699130"/>
                  </a:lnTo>
                  <a:lnTo>
                    <a:pt x="2866625" y="2560371"/>
                  </a:lnTo>
                  <a:lnTo>
                    <a:pt x="1625711" y="2384023"/>
                  </a:lnTo>
                  <a:lnTo>
                    <a:pt x="1625270" y="2382773"/>
                  </a:lnTo>
                  <a:lnTo>
                    <a:pt x="1622641" y="2383098"/>
                  </a:lnTo>
                  <a:lnTo>
                    <a:pt x="597585" y="1622590"/>
                  </a:lnTo>
                  <a:lnTo>
                    <a:pt x="1057743" y="1275307"/>
                  </a:lnTo>
                  <a:cubicBezTo>
                    <a:pt x="1136611" y="1376282"/>
                    <a:pt x="1259351" y="1441384"/>
                    <a:pt x="1397127" y="1441384"/>
                  </a:cubicBezTo>
                  <a:cubicBezTo>
                    <a:pt x="1634558" y="1441384"/>
                    <a:pt x="1827694" y="1248236"/>
                    <a:pt x="1827694" y="1010817"/>
                  </a:cubicBezTo>
                  <a:cubicBezTo>
                    <a:pt x="1827694" y="1009568"/>
                    <a:pt x="1827607" y="1008318"/>
                    <a:pt x="1827594" y="1007069"/>
                  </a:cubicBezTo>
                  <a:lnTo>
                    <a:pt x="2036462" y="1002007"/>
                  </a:lnTo>
                  <a:lnTo>
                    <a:pt x="2036138" y="988678"/>
                  </a:lnTo>
                  <a:lnTo>
                    <a:pt x="1827257" y="993739"/>
                  </a:lnTo>
                  <a:cubicBezTo>
                    <a:pt x="1822258" y="866159"/>
                    <a:pt x="1761521" y="752688"/>
                    <a:pt x="1668719" y="677039"/>
                  </a:cubicBezTo>
                  <a:lnTo>
                    <a:pt x="1814648" y="491906"/>
                  </a:lnTo>
                  <a:lnTo>
                    <a:pt x="1804168" y="483641"/>
                  </a:lnTo>
                  <a:lnTo>
                    <a:pt x="1658231" y="668788"/>
                  </a:lnTo>
                  <a:cubicBezTo>
                    <a:pt x="1587397" y="614587"/>
                    <a:pt x="1499335" y="581905"/>
                    <a:pt x="1403800" y="580438"/>
                  </a:cubicBezTo>
                  <a:lnTo>
                    <a:pt x="1403800" y="20230"/>
                  </a:lnTo>
                  <a:lnTo>
                    <a:pt x="1984248" y="20230"/>
                  </a:lnTo>
                  <a:lnTo>
                    <a:pt x="1984248" y="6901"/>
                  </a:lnTo>
                  <a:lnTo>
                    <a:pt x="1390446" y="6901"/>
                  </a:lnTo>
                  <a:lnTo>
                    <a:pt x="1390446" y="580443"/>
                  </a:lnTo>
                  <a:cubicBezTo>
                    <a:pt x="1156110" y="584037"/>
                    <a:pt x="966557" y="775648"/>
                    <a:pt x="966557" y="1010817"/>
                  </a:cubicBezTo>
                  <a:cubicBezTo>
                    <a:pt x="966557" y="1105694"/>
                    <a:pt x="997469" y="1193452"/>
                    <a:pt x="1049653" y="1264685"/>
                  </a:cubicBezTo>
                  <a:lnTo>
                    <a:pt x="578882" y="1619986"/>
                  </a:lnTo>
                  <a:lnTo>
                    <a:pt x="798331" y="2484468"/>
                  </a:lnTo>
                  <a:lnTo>
                    <a:pt x="796248" y="2484727"/>
                  </a:lnTo>
                  <a:lnTo>
                    <a:pt x="1126106" y="3107800"/>
                  </a:lnTo>
                  <a:lnTo>
                    <a:pt x="563665" y="3364983"/>
                  </a:lnTo>
                  <a:lnTo>
                    <a:pt x="569218" y="3377117"/>
                  </a:lnTo>
                  <a:lnTo>
                    <a:pt x="1132363" y="3119617"/>
                  </a:lnTo>
                  <a:lnTo>
                    <a:pt x="1461434" y="3741203"/>
                  </a:lnTo>
                  <a:lnTo>
                    <a:pt x="1473230" y="3734955"/>
                  </a:lnTo>
                  <a:lnTo>
                    <a:pt x="1142381" y="3110007"/>
                  </a:lnTo>
                  <a:lnTo>
                    <a:pt x="1619009" y="2404646"/>
                  </a:lnTo>
                  <a:lnTo>
                    <a:pt x="1903289" y="3186423"/>
                  </a:lnTo>
                  <a:lnTo>
                    <a:pt x="1482536" y="3034442"/>
                  </a:lnTo>
                  <a:lnTo>
                    <a:pt x="1478000" y="3046996"/>
                  </a:lnTo>
                  <a:lnTo>
                    <a:pt x="1902947" y="3200489"/>
                  </a:lnTo>
                  <a:lnTo>
                    <a:pt x="1462333" y="3700302"/>
                  </a:lnTo>
                  <a:lnTo>
                    <a:pt x="1472331" y="3709129"/>
                  </a:lnTo>
                  <a:lnTo>
                    <a:pt x="1914619" y="3207442"/>
                  </a:lnTo>
                  <a:lnTo>
                    <a:pt x="2267958" y="3579596"/>
                  </a:lnTo>
                  <a:lnTo>
                    <a:pt x="2277638" y="3570407"/>
                  </a:lnTo>
                  <a:lnTo>
                    <a:pt x="1924757" y="3198736"/>
                  </a:lnTo>
                  <a:lnTo>
                    <a:pt x="2869750" y="2574292"/>
                  </a:lnTo>
                  <a:lnTo>
                    <a:pt x="2877393" y="2575379"/>
                  </a:lnTo>
                  <a:lnTo>
                    <a:pt x="2878351" y="2568611"/>
                  </a:lnTo>
                  <a:lnTo>
                    <a:pt x="4176628" y="1710756"/>
                  </a:lnTo>
                  <a:lnTo>
                    <a:pt x="5080574" y="2330992"/>
                  </a:lnTo>
                  <a:lnTo>
                    <a:pt x="4610006" y="2804446"/>
                  </a:lnTo>
                  <a:lnTo>
                    <a:pt x="4619470" y="2813856"/>
                  </a:lnTo>
                  <a:lnTo>
                    <a:pt x="4793137" y="2639115"/>
                  </a:lnTo>
                  <a:lnTo>
                    <a:pt x="4857805" y="2851003"/>
                  </a:lnTo>
                  <a:lnTo>
                    <a:pt x="4870564" y="2847109"/>
                  </a:lnTo>
                  <a:lnTo>
                    <a:pt x="4803971" y="2628893"/>
                  </a:lnTo>
                  <a:lnTo>
                    <a:pt x="4803004" y="2629189"/>
                  </a:lnTo>
                  <a:lnTo>
                    <a:pt x="5086697" y="2343751"/>
                  </a:lnTo>
                  <a:lnTo>
                    <a:pt x="5257897" y="3272160"/>
                  </a:lnTo>
                  <a:lnTo>
                    <a:pt x="5271023" y="3269736"/>
                  </a:lnTo>
                  <a:lnTo>
                    <a:pt x="5099048" y="2337128"/>
                  </a:lnTo>
                  <a:lnTo>
                    <a:pt x="5549442" y="2361621"/>
                  </a:lnTo>
                  <a:close/>
                  <a:moveTo>
                    <a:pt x="1814340" y="1010817"/>
                  </a:moveTo>
                  <a:cubicBezTo>
                    <a:pt x="1814340" y="1240871"/>
                    <a:pt x="1627173" y="1428038"/>
                    <a:pt x="1397119" y="1428038"/>
                  </a:cubicBezTo>
                  <a:cubicBezTo>
                    <a:pt x="1263708" y="1428038"/>
                    <a:pt x="1144813" y="1365019"/>
                    <a:pt x="1068385" y="1267251"/>
                  </a:cubicBezTo>
                  <a:lnTo>
                    <a:pt x="1174967" y="1186812"/>
                  </a:lnTo>
                  <a:cubicBezTo>
                    <a:pt x="1226994" y="1252335"/>
                    <a:pt x="1307149" y="1294552"/>
                    <a:pt x="1397119" y="1294552"/>
                  </a:cubicBezTo>
                  <a:cubicBezTo>
                    <a:pt x="1553582" y="1294552"/>
                    <a:pt x="1680870" y="1167264"/>
                    <a:pt x="1680870" y="1010797"/>
                  </a:cubicBezTo>
                  <a:cubicBezTo>
                    <a:pt x="1680870" y="1010730"/>
                    <a:pt x="1680870" y="1010667"/>
                    <a:pt x="1680870" y="1010605"/>
                  </a:cubicBezTo>
                  <a:lnTo>
                    <a:pt x="1814264" y="1007373"/>
                  </a:lnTo>
                  <a:cubicBezTo>
                    <a:pt x="1814260" y="1008539"/>
                    <a:pt x="1814340" y="1009668"/>
                    <a:pt x="1814340" y="1010817"/>
                  </a:cubicBezTo>
                  <a:close/>
                  <a:moveTo>
                    <a:pt x="1403792" y="991573"/>
                  </a:moveTo>
                  <a:lnTo>
                    <a:pt x="1403792" y="740754"/>
                  </a:lnTo>
                  <a:cubicBezTo>
                    <a:pt x="1459884" y="742087"/>
                    <a:pt x="1514152" y="760957"/>
                    <a:pt x="1558972" y="794709"/>
                  </a:cubicBezTo>
                  <a:close/>
                  <a:moveTo>
                    <a:pt x="1569602" y="802769"/>
                  </a:moveTo>
                  <a:cubicBezTo>
                    <a:pt x="1627948" y="851172"/>
                    <a:pt x="1663246" y="921885"/>
                    <a:pt x="1666857" y="997609"/>
                  </a:cubicBezTo>
                  <a:lnTo>
                    <a:pt x="1411144" y="1003799"/>
                  </a:lnTo>
                  <a:close/>
                  <a:moveTo>
                    <a:pt x="1390446" y="1007493"/>
                  </a:moveTo>
                  <a:lnTo>
                    <a:pt x="1177612" y="1168118"/>
                  </a:lnTo>
                  <a:cubicBezTo>
                    <a:pt x="1145721" y="1123743"/>
                    <a:pt x="1126719" y="1069513"/>
                    <a:pt x="1126719" y="1010817"/>
                  </a:cubicBezTo>
                  <a:cubicBezTo>
                    <a:pt x="1126719" y="863968"/>
                    <a:pt x="1244443" y="744345"/>
                    <a:pt x="1390446" y="740754"/>
                  </a:cubicBezTo>
                  <a:close/>
                  <a:moveTo>
                    <a:pt x="1390446" y="1024218"/>
                  </a:moveTo>
                  <a:lnTo>
                    <a:pt x="1390446" y="1030049"/>
                  </a:lnTo>
                  <a:lnTo>
                    <a:pt x="1400410" y="1017403"/>
                  </a:lnTo>
                  <a:lnTo>
                    <a:pt x="1667520" y="1010934"/>
                  </a:lnTo>
                  <a:cubicBezTo>
                    <a:pt x="1667445" y="1159974"/>
                    <a:pt x="1546172" y="1281214"/>
                    <a:pt x="1397119" y="1281214"/>
                  </a:cubicBezTo>
                  <a:cubicBezTo>
                    <a:pt x="1311494" y="1281214"/>
                    <a:pt x="1235187" y="1241088"/>
                    <a:pt x="1185606" y="1178794"/>
                  </a:cubicBezTo>
                  <a:close/>
                  <a:moveTo>
                    <a:pt x="1813898" y="994047"/>
                  </a:moveTo>
                  <a:lnTo>
                    <a:pt x="1680187" y="997288"/>
                  </a:lnTo>
                  <a:cubicBezTo>
                    <a:pt x="1676488" y="917590"/>
                    <a:pt x="1639336" y="843149"/>
                    <a:pt x="1577875" y="792277"/>
                  </a:cubicBezTo>
                  <a:lnTo>
                    <a:pt x="1660459" y="687503"/>
                  </a:lnTo>
                  <a:cubicBezTo>
                    <a:pt x="1750237" y="760761"/>
                    <a:pt x="1808999" y="870583"/>
                    <a:pt x="1813898" y="994047"/>
                  </a:cubicBezTo>
                  <a:close/>
                  <a:moveTo>
                    <a:pt x="1649954" y="679251"/>
                  </a:moveTo>
                  <a:lnTo>
                    <a:pt x="1567199" y="784242"/>
                  </a:lnTo>
                  <a:cubicBezTo>
                    <a:pt x="1521408" y="749781"/>
                    <a:pt x="1465033" y="728841"/>
                    <a:pt x="1403780" y="727408"/>
                  </a:cubicBezTo>
                  <a:lnTo>
                    <a:pt x="1403780" y="593772"/>
                  </a:lnTo>
                  <a:cubicBezTo>
                    <a:pt x="1492891" y="595088"/>
                    <a:pt x="1579212" y="625063"/>
                    <a:pt x="1649967" y="679251"/>
                  </a:cubicBezTo>
                  <a:close/>
                  <a:moveTo>
                    <a:pt x="979890" y="1010822"/>
                  </a:moveTo>
                  <a:cubicBezTo>
                    <a:pt x="979890" y="783005"/>
                    <a:pt x="1163454" y="597371"/>
                    <a:pt x="1390434" y="593776"/>
                  </a:cubicBezTo>
                  <a:lnTo>
                    <a:pt x="1390434" y="727412"/>
                  </a:lnTo>
                  <a:cubicBezTo>
                    <a:pt x="1237074" y="731007"/>
                    <a:pt x="1113356" y="856616"/>
                    <a:pt x="1113356" y="1010822"/>
                  </a:cubicBezTo>
                  <a:cubicBezTo>
                    <a:pt x="1113356" y="1072533"/>
                    <a:pt x="1133379" y="1129537"/>
                    <a:pt x="1166961" y="1176149"/>
                  </a:cubicBezTo>
                  <a:lnTo>
                    <a:pt x="1060292" y="1256654"/>
                  </a:lnTo>
                  <a:cubicBezTo>
                    <a:pt x="1009811" y="1187649"/>
                    <a:pt x="979903" y="1102678"/>
                    <a:pt x="979903" y="1010817"/>
                  </a:cubicBezTo>
                  <a:close/>
                  <a:moveTo>
                    <a:pt x="597501" y="1639168"/>
                  </a:moveTo>
                  <a:lnTo>
                    <a:pt x="1603430" y="2385480"/>
                  </a:lnTo>
                  <a:lnTo>
                    <a:pt x="811689" y="2482827"/>
                  </a:lnTo>
                  <a:close/>
                  <a:moveTo>
                    <a:pt x="817104" y="2495611"/>
                  </a:moveTo>
                  <a:lnTo>
                    <a:pt x="1607083" y="2398481"/>
                  </a:lnTo>
                  <a:lnTo>
                    <a:pt x="1135295" y="3096640"/>
                  </a:lnTo>
                  <a:close/>
                  <a:moveTo>
                    <a:pt x="1925307" y="3182366"/>
                  </a:moveTo>
                  <a:lnTo>
                    <a:pt x="2038749" y="2748512"/>
                  </a:lnTo>
                  <a:lnTo>
                    <a:pt x="2025836" y="2745138"/>
                  </a:lnTo>
                  <a:lnTo>
                    <a:pt x="1913398" y="3175143"/>
                  </a:lnTo>
                  <a:lnTo>
                    <a:pt x="1630885" y="2398239"/>
                  </a:lnTo>
                  <a:lnTo>
                    <a:pt x="2849847" y="2571468"/>
                  </a:lnTo>
                  <a:close/>
                  <a:moveTo>
                    <a:pt x="3922035" y="1203066"/>
                  </a:moveTo>
                  <a:lnTo>
                    <a:pt x="4160649" y="967884"/>
                  </a:lnTo>
                  <a:lnTo>
                    <a:pt x="4107107" y="621177"/>
                  </a:lnTo>
                  <a:lnTo>
                    <a:pt x="4120299" y="619144"/>
                  </a:lnTo>
                  <a:lnTo>
                    <a:pt x="4172900" y="959836"/>
                  </a:lnTo>
                  <a:lnTo>
                    <a:pt x="4529067" y="765651"/>
                  </a:lnTo>
                  <a:lnTo>
                    <a:pt x="4535453" y="777369"/>
                  </a:lnTo>
                  <a:lnTo>
                    <a:pt x="4171784" y="975644"/>
                  </a:lnTo>
                  <a:lnTo>
                    <a:pt x="3931403" y="1212567"/>
                  </a:lnTo>
                  <a:close/>
                  <a:moveTo>
                    <a:pt x="1579095" y="2142376"/>
                  </a:moveTo>
                  <a:lnTo>
                    <a:pt x="1592337" y="2140710"/>
                  </a:lnTo>
                  <a:lnTo>
                    <a:pt x="1620896" y="2366936"/>
                  </a:lnTo>
                  <a:lnTo>
                    <a:pt x="1607650" y="2368602"/>
                  </a:lnTo>
                  <a:close/>
                  <a:moveTo>
                    <a:pt x="771817" y="2479736"/>
                  </a:moveTo>
                  <a:lnTo>
                    <a:pt x="544925" y="2456518"/>
                  </a:lnTo>
                  <a:lnTo>
                    <a:pt x="546279" y="2443239"/>
                  </a:lnTo>
                  <a:lnTo>
                    <a:pt x="773171" y="2466457"/>
                  </a:lnTo>
                  <a:close/>
                  <a:moveTo>
                    <a:pt x="526472" y="3405588"/>
                  </a:moveTo>
                  <a:lnTo>
                    <a:pt x="440664" y="2917226"/>
                  </a:lnTo>
                  <a:lnTo>
                    <a:pt x="453814" y="2914918"/>
                  </a:lnTo>
                  <a:lnTo>
                    <a:pt x="539622" y="3403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5277048" y="1307033"/>
              <a:ext cx="3021063" cy="1920957"/>
            </a:xfrm>
            <a:custGeom>
              <a:avLst/>
              <a:gdLst/>
              <a:ahLst/>
              <a:cxnLst/>
              <a:rect l="l" t="t" r="r" b="b"/>
              <a:pathLst>
                <a:path w="5164211" h="3283687" extrusionOk="0">
                  <a:moveTo>
                    <a:pt x="3762532" y="456037"/>
                  </a:moveTo>
                  <a:cubicBezTo>
                    <a:pt x="3799388" y="456037"/>
                    <a:pt x="3829266" y="485916"/>
                    <a:pt x="3829266" y="522772"/>
                  </a:cubicBezTo>
                  <a:cubicBezTo>
                    <a:pt x="3829266" y="559628"/>
                    <a:pt x="3799388" y="589507"/>
                    <a:pt x="3762532" y="589507"/>
                  </a:cubicBezTo>
                  <a:cubicBezTo>
                    <a:pt x="3725676" y="589507"/>
                    <a:pt x="3695801" y="559632"/>
                    <a:pt x="3695801" y="522776"/>
                  </a:cubicBezTo>
                  <a:cubicBezTo>
                    <a:pt x="3695801" y="522776"/>
                    <a:pt x="3695801" y="522772"/>
                    <a:pt x="3695801" y="522772"/>
                  </a:cubicBezTo>
                  <a:cubicBezTo>
                    <a:pt x="3695797" y="485916"/>
                    <a:pt x="3725672" y="456041"/>
                    <a:pt x="3762527" y="456037"/>
                  </a:cubicBezTo>
                  <a:cubicBezTo>
                    <a:pt x="3762527" y="456037"/>
                    <a:pt x="3762532" y="456037"/>
                    <a:pt x="3762532" y="456037"/>
                  </a:cubicBezTo>
                  <a:close/>
                  <a:moveTo>
                    <a:pt x="3831445" y="1373687"/>
                  </a:moveTo>
                  <a:cubicBezTo>
                    <a:pt x="3860611" y="1355463"/>
                    <a:pt x="3881272" y="1326330"/>
                    <a:pt x="3888820" y="1292777"/>
                  </a:cubicBezTo>
                  <a:cubicBezTo>
                    <a:pt x="3896555" y="1259266"/>
                    <a:pt x="3890553" y="1224051"/>
                    <a:pt x="3872158" y="1194993"/>
                  </a:cubicBezTo>
                  <a:cubicBezTo>
                    <a:pt x="3853934" y="1165831"/>
                    <a:pt x="3824801" y="1145174"/>
                    <a:pt x="3791252" y="1137622"/>
                  </a:cubicBezTo>
                  <a:cubicBezTo>
                    <a:pt x="3757737" y="1129896"/>
                    <a:pt x="3722527" y="1135894"/>
                    <a:pt x="3693464" y="1154284"/>
                  </a:cubicBezTo>
                  <a:cubicBezTo>
                    <a:pt x="3664302" y="1172508"/>
                    <a:pt x="3643645" y="1201645"/>
                    <a:pt x="3636098" y="1235194"/>
                  </a:cubicBezTo>
                  <a:cubicBezTo>
                    <a:pt x="3620215" y="1304866"/>
                    <a:pt x="3663977" y="1374474"/>
                    <a:pt x="3733640" y="1390349"/>
                  </a:cubicBezTo>
                  <a:cubicBezTo>
                    <a:pt x="3743171" y="1392528"/>
                    <a:pt x="3752918" y="1393631"/>
                    <a:pt x="3762694" y="1393640"/>
                  </a:cubicBezTo>
                  <a:cubicBezTo>
                    <a:pt x="3787041" y="1393615"/>
                    <a:pt x="3810880" y="1386679"/>
                    <a:pt x="3831445" y="1373650"/>
                  </a:cubicBezTo>
                  <a:close/>
                  <a:moveTo>
                    <a:pt x="3788295" y="1150631"/>
                  </a:moveTo>
                  <a:cubicBezTo>
                    <a:pt x="3818386" y="1157400"/>
                    <a:pt x="3844520" y="1175924"/>
                    <a:pt x="3860878" y="1202070"/>
                  </a:cubicBezTo>
                  <a:cubicBezTo>
                    <a:pt x="3877365" y="1228142"/>
                    <a:pt x="3882738" y="1259724"/>
                    <a:pt x="3875807" y="1289782"/>
                  </a:cubicBezTo>
                  <a:cubicBezTo>
                    <a:pt x="3869030" y="1319878"/>
                    <a:pt x="3850498" y="1346016"/>
                    <a:pt x="3824339" y="1362370"/>
                  </a:cubicBezTo>
                  <a:cubicBezTo>
                    <a:pt x="3798263" y="1378848"/>
                    <a:pt x="3766685" y="1384222"/>
                    <a:pt x="3736627" y="1377299"/>
                  </a:cubicBezTo>
                  <a:cubicBezTo>
                    <a:pt x="3674145" y="1363053"/>
                    <a:pt x="3634869" y="1300613"/>
                    <a:pt x="3649115" y="1238122"/>
                  </a:cubicBezTo>
                  <a:lnTo>
                    <a:pt x="3649115" y="1238122"/>
                  </a:lnTo>
                  <a:cubicBezTo>
                    <a:pt x="3655892" y="1208027"/>
                    <a:pt x="3674424" y="1181893"/>
                    <a:pt x="3700579" y="1165535"/>
                  </a:cubicBezTo>
                  <a:cubicBezTo>
                    <a:pt x="3719028" y="1153876"/>
                    <a:pt x="3740401" y="1147678"/>
                    <a:pt x="3762228" y="1147661"/>
                  </a:cubicBezTo>
                  <a:cubicBezTo>
                    <a:pt x="3771000" y="1147661"/>
                    <a:pt x="3779743" y="1148648"/>
                    <a:pt x="3788295" y="1150594"/>
                  </a:cubicBezTo>
                  <a:close/>
                  <a:moveTo>
                    <a:pt x="3695822" y="1264069"/>
                  </a:moveTo>
                  <a:cubicBezTo>
                    <a:pt x="3695830" y="1300908"/>
                    <a:pt x="3725692" y="1330775"/>
                    <a:pt x="3762532" y="1330783"/>
                  </a:cubicBezTo>
                  <a:cubicBezTo>
                    <a:pt x="3799388" y="1330787"/>
                    <a:pt x="3829262" y="1300912"/>
                    <a:pt x="3829266" y="1264057"/>
                  </a:cubicBezTo>
                  <a:cubicBezTo>
                    <a:pt x="3829266" y="1264057"/>
                    <a:pt x="3829266" y="1264052"/>
                    <a:pt x="3829266" y="1264052"/>
                  </a:cubicBezTo>
                  <a:cubicBezTo>
                    <a:pt x="3829266" y="1227196"/>
                    <a:pt x="3799388" y="1197318"/>
                    <a:pt x="3762532" y="1197318"/>
                  </a:cubicBezTo>
                  <a:cubicBezTo>
                    <a:pt x="3725684" y="1197318"/>
                    <a:pt x="3695809" y="1227184"/>
                    <a:pt x="3695801" y="1264032"/>
                  </a:cubicBezTo>
                  <a:close/>
                  <a:moveTo>
                    <a:pt x="4811181" y="1884372"/>
                  </a:moveTo>
                  <a:cubicBezTo>
                    <a:pt x="4811181" y="1812914"/>
                    <a:pt x="4753044" y="1754776"/>
                    <a:pt x="4681585" y="1754776"/>
                  </a:cubicBezTo>
                  <a:cubicBezTo>
                    <a:pt x="4610127" y="1754776"/>
                    <a:pt x="4551990" y="1812922"/>
                    <a:pt x="4551990" y="1884372"/>
                  </a:cubicBezTo>
                  <a:cubicBezTo>
                    <a:pt x="4551990" y="1955822"/>
                    <a:pt x="4610127" y="2013968"/>
                    <a:pt x="4681585" y="2013968"/>
                  </a:cubicBezTo>
                  <a:cubicBezTo>
                    <a:pt x="4753044" y="2013968"/>
                    <a:pt x="4811181" y="1955839"/>
                    <a:pt x="4811181" y="1884372"/>
                  </a:cubicBezTo>
                  <a:close/>
                  <a:moveTo>
                    <a:pt x="4797852" y="1884372"/>
                  </a:moveTo>
                  <a:cubicBezTo>
                    <a:pt x="4797852" y="1948474"/>
                    <a:pt x="4745704" y="2000622"/>
                    <a:pt x="4681602" y="2000622"/>
                  </a:cubicBezTo>
                  <a:cubicBezTo>
                    <a:pt x="4617500" y="2000622"/>
                    <a:pt x="4565336" y="1948483"/>
                    <a:pt x="4565336" y="1884372"/>
                  </a:cubicBezTo>
                  <a:cubicBezTo>
                    <a:pt x="4565336" y="1820262"/>
                    <a:pt x="4617483" y="1768123"/>
                    <a:pt x="4681585" y="1768123"/>
                  </a:cubicBezTo>
                  <a:cubicBezTo>
                    <a:pt x="4745688" y="1768123"/>
                    <a:pt x="4797835" y="1820282"/>
                    <a:pt x="4797835" y="1884372"/>
                  </a:cubicBezTo>
                  <a:close/>
                  <a:moveTo>
                    <a:pt x="4614867" y="1884372"/>
                  </a:moveTo>
                  <a:cubicBezTo>
                    <a:pt x="4614867" y="1921229"/>
                    <a:pt x="4644746" y="1951107"/>
                    <a:pt x="4681602" y="1951107"/>
                  </a:cubicBezTo>
                  <a:cubicBezTo>
                    <a:pt x="4718454" y="1951098"/>
                    <a:pt x="4748320" y="1921222"/>
                    <a:pt x="4748320" y="1884372"/>
                  </a:cubicBezTo>
                  <a:cubicBezTo>
                    <a:pt x="4748320" y="1847515"/>
                    <a:pt x="4718441" y="1817637"/>
                    <a:pt x="4681585" y="1817637"/>
                  </a:cubicBezTo>
                  <a:cubicBezTo>
                    <a:pt x="4644730" y="1817637"/>
                    <a:pt x="4614851" y="1847515"/>
                    <a:pt x="4614851" y="1884372"/>
                  </a:cubicBezTo>
                  <a:close/>
                  <a:moveTo>
                    <a:pt x="1574009" y="2855340"/>
                  </a:moveTo>
                  <a:cubicBezTo>
                    <a:pt x="1603384" y="2837449"/>
                    <a:pt x="1624386" y="2808554"/>
                    <a:pt x="1632326" y="2775088"/>
                  </a:cubicBezTo>
                  <a:cubicBezTo>
                    <a:pt x="1640448" y="2741673"/>
                    <a:pt x="1634858" y="2706400"/>
                    <a:pt x="1616809" y="2677129"/>
                  </a:cubicBezTo>
                  <a:cubicBezTo>
                    <a:pt x="1598923" y="2647754"/>
                    <a:pt x="1570031" y="2626752"/>
                    <a:pt x="1536566" y="2618813"/>
                  </a:cubicBezTo>
                  <a:cubicBezTo>
                    <a:pt x="1467061" y="2602151"/>
                    <a:pt x="1396973" y="2645097"/>
                    <a:pt x="1380290" y="2714577"/>
                  </a:cubicBezTo>
                  <a:lnTo>
                    <a:pt x="1380290" y="2714577"/>
                  </a:lnTo>
                  <a:cubicBezTo>
                    <a:pt x="1363629" y="2784061"/>
                    <a:pt x="1406575" y="2854165"/>
                    <a:pt x="1476059" y="2870848"/>
                  </a:cubicBezTo>
                  <a:cubicBezTo>
                    <a:pt x="1486047" y="2873264"/>
                    <a:pt x="1496286" y="2874488"/>
                    <a:pt x="1506562" y="2874501"/>
                  </a:cubicBezTo>
                  <a:cubicBezTo>
                    <a:pt x="1530384" y="2874480"/>
                    <a:pt x="1553732" y="2867845"/>
                    <a:pt x="1574009" y="2855340"/>
                  </a:cubicBezTo>
                  <a:close/>
                  <a:moveTo>
                    <a:pt x="1533442" y="2631801"/>
                  </a:moveTo>
                  <a:cubicBezTo>
                    <a:pt x="1563458" y="2638919"/>
                    <a:pt x="1589380" y="2657752"/>
                    <a:pt x="1605421" y="2684102"/>
                  </a:cubicBezTo>
                  <a:cubicBezTo>
                    <a:pt x="1621616" y="2710365"/>
                    <a:pt x="1626627" y="2742014"/>
                    <a:pt x="1619338" y="2771993"/>
                  </a:cubicBezTo>
                  <a:cubicBezTo>
                    <a:pt x="1612219" y="2802010"/>
                    <a:pt x="1593383" y="2827931"/>
                    <a:pt x="1567036" y="2843977"/>
                  </a:cubicBezTo>
                  <a:cubicBezTo>
                    <a:pt x="1540777" y="2860180"/>
                    <a:pt x="1509124" y="2865191"/>
                    <a:pt x="1479145" y="2857893"/>
                  </a:cubicBezTo>
                  <a:cubicBezTo>
                    <a:pt x="1416817" y="2842927"/>
                    <a:pt x="1378283" y="2780045"/>
                    <a:pt x="1393245" y="2717717"/>
                  </a:cubicBezTo>
                  <a:lnTo>
                    <a:pt x="1393245" y="2717717"/>
                  </a:lnTo>
                  <a:cubicBezTo>
                    <a:pt x="1408228" y="2655373"/>
                    <a:pt x="1471068" y="2616801"/>
                    <a:pt x="1533442" y="2631801"/>
                  </a:cubicBezTo>
                  <a:close/>
                  <a:moveTo>
                    <a:pt x="1439544" y="2744576"/>
                  </a:moveTo>
                  <a:cubicBezTo>
                    <a:pt x="1439540" y="2781432"/>
                    <a:pt x="1469415" y="2811307"/>
                    <a:pt x="1506271" y="2811311"/>
                  </a:cubicBezTo>
                  <a:cubicBezTo>
                    <a:pt x="1506271" y="2811311"/>
                    <a:pt x="1506275" y="2811311"/>
                    <a:pt x="1506275" y="2811311"/>
                  </a:cubicBezTo>
                  <a:cubicBezTo>
                    <a:pt x="1543131" y="2811311"/>
                    <a:pt x="1573010" y="2781432"/>
                    <a:pt x="1573010" y="2744576"/>
                  </a:cubicBezTo>
                  <a:cubicBezTo>
                    <a:pt x="1573010" y="2707720"/>
                    <a:pt x="1543135" y="2677846"/>
                    <a:pt x="1506279" y="2677846"/>
                  </a:cubicBezTo>
                  <a:cubicBezTo>
                    <a:pt x="1506279" y="2677846"/>
                    <a:pt x="1506275" y="2677846"/>
                    <a:pt x="1506275" y="2677846"/>
                  </a:cubicBezTo>
                  <a:cubicBezTo>
                    <a:pt x="1469423" y="2677841"/>
                    <a:pt x="1439548" y="2707716"/>
                    <a:pt x="1439544" y="2744568"/>
                  </a:cubicBezTo>
                  <a:cubicBezTo>
                    <a:pt x="1439544" y="2744572"/>
                    <a:pt x="1439544" y="2744572"/>
                    <a:pt x="1439544" y="2744576"/>
                  </a:cubicBezTo>
                  <a:close/>
                  <a:moveTo>
                    <a:pt x="1116580" y="589948"/>
                  </a:moveTo>
                  <a:cubicBezTo>
                    <a:pt x="1133191" y="520452"/>
                    <a:pt x="1090162" y="450405"/>
                    <a:pt x="1020658" y="433777"/>
                  </a:cubicBezTo>
                  <a:cubicBezTo>
                    <a:pt x="951153" y="417148"/>
                    <a:pt x="881115" y="460198"/>
                    <a:pt x="864486" y="529707"/>
                  </a:cubicBezTo>
                  <a:lnTo>
                    <a:pt x="864486" y="529707"/>
                  </a:lnTo>
                  <a:cubicBezTo>
                    <a:pt x="847883" y="599204"/>
                    <a:pt x="890912" y="669250"/>
                    <a:pt x="960417" y="685879"/>
                  </a:cubicBezTo>
                  <a:cubicBezTo>
                    <a:pt x="970280" y="688245"/>
                    <a:pt x="980390" y="689440"/>
                    <a:pt x="990537" y="689444"/>
                  </a:cubicBezTo>
                  <a:cubicBezTo>
                    <a:pt x="1049116" y="689444"/>
                    <a:pt x="1102380" y="649364"/>
                    <a:pt x="1116580" y="589948"/>
                  </a:cubicBezTo>
                  <a:close/>
                  <a:moveTo>
                    <a:pt x="1017538" y="446761"/>
                  </a:moveTo>
                  <a:cubicBezTo>
                    <a:pt x="1079886" y="461665"/>
                    <a:pt x="1118487" y="524505"/>
                    <a:pt x="1103583" y="586845"/>
                  </a:cubicBezTo>
                  <a:cubicBezTo>
                    <a:pt x="1088679" y="649185"/>
                    <a:pt x="1025814" y="687811"/>
                    <a:pt x="963499" y="672895"/>
                  </a:cubicBezTo>
                  <a:cubicBezTo>
                    <a:pt x="901184" y="657979"/>
                    <a:pt x="862583" y="595163"/>
                    <a:pt x="877466" y="532807"/>
                  </a:cubicBezTo>
                  <a:lnTo>
                    <a:pt x="877466" y="532807"/>
                  </a:lnTo>
                  <a:cubicBezTo>
                    <a:pt x="892386" y="470475"/>
                    <a:pt x="955256" y="431853"/>
                    <a:pt x="1017538" y="446761"/>
                  </a:cubicBezTo>
                  <a:close/>
                  <a:moveTo>
                    <a:pt x="923677" y="559724"/>
                  </a:moveTo>
                  <a:cubicBezTo>
                    <a:pt x="923673" y="596580"/>
                    <a:pt x="953548" y="626454"/>
                    <a:pt x="990404" y="626458"/>
                  </a:cubicBezTo>
                  <a:cubicBezTo>
                    <a:pt x="990404" y="626458"/>
                    <a:pt x="990408" y="626458"/>
                    <a:pt x="990408" y="626458"/>
                  </a:cubicBezTo>
                  <a:cubicBezTo>
                    <a:pt x="1027264" y="626458"/>
                    <a:pt x="1057143" y="596580"/>
                    <a:pt x="1057143" y="559724"/>
                  </a:cubicBezTo>
                  <a:cubicBezTo>
                    <a:pt x="1057139" y="522868"/>
                    <a:pt x="1027264" y="492993"/>
                    <a:pt x="990408" y="492993"/>
                  </a:cubicBezTo>
                  <a:cubicBezTo>
                    <a:pt x="953560" y="493001"/>
                    <a:pt x="923694" y="522876"/>
                    <a:pt x="923694" y="559724"/>
                  </a:cubicBezTo>
                  <a:close/>
                  <a:moveTo>
                    <a:pt x="4181481" y="2360450"/>
                  </a:moveTo>
                  <a:cubicBezTo>
                    <a:pt x="4181476" y="2378880"/>
                    <a:pt x="4196418" y="2393822"/>
                    <a:pt x="4214846" y="2393824"/>
                  </a:cubicBezTo>
                  <a:cubicBezTo>
                    <a:pt x="4233274" y="2393826"/>
                    <a:pt x="4248216" y="2378888"/>
                    <a:pt x="4248220" y="2360459"/>
                  </a:cubicBezTo>
                  <a:cubicBezTo>
                    <a:pt x="4248224" y="2342029"/>
                    <a:pt x="4233282" y="2327088"/>
                    <a:pt x="4214854" y="2327085"/>
                  </a:cubicBezTo>
                  <a:cubicBezTo>
                    <a:pt x="4214850" y="2327085"/>
                    <a:pt x="4214850" y="2327085"/>
                    <a:pt x="4214846" y="2327085"/>
                  </a:cubicBezTo>
                  <a:cubicBezTo>
                    <a:pt x="4196418" y="2327090"/>
                    <a:pt x="4181481" y="2342031"/>
                    <a:pt x="4181485" y="2360459"/>
                  </a:cubicBezTo>
                  <a:close/>
                  <a:moveTo>
                    <a:pt x="5106145" y="1907340"/>
                  </a:moveTo>
                  <a:cubicBezTo>
                    <a:pt x="5106145" y="1925768"/>
                    <a:pt x="5121083" y="1940706"/>
                    <a:pt x="5139511" y="1940706"/>
                  </a:cubicBezTo>
                  <a:cubicBezTo>
                    <a:pt x="5157939" y="1940706"/>
                    <a:pt x="5172876" y="1925768"/>
                    <a:pt x="5172876" y="1907340"/>
                  </a:cubicBezTo>
                  <a:cubicBezTo>
                    <a:pt x="5172876" y="1888913"/>
                    <a:pt x="5157939" y="1873975"/>
                    <a:pt x="5139511" y="1873975"/>
                  </a:cubicBezTo>
                  <a:cubicBezTo>
                    <a:pt x="5121083" y="1873975"/>
                    <a:pt x="5106145" y="1888913"/>
                    <a:pt x="5106145" y="1907340"/>
                  </a:cubicBezTo>
                  <a:close/>
                  <a:moveTo>
                    <a:pt x="3493068" y="756725"/>
                  </a:moveTo>
                  <a:cubicBezTo>
                    <a:pt x="3493068" y="775153"/>
                    <a:pt x="3508006" y="790090"/>
                    <a:pt x="3526434" y="790090"/>
                  </a:cubicBezTo>
                  <a:cubicBezTo>
                    <a:pt x="3544861" y="790090"/>
                    <a:pt x="3559799" y="775153"/>
                    <a:pt x="3559799" y="756725"/>
                  </a:cubicBezTo>
                  <a:cubicBezTo>
                    <a:pt x="3559799" y="738297"/>
                    <a:pt x="3544862" y="723359"/>
                    <a:pt x="3526434" y="723355"/>
                  </a:cubicBezTo>
                  <a:cubicBezTo>
                    <a:pt x="3508006" y="723359"/>
                    <a:pt x="3493068" y="738297"/>
                    <a:pt x="3493068" y="756725"/>
                  </a:cubicBezTo>
                  <a:close/>
                  <a:moveTo>
                    <a:pt x="4094998" y="327362"/>
                  </a:moveTo>
                  <a:cubicBezTo>
                    <a:pt x="4095002" y="345790"/>
                    <a:pt x="4109939" y="360727"/>
                    <a:pt x="4128367" y="360727"/>
                  </a:cubicBezTo>
                  <a:cubicBezTo>
                    <a:pt x="4146795" y="360727"/>
                    <a:pt x="4161732" y="345790"/>
                    <a:pt x="4161732" y="327362"/>
                  </a:cubicBezTo>
                  <a:cubicBezTo>
                    <a:pt x="4161732" y="308934"/>
                    <a:pt x="4146795" y="293997"/>
                    <a:pt x="4128367" y="293993"/>
                  </a:cubicBezTo>
                  <a:cubicBezTo>
                    <a:pt x="4109939" y="293993"/>
                    <a:pt x="4094998" y="308934"/>
                    <a:pt x="4094998" y="327362"/>
                  </a:cubicBezTo>
                  <a:close/>
                  <a:moveTo>
                    <a:pt x="3670042" y="172407"/>
                  </a:moveTo>
                  <a:cubicBezTo>
                    <a:pt x="3670042" y="190835"/>
                    <a:pt x="3684979" y="205772"/>
                    <a:pt x="3703407" y="205772"/>
                  </a:cubicBezTo>
                  <a:cubicBezTo>
                    <a:pt x="3721835" y="205772"/>
                    <a:pt x="3736772" y="190835"/>
                    <a:pt x="3736772" y="172407"/>
                  </a:cubicBezTo>
                  <a:cubicBezTo>
                    <a:pt x="3736768" y="153987"/>
                    <a:pt x="3721843" y="139058"/>
                    <a:pt x="3703424" y="139046"/>
                  </a:cubicBezTo>
                  <a:cubicBezTo>
                    <a:pt x="3684996" y="139038"/>
                    <a:pt x="3670050" y="153975"/>
                    <a:pt x="3670042" y="172403"/>
                  </a:cubicBezTo>
                  <a:cubicBezTo>
                    <a:pt x="3670042" y="172403"/>
                    <a:pt x="3670042" y="172407"/>
                    <a:pt x="3670042" y="172407"/>
                  </a:cubicBezTo>
                  <a:close/>
                  <a:moveTo>
                    <a:pt x="1028726" y="3257223"/>
                  </a:moveTo>
                  <a:cubicBezTo>
                    <a:pt x="1028730" y="3275651"/>
                    <a:pt x="1043667" y="3290588"/>
                    <a:pt x="1062096" y="3290588"/>
                  </a:cubicBezTo>
                  <a:cubicBezTo>
                    <a:pt x="1080523" y="3290588"/>
                    <a:pt x="1095461" y="3275651"/>
                    <a:pt x="1095461" y="3257223"/>
                  </a:cubicBezTo>
                  <a:cubicBezTo>
                    <a:pt x="1095461" y="3238795"/>
                    <a:pt x="1080523" y="3223858"/>
                    <a:pt x="1062096" y="3223858"/>
                  </a:cubicBezTo>
                  <a:cubicBezTo>
                    <a:pt x="1043667" y="3223862"/>
                    <a:pt x="1028734" y="3238795"/>
                    <a:pt x="1028730" y="3257223"/>
                  </a:cubicBezTo>
                  <a:close/>
                  <a:moveTo>
                    <a:pt x="8664" y="2468569"/>
                  </a:moveTo>
                  <a:cubicBezTo>
                    <a:pt x="8668" y="2486997"/>
                    <a:pt x="23606" y="2501934"/>
                    <a:pt x="42033" y="2501934"/>
                  </a:cubicBezTo>
                  <a:cubicBezTo>
                    <a:pt x="60462" y="2501934"/>
                    <a:pt x="75399" y="2486997"/>
                    <a:pt x="75399" y="2468569"/>
                  </a:cubicBezTo>
                  <a:cubicBezTo>
                    <a:pt x="75399" y="2450142"/>
                    <a:pt x="60462" y="2435204"/>
                    <a:pt x="42033" y="2435204"/>
                  </a:cubicBezTo>
                  <a:cubicBezTo>
                    <a:pt x="23606" y="2435204"/>
                    <a:pt x="8668" y="2450141"/>
                    <a:pt x="8664" y="2468569"/>
                  </a:cubicBezTo>
                  <a:close/>
                  <a:moveTo>
                    <a:pt x="1032891" y="2595894"/>
                  </a:moveTo>
                  <a:cubicBezTo>
                    <a:pt x="1032891" y="2614322"/>
                    <a:pt x="1047829" y="2629260"/>
                    <a:pt x="1066257" y="2629264"/>
                  </a:cubicBezTo>
                  <a:cubicBezTo>
                    <a:pt x="1084685" y="2629260"/>
                    <a:pt x="1099622" y="2614322"/>
                    <a:pt x="1099622" y="2595894"/>
                  </a:cubicBezTo>
                  <a:cubicBezTo>
                    <a:pt x="1099622" y="2577467"/>
                    <a:pt x="1084685" y="2562529"/>
                    <a:pt x="1066257" y="2562529"/>
                  </a:cubicBezTo>
                  <a:cubicBezTo>
                    <a:pt x="1047829" y="2562517"/>
                    <a:pt x="1032883" y="2577446"/>
                    <a:pt x="1032871" y="2595874"/>
                  </a:cubicBezTo>
                  <a:cubicBezTo>
                    <a:pt x="1032871" y="2595882"/>
                    <a:pt x="1032871" y="2595886"/>
                    <a:pt x="1032871" y="2595894"/>
                  </a:cubicBezTo>
                  <a:close/>
                  <a:moveTo>
                    <a:pt x="1585843" y="2299868"/>
                  </a:moveTo>
                  <a:cubicBezTo>
                    <a:pt x="1585843" y="2318295"/>
                    <a:pt x="1600781" y="2333233"/>
                    <a:pt x="1619209" y="2333233"/>
                  </a:cubicBezTo>
                  <a:cubicBezTo>
                    <a:pt x="1637637" y="2333233"/>
                    <a:pt x="1652574" y="2318296"/>
                    <a:pt x="1652578" y="2299868"/>
                  </a:cubicBezTo>
                  <a:cubicBezTo>
                    <a:pt x="1652578" y="2281438"/>
                    <a:pt x="1637637" y="2266499"/>
                    <a:pt x="1619209" y="2266499"/>
                  </a:cubicBezTo>
                  <a:cubicBezTo>
                    <a:pt x="1600781" y="2266489"/>
                    <a:pt x="1585831" y="2281422"/>
                    <a:pt x="1585822" y="2299851"/>
                  </a:cubicBezTo>
                  <a:cubicBezTo>
                    <a:pt x="1585822" y="2299857"/>
                    <a:pt x="1585822" y="2299863"/>
                    <a:pt x="1585822" y="2299868"/>
                  </a:cubicBezTo>
                  <a:close/>
                  <a:moveTo>
                    <a:pt x="1872398" y="3064096"/>
                  </a:moveTo>
                  <a:lnTo>
                    <a:pt x="1872398" y="3064096"/>
                  </a:lnTo>
                  <a:cubicBezTo>
                    <a:pt x="1837458" y="3064083"/>
                    <a:pt x="1809124" y="3092400"/>
                    <a:pt x="1809112" y="3127340"/>
                  </a:cubicBezTo>
                  <a:cubicBezTo>
                    <a:pt x="1809112" y="3127340"/>
                    <a:pt x="1809112" y="3127344"/>
                    <a:pt x="1809112" y="3127344"/>
                  </a:cubicBezTo>
                  <a:cubicBezTo>
                    <a:pt x="1809112" y="3162284"/>
                    <a:pt x="1837437" y="3190609"/>
                    <a:pt x="1872377" y="3190609"/>
                  </a:cubicBezTo>
                  <a:cubicBezTo>
                    <a:pt x="1907317" y="3190605"/>
                    <a:pt x="1935637" y="3162284"/>
                    <a:pt x="1935637" y="3127344"/>
                  </a:cubicBezTo>
                  <a:cubicBezTo>
                    <a:pt x="1935629" y="3092413"/>
                    <a:pt x="1907308" y="3064096"/>
                    <a:pt x="1872377" y="3064096"/>
                  </a:cubicBezTo>
                  <a:close/>
                  <a:moveTo>
                    <a:pt x="1182219" y="1942576"/>
                  </a:moveTo>
                  <a:cubicBezTo>
                    <a:pt x="1182219" y="1961003"/>
                    <a:pt x="1197156" y="1975941"/>
                    <a:pt x="1215584" y="1975941"/>
                  </a:cubicBezTo>
                  <a:cubicBezTo>
                    <a:pt x="1234012" y="1975941"/>
                    <a:pt x="1248949" y="1961004"/>
                    <a:pt x="1248954" y="1942576"/>
                  </a:cubicBezTo>
                  <a:cubicBezTo>
                    <a:pt x="1248949" y="1924148"/>
                    <a:pt x="1234012" y="1909211"/>
                    <a:pt x="1215584" y="1909211"/>
                  </a:cubicBezTo>
                  <a:cubicBezTo>
                    <a:pt x="1197156" y="1909211"/>
                    <a:pt x="1182219" y="1924149"/>
                    <a:pt x="1182219" y="1942576"/>
                  </a:cubicBezTo>
                  <a:close/>
                  <a:moveTo>
                    <a:pt x="1615585" y="551314"/>
                  </a:moveTo>
                  <a:cubicBezTo>
                    <a:pt x="1615585" y="569742"/>
                    <a:pt x="1630522" y="584679"/>
                    <a:pt x="1648950" y="584679"/>
                  </a:cubicBezTo>
                  <a:cubicBezTo>
                    <a:pt x="1667378" y="584679"/>
                    <a:pt x="1682315" y="569742"/>
                    <a:pt x="1682319" y="551314"/>
                  </a:cubicBezTo>
                  <a:cubicBezTo>
                    <a:pt x="1682315" y="532886"/>
                    <a:pt x="1667378" y="517948"/>
                    <a:pt x="1648950" y="517948"/>
                  </a:cubicBezTo>
                  <a:cubicBezTo>
                    <a:pt x="1630522" y="517948"/>
                    <a:pt x="1615585" y="532886"/>
                    <a:pt x="1615585" y="551314"/>
                  </a:cubicBezTo>
                  <a:cubicBezTo>
                    <a:pt x="1615585" y="551314"/>
                    <a:pt x="1615585" y="551318"/>
                    <a:pt x="1615585" y="551318"/>
                  </a:cubicBezTo>
                  <a:close/>
                  <a:moveTo>
                    <a:pt x="1370806" y="40271"/>
                  </a:moveTo>
                  <a:cubicBezTo>
                    <a:pt x="1370810" y="58698"/>
                    <a:pt x="1385747" y="73636"/>
                    <a:pt x="1404175" y="73636"/>
                  </a:cubicBezTo>
                  <a:cubicBezTo>
                    <a:pt x="1422603" y="73636"/>
                    <a:pt x="1437540" y="58698"/>
                    <a:pt x="1437540" y="40271"/>
                  </a:cubicBezTo>
                  <a:cubicBezTo>
                    <a:pt x="1437540" y="21842"/>
                    <a:pt x="1422603" y="6905"/>
                    <a:pt x="1404175" y="6901"/>
                  </a:cubicBezTo>
                  <a:cubicBezTo>
                    <a:pt x="1385747" y="6901"/>
                    <a:pt x="1370806" y="21842"/>
                    <a:pt x="1370806" y="40271"/>
                  </a:cubicBezTo>
                  <a:cubicBezTo>
                    <a:pt x="1370806" y="40271"/>
                    <a:pt x="1370806" y="40275"/>
                    <a:pt x="1370806" y="40275"/>
                  </a:cubicBezTo>
                  <a:close/>
                  <a:moveTo>
                    <a:pt x="147849" y="1175141"/>
                  </a:moveTo>
                  <a:cubicBezTo>
                    <a:pt x="147853" y="1193569"/>
                    <a:pt x="162790" y="1208506"/>
                    <a:pt x="181218" y="1208506"/>
                  </a:cubicBezTo>
                  <a:cubicBezTo>
                    <a:pt x="199646" y="1208506"/>
                    <a:pt x="214583" y="1193569"/>
                    <a:pt x="214583" y="1175141"/>
                  </a:cubicBezTo>
                  <a:cubicBezTo>
                    <a:pt x="214583" y="1156713"/>
                    <a:pt x="199646" y="1141775"/>
                    <a:pt x="181218" y="1141775"/>
                  </a:cubicBezTo>
                  <a:cubicBezTo>
                    <a:pt x="162790" y="1141775"/>
                    <a:pt x="147853" y="1156713"/>
                    <a:pt x="147849" y="1175141"/>
                  </a:cubicBezTo>
                  <a:close/>
                  <a:moveTo>
                    <a:pt x="4792495" y="2823457"/>
                  </a:moveTo>
                  <a:cubicBezTo>
                    <a:pt x="4792495" y="2860313"/>
                    <a:pt x="4822374" y="2890192"/>
                    <a:pt x="4859230" y="2890192"/>
                  </a:cubicBezTo>
                  <a:cubicBezTo>
                    <a:pt x="4896086" y="2890192"/>
                    <a:pt x="4925965" y="2860313"/>
                    <a:pt x="4925965" y="2823457"/>
                  </a:cubicBezTo>
                  <a:cubicBezTo>
                    <a:pt x="4925965" y="2786602"/>
                    <a:pt x="4896086" y="2756723"/>
                    <a:pt x="4859230" y="2756723"/>
                  </a:cubicBezTo>
                  <a:cubicBezTo>
                    <a:pt x="4822374" y="2756719"/>
                    <a:pt x="4792499" y="2786593"/>
                    <a:pt x="4792495" y="2823449"/>
                  </a:cubicBezTo>
                  <a:cubicBezTo>
                    <a:pt x="4792495" y="2823453"/>
                    <a:pt x="4792495" y="2823453"/>
                    <a:pt x="4792495" y="2823457"/>
                  </a:cubicBezTo>
                  <a:close/>
                  <a:moveTo>
                    <a:pt x="663032" y="2666766"/>
                  </a:moveTo>
                  <a:cubicBezTo>
                    <a:pt x="663032" y="2703622"/>
                    <a:pt x="692911" y="2733500"/>
                    <a:pt x="729767" y="2733500"/>
                  </a:cubicBezTo>
                  <a:cubicBezTo>
                    <a:pt x="766623" y="2733500"/>
                    <a:pt x="796498" y="2703626"/>
                    <a:pt x="796498" y="2666770"/>
                  </a:cubicBezTo>
                  <a:cubicBezTo>
                    <a:pt x="796498" y="2666770"/>
                    <a:pt x="796498" y="2666766"/>
                    <a:pt x="796498" y="2666766"/>
                  </a:cubicBezTo>
                  <a:cubicBezTo>
                    <a:pt x="796502" y="2629914"/>
                    <a:pt x="766627" y="2600039"/>
                    <a:pt x="729775" y="2600035"/>
                  </a:cubicBezTo>
                  <a:cubicBezTo>
                    <a:pt x="729771" y="2600035"/>
                    <a:pt x="729771" y="2600035"/>
                    <a:pt x="729767" y="2600035"/>
                  </a:cubicBezTo>
                  <a:cubicBezTo>
                    <a:pt x="692911" y="2600031"/>
                    <a:pt x="663037" y="2629905"/>
                    <a:pt x="663032" y="2666761"/>
                  </a:cubicBezTo>
                  <a:cubicBezTo>
                    <a:pt x="663032" y="2666761"/>
                    <a:pt x="663032" y="2666766"/>
                    <a:pt x="663032" y="2666766"/>
                  </a:cubicBezTo>
                  <a:close/>
                  <a:moveTo>
                    <a:pt x="2389693" y="2123823"/>
                  </a:moveTo>
                  <a:cubicBezTo>
                    <a:pt x="2389693" y="2160680"/>
                    <a:pt x="2419572" y="2190558"/>
                    <a:pt x="2456428" y="2190558"/>
                  </a:cubicBezTo>
                  <a:cubicBezTo>
                    <a:pt x="2493284" y="2190558"/>
                    <a:pt x="2523158" y="2160682"/>
                    <a:pt x="2523158" y="2123828"/>
                  </a:cubicBezTo>
                  <a:cubicBezTo>
                    <a:pt x="2523158" y="2123826"/>
                    <a:pt x="2523158" y="2123825"/>
                    <a:pt x="2523158" y="2123823"/>
                  </a:cubicBezTo>
                  <a:cubicBezTo>
                    <a:pt x="2523163" y="2086969"/>
                    <a:pt x="2493288" y="2057091"/>
                    <a:pt x="2456432" y="2057089"/>
                  </a:cubicBezTo>
                  <a:cubicBezTo>
                    <a:pt x="2456432" y="2057089"/>
                    <a:pt x="2456428" y="2057089"/>
                    <a:pt x="2456428" y="2057089"/>
                  </a:cubicBezTo>
                  <a:cubicBezTo>
                    <a:pt x="2419572" y="2057089"/>
                    <a:pt x="2389693" y="2086967"/>
                    <a:pt x="2389693" y="2123823"/>
                  </a:cubicBezTo>
                  <a:close/>
                  <a:moveTo>
                    <a:pt x="59628" y="2929298"/>
                  </a:moveTo>
                  <a:cubicBezTo>
                    <a:pt x="59633" y="2966154"/>
                    <a:pt x="89507" y="2996028"/>
                    <a:pt x="126363" y="2996028"/>
                  </a:cubicBezTo>
                  <a:cubicBezTo>
                    <a:pt x="163219" y="2996028"/>
                    <a:pt x="193094" y="2966154"/>
                    <a:pt x="193094" y="2929298"/>
                  </a:cubicBezTo>
                  <a:cubicBezTo>
                    <a:pt x="193098" y="2892442"/>
                    <a:pt x="163223" y="2862567"/>
                    <a:pt x="126367" y="2862563"/>
                  </a:cubicBezTo>
                  <a:cubicBezTo>
                    <a:pt x="126367" y="2862563"/>
                    <a:pt x="126363" y="2862563"/>
                    <a:pt x="126363" y="2862563"/>
                  </a:cubicBezTo>
                  <a:cubicBezTo>
                    <a:pt x="89507" y="2862563"/>
                    <a:pt x="59628" y="2892442"/>
                    <a:pt x="59628" y="2929298"/>
                  </a:cubicBezTo>
                  <a:close/>
                  <a:moveTo>
                    <a:pt x="334703" y="2042659"/>
                  </a:moveTo>
                  <a:cubicBezTo>
                    <a:pt x="334703" y="2079516"/>
                    <a:pt x="364582" y="2109394"/>
                    <a:pt x="401438" y="2109394"/>
                  </a:cubicBezTo>
                  <a:cubicBezTo>
                    <a:pt x="438293" y="2109394"/>
                    <a:pt x="468172" y="2079516"/>
                    <a:pt x="468172" y="2042659"/>
                  </a:cubicBezTo>
                  <a:cubicBezTo>
                    <a:pt x="468172" y="2005803"/>
                    <a:pt x="438293" y="1975925"/>
                    <a:pt x="401438" y="1975925"/>
                  </a:cubicBezTo>
                  <a:cubicBezTo>
                    <a:pt x="364582" y="1975925"/>
                    <a:pt x="334703" y="2005803"/>
                    <a:pt x="334703" y="2042659"/>
                  </a:cubicBezTo>
                  <a:close/>
                  <a:moveTo>
                    <a:pt x="4487663" y="2409828"/>
                  </a:moveTo>
                  <a:cubicBezTo>
                    <a:pt x="4487663" y="2409757"/>
                    <a:pt x="4487696" y="2409690"/>
                    <a:pt x="4487709" y="2409624"/>
                  </a:cubicBezTo>
                  <a:cubicBezTo>
                    <a:pt x="4491641" y="2391843"/>
                    <a:pt x="4480415" y="2374240"/>
                    <a:pt x="4462632" y="2370308"/>
                  </a:cubicBezTo>
                  <a:cubicBezTo>
                    <a:pt x="4444850" y="2366375"/>
                    <a:pt x="4427251" y="2377602"/>
                    <a:pt x="4423319" y="2395383"/>
                  </a:cubicBezTo>
                  <a:cubicBezTo>
                    <a:pt x="4419383" y="2413164"/>
                    <a:pt x="4430613" y="2430767"/>
                    <a:pt x="4448391" y="2434699"/>
                  </a:cubicBezTo>
                  <a:cubicBezTo>
                    <a:pt x="4466094" y="2438614"/>
                    <a:pt x="4483635" y="2427504"/>
                    <a:pt x="4487663" y="2409828"/>
                  </a:cubicBezTo>
                  <a:close/>
                  <a:moveTo>
                    <a:pt x="1197298" y="1663361"/>
                  </a:moveTo>
                  <a:cubicBezTo>
                    <a:pt x="1180344" y="1656138"/>
                    <a:pt x="1160746" y="1664026"/>
                    <a:pt x="1153523" y="1680978"/>
                  </a:cubicBezTo>
                  <a:cubicBezTo>
                    <a:pt x="1153523" y="1680979"/>
                    <a:pt x="1153523" y="1680980"/>
                    <a:pt x="1153523" y="1680981"/>
                  </a:cubicBezTo>
                  <a:cubicBezTo>
                    <a:pt x="1146300" y="1697934"/>
                    <a:pt x="1154190" y="1717531"/>
                    <a:pt x="1171139" y="1724756"/>
                  </a:cubicBezTo>
                  <a:cubicBezTo>
                    <a:pt x="1188092" y="1731980"/>
                    <a:pt x="1207691" y="1724094"/>
                    <a:pt x="1214918" y="1707140"/>
                  </a:cubicBezTo>
                  <a:cubicBezTo>
                    <a:pt x="1222141" y="1690186"/>
                    <a:pt x="1214255" y="1670588"/>
                    <a:pt x="1197302" y="1663361"/>
                  </a:cubicBezTo>
                  <a:close/>
                  <a:moveTo>
                    <a:pt x="121423" y="2025860"/>
                  </a:moveTo>
                  <a:cubicBezTo>
                    <a:pt x="136273" y="2036701"/>
                    <a:pt x="157092" y="2033488"/>
                    <a:pt x="167980" y="2018675"/>
                  </a:cubicBezTo>
                  <a:cubicBezTo>
                    <a:pt x="178898" y="2003828"/>
                    <a:pt x="175716" y="1982940"/>
                    <a:pt x="160866" y="1972022"/>
                  </a:cubicBezTo>
                  <a:cubicBezTo>
                    <a:pt x="160866" y="1972022"/>
                    <a:pt x="160866" y="1972022"/>
                    <a:pt x="160866" y="1972022"/>
                  </a:cubicBezTo>
                  <a:cubicBezTo>
                    <a:pt x="146020" y="1961104"/>
                    <a:pt x="125130" y="1964291"/>
                    <a:pt x="114213" y="1979139"/>
                  </a:cubicBezTo>
                  <a:cubicBezTo>
                    <a:pt x="114213" y="1979139"/>
                    <a:pt x="114213" y="1979140"/>
                    <a:pt x="114213" y="1979140"/>
                  </a:cubicBezTo>
                  <a:cubicBezTo>
                    <a:pt x="103424" y="1994062"/>
                    <a:pt x="106636" y="2014886"/>
                    <a:pt x="121423" y="20258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5204060" y="2534159"/>
              <a:ext cx="197075" cy="172088"/>
            </a:xfrm>
            <a:custGeom>
              <a:avLst/>
              <a:gdLst/>
              <a:ahLst/>
              <a:cxnLst/>
              <a:rect l="l" t="t" r="r" b="b"/>
              <a:pathLst>
                <a:path w="336881" h="294168" extrusionOk="0">
                  <a:moveTo>
                    <a:pt x="8664" y="139033"/>
                  </a:moveTo>
                  <a:lnTo>
                    <a:pt x="64065" y="139033"/>
                  </a:lnTo>
                  <a:lnTo>
                    <a:pt x="64065" y="301070"/>
                  </a:lnTo>
                  <a:lnTo>
                    <a:pt x="8664" y="301070"/>
                  </a:lnTo>
                  <a:close/>
                  <a:moveTo>
                    <a:pt x="102491" y="301070"/>
                  </a:moveTo>
                  <a:lnTo>
                    <a:pt x="157892" y="301070"/>
                  </a:lnTo>
                  <a:lnTo>
                    <a:pt x="157892" y="6901"/>
                  </a:lnTo>
                  <a:lnTo>
                    <a:pt x="102491" y="6901"/>
                  </a:lnTo>
                  <a:close/>
                  <a:moveTo>
                    <a:pt x="196318" y="301070"/>
                  </a:moveTo>
                  <a:lnTo>
                    <a:pt x="251718" y="301070"/>
                  </a:lnTo>
                  <a:lnTo>
                    <a:pt x="251718" y="58007"/>
                  </a:lnTo>
                  <a:lnTo>
                    <a:pt x="196318" y="58007"/>
                  </a:lnTo>
                  <a:close/>
                  <a:moveTo>
                    <a:pt x="290145" y="301070"/>
                  </a:moveTo>
                  <a:lnTo>
                    <a:pt x="345545" y="301070"/>
                  </a:lnTo>
                  <a:lnTo>
                    <a:pt x="345545" y="198695"/>
                  </a:lnTo>
                  <a:lnTo>
                    <a:pt x="290145" y="198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6219401" y="933868"/>
              <a:ext cx="300005" cy="187898"/>
            </a:xfrm>
            <a:custGeom>
              <a:avLst/>
              <a:gdLst/>
              <a:ahLst/>
              <a:cxnLst/>
              <a:rect l="l" t="t" r="r" b="b"/>
              <a:pathLst>
                <a:path w="512829" h="321193" extrusionOk="0">
                  <a:moveTo>
                    <a:pt x="56625" y="27062"/>
                  </a:moveTo>
                  <a:lnTo>
                    <a:pt x="19136" y="27062"/>
                  </a:lnTo>
                  <a:cubicBezTo>
                    <a:pt x="14013" y="27675"/>
                    <a:pt x="9360" y="24026"/>
                    <a:pt x="8744" y="18902"/>
                  </a:cubicBezTo>
                  <a:cubicBezTo>
                    <a:pt x="8131" y="13779"/>
                    <a:pt x="11784" y="9126"/>
                    <a:pt x="16908" y="8510"/>
                  </a:cubicBezTo>
                  <a:cubicBezTo>
                    <a:pt x="17649" y="8422"/>
                    <a:pt x="18395" y="8422"/>
                    <a:pt x="19136" y="8510"/>
                  </a:cubicBezTo>
                  <a:lnTo>
                    <a:pt x="56625" y="8510"/>
                  </a:lnTo>
                  <a:cubicBezTo>
                    <a:pt x="61749" y="7893"/>
                    <a:pt x="66402" y="11546"/>
                    <a:pt x="67018" y="16670"/>
                  </a:cubicBezTo>
                  <a:cubicBezTo>
                    <a:pt x="67018" y="16670"/>
                    <a:pt x="67018" y="16670"/>
                    <a:pt x="67018" y="16670"/>
                  </a:cubicBezTo>
                  <a:cubicBezTo>
                    <a:pt x="67631" y="21793"/>
                    <a:pt x="63982" y="26446"/>
                    <a:pt x="58858" y="27062"/>
                  </a:cubicBezTo>
                  <a:cubicBezTo>
                    <a:pt x="58117" y="27150"/>
                    <a:pt x="57367" y="27150"/>
                    <a:pt x="56625" y="27062"/>
                  </a:cubicBezTo>
                  <a:close/>
                  <a:moveTo>
                    <a:pt x="65969" y="60828"/>
                  </a:moveTo>
                  <a:cubicBezTo>
                    <a:pt x="65969" y="55667"/>
                    <a:pt x="61787" y="51485"/>
                    <a:pt x="56625" y="51485"/>
                  </a:cubicBezTo>
                  <a:lnTo>
                    <a:pt x="19136" y="51485"/>
                  </a:lnTo>
                  <a:cubicBezTo>
                    <a:pt x="14013" y="50872"/>
                    <a:pt x="9360" y="54525"/>
                    <a:pt x="8744" y="59649"/>
                  </a:cubicBezTo>
                  <a:cubicBezTo>
                    <a:pt x="8131" y="64772"/>
                    <a:pt x="11784" y="69421"/>
                    <a:pt x="16908" y="70037"/>
                  </a:cubicBezTo>
                  <a:cubicBezTo>
                    <a:pt x="17649" y="70125"/>
                    <a:pt x="18395" y="70125"/>
                    <a:pt x="19136" y="70037"/>
                  </a:cubicBezTo>
                  <a:lnTo>
                    <a:pt x="56625" y="70037"/>
                  </a:lnTo>
                  <a:cubicBezTo>
                    <a:pt x="61712" y="70112"/>
                    <a:pt x="65894" y="66051"/>
                    <a:pt x="65969" y="60965"/>
                  </a:cubicBezTo>
                  <a:close/>
                  <a:moveTo>
                    <a:pt x="65969" y="103807"/>
                  </a:moveTo>
                  <a:cubicBezTo>
                    <a:pt x="65969" y="98646"/>
                    <a:pt x="61787" y="94464"/>
                    <a:pt x="56625" y="94464"/>
                  </a:cubicBezTo>
                  <a:lnTo>
                    <a:pt x="19136" y="94464"/>
                  </a:lnTo>
                  <a:cubicBezTo>
                    <a:pt x="14013" y="93847"/>
                    <a:pt x="9360" y="97500"/>
                    <a:pt x="8744" y="102624"/>
                  </a:cubicBezTo>
                  <a:cubicBezTo>
                    <a:pt x="8744" y="102624"/>
                    <a:pt x="8744" y="102624"/>
                    <a:pt x="8744" y="102624"/>
                  </a:cubicBezTo>
                  <a:cubicBezTo>
                    <a:pt x="8131" y="107747"/>
                    <a:pt x="11784" y="112400"/>
                    <a:pt x="16908" y="113012"/>
                  </a:cubicBezTo>
                  <a:cubicBezTo>
                    <a:pt x="17649" y="113104"/>
                    <a:pt x="18395" y="113104"/>
                    <a:pt x="19136" y="113012"/>
                  </a:cubicBezTo>
                  <a:lnTo>
                    <a:pt x="56625" y="113012"/>
                  </a:lnTo>
                  <a:cubicBezTo>
                    <a:pt x="61712" y="113087"/>
                    <a:pt x="65894" y="109026"/>
                    <a:pt x="65969" y="103940"/>
                  </a:cubicBezTo>
                  <a:close/>
                  <a:moveTo>
                    <a:pt x="65969" y="146782"/>
                  </a:moveTo>
                  <a:cubicBezTo>
                    <a:pt x="65969" y="141621"/>
                    <a:pt x="61787" y="137439"/>
                    <a:pt x="56625" y="137439"/>
                  </a:cubicBezTo>
                  <a:lnTo>
                    <a:pt x="19136" y="137439"/>
                  </a:lnTo>
                  <a:cubicBezTo>
                    <a:pt x="14013" y="136822"/>
                    <a:pt x="9360" y="140475"/>
                    <a:pt x="8744" y="145599"/>
                  </a:cubicBezTo>
                  <a:cubicBezTo>
                    <a:pt x="8744" y="145599"/>
                    <a:pt x="8744" y="145599"/>
                    <a:pt x="8744" y="145599"/>
                  </a:cubicBezTo>
                  <a:cubicBezTo>
                    <a:pt x="8131" y="150722"/>
                    <a:pt x="11784" y="155375"/>
                    <a:pt x="16908" y="155992"/>
                  </a:cubicBezTo>
                  <a:cubicBezTo>
                    <a:pt x="17649" y="156079"/>
                    <a:pt x="18395" y="156079"/>
                    <a:pt x="19136" y="155992"/>
                  </a:cubicBezTo>
                  <a:lnTo>
                    <a:pt x="56625" y="155992"/>
                  </a:lnTo>
                  <a:cubicBezTo>
                    <a:pt x="61712" y="156062"/>
                    <a:pt x="65894" y="152001"/>
                    <a:pt x="65969" y="146915"/>
                  </a:cubicBezTo>
                  <a:close/>
                  <a:moveTo>
                    <a:pt x="65969" y="189757"/>
                  </a:moveTo>
                  <a:cubicBezTo>
                    <a:pt x="65969" y="184596"/>
                    <a:pt x="61787" y="180414"/>
                    <a:pt x="56625" y="180414"/>
                  </a:cubicBezTo>
                  <a:lnTo>
                    <a:pt x="19136" y="180414"/>
                  </a:lnTo>
                  <a:cubicBezTo>
                    <a:pt x="14013" y="179801"/>
                    <a:pt x="9360" y="183454"/>
                    <a:pt x="8744" y="188578"/>
                  </a:cubicBezTo>
                  <a:cubicBezTo>
                    <a:pt x="8131" y="193701"/>
                    <a:pt x="11784" y="198350"/>
                    <a:pt x="16908" y="198967"/>
                  </a:cubicBezTo>
                  <a:cubicBezTo>
                    <a:pt x="17649" y="199054"/>
                    <a:pt x="18395" y="199054"/>
                    <a:pt x="19136" y="198967"/>
                  </a:cubicBezTo>
                  <a:lnTo>
                    <a:pt x="56625" y="198967"/>
                  </a:lnTo>
                  <a:cubicBezTo>
                    <a:pt x="61712" y="199042"/>
                    <a:pt x="65894" y="194976"/>
                    <a:pt x="65969" y="189894"/>
                  </a:cubicBezTo>
                  <a:cubicBezTo>
                    <a:pt x="65969" y="189890"/>
                    <a:pt x="65969" y="189890"/>
                    <a:pt x="65969" y="189890"/>
                  </a:cubicBezTo>
                  <a:close/>
                  <a:moveTo>
                    <a:pt x="65969" y="232736"/>
                  </a:moveTo>
                  <a:cubicBezTo>
                    <a:pt x="65969" y="227650"/>
                    <a:pt x="61849" y="223526"/>
                    <a:pt x="56763" y="223522"/>
                  </a:cubicBezTo>
                  <a:lnTo>
                    <a:pt x="19124" y="223522"/>
                  </a:lnTo>
                  <a:cubicBezTo>
                    <a:pt x="14038" y="223447"/>
                    <a:pt x="9856" y="227508"/>
                    <a:pt x="9781" y="232594"/>
                  </a:cubicBezTo>
                  <a:lnTo>
                    <a:pt x="9781" y="232732"/>
                  </a:lnTo>
                  <a:cubicBezTo>
                    <a:pt x="9781" y="237889"/>
                    <a:pt x="13963" y="242071"/>
                    <a:pt x="19120" y="242071"/>
                  </a:cubicBezTo>
                  <a:cubicBezTo>
                    <a:pt x="19120" y="242071"/>
                    <a:pt x="19124" y="242071"/>
                    <a:pt x="19124" y="242071"/>
                  </a:cubicBezTo>
                  <a:lnTo>
                    <a:pt x="56613" y="242071"/>
                  </a:lnTo>
                  <a:cubicBezTo>
                    <a:pt x="61770" y="242079"/>
                    <a:pt x="65960" y="237905"/>
                    <a:pt x="65969" y="232748"/>
                  </a:cubicBezTo>
                  <a:cubicBezTo>
                    <a:pt x="65969" y="232740"/>
                    <a:pt x="65969" y="232736"/>
                    <a:pt x="65969" y="232728"/>
                  </a:cubicBezTo>
                  <a:close/>
                  <a:moveTo>
                    <a:pt x="65969" y="275711"/>
                  </a:moveTo>
                  <a:cubicBezTo>
                    <a:pt x="65973" y="270625"/>
                    <a:pt x="61853" y="266505"/>
                    <a:pt x="56767" y="266501"/>
                  </a:cubicBezTo>
                  <a:cubicBezTo>
                    <a:pt x="56767" y="266501"/>
                    <a:pt x="56763" y="266501"/>
                    <a:pt x="56763" y="266501"/>
                  </a:cubicBezTo>
                  <a:lnTo>
                    <a:pt x="19124" y="266501"/>
                  </a:lnTo>
                  <a:cubicBezTo>
                    <a:pt x="14000" y="265885"/>
                    <a:pt x="9348" y="269538"/>
                    <a:pt x="8731" y="274661"/>
                  </a:cubicBezTo>
                  <a:cubicBezTo>
                    <a:pt x="8731" y="274661"/>
                    <a:pt x="8731" y="274661"/>
                    <a:pt x="8731" y="274661"/>
                  </a:cubicBezTo>
                  <a:cubicBezTo>
                    <a:pt x="8119" y="279785"/>
                    <a:pt x="11772" y="284438"/>
                    <a:pt x="16895" y="285054"/>
                  </a:cubicBezTo>
                  <a:cubicBezTo>
                    <a:pt x="17637" y="285142"/>
                    <a:pt x="18382" y="285142"/>
                    <a:pt x="19124" y="285054"/>
                  </a:cubicBezTo>
                  <a:lnTo>
                    <a:pt x="56613" y="285054"/>
                  </a:lnTo>
                  <a:cubicBezTo>
                    <a:pt x="61774" y="285062"/>
                    <a:pt x="65960" y="280884"/>
                    <a:pt x="65969" y="275724"/>
                  </a:cubicBezTo>
                  <a:cubicBezTo>
                    <a:pt x="65969" y="275719"/>
                    <a:pt x="65969" y="275715"/>
                    <a:pt x="65969" y="275711"/>
                  </a:cubicBezTo>
                  <a:close/>
                  <a:moveTo>
                    <a:pt x="65969" y="318686"/>
                  </a:moveTo>
                  <a:cubicBezTo>
                    <a:pt x="65973" y="313600"/>
                    <a:pt x="61853" y="309480"/>
                    <a:pt x="56767" y="309476"/>
                  </a:cubicBezTo>
                  <a:cubicBezTo>
                    <a:pt x="56767" y="309476"/>
                    <a:pt x="56763" y="309476"/>
                    <a:pt x="56763" y="309476"/>
                  </a:cubicBezTo>
                  <a:lnTo>
                    <a:pt x="19124" y="309476"/>
                  </a:lnTo>
                  <a:cubicBezTo>
                    <a:pt x="14000" y="308864"/>
                    <a:pt x="9348" y="312517"/>
                    <a:pt x="8731" y="317640"/>
                  </a:cubicBezTo>
                  <a:cubicBezTo>
                    <a:pt x="8119" y="322764"/>
                    <a:pt x="11772" y="327413"/>
                    <a:pt x="16895" y="328029"/>
                  </a:cubicBezTo>
                  <a:cubicBezTo>
                    <a:pt x="17637" y="328117"/>
                    <a:pt x="18382" y="328117"/>
                    <a:pt x="19124" y="328029"/>
                  </a:cubicBezTo>
                  <a:lnTo>
                    <a:pt x="56613" y="328029"/>
                  </a:lnTo>
                  <a:cubicBezTo>
                    <a:pt x="61770" y="328033"/>
                    <a:pt x="65956" y="323855"/>
                    <a:pt x="65960" y="318699"/>
                  </a:cubicBezTo>
                  <a:cubicBezTo>
                    <a:pt x="65960" y="318694"/>
                    <a:pt x="65960" y="318694"/>
                    <a:pt x="65960" y="318690"/>
                  </a:cubicBezTo>
                  <a:cubicBezTo>
                    <a:pt x="65960" y="318598"/>
                    <a:pt x="65960" y="318511"/>
                    <a:pt x="65960" y="318419"/>
                  </a:cubicBezTo>
                  <a:close/>
                  <a:moveTo>
                    <a:pt x="206644" y="17853"/>
                  </a:moveTo>
                  <a:cubicBezTo>
                    <a:pt x="206719" y="12767"/>
                    <a:pt x="202654" y="8584"/>
                    <a:pt x="197568" y="8510"/>
                  </a:cubicBezTo>
                  <a:cubicBezTo>
                    <a:pt x="197568" y="8510"/>
                    <a:pt x="197568" y="8510"/>
                    <a:pt x="197568" y="8510"/>
                  </a:cubicBezTo>
                  <a:lnTo>
                    <a:pt x="98667" y="8510"/>
                  </a:lnTo>
                  <a:cubicBezTo>
                    <a:pt x="93544" y="7897"/>
                    <a:pt x="88895" y="11550"/>
                    <a:pt x="88279" y="16670"/>
                  </a:cubicBezTo>
                  <a:cubicBezTo>
                    <a:pt x="87662" y="21793"/>
                    <a:pt x="91315" y="26446"/>
                    <a:pt x="96439" y="27062"/>
                  </a:cubicBezTo>
                  <a:cubicBezTo>
                    <a:pt x="96439" y="27062"/>
                    <a:pt x="96439" y="27062"/>
                    <a:pt x="96439" y="27062"/>
                  </a:cubicBezTo>
                  <a:cubicBezTo>
                    <a:pt x="97180" y="27150"/>
                    <a:pt x="97926" y="27150"/>
                    <a:pt x="98667" y="27062"/>
                  </a:cubicBezTo>
                  <a:lnTo>
                    <a:pt x="197435" y="27062"/>
                  </a:lnTo>
                  <a:cubicBezTo>
                    <a:pt x="202521" y="27062"/>
                    <a:pt x="206644" y="22939"/>
                    <a:pt x="206644" y="17853"/>
                  </a:cubicBezTo>
                  <a:close/>
                  <a:moveTo>
                    <a:pt x="206644" y="60828"/>
                  </a:moveTo>
                  <a:cubicBezTo>
                    <a:pt x="206719" y="55746"/>
                    <a:pt x="202658" y="51564"/>
                    <a:pt x="197572" y="51489"/>
                  </a:cubicBezTo>
                  <a:cubicBezTo>
                    <a:pt x="197572" y="51489"/>
                    <a:pt x="197568" y="51489"/>
                    <a:pt x="197564" y="51489"/>
                  </a:cubicBezTo>
                  <a:lnTo>
                    <a:pt x="98663" y="51489"/>
                  </a:lnTo>
                  <a:cubicBezTo>
                    <a:pt x="93540" y="50876"/>
                    <a:pt x="88891" y="54529"/>
                    <a:pt x="88275" y="59653"/>
                  </a:cubicBezTo>
                  <a:cubicBezTo>
                    <a:pt x="87658" y="64772"/>
                    <a:pt x="91311" y="69425"/>
                    <a:pt x="96431" y="70042"/>
                  </a:cubicBezTo>
                  <a:cubicBezTo>
                    <a:pt x="96431" y="70042"/>
                    <a:pt x="96435" y="70042"/>
                    <a:pt x="96435" y="70042"/>
                  </a:cubicBezTo>
                  <a:cubicBezTo>
                    <a:pt x="97176" y="70129"/>
                    <a:pt x="97922" y="70129"/>
                    <a:pt x="98663" y="70042"/>
                  </a:cubicBezTo>
                  <a:lnTo>
                    <a:pt x="197430" y="70042"/>
                  </a:lnTo>
                  <a:cubicBezTo>
                    <a:pt x="202516" y="70042"/>
                    <a:pt x="206640" y="65918"/>
                    <a:pt x="206640" y="60832"/>
                  </a:cubicBezTo>
                  <a:close/>
                  <a:moveTo>
                    <a:pt x="206644" y="103807"/>
                  </a:moveTo>
                  <a:cubicBezTo>
                    <a:pt x="206719" y="98721"/>
                    <a:pt x="202654" y="94539"/>
                    <a:pt x="197568" y="94464"/>
                  </a:cubicBezTo>
                  <a:cubicBezTo>
                    <a:pt x="197568" y="94464"/>
                    <a:pt x="197568" y="94464"/>
                    <a:pt x="197568" y="94464"/>
                  </a:cubicBezTo>
                  <a:lnTo>
                    <a:pt x="98667" y="94464"/>
                  </a:lnTo>
                  <a:cubicBezTo>
                    <a:pt x="93544" y="93851"/>
                    <a:pt x="88895" y="97500"/>
                    <a:pt x="88279" y="102624"/>
                  </a:cubicBezTo>
                  <a:cubicBezTo>
                    <a:pt x="87662" y="107743"/>
                    <a:pt x="91307" y="112392"/>
                    <a:pt x="96426" y="113012"/>
                  </a:cubicBezTo>
                  <a:cubicBezTo>
                    <a:pt x="96431" y="113012"/>
                    <a:pt x="96435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7"/>
                    <a:pt x="206640" y="108897"/>
                    <a:pt x="206644" y="103811"/>
                  </a:cubicBezTo>
                  <a:cubicBezTo>
                    <a:pt x="206644" y="103811"/>
                    <a:pt x="206644" y="103807"/>
                    <a:pt x="206644" y="103807"/>
                  </a:cubicBezTo>
                  <a:close/>
                  <a:moveTo>
                    <a:pt x="206644" y="146782"/>
                  </a:moveTo>
                  <a:cubicBezTo>
                    <a:pt x="206719" y="141696"/>
                    <a:pt x="202654" y="137514"/>
                    <a:pt x="197568" y="137439"/>
                  </a:cubicBezTo>
                  <a:cubicBezTo>
                    <a:pt x="197568" y="137439"/>
                    <a:pt x="197568" y="137439"/>
                    <a:pt x="197568" y="137439"/>
                  </a:cubicBezTo>
                  <a:lnTo>
                    <a:pt x="98667" y="137439"/>
                  </a:lnTo>
                  <a:cubicBezTo>
                    <a:pt x="93544" y="136826"/>
                    <a:pt x="88895" y="140479"/>
                    <a:pt x="88279" y="145599"/>
                  </a:cubicBezTo>
                  <a:cubicBezTo>
                    <a:pt x="87662" y="150722"/>
                    <a:pt x="91315" y="155375"/>
                    <a:pt x="96439" y="155992"/>
                  </a:cubicBezTo>
                  <a:cubicBezTo>
                    <a:pt x="96439" y="155992"/>
                    <a:pt x="96439" y="155992"/>
                    <a:pt x="96439" y="155992"/>
                  </a:cubicBezTo>
                  <a:cubicBezTo>
                    <a:pt x="97180" y="156079"/>
                    <a:pt x="97926" y="156079"/>
                    <a:pt x="98667" y="155992"/>
                  </a:cubicBezTo>
                  <a:lnTo>
                    <a:pt x="197435" y="155992"/>
                  </a:lnTo>
                  <a:cubicBezTo>
                    <a:pt x="202521" y="155992"/>
                    <a:pt x="206644" y="151868"/>
                    <a:pt x="206644" y="146782"/>
                  </a:cubicBezTo>
                  <a:close/>
                  <a:moveTo>
                    <a:pt x="206644" y="189757"/>
                  </a:moveTo>
                  <a:cubicBezTo>
                    <a:pt x="206719" y="184675"/>
                    <a:pt x="202658" y="180493"/>
                    <a:pt x="197572" y="180418"/>
                  </a:cubicBezTo>
                  <a:cubicBezTo>
                    <a:pt x="197572" y="180418"/>
                    <a:pt x="197568" y="180418"/>
                    <a:pt x="197568" y="180418"/>
                  </a:cubicBezTo>
                  <a:lnTo>
                    <a:pt x="98667" y="180418"/>
                  </a:lnTo>
                  <a:cubicBezTo>
                    <a:pt x="93544" y="179806"/>
                    <a:pt x="88895" y="183459"/>
                    <a:pt x="88279" y="188582"/>
                  </a:cubicBezTo>
                  <a:cubicBezTo>
                    <a:pt x="87666" y="193706"/>
                    <a:pt x="91320" y="198354"/>
                    <a:pt x="96439" y="198971"/>
                  </a:cubicBezTo>
                  <a:cubicBezTo>
                    <a:pt x="97180" y="199058"/>
                    <a:pt x="97926" y="199058"/>
                    <a:pt x="98667" y="198971"/>
                  </a:cubicBezTo>
                  <a:lnTo>
                    <a:pt x="197435" y="198971"/>
                  </a:lnTo>
                  <a:cubicBezTo>
                    <a:pt x="202521" y="198971"/>
                    <a:pt x="206644" y="194847"/>
                    <a:pt x="206644" y="189761"/>
                  </a:cubicBezTo>
                  <a:close/>
                  <a:moveTo>
                    <a:pt x="324893" y="232728"/>
                  </a:moveTo>
                  <a:cubicBezTo>
                    <a:pt x="324898" y="227642"/>
                    <a:pt x="320774" y="223518"/>
                    <a:pt x="315688" y="223514"/>
                  </a:cubicBezTo>
                  <a:lnTo>
                    <a:pt x="216921" y="223514"/>
                  </a:lnTo>
                  <a:cubicBezTo>
                    <a:pt x="211835" y="223439"/>
                    <a:pt x="207652" y="227500"/>
                    <a:pt x="207577" y="232586"/>
                  </a:cubicBezTo>
                  <a:lnTo>
                    <a:pt x="207577" y="232724"/>
                  </a:lnTo>
                  <a:cubicBezTo>
                    <a:pt x="207577" y="237880"/>
                    <a:pt x="211760" y="242062"/>
                    <a:pt x="216916" y="242062"/>
                  </a:cubicBezTo>
                  <a:cubicBezTo>
                    <a:pt x="216916" y="242062"/>
                    <a:pt x="216921" y="242062"/>
                    <a:pt x="216921" y="242062"/>
                  </a:cubicBezTo>
                  <a:lnTo>
                    <a:pt x="315554" y="242062"/>
                  </a:lnTo>
                  <a:cubicBezTo>
                    <a:pt x="320711" y="242062"/>
                    <a:pt x="324893" y="237880"/>
                    <a:pt x="324893" y="232724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6"/>
                    <a:pt x="207153" y="269521"/>
                    <a:pt x="206532" y="274641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7"/>
                    <a:pt x="209569" y="284429"/>
                    <a:pt x="214692" y="285046"/>
                  </a:cubicBezTo>
                  <a:cubicBezTo>
                    <a:pt x="214692" y="285046"/>
                    <a:pt x="214692" y="285046"/>
                    <a:pt x="214692" y="285046"/>
                  </a:cubicBezTo>
                  <a:cubicBezTo>
                    <a:pt x="215433" y="285133"/>
                    <a:pt x="216179" y="285133"/>
                    <a:pt x="216921" y="285046"/>
                  </a:cubicBezTo>
                  <a:lnTo>
                    <a:pt x="315554" y="285046"/>
                  </a:lnTo>
                  <a:cubicBezTo>
                    <a:pt x="320711" y="285046"/>
                    <a:pt x="324893" y="280864"/>
                    <a:pt x="324893" y="275707"/>
                  </a:cubicBezTo>
                  <a:cubicBezTo>
                    <a:pt x="324893" y="275707"/>
                    <a:pt x="324893" y="275703"/>
                    <a:pt x="324893" y="275703"/>
                  </a:cubicBezTo>
                  <a:close/>
                  <a:moveTo>
                    <a:pt x="324893" y="318678"/>
                  </a:moveTo>
                  <a:cubicBezTo>
                    <a:pt x="324898" y="313592"/>
                    <a:pt x="320778" y="309472"/>
                    <a:pt x="315692" y="309468"/>
                  </a:cubicBezTo>
                  <a:cubicBezTo>
                    <a:pt x="315692" y="309468"/>
                    <a:pt x="315688" y="309468"/>
                    <a:pt x="315688" y="309468"/>
                  </a:cubicBezTo>
                  <a:lnTo>
                    <a:pt x="216921" y="309468"/>
                  </a:lnTo>
                  <a:cubicBezTo>
                    <a:pt x="211797" y="308855"/>
                    <a:pt x="207144" y="312509"/>
                    <a:pt x="206532" y="317632"/>
                  </a:cubicBezTo>
                  <a:cubicBezTo>
                    <a:pt x="205920" y="322756"/>
                    <a:pt x="209569" y="327404"/>
                    <a:pt x="214692" y="328021"/>
                  </a:cubicBezTo>
                  <a:cubicBezTo>
                    <a:pt x="215433" y="328108"/>
                    <a:pt x="216179" y="328108"/>
                    <a:pt x="216921" y="328021"/>
                  </a:cubicBezTo>
                  <a:lnTo>
                    <a:pt x="315554" y="328021"/>
                  </a:lnTo>
                  <a:cubicBezTo>
                    <a:pt x="320711" y="328025"/>
                    <a:pt x="324893" y="323843"/>
                    <a:pt x="324898" y="318686"/>
                  </a:cubicBezTo>
                  <a:cubicBezTo>
                    <a:pt x="324898" y="318686"/>
                    <a:pt x="324898" y="318682"/>
                    <a:pt x="324898" y="318682"/>
                  </a:cubicBezTo>
                  <a:cubicBezTo>
                    <a:pt x="324898" y="318590"/>
                    <a:pt x="324898" y="318503"/>
                    <a:pt x="324898" y="318411"/>
                  </a:cubicBezTo>
                  <a:close/>
                  <a:moveTo>
                    <a:pt x="250153" y="17844"/>
                  </a:moveTo>
                  <a:cubicBezTo>
                    <a:pt x="250215" y="11879"/>
                    <a:pt x="245441" y="6985"/>
                    <a:pt x="239477" y="6902"/>
                  </a:cubicBezTo>
                  <a:cubicBezTo>
                    <a:pt x="233512" y="6839"/>
                    <a:pt x="228617" y="11613"/>
                    <a:pt x="228534" y="17578"/>
                  </a:cubicBezTo>
                  <a:cubicBezTo>
                    <a:pt x="228471" y="23543"/>
                    <a:pt x="233245" y="28437"/>
                    <a:pt x="239210" y="28520"/>
                  </a:cubicBezTo>
                  <a:lnTo>
                    <a:pt x="239343" y="28520"/>
                  </a:lnTo>
                  <a:cubicBezTo>
                    <a:pt x="245262" y="28524"/>
                    <a:pt x="250082" y="23763"/>
                    <a:pt x="250153" y="17844"/>
                  </a:cubicBezTo>
                  <a:close/>
                  <a:moveTo>
                    <a:pt x="282318" y="17844"/>
                  </a:moveTo>
                  <a:cubicBezTo>
                    <a:pt x="282381" y="11879"/>
                    <a:pt x="277607" y="6985"/>
                    <a:pt x="271642" y="6902"/>
                  </a:cubicBezTo>
                  <a:cubicBezTo>
                    <a:pt x="265677" y="6839"/>
                    <a:pt x="260783" y="11613"/>
                    <a:pt x="260700" y="17578"/>
                  </a:cubicBezTo>
                  <a:cubicBezTo>
                    <a:pt x="260625" y="23543"/>
                    <a:pt x="265398" y="28445"/>
                    <a:pt x="271367" y="28520"/>
                  </a:cubicBezTo>
                  <a:cubicBezTo>
                    <a:pt x="271367" y="28520"/>
                    <a:pt x="271371" y="28520"/>
                    <a:pt x="271376" y="28520"/>
                  </a:cubicBezTo>
                  <a:cubicBezTo>
                    <a:pt x="271467" y="28520"/>
                    <a:pt x="271555" y="28520"/>
                    <a:pt x="271642" y="28520"/>
                  </a:cubicBezTo>
                  <a:cubicBezTo>
                    <a:pt x="277540" y="28666"/>
                    <a:pt x="282439" y="24005"/>
                    <a:pt x="282585" y="18111"/>
                  </a:cubicBezTo>
                  <a:cubicBezTo>
                    <a:pt x="282585" y="18107"/>
                    <a:pt x="282585" y="18107"/>
                    <a:pt x="282585" y="18107"/>
                  </a:cubicBezTo>
                  <a:lnTo>
                    <a:pt x="282585" y="17836"/>
                  </a:lnTo>
                  <a:close/>
                  <a:moveTo>
                    <a:pt x="314617" y="17844"/>
                  </a:moveTo>
                  <a:cubicBezTo>
                    <a:pt x="314680" y="11879"/>
                    <a:pt x="309906" y="6985"/>
                    <a:pt x="303941" y="6902"/>
                  </a:cubicBezTo>
                  <a:cubicBezTo>
                    <a:pt x="297976" y="6839"/>
                    <a:pt x="293082" y="11613"/>
                    <a:pt x="292999" y="17578"/>
                  </a:cubicBezTo>
                  <a:cubicBezTo>
                    <a:pt x="292936" y="23543"/>
                    <a:pt x="297710" y="28437"/>
                    <a:pt x="303675" y="28520"/>
                  </a:cubicBezTo>
                  <a:lnTo>
                    <a:pt x="303808" y="28520"/>
                  </a:lnTo>
                  <a:cubicBezTo>
                    <a:pt x="309735" y="28533"/>
                    <a:pt x="314567" y="23772"/>
                    <a:pt x="314638" y="17844"/>
                  </a:cubicBezTo>
                  <a:close/>
                  <a:moveTo>
                    <a:pt x="346783" y="17844"/>
                  </a:moveTo>
                  <a:cubicBezTo>
                    <a:pt x="346845" y="11879"/>
                    <a:pt x="342072" y="6985"/>
                    <a:pt x="336107" y="6902"/>
                  </a:cubicBezTo>
                  <a:cubicBezTo>
                    <a:pt x="330142" y="6839"/>
                    <a:pt x="325247" y="11613"/>
                    <a:pt x="325164" y="17578"/>
                  </a:cubicBezTo>
                  <a:cubicBezTo>
                    <a:pt x="325089" y="23543"/>
                    <a:pt x="329863" y="28445"/>
                    <a:pt x="335832" y="28520"/>
                  </a:cubicBezTo>
                  <a:cubicBezTo>
                    <a:pt x="335832" y="28520"/>
                    <a:pt x="335836" y="28520"/>
                    <a:pt x="335840" y="28520"/>
                  </a:cubicBezTo>
                  <a:cubicBezTo>
                    <a:pt x="335932" y="28520"/>
                    <a:pt x="336019" y="28520"/>
                    <a:pt x="336107" y="28520"/>
                  </a:cubicBezTo>
                  <a:cubicBezTo>
                    <a:pt x="342001" y="28524"/>
                    <a:pt x="346779" y="23747"/>
                    <a:pt x="346783" y="17853"/>
                  </a:cubicBezTo>
                  <a:cubicBezTo>
                    <a:pt x="346783" y="17848"/>
                    <a:pt x="346783" y="17848"/>
                    <a:pt x="346783" y="17844"/>
                  </a:cubicBezTo>
                  <a:close/>
                  <a:moveTo>
                    <a:pt x="379082" y="17844"/>
                  </a:moveTo>
                  <a:cubicBezTo>
                    <a:pt x="379144" y="11879"/>
                    <a:pt x="374371" y="6985"/>
                    <a:pt x="368406" y="6902"/>
                  </a:cubicBezTo>
                  <a:cubicBezTo>
                    <a:pt x="362441" y="6839"/>
                    <a:pt x="357546" y="11613"/>
                    <a:pt x="357463" y="17578"/>
                  </a:cubicBezTo>
                  <a:cubicBezTo>
                    <a:pt x="357388" y="23543"/>
                    <a:pt x="362162" y="28445"/>
                    <a:pt x="368131" y="28520"/>
                  </a:cubicBezTo>
                  <a:cubicBezTo>
                    <a:pt x="368131" y="28520"/>
                    <a:pt x="368135" y="28520"/>
                    <a:pt x="368139" y="28520"/>
                  </a:cubicBezTo>
                  <a:cubicBezTo>
                    <a:pt x="368231" y="28520"/>
                    <a:pt x="368318" y="28520"/>
                    <a:pt x="368406" y="28520"/>
                  </a:cubicBezTo>
                  <a:cubicBezTo>
                    <a:pt x="374300" y="28524"/>
                    <a:pt x="379078" y="23747"/>
                    <a:pt x="379082" y="17853"/>
                  </a:cubicBezTo>
                  <a:cubicBezTo>
                    <a:pt x="379082" y="17848"/>
                    <a:pt x="379082" y="17848"/>
                    <a:pt x="379082" y="17844"/>
                  </a:cubicBezTo>
                  <a:close/>
                  <a:moveTo>
                    <a:pt x="411381" y="17844"/>
                  </a:moveTo>
                  <a:cubicBezTo>
                    <a:pt x="411443" y="11879"/>
                    <a:pt x="406670" y="6985"/>
                    <a:pt x="400705" y="6902"/>
                  </a:cubicBezTo>
                  <a:cubicBezTo>
                    <a:pt x="394740" y="6839"/>
                    <a:pt x="389845" y="11613"/>
                    <a:pt x="389762" y="17578"/>
                  </a:cubicBezTo>
                  <a:cubicBezTo>
                    <a:pt x="389700" y="23543"/>
                    <a:pt x="394473" y="28437"/>
                    <a:pt x="400438" y="28520"/>
                  </a:cubicBezTo>
                  <a:lnTo>
                    <a:pt x="400571" y="28520"/>
                  </a:lnTo>
                  <a:cubicBezTo>
                    <a:pt x="406491" y="28524"/>
                    <a:pt x="411310" y="23763"/>
                    <a:pt x="411381" y="17844"/>
                  </a:cubicBezTo>
                  <a:close/>
                  <a:moveTo>
                    <a:pt x="250153" y="103798"/>
                  </a:moveTo>
                  <a:cubicBezTo>
                    <a:pt x="250219" y="97829"/>
                    <a:pt x="245441" y="92935"/>
                    <a:pt x="239477" y="92852"/>
                  </a:cubicBezTo>
                  <a:cubicBezTo>
                    <a:pt x="233512" y="92789"/>
                    <a:pt x="228617" y="97567"/>
                    <a:pt x="228534" y="103532"/>
                  </a:cubicBezTo>
                  <a:cubicBezTo>
                    <a:pt x="228471" y="109497"/>
                    <a:pt x="233245" y="114391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13"/>
                    <a:pt x="250153" y="103798"/>
                  </a:cubicBezTo>
                  <a:close/>
                  <a:moveTo>
                    <a:pt x="282318" y="103798"/>
                  </a:moveTo>
                  <a:cubicBezTo>
                    <a:pt x="282393" y="97829"/>
                    <a:pt x="277620" y="92931"/>
                    <a:pt x="271651" y="92856"/>
                  </a:cubicBezTo>
                  <a:cubicBezTo>
                    <a:pt x="271651" y="92856"/>
                    <a:pt x="271646" y="92856"/>
                    <a:pt x="271642" y="92856"/>
                  </a:cubicBezTo>
                  <a:cubicBezTo>
                    <a:pt x="265677" y="92793"/>
                    <a:pt x="260783" y="97567"/>
                    <a:pt x="260700" y="103532"/>
                  </a:cubicBezTo>
                  <a:cubicBezTo>
                    <a:pt x="260637" y="109497"/>
                    <a:pt x="265411" y="114391"/>
                    <a:pt x="271376" y="114474"/>
                  </a:cubicBezTo>
                  <a:lnTo>
                    <a:pt x="271642" y="114474"/>
                  </a:lnTo>
                  <a:cubicBezTo>
                    <a:pt x="277540" y="114620"/>
                    <a:pt x="282439" y="109959"/>
                    <a:pt x="282585" y="104065"/>
                  </a:cubicBezTo>
                  <a:cubicBezTo>
                    <a:pt x="282585" y="104061"/>
                    <a:pt x="282585" y="104061"/>
                    <a:pt x="282585" y="104061"/>
                  </a:cubicBezTo>
                  <a:lnTo>
                    <a:pt x="282585" y="103790"/>
                  </a:lnTo>
                  <a:close/>
                  <a:moveTo>
                    <a:pt x="314617" y="103798"/>
                  </a:moveTo>
                  <a:cubicBezTo>
                    <a:pt x="314684" y="97829"/>
                    <a:pt x="309906" y="92935"/>
                    <a:pt x="303941" y="92852"/>
                  </a:cubicBezTo>
                  <a:cubicBezTo>
                    <a:pt x="297976" y="92789"/>
                    <a:pt x="293082" y="97567"/>
                    <a:pt x="292999" y="103532"/>
                  </a:cubicBezTo>
                  <a:cubicBezTo>
                    <a:pt x="292936" y="109497"/>
                    <a:pt x="297710" y="114391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8"/>
                    <a:pt x="314638" y="103798"/>
                  </a:cubicBezTo>
                  <a:close/>
                  <a:moveTo>
                    <a:pt x="346783" y="103798"/>
                  </a:moveTo>
                  <a:cubicBezTo>
                    <a:pt x="346858" y="97829"/>
                    <a:pt x="342084" y="92931"/>
                    <a:pt x="336115" y="92856"/>
                  </a:cubicBezTo>
                  <a:cubicBezTo>
                    <a:pt x="336115" y="92856"/>
                    <a:pt x="336111" y="92856"/>
                    <a:pt x="336107" y="92856"/>
                  </a:cubicBezTo>
                  <a:cubicBezTo>
                    <a:pt x="330142" y="92793"/>
                    <a:pt x="325247" y="97567"/>
                    <a:pt x="325164" y="103532"/>
                  </a:cubicBezTo>
                  <a:cubicBezTo>
                    <a:pt x="325102" y="109497"/>
                    <a:pt x="329875" y="114391"/>
                    <a:pt x="335840" y="114474"/>
                  </a:cubicBezTo>
                  <a:lnTo>
                    <a:pt x="336107" y="114474"/>
                  </a:lnTo>
                  <a:cubicBezTo>
                    <a:pt x="342005" y="114474"/>
                    <a:pt x="346783" y="109693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57" y="97829"/>
                    <a:pt x="374383" y="92931"/>
                    <a:pt x="368414" y="92856"/>
                  </a:cubicBezTo>
                  <a:cubicBezTo>
                    <a:pt x="368414" y="92856"/>
                    <a:pt x="368410" y="92856"/>
                    <a:pt x="368406" y="92856"/>
                  </a:cubicBezTo>
                  <a:cubicBezTo>
                    <a:pt x="362441" y="92793"/>
                    <a:pt x="357546" y="97567"/>
                    <a:pt x="357463" y="103532"/>
                  </a:cubicBezTo>
                  <a:cubicBezTo>
                    <a:pt x="357401" y="109497"/>
                    <a:pt x="362174" y="114391"/>
                    <a:pt x="368139" y="114474"/>
                  </a:cubicBezTo>
                  <a:lnTo>
                    <a:pt x="368406" y="114474"/>
                  </a:lnTo>
                  <a:cubicBezTo>
                    <a:pt x="374300" y="114474"/>
                    <a:pt x="379082" y="109693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7" y="97829"/>
                    <a:pt x="406670" y="92935"/>
                    <a:pt x="400705" y="92852"/>
                  </a:cubicBezTo>
                  <a:cubicBezTo>
                    <a:pt x="394740" y="92789"/>
                    <a:pt x="389845" y="97567"/>
                    <a:pt x="389762" y="103532"/>
                  </a:cubicBezTo>
                  <a:cubicBezTo>
                    <a:pt x="389700" y="109497"/>
                    <a:pt x="394473" y="114391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13"/>
                    <a:pt x="411381" y="103798"/>
                  </a:cubicBezTo>
                  <a:close/>
                  <a:moveTo>
                    <a:pt x="360262" y="227388"/>
                  </a:moveTo>
                  <a:cubicBezTo>
                    <a:pt x="360325" y="221423"/>
                    <a:pt x="355551" y="216528"/>
                    <a:pt x="349586" y="216445"/>
                  </a:cubicBezTo>
                  <a:cubicBezTo>
                    <a:pt x="343621" y="216382"/>
                    <a:pt x="338727" y="221156"/>
                    <a:pt x="338644" y="227121"/>
                  </a:cubicBezTo>
                  <a:cubicBezTo>
                    <a:pt x="338581" y="233086"/>
                    <a:pt x="343355" y="237980"/>
                    <a:pt x="349320" y="238064"/>
                  </a:cubicBezTo>
                  <a:lnTo>
                    <a:pt x="349586" y="238064"/>
                  </a:lnTo>
                  <a:cubicBezTo>
                    <a:pt x="355480" y="238068"/>
                    <a:pt x="360258" y="233290"/>
                    <a:pt x="360262" y="227396"/>
                  </a:cubicBezTo>
                  <a:cubicBezTo>
                    <a:pt x="360262" y="227392"/>
                    <a:pt x="360262" y="227392"/>
                    <a:pt x="360262" y="227388"/>
                  </a:cubicBezTo>
                  <a:close/>
                  <a:moveTo>
                    <a:pt x="392561" y="227388"/>
                  </a:moveTo>
                  <a:cubicBezTo>
                    <a:pt x="392636" y="221418"/>
                    <a:pt x="387863" y="216520"/>
                    <a:pt x="381894" y="216445"/>
                  </a:cubicBezTo>
                  <a:cubicBezTo>
                    <a:pt x="381894" y="216445"/>
                    <a:pt x="381889" y="216445"/>
                    <a:pt x="381885" y="216445"/>
                  </a:cubicBezTo>
                  <a:cubicBezTo>
                    <a:pt x="375920" y="216382"/>
                    <a:pt x="371026" y="221156"/>
                    <a:pt x="370943" y="227121"/>
                  </a:cubicBezTo>
                  <a:cubicBezTo>
                    <a:pt x="370880" y="233086"/>
                    <a:pt x="375654" y="237980"/>
                    <a:pt x="381619" y="238064"/>
                  </a:cubicBezTo>
                  <a:lnTo>
                    <a:pt x="381752" y="238064"/>
                  </a:lnTo>
                  <a:cubicBezTo>
                    <a:pt x="387679" y="238076"/>
                    <a:pt x="392511" y="233315"/>
                    <a:pt x="392582" y="227388"/>
                  </a:cubicBezTo>
                  <a:close/>
                  <a:moveTo>
                    <a:pt x="424727" y="227388"/>
                  </a:moveTo>
                  <a:cubicBezTo>
                    <a:pt x="424789" y="221423"/>
                    <a:pt x="420016" y="216528"/>
                    <a:pt x="414051" y="216445"/>
                  </a:cubicBezTo>
                  <a:cubicBezTo>
                    <a:pt x="408086" y="216382"/>
                    <a:pt x="403191" y="221156"/>
                    <a:pt x="403108" y="227121"/>
                  </a:cubicBezTo>
                  <a:cubicBezTo>
                    <a:pt x="403046" y="233086"/>
                    <a:pt x="407819" y="237980"/>
                    <a:pt x="413784" y="238064"/>
                  </a:cubicBezTo>
                  <a:lnTo>
                    <a:pt x="414051" y="238064"/>
                  </a:lnTo>
                  <a:cubicBezTo>
                    <a:pt x="419945" y="238068"/>
                    <a:pt x="424723" y="233290"/>
                    <a:pt x="424727" y="227396"/>
                  </a:cubicBezTo>
                  <a:cubicBezTo>
                    <a:pt x="424727" y="227392"/>
                    <a:pt x="424727" y="227392"/>
                    <a:pt x="424727" y="227388"/>
                  </a:cubicBezTo>
                  <a:close/>
                  <a:moveTo>
                    <a:pt x="457026" y="227388"/>
                  </a:moveTo>
                  <a:cubicBezTo>
                    <a:pt x="457101" y="221418"/>
                    <a:pt x="452327" y="216520"/>
                    <a:pt x="446358" y="216445"/>
                  </a:cubicBezTo>
                  <a:cubicBezTo>
                    <a:pt x="446358" y="216445"/>
                    <a:pt x="446354" y="216445"/>
                    <a:pt x="446350" y="216445"/>
                  </a:cubicBezTo>
                  <a:cubicBezTo>
                    <a:pt x="440385" y="216382"/>
                    <a:pt x="435490" y="221156"/>
                    <a:pt x="435407" y="227121"/>
                  </a:cubicBezTo>
                  <a:cubicBezTo>
                    <a:pt x="435345" y="233086"/>
                    <a:pt x="440118" y="237980"/>
                    <a:pt x="446083" y="238064"/>
                  </a:cubicBezTo>
                  <a:lnTo>
                    <a:pt x="446216" y="238064"/>
                  </a:lnTo>
                  <a:cubicBezTo>
                    <a:pt x="452136" y="238068"/>
                    <a:pt x="456955" y="233307"/>
                    <a:pt x="457026" y="227388"/>
                  </a:cubicBezTo>
                  <a:close/>
                  <a:moveTo>
                    <a:pt x="489192" y="227388"/>
                  </a:moveTo>
                  <a:cubicBezTo>
                    <a:pt x="489254" y="221423"/>
                    <a:pt x="484480" y="216528"/>
                    <a:pt x="478515" y="216445"/>
                  </a:cubicBezTo>
                  <a:cubicBezTo>
                    <a:pt x="472550" y="216382"/>
                    <a:pt x="467656" y="221156"/>
                    <a:pt x="467573" y="227121"/>
                  </a:cubicBezTo>
                  <a:cubicBezTo>
                    <a:pt x="467510" y="233086"/>
                    <a:pt x="472284" y="237980"/>
                    <a:pt x="478249" y="238064"/>
                  </a:cubicBezTo>
                  <a:lnTo>
                    <a:pt x="478515" y="238064"/>
                  </a:lnTo>
                  <a:cubicBezTo>
                    <a:pt x="484409" y="238068"/>
                    <a:pt x="489187" y="233290"/>
                    <a:pt x="489192" y="227396"/>
                  </a:cubicBezTo>
                  <a:cubicBezTo>
                    <a:pt x="489192" y="227392"/>
                    <a:pt x="489192" y="227392"/>
                    <a:pt x="489192" y="227388"/>
                  </a:cubicBezTo>
                  <a:close/>
                  <a:moveTo>
                    <a:pt x="521490" y="227388"/>
                  </a:moveTo>
                  <a:cubicBezTo>
                    <a:pt x="521565" y="221418"/>
                    <a:pt x="516792" y="216520"/>
                    <a:pt x="510823" y="216445"/>
                  </a:cubicBezTo>
                  <a:cubicBezTo>
                    <a:pt x="510823" y="216445"/>
                    <a:pt x="510819" y="216445"/>
                    <a:pt x="510814" y="216445"/>
                  </a:cubicBezTo>
                  <a:cubicBezTo>
                    <a:pt x="504849" y="216382"/>
                    <a:pt x="499955" y="221156"/>
                    <a:pt x="499872" y="227121"/>
                  </a:cubicBezTo>
                  <a:cubicBezTo>
                    <a:pt x="499809" y="233086"/>
                    <a:pt x="504583" y="237980"/>
                    <a:pt x="510548" y="238064"/>
                  </a:cubicBezTo>
                  <a:lnTo>
                    <a:pt x="510681" y="238064"/>
                  </a:lnTo>
                  <a:cubicBezTo>
                    <a:pt x="516596" y="238068"/>
                    <a:pt x="521415" y="233311"/>
                    <a:pt x="521490" y="227396"/>
                  </a:cubicBezTo>
                  <a:close/>
                  <a:moveTo>
                    <a:pt x="360262" y="316037"/>
                  </a:moveTo>
                  <a:cubicBezTo>
                    <a:pt x="360250" y="310064"/>
                    <a:pt x="355405" y="305227"/>
                    <a:pt x="349432" y="305227"/>
                  </a:cubicBezTo>
                  <a:cubicBezTo>
                    <a:pt x="343459" y="305240"/>
                    <a:pt x="338623" y="310084"/>
                    <a:pt x="338623" y="316058"/>
                  </a:cubicBezTo>
                  <a:cubicBezTo>
                    <a:pt x="338635" y="322023"/>
                    <a:pt x="343467" y="326855"/>
                    <a:pt x="349432" y="326867"/>
                  </a:cubicBezTo>
                  <a:lnTo>
                    <a:pt x="349565" y="326867"/>
                  </a:lnTo>
                  <a:cubicBezTo>
                    <a:pt x="355464" y="326867"/>
                    <a:pt x="360241" y="322089"/>
                    <a:pt x="360246" y="316191"/>
                  </a:cubicBezTo>
                  <a:cubicBezTo>
                    <a:pt x="360246" y="316145"/>
                    <a:pt x="360246" y="316099"/>
                    <a:pt x="360246" y="316053"/>
                  </a:cubicBezTo>
                  <a:close/>
                  <a:moveTo>
                    <a:pt x="392561" y="316037"/>
                  </a:moveTo>
                  <a:cubicBezTo>
                    <a:pt x="392549" y="310064"/>
                    <a:pt x="387704" y="305227"/>
                    <a:pt x="381731" y="305227"/>
                  </a:cubicBezTo>
                  <a:cubicBezTo>
                    <a:pt x="375766" y="305240"/>
                    <a:pt x="370934" y="310072"/>
                    <a:pt x="370922" y="316037"/>
                  </a:cubicBezTo>
                  <a:cubicBezTo>
                    <a:pt x="370922" y="322010"/>
                    <a:pt x="375758" y="326855"/>
                    <a:pt x="381731" y="326867"/>
                  </a:cubicBezTo>
                  <a:lnTo>
                    <a:pt x="381731" y="326867"/>
                  </a:lnTo>
                  <a:cubicBezTo>
                    <a:pt x="387625" y="326954"/>
                    <a:pt x="392474" y="322243"/>
                    <a:pt x="392561" y="316345"/>
                  </a:cubicBezTo>
                  <a:cubicBezTo>
                    <a:pt x="392561" y="316341"/>
                    <a:pt x="392561" y="316332"/>
                    <a:pt x="392561" y="316324"/>
                  </a:cubicBezTo>
                  <a:cubicBezTo>
                    <a:pt x="392561" y="316233"/>
                    <a:pt x="392561" y="316145"/>
                    <a:pt x="392561" y="316053"/>
                  </a:cubicBezTo>
                  <a:close/>
                  <a:moveTo>
                    <a:pt x="424727" y="316037"/>
                  </a:moveTo>
                  <a:cubicBezTo>
                    <a:pt x="424727" y="310064"/>
                    <a:pt x="419891" y="305219"/>
                    <a:pt x="413917" y="305207"/>
                  </a:cubicBezTo>
                  <a:cubicBezTo>
                    <a:pt x="407936" y="305207"/>
                    <a:pt x="403087" y="310055"/>
                    <a:pt x="403087" y="316037"/>
                  </a:cubicBezTo>
                  <a:cubicBezTo>
                    <a:pt x="403100" y="322010"/>
                    <a:pt x="407944" y="326846"/>
                    <a:pt x="413917" y="326846"/>
                  </a:cubicBezTo>
                  <a:lnTo>
                    <a:pt x="414051" y="326846"/>
                  </a:lnTo>
                  <a:cubicBezTo>
                    <a:pt x="419945" y="326842"/>
                    <a:pt x="424727" y="322064"/>
                    <a:pt x="424731" y="316170"/>
                  </a:cubicBezTo>
                  <a:cubicBezTo>
                    <a:pt x="424731" y="316108"/>
                    <a:pt x="424731" y="316062"/>
                    <a:pt x="424727" y="316037"/>
                  </a:cubicBezTo>
                  <a:close/>
                  <a:moveTo>
                    <a:pt x="457026" y="316037"/>
                  </a:moveTo>
                  <a:cubicBezTo>
                    <a:pt x="457013" y="310072"/>
                    <a:pt x="452181" y="305240"/>
                    <a:pt x="446216" y="305227"/>
                  </a:cubicBezTo>
                  <a:cubicBezTo>
                    <a:pt x="440243" y="305227"/>
                    <a:pt x="435399" y="310064"/>
                    <a:pt x="435386" y="316037"/>
                  </a:cubicBezTo>
                  <a:cubicBezTo>
                    <a:pt x="435386" y="322018"/>
                    <a:pt x="440235" y="326867"/>
                    <a:pt x="446216" y="326867"/>
                  </a:cubicBezTo>
                  <a:lnTo>
                    <a:pt x="446216" y="326867"/>
                  </a:lnTo>
                  <a:cubicBezTo>
                    <a:pt x="452111" y="326942"/>
                    <a:pt x="456951" y="322222"/>
                    <a:pt x="457026" y="316324"/>
                  </a:cubicBezTo>
                  <a:cubicBezTo>
                    <a:pt x="457026" y="316324"/>
                    <a:pt x="457026" y="316324"/>
                    <a:pt x="457026" y="316324"/>
                  </a:cubicBezTo>
                  <a:cubicBezTo>
                    <a:pt x="457026" y="316233"/>
                    <a:pt x="457026" y="316145"/>
                    <a:pt x="457026" y="316053"/>
                  </a:cubicBezTo>
                  <a:close/>
                  <a:moveTo>
                    <a:pt x="489192" y="316037"/>
                  </a:moveTo>
                  <a:cubicBezTo>
                    <a:pt x="489179" y="310064"/>
                    <a:pt x="484335" y="305227"/>
                    <a:pt x="478361" y="305227"/>
                  </a:cubicBezTo>
                  <a:cubicBezTo>
                    <a:pt x="472388" y="305240"/>
                    <a:pt x="467552" y="310084"/>
                    <a:pt x="467552" y="316058"/>
                  </a:cubicBezTo>
                  <a:cubicBezTo>
                    <a:pt x="467564" y="322023"/>
                    <a:pt x="472396" y="326855"/>
                    <a:pt x="478361" y="326867"/>
                  </a:cubicBezTo>
                  <a:lnTo>
                    <a:pt x="478495" y="326867"/>
                  </a:lnTo>
                  <a:cubicBezTo>
                    <a:pt x="484389" y="326863"/>
                    <a:pt x="489171" y="322085"/>
                    <a:pt x="489175" y="316191"/>
                  </a:cubicBezTo>
                  <a:cubicBezTo>
                    <a:pt x="489196" y="316108"/>
                    <a:pt x="489196" y="316062"/>
                    <a:pt x="489192" y="316037"/>
                  </a:cubicBezTo>
                  <a:close/>
                  <a:moveTo>
                    <a:pt x="521490" y="316037"/>
                  </a:moveTo>
                  <a:cubicBezTo>
                    <a:pt x="521478" y="310064"/>
                    <a:pt x="516633" y="305227"/>
                    <a:pt x="510660" y="305227"/>
                  </a:cubicBezTo>
                  <a:cubicBezTo>
                    <a:pt x="504695" y="305240"/>
                    <a:pt x="499863" y="310072"/>
                    <a:pt x="499851" y="316037"/>
                  </a:cubicBezTo>
                  <a:cubicBezTo>
                    <a:pt x="499851" y="322010"/>
                    <a:pt x="504687" y="326855"/>
                    <a:pt x="510660" y="326867"/>
                  </a:cubicBezTo>
                  <a:lnTo>
                    <a:pt x="510660" y="326867"/>
                  </a:lnTo>
                  <a:cubicBezTo>
                    <a:pt x="516554" y="326954"/>
                    <a:pt x="521403" y="322243"/>
                    <a:pt x="521490" y="316345"/>
                  </a:cubicBezTo>
                  <a:cubicBezTo>
                    <a:pt x="521490" y="316341"/>
                    <a:pt x="521490" y="316332"/>
                    <a:pt x="521490" y="316324"/>
                  </a:cubicBezTo>
                  <a:cubicBezTo>
                    <a:pt x="521495" y="316195"/>
                    <a:pt x="521495" y="316108"/>
                    <a:pt x="521490" y="316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6219401" y="1135020"/>
              <a:ext cx="300003" cy="187896"/>
            </a:xfrm>
            <a:custGeom>
              <a:avLst/>
              <a:gdLst/>
              <a:ahLst/>
              <a:cxnLst/>
              <a:rect l="l" t="t" r="r" b="b"/>
              <a:pathLst>
                <a:path w="512826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50" y="27129"/>
                    <a:pt x="9868" y="23068"/>
                    <a:pt x="9793" y="17982"/>
                  </a:cubicBezTo>
                  <a:lnTo>
                    <a:pt x="9793" y="17848"/>
                  </a:lnTo>
                  <a:cubicBezTo>
                    <a:pt x="9793" y="12687"/>
                    <a:pt x="13975" y="8505"/>
                    <a:pt x="19136" y="8505"/>
                  </a:cubicBezTo>
                  <a:lnTo>
                    <a:pt x="56625" y="8505"/>
                  </a:lnTo>
                  <a:cubicBezTo>
                    <a:pt x="61787" y="8505"/>
                    <a:pt x="65969" y="12687"/>
                    <a:pt x="65969" y="17848"/>
                  </a:cubicBezTo>
                  <a:cubicBezTo>
                    <a:pt x="65964" y="22930"/>
                    <a:pt x="61853" y="27046"/>
                    <a:pt x="56771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3975" y="51480"/>
                    <a:pt x="9793" y="55662"/>
                    <a:pt x="9793" y="60823"/>
                  </a:cubicBezTo>
                  <a:cubicBezTo>
                    <a:pt x="9793" y="65984"/>
                    <a:pt x="13975" y="70166"/>
                    <a:pt x="19136" y="70166"/>
                  </a:cubicBezTo>
                  <a:lnTo>
                    <a:pt x="56625" y="70166"/>
                  </a:lnTo>
                  <a:cubicBezTo>
                    <a:pt x="61787" y="70166"/>
                    <a:pt x="65969" y="65984"/>
                    <a:pt x="65969" y="60823"/>
                  </a:cubicBezTo>
                  <a:close/>
                  <a:moveTo>
                    <a:pt x="65969" y="103798"/>
                  </a:moveTo>
                  <a:cubicBezTo>
                    <a:pt x="65973" y="98712"/>
                    <a:pt x="61853" y="94593"/>
                    <a:pt x="56767" y="94588"/>
                  </a:cubicBezTo>
                  <a:cubicBezTo>
                    <a:pt x="56767" y="94588"/>
                    <a:pt x="56763" y="94588"/>
                    <a:pt x="56763" y="94588"/>
                  </a:cubicBezTo>
                  <a:lnTo>
                    <a:pt x="19124" y="94588"/>
                  </a:lnTo>
                  <a:cubicBezTo>
                    <a:pt x="14038" y="94518"/>
                    <a:pt x="9856" y="98579"/>
                    <a:pt x="9781" y="103665"/>
                  </a:cubicBezTo>
                  <a:lnTo>
                    <a:pt x="9781" y="103798"/>
                  </a:lnTo>
                  <a:cubicBezTo>
                    <a:pt x="9781" y="108959"/>
                    <a:pt x="13963" y="113141"/>
                    <a:pt x="19124" y="113141"/>
                  </a:cubicBezTo>
                  <a:lnTo>
                    <a:pt x="56613" y="113141"/>
                  </a:lnTo>
                  <a:cubicBezTo>
                    <a:pt x="61774" y="113150"/>
                    <a:pt x="65960" y="108972"/>
                    <a:pt x="65969" y="103811"/>
                  </a:cubicBezTo>
                  <a:cubicBezTo>
                    <a:pt x="65969" y="103802"/>
                    <a:pt x="65969" y="103790"/>
                    <a:pt x="65969" y="103782"/>
                  </a:cubicBezTo>
                  <a:close/>
                  <a:moveTo>
                    <a:pt x="65969" y="146773"/>
                  </a:moveTo>
                  <a:cubicBezTo>
                    <a:pt x="65973" y="141687"/>
                    <a:pt x="61853" y="137568"/>
                    <a:pt x="56767" y="137563"/>
                  </a:cubicBezTo>
                  <a:cubicBezTo>
                    <a:pt x="56767" y="137563"/>
                    <a:pt x="56763" y="137563"/>
                    <a:pt x="56763" y="137563"/>
                  </a:cubicBezTo>
                  <a:lnTo>
                    <a:pt x="19124" y="137563"/>
                  </a:lnTo>
                  <a:cubicBezTo>
                    <a:pt x="14000" y="136947"/>
                    <a:pt x="9348" y="140600"/>
                    <a:pt x="8731" y="145724"/>
                  </a:cubicBezTo>
                  <a:cubicBezTo>
                    <a:pt x="8731" y="145724"/>
                    <a:pt x="8731" y="145724"/>
                    <a:pt x="8731" y="145724"/>
                  </a:cubicBezTo>
                  <a:cubicBezTo>
                    <a:pt x="8119" y="150847"/>
                    <a:pt x="11772" y="155500"/>
                    <a:pt x="16895" y="156112"/>
                  </a:cubicBezTo>
                  <a:cubicBezTo>
                    <a:pt x="17637" y="156204"/>
                    <a:pt x="18382" y="156204"/>
                    <a:pt x="19124" y="156112"/>
                  </a:cubicBezTo>
                  <a:lnTo>
                    <a:pt x="56613" y="156112"/>
                  </a:lnTo>
                  <a:cubicBezTo>
                    <a:pt x="61774" y="156121"/>
                    <a:pt x="65960" y="151943"/>
                    <a:pt x="65969" y="146782"/>
                  </a:cubicBezTo>
                  <a:cubicBezTo>
                    <a:pt x="65969" y="146773"/>
                    <a:pt x="65969" y="146765"/>
                    <a:pt x="65969" y="146757"/>
                  </a:cubicBezTo>
                  <a:close/>
                  <a:moveTo>
                    <a:pt x="65969" y="189752"/>
                  </a:moveTo>
                  <a:cubicBezTo>
                    <a:pt x="65973" y="184666"/>
                    <a:pt x="61853" y="180547"/>
                    <a:pt x="56767" y="180543"/>
                  </a:cubicBezTo>
                  <a:cubicBezTo>
                    <a:pt x="56767" y="180543"/>
                    <a:pt x="56763" y="180543"/>
                    <a:pt x="56763" y="180543"/>
                  </a:cubicBezTo>
                  <a:lnTo>
                    <a:pt x="19124" y="180543"/>
                  </a:lnTo>
                  <a:cubicBezTo>
                    <a:pt x="14000" y="179926"/>
                    <a:pt x="9348" y="183579"/>
                    <a:pt x="8731" y="188703"/>
                  </a:cubicBezTo>
                  <a:cubicBezTo>
                    <a:pt x="8731" y="188703"/>
                    <a:pt x="8731" y="188703"/>
                    <a:pt x="8731" y="188703"/>
                  </a:cubicBezTo>
                  <a:cubicBezTo>
                    <a:pt x="8119" y="193826"/>
                    <a:pt x="11772" y="198479"/>
                    <a:pt x="16895" y="199096"/>
                  </a:cubicBezTo>
                  <a:cubicBezTo>
                    <a:pt x="17637" y="199183"/>
                    <a:pt x="18382" y="199183"/>
                    <a:pt x="19124" y="199096"/>
                  </a:cubicBezTo>
                  <a:lnTo>
                    <a:pt x="56613" y="199096"/>
                  </a:lnTo>
                  <a:cubicBezTo>
                    <a:pt x="61774" y="199096"/>
                    <a:pt x="65956" y="194914"/>
                    <a:pt x="65956" y="189752"/>
                  </a:cubicBezTo>
                  <a:close/>
                  <a:moveTo>
                    <a:pt x="65969" y="232727"/>
                  </a:moveTo>
                  <a:cubicBezTo>
                    <a:pt x="65973" y="227641"/>
                    <a:pt x="61853" y="223522"/>
                    <a:pt x="56767" y="223518"/>
                  </a:cubicBezTo>
                  <a:cubicBezTo>
                    <a:pt x="56767" y="223518"/>
                    <a:pt x="56763" y="223518"/>
                    <a:pt x="56763" y="223518"/>
                  </a:cubicBezTo>
                  <a:lnTo>
                    <a:pt x="19124" y="223518"/>
                  </a:lnTo>
                  <a:cubicBezTo>
                    <a:pt x="14000" y="222905"/>
                    <a:pt x="9352" y="226554"/>
                    <a:pt x="8731" y="231678"/>
                  </a:cubicBezTo>
                  <a:cubicBezTo>
                    <a:pt x="8119" y="236801"/>
                    <a:pt x="11772" y="241454"/>
                    <a:pt x="16895" y="242071"/>
                  </a:cubicBezTo>
                  <a:cubicBezTo>
                    <a:pt x="17637" y="242158"/>
                    <a:pt x="18382" y="242158"/>
                    <a:pt x="19124" y="242071"/>
                  </a:cubicBezTo>
                  <a:lnTo>
                    <a:pt x="56613" y="242071"/>
                  </a:lnTo>
                  <a:cubicBezTo>
                    <a:pt x="61774" y="242071"/>
                    <a:pt x="65956" y="237888"/>
                    <a:pt x="65956" y="232727"/>
                  </a:cubicBezTo>
                  <a:close/>
                  <a:moveTo>
                    <a:pt x="65969" y="275703"/>
                  </a:moveTo>
                  <a:cubicBezTo>
                    <a:pt x="65973" y="270617"/>
                    <a:pt x="61853" y="266497"/>
                    <a:pt x="56767" y="266493"/>
                  </a:cubicBezTo>
                  <a:cubicBezTo>
                    <a:pt x="56767" y="266493"/>
                    <a:pt x="56763" y="266493"/>
                    <a:pt x="56763" y="266493"/>
                  </a:cubicBezTo>
                  <a:lnTo>
                    <a:pt x="19124" y="266493"/>
                  </a:lnTo>
                  <a:cubicBezTo>
                    <a:pt x="14000" y="265876"/>
                    <a:pt x="9348" y="269529"/>
                    <a:pt x="8731" y="274653"/>
                  </a:cubicBezTo>
                  <a:cubicBezTo>
                    <a:pt x="8731" y="274653"/>
                    <a:pt x="8731" y="274653"/>
                    <a:pt x="8731" y="274653"/>
                  </a:cubicBezTo>
                  <a:cubicBezTo>
                    <a:pt x="8119" y="279776"/>
                    <a:pt x="11772" y="284429"/>
                    <a:pt x="16895" y="285042"/>
                  </a:cubicBezTo>
                  <a:cubicBezTo>
                    <a:pt x="17637" y="285133"/>
                    <a:pt x="18382" y="285133"/>
                    <a:pt x="19124" y="285042"/>
                  </a:cubicBezTo>
                  <a:lnTo>
                    <a:pt x="56613" y="285042"/>
                  </a:lnTo>
                  <a:cubicBezTo>
                    <a:pt x="61774" y="285042"/>
                    <a:pt x="65956" y="280859"/>
                    <a:pt x="65956" y="275698"/>
                  </a:cubicBezTo>
                  <a:close/>
                  <a:moveTo>
                    <a:pt x="65969" y="318815"/>
                  </a:moveTo>
                  <a:cubicBezTo>
                    <a:pt x="65969" y="313654"/>
                    <a:pt x="61787" y="309472"/>
                    <a:pt x="56625" y="309472"/>
                  </a:cubicBezTo>
                  <a:lnTo>
                    <a:pt x="19136" y="309472"/>
                  </a:lnTo>
                  <a:cubicBezTo>
                    <a:pt x="14013" y="308855"/>
                    <a:pt x="9360" y="312509"/>
                    <a:pt x="8744" y="317632"/>
                  </a:cubicBezTo>
                  <a:cubicBezTo>
                    <a:pt x="8744" y="317632"/>
                    <a:pt x="8744" y="317632"/>
                    <a:pt x="8744" y="317632"/>
                  </a:cubicBezTo>
                  <a:cubicBezTo>
                    <a:pt x="8131" y="322756"/>
                    <a:pt x="11784" y="327408"/>
                    <a:pt x="16908" y="328025"/>
                  </a:cubicBezTo>
                  <a:cubicBezTo>
                    <a:pt x="17649" y="328112"/>
                    <a:pt x="18395" y="328112"/>
                    <a:pt x="19136" y="328025"/>
                  </a:cubicBezTo>
                  <a:lnTo>
                    <a:pt x="56625" y="328025"/>
                  </a:lnTo>
                  <a:cubicBezTo>
                    <a:pt x="61712" y="328096"/>
                    <a:pt x="65894" y="324034"/>
                    <a:pt x="65969" y="318948"/>
                  </a:cubicBezTo>
                  <a:close/>
                  <a:moveTo>
                    <a:pt x="206644" y="17848"/>
                  </a:moveTo>
                  <a:cubicBezTo>
                    <a:pt x="206644" y="12742"/>
                    <a:pt x="202541" y="8580"/>
                    <a:pt x="197435" y="8505"/>
                  </a:cubicBezTo>
                  <a:lnTo>
                    <a:pt x="98667" y="8505"/>
                  </a:lnTo>
                  <a:cubicBezTo>
                    <a:pt x="93540" y="8576"/>
                    <a:pt x="89399" y="12721"/>
                    <a:pt x="89328" y="17848"/>
                  </a:cubicBezTo>
                  <a:cubicBezTo>
                    <a:pt x="89399" y="22955"/>
                    <a:pt x="93561" y="27058"/>
                    <a:pt x="98667" y="27054"/>
                  </a:cubicBezTo>
                  <a:lnTo>
                    <a:pt x="197435" y="27054"/>
                  </a:lnTo>
                  <a:cubicBezTo>
                    <a:pt x="202521" y="27058"/>
                    <a:pt x="206640" y="22939"/>
                    <a:pt x="206644" y="17853"/>
                  </a:cubicBezTo>
                  <a:cubicBezTo>
                    <a:pt x="206644" y="17853"/>
                    <a:pt x="206644" y="17848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644" y="55716"/>
                    <a:pt x="202541" y="51551"/>
                    <a:pt x="197435" y="51480"/>
                  </a:cubicBezTo>
                  <a:lnTo>
                    <a:pt x="98667" y="51480"/>
                  </a:lnTo>
                  <a:cubicBezTo>
                    <a:pt x="93511" y="51480"/>
                    <a:pt x="89328" y="55662"/>
                    <a:pt x="89328" y="60819"/>
                  </a:cubicBezTo>
                  <a:cubicBezTo>
                    <a:pt x="89328" y="60819"/>
                    <a:pt x="89328" y="60823"/>
                    <a:pt x="89328" y="60823"/>
                  </a:cubicBezTo>
                  <a:cubicBezTo>
                    <a:pt x="89324" y="65980"/>
                    <a:pt x="93506" y="70162"/>
                    <a:pt x="98663" y="70166"/>
                  </a:cubicBezTo>
                  <a:cubicBezTo>
                    <a:pt x="98663" y="70166"/>
                    <a:pt x="98667" y="70166"/>
                    <a:pt x="98667" y="70166"/>
                  </a:cubicBezTo>
                  <a:lnTo>
                    <a:pt x="197435" y="70166"/>
                  </a:lnTo>
                  <a:cubicBezTo>
                    <a:pt x="202554" y="70091"/>
                    <a:pt x="206657" y="65914"/>
                    <a:pt x="206644" y="60794"/>
                  </a:cubicBezTo>
                  <a:close/>
                  <a:moveTo>
                    <a:pt x="206644" y="103798"/>
                  </a:moveTo>
                  <a:cubicBezTo>
                    <a:pt x="206644" y="98712"/>
                    <a:pt x="202521" y="94588"/>
                    <a:pt x="197435" y="94588"/>
                  </a:cubicBezTo>
                  <a:lnTo>
                    <a:pt x="98667" y="94588"/>
                  </a:lnTo>
                  <a:cubicBezTo>
                    <a:pt x="93561" y="94588"/>
                    <a:pt x="89399" y="98691"/>
                    <a:pt x="89328" y="103798"/>
                  </a:cubicBezTo>
                  <a:cubicBezTo>
                    <a:pt x="89399" y="108926"/>
                    <a:pt x="93540" y="113071"/>
                    <a:pt x="98667" y="113141"/>
                  </a:cubicBezTo>
                  <a:lnTo>
                    <a:pt x="197435" y="113141"/>
                  </a:lnTo>
                  <a:cubicBezTo>
                    <a:pt x="202541" y="113071"/>
                    <a:pt x="206644" y="108905"/>
                    <a:pt x="206644" y="103798"/>
                  </a:cubicBezTo>
                  <a:close/>
                  <a:moveTo>
                    <a:pt x="206644" y="146777"/>
                  </a:moveTo>
                  <a:cubicBezTo>
                    <a:pt x="206649" y="141691"/>
                    <a:pt x="202529" y="137572"/>
                    <a:pt x="197443" y="137568"/>
                  </a:cubicBezTo>
                  <a:cubicBezTo>
                    <a:pt x="197439" y="137568"/>
                    <a:pt x="197439" y="137568"/>
                    <a:pt x="197435" y="137568"/>
                  </a:cubicBezTo>
                  <a:lnTo>
                    <a:pt x="98667" y="137568"/>
                  </a:lnTo>
                  <a:cubicBezTo>
                    <a:pt x="93544" y="136955"/>
                    <a:pt x="88895" y="140604"/>
                    <a:pt x="88279" y="145728"/>
                  </a:cubicBezTo>
                  <a:cubicBezTo>
                    <a:pt x="87662" y="150847"/>
                    <a:pt x="91307" y="155496"/>
                    <a:pt x="96426" y="156116"/>
                  </a:cubicBezTo>
                  <a:cubicBezTo>
                    <a:pt x="96431" y="156116"/>
                    <a:pt x="96435" y="156116"/>
                    <a:pt x="96439" y="156116"/>
                  </a:cubicBezTo>
                  <a:cubicBezTo>
                    <a:pt x="97180" y="156208"/>
                    <a:pt x="97926" y="156208"/>
                    <a:pt x="98667" y="156116"/>
                  </a:cubicBezTo>
                  <a:lnTo>
                    <a:pt x="197435" y="156116"/>
                  </a:lnTo>
                  <a:cubicBezTo>
                    <a:pt x="202521" y="156121"/>
                    <a:pt x="206640" y="152001"/>
                    <a:pt x="206644" y="146915"/>
                  </a:cubicBezTo>
                  <a:cubicBezTo>
                    <a:pt x="206644" y="146915"/>
                    <a:pt x="206644" y="146911"/>
                    <a:pt x="206644" y="146911"/>
                  </a:cubicBezTo>
                  <a:lnTo>
                    <a:pt x="206644" y="146773"/>
                  </a:lnTo>
                  <a:close/>
                  <a:moveTo>
                    <a:pt x="206644" y="189752"/>
                  </a:moveTo>
                  <a:cubicBezTo>
                    <a:pt x="206644" y="184666"/>
                    <a:pt x="202521" y="180543"/>
                    <a:pt x="197435" y="180543"/>
                  </a:cubicBezTo>
                  <a:lnTo>
                    <a:pt x="98667" y="180543"/>
                  </a:lnTo>
                  <a:cubicBezTo>
                    <a:pt x="93544" y="179930"/>
                    <a:pt x="88895" y="183579"/>
                    <a:pt x="88279" y="188703"/>
                  </a:cubicBezTo>
                  <a:cubicBezTo>
                    <a:pt x="87662" y="193826"/>
                    <a:pt x="91315" y="198479"/>
                    <a:pt x="96439" y="199096"/>
                  </a:cubicBezTo>
                  <a:cubicBezTo>
                    <a:pt x="96439" y="199096"/>
                    <a:pt x="96439" y="199096"/>
                    <a:pt x="96439" y="199096"/>
                  </a:cubicBezTo>
                  <a:cubicBezTo>
                    <a:pt x="97180" y="199183"/>
                    <a:pt x="97926" y="199183"/>
                    <a:pt x="98667" y="199096"/>
                  </a:cubicBezTo>
                  <a:lnTo>
                    <a:pt x="197435" y="199096"/>
                  </a:lnTo>
                  <a:cubicBezTo>
                    <a:pt x="202521" y="199096"/>
                    <a:pt x="206644" y="194972"/>
                    <a:pt x="206644" y="189886"/>
                  </a:cubicBezTo>
                  <a:lnTo>
                    <a:pt x="206644" y="189752"/>
                  </a:lnTo>
                  <a:close/>
                  <a:moveTo>
                    <a:pt x="324893" y="232727"/>
                  </a:moveTo>
                  <a:cubicBezTo>
                    <a:pt x="324898" y="227641"/>
                    <a:pt x="320778" y="223522"/>
                    <a:pt x="315692" y="223518"/>
                  </a:cubicBezTo>
                  <a:cubicBezTo>
                    <a:pt x="315692" y="223518"/>
                    <a:pt x="315688" y="223518"/>
                    <a:pt x="315688" y="223518"/>
                  </a:cubicBezTo>
                  <a:lnTo>
                    <a:pt x="216921" y="223518"/>
                  </a:lnTo>
                  <a:cubicBezTo>
                    <a:pt x="211801" y="222901"/>
                    <a:pt x="207148" y="226554"/>
                    <a:pt x="206532" y="231674"/>
                  </a:cubicBezTo>
                  <a:cubicBezTo>
                    <a:pt x="206532" y="231678"/>
                    <a:pt x="206532" y="231678"/>
                    <a:pt x="206532" y="231682"/>
                  </a:cubicBezTo>
                  <a:cubicBezTo>
                    <a:pt x="205920" y="236805"/>
                    <a:pt x="209569" y="241454"/>
                    <a:pt x="214692" y="242071"/>
                  </a:cubicBezTo>
                  <a:cubicBezTo>
                    <a:pt x="215433" y="242158"/>
                    <a:pt x="216179" y="242158"/>
                    <a:pt x="216921" y="242071"/>
                  </a:cubicBezTo>
                  <a:lnTo>
                    <a:pt x="315554" y="242071"/>
                  </a:lnTo>
                  <a:cubicBezTo>
                    <a:pt x="320711" y="242071"/>
                    <a:pt x="324893" y="237888"/>
                    <a:pt x="324893" y="232732"/>
                  </a:cubicBezTo>
                  <a:cubicBezTo>
                    <a:pt x="324893" y="232732"/>
                    <a:pt x="324893" y="232727"/>
                    <a:pt x="324893" y="232727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2"/>
                    <a:pt x="207153" y="269521"/>
                    <a:pt x="206532" y="274640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2"/>
                    <a:pt x="209560" y="284421"/>
                    <a:pt x="214680" y="285042"/>
                  </a:cubicBezTo>
                  <a:cubicBezTo>
                    <a:pt x="214684" y="285042"/>
                    <a:pt x="214688" y="285042"/>
                    <a:pt x="214692" y="285042"/>
                  </a:cubicBezTo>
                  <a:cubicBezTo>
                    <a:pt x="215433" y="285133"/>
                    <a:pt x="216179" y="285133"/>
                    <a:pt x="216921" y="285042"/>
                  </a:cubicBezTo>
                  <a:lnTo>
                    <a:pt x="315554" y="285042"/>
                  </a:lnTo>
                  <a:cubicBezTo>
                    <a:pt x="320711" y="285042"/>
                    <a:pt x="324893" y="280859"/>
                    <a:pt x="324893" y="275703"/>
                  </a:cubicBezTo>
                  <a:cubicBezTo>
                    <a:pt x="324893" y="275703"/>
                    <a:pt x="324893" y="275698"/>
                    <a:pt x="324893" y="275698"/>
                  </a:cubicBezTo>
                  <a:close/>
                  <a:moveTo>
                    <a:pt x="324893" y="318815"/>
                  </a:moveTo>
                  <a:cubicBezTo>
                    <a:pt x="324898" y="313658"/>
                    <a:pt x="320715" y="309476"/>
                    <a:pt x="315559" y="309472"/>
                  </a:cubicBezTo>
                  <a:cubicBezTo>
                    <a:pt x="315559" y="309472"/>
                    <a:pt x="315554" y="309472"/>
                    <a:pt x="315554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20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6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640" y="328096"/>
                    <a:pt x="324818" y="324034"/>
                    <a:pt x="324893" y="318948"/>
                  </a:cubicBezTo>
                  <a:lnTo>
                    <a:pt x="324893" y="318815"/>
                  </a:ln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58" y="28512"/>
                    <a:pt x="250069" y="23763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31" y="28524"/>
                    <a:pt x="314555" y="23767"/>
                    <a:pt x="314638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86" y="28512"/>
                    <a:pt x="411297" y="23763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140" y="97833"/>
                    <a:pt x="245308" y="93001"/>
                    <a:pt x="239343" y="92989"/>
                  </a:cubicBezTo>
                  <a:cubicBezTo>
                    <a:pt x="233370" y="92989"/>
                    <a:pt x="228526" y="97825"/>
                    <a:pt x="228513" y="103798"/>
                  </a:cubicBezTo>
                  <a:cubicBezTo>
                    <a:pt x="228513" y="109780"/>
                    <a:pt x="233362" y="114629"/>
                    <a:pt x="239343" y="114629"/>
                  </a:cubicBezTo>
                  <a:lnTo>
                    <a:pt x="239343" y="114629"/>
                  </a:lnTo>
                  <a:cubicBezTo>
                    <a:pt x="245237" y="114703"/>
                    <a:pt x="250078" y="109984"/>
                    <a:pt x="250153" y="104086"/>
                  </a:cubicBezTo>
                  <a:cubicBezTo>
                    <a:pt x="250153" y="104086"/>
                    <a:pt x="250153" y="104086"/>
                    <a:pt x="250153" y="104086"/>
                  </a:cubicBezTo>
                  <a:cubicBezTo>
                    <a:pt x="250153" y="103994"/>
                    <a:pt x="250153" y="103907"/>
                    <a:pt x="250153" y="103815"/>
                  </a:cubicBezTo>
                  <a:close/>
                  <a:moveTo>
                    <a:pt x="282318" y="103798"/>
                  </a:moveTo>
                  <a:cubicBezTo>
                    <a:pt x="282306" y="97833"/>
                    <a:pt x="277474" y="93001"/>
                    <a:pt x="271509" y="92989"/>
                  </a:cubicBezTo>
                  <a:cubicBezTo>
                    <a:pt x="265536" y="93001"/>
                    <a:pt x="260700" y="97846"/>
                    <a:pt x="260700" y="103819"/>
                  </a:cubicBezTo>
                  <a:cubicBezTo>
                    <a:pt x="260712" y="109784"/>
                    <a:pt x="265544" y="114616"/>
                    <a:pt x="271509" y="114629"/>
                  </a:cubicBezTo>
                  <a:lnTo>
                    <a:pt x="271642" y="114629"/>
                  </a:lnTo>
                  <a:cubicBezTo>
                    <a:pt x="277540" y="114774"/>
                    <a:pt x="282439" y="110113"/>
                    <a:pt x="282585" y="104219"/>
                  </a:cubicBezTo>
                  <a:cubicBezTo>
                    <a:pt x="282585" y="104215"/>
                    <a:pt x="282585" y="104215"/>
                    <a:pt x="282585" y="104215"/>
                  </a:cubicBezTo>
                  <a:cubicBezTo>
                    <a:pt x="282585" y="104082"/>
                    <a:pt x="282585" y="103948"/>
                    <a:pt x="282585" y="103798"/>
                  </a:cubicBezTo>
                  <a:close/>
                  <a:moveTo>
                    <a:pt x="314617" y="103798"/>
                  </a:moveTo>
                  <a:cubicBezTo>
                    <a:pt x="314605" y="97825"/>
                    <a:pt x="309760" y="92989"/>
                    <a:pt x="303787" y="92989"/>
                  </a:cubicBezTo>
                  <a:cubicBezTo>
                    <a:pt x="297822" y="93001"/>
                    <a:pt x="292990" y="97833"/>
                    <a:pt x="292978" y="103798"/>
                  </a:cubicBezTo>
                  <a:cubicBezTo>
                    <a:pt x="292978" y="109772"/>
                    <a:pt x="297814" y="114616"/>
                    <a:pt x="303787" y="114629"/>
                  </a:cubicBezTo>
                  <a:lnTo>
                    <a:pt x="303787" y="114629"/>
                  </a:lnTo>
                  <a:cubicBezTo>
                    <a:pt x="309685" y="114712"/>
                    <a:pt x="314534" y="109997"/>
                    <a:pt x="314617" y="104098"/>
                  </a:cubicBezTo>
                  <a:cubicBezTo>
                    <a:pt x="314617" y="104094"/>
                    <a:pt x="314617" y="104090"/>
                    <a:pt x="314617" y="104086"/>
                  </a:cubicBezTo>
                  <a:cubicBezTo>
                    <a:pt x="314617" y="103994"/>
                    <a:pt x="314617" y="103907"/>
                    <a:pt x="314617" y="103815"/>
                  </a:cubicBezTo>
                  <a:close/>
                  <a:moveTo>
                    <a:pt x="346783" y="103798"/>
                  </a:moveTo>
                  <a:cubicBezTo>
                    <a:pt x="346770" y="97833"/>
                    <a:pt x="341938" y="93001"/>
                    <a:pt x="335974" y="92989"/>
                  </a:cubicBezTo>
                  <a:cubicBezTo>
                    <a:pt x="330004" y="92976"/>
                    <a:pt x="325156" y="97800"/>
                    <a:pt x="325143" y="103769"/>
                  </a:cubicBezTo>
                  <a:cubicBezTo>
                    <a:pt x="325143" y="103786"/>
                    <a:pt x="325143" y="103802"/>
                    <a:pt x="325143" y="103819"/>
                  </a:cubicBezTo>
                  <a:cubicBezTo>
                    <a:pt x="325156" y="109792"/>
                    <a:pt x="330000" y="114629"/>
                    <a:pt x="335974" y="114629"/>
                  </a:cubicBezTo>
                  <a:lnTo>
                    <a:pt x="336107" y="114629"/>
                  </a:lnTo>
                  <a:cubicBezTo>
                    <a:pt x="342005" y="114629"/>
                    <a:pt x="346783" y="109851"/>
                    <a:pt x="346783" y="103952"/>
                  </a:cubicBezTo>
                  <a:cubicBezTo>
                    <a:pt x="346783" y="103952"/>
                    <a:pt x="346783" y="103948"/>
                    <a:pt x="346783" y="103948"/>
                  </a:cubicBezTo>
                  <a:lnTo>
                    <a:pt x="346783" y="103815"/>
                  </a:lnTo>
                  <a:close/>
                  <a:moveTo>
                    <a:pt x="379082" y="103798"/>
                  </a:moveTo>
                  <a:cubicBezTo>
                    <a:pt x="379069" y="97833"/>
                    <a:pt x="374237" y="93001"/>
                    <a:pt x="368272" y="92989"/>
                  </a:cubicBezTo>
                  <a:cubicBezTo>
                    <a:pt x="362303" y="92976"/>
                    <a:pt x="357455" y="97800"/>
                    <a:pt x="357442" y="103769"/>
                  </a:cubicBezTo>
                  <a:cubicBezTo>
                    <a:pt x="357442" y="103786"/>
                    <a:pt x="357442" y="103802"/>
                    <a:pt x="357442" y="103819"/>
                  </a:cubicBezTo>
                  <a:cubicBezTo>
                    <a:pt x="357455" y="109792"/>
                    <a:pt x="362299" y="114629"/>
                    <a:pt x="368272" y="114629"/>
                  </a:cubicBezTo>
                  <a:lnTo>
                    <a:pt x="368406" y="114629"/>
                  </a:lnTo>
                  <a:cubicBezTo>
                    <a:pt x="374300" y="114629"/>
                    <a:pt x="379082" y="109851"/>
                    <a:pt x="379082" y="103952"/>
                  </a:cubicBezTo>
                  <a:cubicBezTo>
                    <a:pt x="379082" y="103952"/>
                    <a:pt x="379082" y="103948"/>
                    <a:pt x="379082" y="103948"/>
                  </a:cubicBezTo>
                  <a:lnTo>
                    <a:pt x="379082" y="103815"/>
                  </a:lnTo>
                  <a:close/>
                  <a:moveTo>
                    <a:pt x="411381" y="103798"/>
                  </a:moveTo>
                  <a:cubicBezTo>
                    <a:pt x="411368" y="97833"/>
                    <a:pt x="406536" y="93001"/>
                    <a:pt x="400571" y="92989"/>
                  </a:cubicBezTo>
                  <a:cubicBezTo>
                    <a:pt x="394598" y="92989"/>
                    <a:pt x="389754" y="97825"/>
                    <a:pt x="389741" y="103798"/>
                  </a:cubicBezTo>
                  <a:cubicBezTo>
                    <a:pt x="389741" y="109780"/>
                    <a:pt x="394590" y="114629"/>
                    <a:pt x="400571" y="114629"/>
                  </a:cubicBezTo>
                  <a:lnTo>
                    <a:pt x="400571" y="114629"/>
                  </a:lnTo>
                  <a:cubicBezTo>
                    <a:pt x="406466" y="114699"/>
                    <a:pt x="411306" y="109980"/>
                    <a:pt x="411381" y="104086"/>
                  </a:cubicBezTo>
                  <a:cubicBezTo>
                    <a:pt x="411381" y="103994"/>
                    <a:pt x="411381" y="103907"/>
                    <a:pt x="411381" y="103815"/>
                  </a:cubicBezTo>
                  <a:close/>
                  <a:moveTo>
                    <a:pt x="360262" y="228058"/>
                  </a:moveTo>
                  <a:cubicBezTo>
                    <a:pt x="360262" y="222076"/>
                    <a:pt x="355414" y="217228"/>
                    <a:pt x="349432" y="217228"/>
                  </a:cubicBezTo>
                  <a:cubicBezTo>
                    <a:pt x="343459" y="217240"/>
                    <a:pt x="338623" y="222085"/>
                    <a:pt x="338623" y="228058"/>
                  </a:cubicBezTo>
                  <a:cubicBezTo>
                    <a:pt x="338635" y="234023"/>
                    <a:pt x="343467" y="238855"/>
                    <a:pt x="349432" y="238867"/>
                  </a:cubicBezTo>
                  <a:lnTo>
                    <a:pt x="349565" y="238867"/>
                  </a:lnTo>
                  <a:cubicBezTo>
                    <a:pt x="355460" y="238871"/>
                    <a:pt x="360241" y="234094"/>
                    <a:pt x="360246" y="228195"/>
                  </a:cubicBezTo>
                  <a:cubicBezTo>
                    <a:pt x="360246" y="228195"/>
                    <a:pt x="360246" y="228191"/>
                    <a:pt x="360246" y="228191"/>
                  </a:cubicBezTo>
                  <a:cubicBezTo>
                    <a:pt x="360266" y="228129"/>
                    <a:pt x="360266" y="228083"/>
                    <a:pt x="360262" y="228041"/>
                  </a:cubicBezTo>
                  <a:close/>
                  <a:moveTo>
                    <a:pt x="392561" y="228058"/>
                  </a:moveTo>
                  <a:cubicBezTo>
                    <a:pt x="392561" y="222076"/>
                    <a:pt x="387713" y="217228"/>
                    <a:pt x="381731" y="217228"/>
                  </a:cubicBezTo>
                  <a:cubicBezTo>
                    <a:pt x="375758" y="217240"/>
                    <a:pt x="370922" y="222085"/>
                    <a:pt x="370922" y="228058"/>
                  </a:cubicBezTo>
                  <a:cubicBezTo>
                    <a:pt x="370934" y="234023"/>
                    <a:pt x="375766" y="238855"/>
                    <a:pt x="381731" y="238867"/>
                  </a:cubicBezTo>
                  <a:lnTo>
                    <a:pt x="381731" y="238867"/>
                  </a:lnTo>
                  <a:cubicBezTo>
                    <a:pt x="387625" y="238955"/>
                    <a:pt x="392474" y="234248"/>
                    <a:pt x="392561" y="228354"/>
                  </a:cubicBezTo>
                  <a:cubicBezTo>
                    <a:pt x="392561" y="228346"/>
                    <a:pt x="392561" y="228333"/>
                    <a:pt x="392561" y="228325"/>
                  </a:cubicBezTo>
                  <a:cubicBezTo>
                    <a:pt x="392565" y="228220"/>
                    <a:pt x="392565" y="228129"/>
                    <a:pt x="392561" y="228041"/>
                  </a:cubicBezTo>
                  <a:close/>
                  <a:moveTo>
                    <a:pt x="424727" y="228058"/>
                  </a:moveTo>
                  <a:cubicBezTo>
                    <a:pt x="424727" y="222085"/>
                    <a:pt x="419891" y="217240"/>
                    <a:pt x="413917" y="217228"/>
                  </a:cubicBezTo>
                  <a:cubicBezTo>
                    <a:pt x="407936" y="217228"/>
                    <a:pt x="403087" y="222076"/>
                    <a:pt x="403087" y="228058"/>
                  </a:cubicBezTo>
                  <a:cubicBezTo>
                    <a:pt x="403100" y="234031"/>
                    <a:pt x="407944" y="238867"/>
                    <a:pt x="413917" y="238867"/>
                  </a:cubicBezTo>
                  <a:lnTo>
                    <a:pt x="414051" y="238867"/>
                  </a:lnTo>
                  <a:cubicBezTo>
                    <a:pt x="419945" y="238863"/>
                    <a:pt x="424727" y="234085"/>
                    <a:pt x="424731" y="228191"/>
                  </a:cubicBezTo>
                  <a:cubicBezTo>
                    <a:pt x="424731" y="228145"/>
                    <a:pt x="424731" y="228100"/>
                    <a:pt x="424731" y="228058"/>
                  </a:cubicBezTo>
                  <a:close/>
                  <a:moveTo>
                    <a:pt x="457026" y="228058"/>
                  </a:moveTo>
                  <a:cubicBezTo>
                    <a:pt x="457026" y="222085"/>
                    <a:pt x="452190" y="217240"/>
                    <a:pt x="446216" y="217228"/>
                  </a:cubicBezTo>
                  <a:cubicBezTo>
                    <a:pt x="440235" y="217228"/>
                    <a:pt x="435386" y="222076"/>
                    <a:pt x="435386" y="228058"/>
                  </a:cubicBezTo>
                  <a:cubicBezTo>
                    <a:pt x="435399" y="234031"/>
                    <a:pt x="440243" y="238867"/>
                    <a:pt x="446216" y="238867"/>
                  </a:cubicBezTo>
                  <a:lnTo>
                    <a:pt x="446216" y="238867"/>
                  </a:lnTo>
                  <a:cubicBezTo>
                    <a:pt x="452111" y="238942"/>
                    <a:pt x="456951" y="234227"/>
                    <a:pt x="457026" y="228333"/>
                  </a:cubicBezTo>
                  <a:cubicBezTo>
                    <a:pt x="457026" y="228333"/>
                    <a:pt x="457026" y="228329"/>
                    <a:pt x="457026" y="228325"/>
                  </a:cubicBezTo>
                  <a:cubicBezTo>
                    <a:pt x="457030" y="228220"/>
                    <a:pt x="457030" y="228129"/>
                    <a:pt x="457026" y="228041"/>
                  </a:cubicBezTo>
                  <a:close/>
                  <a:moveTo>
                    <a:pt x="489192" y="228058"/>
                  </a:moveTo>
                  <a:cubicBezTo>
                    <a:pt x="489192" y="222076"/>
                    <a:pt x="484343" y="217228"/>
                    <a:pt x="478361" y="217228"/>
                  </a:cubicBezTo>
                  <a:cubicBezTo>
                    <a:pt x="472388" y="217240"/>
                    <a:pt x="467552" y="222085"/>
                    <a:pt x="467552" y="228058"/>
                  </a:cubicBezTo>
                  <a:cubicBezTo>
                    <a:pt x="467564" y="234023"/>
                    <a:pt x="472396" y="238855"/>
                    <a:pt x="478361" y="238867"/>
                  </a:cubicBezTo>
                  <a:lnTo>
                    <a:pt x="478495" y="238867"/>
                  </a:lnTo>
                  <a:cubicBezTo>
                    <a:pt x="484389" y="238863"/>
                    <a:pt x="489171" y="234085"/>
                    <a:pt x="489175" y="228191"/>
                  </a:cubicBezTo>
                  <a:cubicBezTo>
                    <a:pt x="489175" y="228145"/>
                    <a:pt x="489175" y="228100"/>
                    <a:pt x="489175" y="228058"/>
                  </a:cubicBezTo>
                  <a:close/>
                  <a:moveTo>
                    <a:pt x="521490" y="228058"/>
                  </a:moveTo>
                  <a:cubicBezTo>
                    <a:pt x="521490" y="222076"/>
                    <a:pt x="516642" y="217228"/>
                    <a:pt x="510660" y="217228"/>
                  </a:cubicBezTo>
                  <a:cubicBezTo>
                    <a:pt x="504687" y="217240"/>
                    <a:pt x="499851" y="222085"/>
                    <a:pt x="499851" y="228058"/>
                  </a:cubicBezTo>
                  <a:cubicBezTo>
                    <a:pt x="499863" y="234023"/>
                    <a:pt x="504695" y="238855"/>
                    <a:pt x="510660" y="238867"/>
                  </a:cubicBezTo>
                  <a:lnTo>
                    <a:pt x="510660" y="238867"/>
                  </a:lnTo>
                  <a:cubicBezTo>
                    <a:pt x="516554" y="238955"/>
                    <a:pt x="521403" y="234248"/>
                    <a:pt x="521490" y="228354"/>
                  </a:cubicBezTo>
                  <a:cubicBezTo>
                    <a:pt x="521490" y="228346"/>
                    <a:pt x="521490" y="228333"/>
                    <a:pt x="521490" y="228325"/>
                  </a:cubicBezTo>
                  <a:cubicBezTo>
                    <a:pt x="521490" y="228237"/>
                    <a:pt x="521490" y="228145"/>
                    <a:pt x="521490" y="228058"/>
                  </a:cubicBezTo>
                  <a:close/>
                  <a:moveTo>
                    <a:pt x="360262" y="316678"/>
                  </a:moveTo>
                  <a:cubicBezTo>
                    <a:pt x="360250" y="310705"/>
                    <a:pt x="355405" y="305869"/>
                    <a:pt x="349432" y="305869"/>
                  </a:cubicBezTo>
                  <a:cubicBezTo>
                    <a:pt x="343467" y="305881"/>
                    <a:pt x="338635" y="310713"/>
                    <a:pt x="338623" y="316678"/>
                  </a:cubicBezTo>
                  <a:cubicBezTo>
                    <a:pt x="338623" y="322651"/>
                    <a:pt x="343459" y="327496"/>
                    <a:pt x="349432" y="327508"/>
                  </a:cubicBezTo>
                  <a:lnTo>
                    <a:pt x="349565" y="327508"/>
                  </a:lnTo>
                  <a:cubicBezTo>
                    <a:pt x="355460" y="327525"/>
                    <a:pt x="360258" y="322760"/>
                    <a:pt x="360275" y="316866"/>
                  </a:cubicBezTo>
                  <a:cubicBezTo>
                    <a:pt x="360275" y="316866"/>
                    <a:pt x="360275" y="316862"/>
                    <a:pt x="360275" y="316862"/>
                  </a:cubicBezTo>
                  <a:cubicBezTo>
                    <a:pt x="360275" y="316587"/>
                    <a:pt x="360275" y="316307"/>
                    <a:pt x="360241" y="316028"/>
                  </a:cubicBezTo>
                  <a:close/>
                  <a:moveTo>
                    <a:pt x="392561" y="316678"/>
                  </a:moveTo>
                  <a:cubicBezTo>
                    <a:pt x="392549" y="310705"/>
                    <a:pt x="387704" y="305869"/>
                    <a:pt x="381731" y="305869"/>
                  </a:cubicBezTo>
                  <a:cubicBezTo>
                    <a:pt x="375766" y="305881"/>
                    <a:pt x="370934" y="310713"/>
                    <a:pt x="370922" y="316678"/>
                  </a:cubicBezTo>
                  <a:cubicBezTo>
                    <a:pt x="370934" y="322643"/>
                    <a:pt x="375766" y="327475"/>
                    <a:pt x="381731" y="327487"/>
                  </a:cubicBezTo>
                  <a:lnTo>
                    <a:pt x="381731" y="327487"/>
                  </a:lnTo>
                  <a:cubicBezTo>
                    <a:pt x="387625" y="327575"/>
                    <a:pt x="392474" y="322872"/>
                    <a:pt x="392561" y="316978"/>
                  </a:cubicBezTo>
                  <a:cubicBezTo>
                    <a:pt x="392570" y="316657"/>
                    <a:pt x="392557" y="316332"/>
                    <a:pt x="392532" y="316012"/>
                  </a:cubicBezTo>
                  <a:close/>
                  <a:moveTo>
                    <a:pt x="424727" y="316678"/>
                  </a:moveTo>
                  <a:cubicBezTo>
                    <a:pt x="424714" y="310713"/>
                    <a:pt x="419882" y="305881"/>
                    <a:pt x="413917" y="305869"/>
                  </a:cubicBezTo>
                  <a:cubicBezTo>
                    <a:pt x="407944" y="305869"/>
                    <a:pt x="403100" y="310705"/>
                    <a:pt x="403087" y="316678"/>
                  </a:cubicBezTo>
                  <a:cubicBezTo>
                    <a:pt x="403087" y="322660"/>
                    <a:pt x="407936" y="327508"/>
                    <a:pt x="413917" y="327508"/>
                  </a:cubicBezTo>
                  <a:lnTo>
                    <a:pt x="414051" y="327508"/>
                  </a:lnTo>
                  <a:cubicBezTo>
                    <a:pt x="419949" y="327525"/>
                    <a:pt x="424743" y="322760"/>
                    <a:pt x="424760" y="316866"/>
                  </a:cubicBezTo>
                  <a:cubicBezTo>
                    <a:pt x="424760" y="316866"/>
                    <a:pt x="424760" y="316862"/>
                    <a:pt x="424760" y="316862"/>
                  </a:cubicBezTo>
                  <a:cubicBezTo>
                    <a:pt x="424760" y="316587"/>
                    <a:pt x="424760" y="316307"/>
                    <a:pt x="424727" y="316028"/>
                  </a:cubicBezTo>
                  <a:close/>
                  <a:moveTo>
                    <a:pt x="457026" y="316678"/>
                  </a:moveTo>
                  <a:cubicBezTo>
                    <a:pt x="457013" y="310713"/>
                    <a:pt x="452181" y="305881"/>
                    <a:pt x="446216" y="305869"/>
                  </a:cubicBezTo>
                  <a:cubicBezTo>
                    <a:pt x="440243" y="305869"/>
                    <a:pt x="435399" y="310705"/>
                    <a:pt x="435386" y="316678"/>
                  </a:cubicBezTo>
                  <a:cubicBezTo>
                    <a:pt x="435399" y="322651"/>
                    <a:pt x="440243" y="327487"/>
                    <a:pt x="446216" y="327487"/>
                  </a:cubicBezTo>
                  <a:lnTo>
                    <a:pt x="446216" y="327487"/>
                  </a:lnTo>
                  <a:cubicBezTo>
                    <a:pt x="452111" y="327575"/>
                    <a:pt x="456959" y="322872"/>
                    <a:pt x="457047" y="316978"/>
                  </a:cubicBezTo>
                  <a:cubicBezTo>
                    <a:pt x="457055" y="316657"/>
                    <a:pt x="457042" y="316332"/>
                    <a:pt x="457018" y="316012"/>
                  </a:cubicBezTo>
                  <a:close/>
                  <a:moveTo>
                    <a:pt x="489192" y="316678"/>
                  </a:moveTo>
                  <a:cubicBezTo>
                    <a:pt x="489179" y="310705"/>
                    <a:pt x="484335" y="305869"/>
                    <a:pt x="478361" y="305869"/>
                  </a:cubicBezTo>
                  <a:cubicBezTo>
                    <a:pt x="472396" y="305881"/>
                    <a:pt x="467564" y="310713"/>
                    <a:pt x="467552" y="316678"/>
                  </a:cubicBezTo>
                  <a:cubicBezTo>
                    <a:pt x="467552" y="322651"/>
                    <a:pt x="472388" y="327496"/>
                    <a:pt x="478361" y="327508"/>
                  </a:cubicBezTo>
                  <a:lnTo>
                    <a:pt x="478495" y="327508"/>
                  </a:lnTo>
                  <a:cubicBezTo>
                    <a:pt x="484389" y="327525"/>
                    <a:pt x="489187" y="322760"/>
                    <a:pt x="489204" y="316866"/>
                  </a:cubicBezTo>
                  <a:cubicBezTo>
                    <a:pt x="489204" y="316866"/>
                    <a:pt x="489204" y="316862"/>
                    <a:pt x="489204" y="316862"/>
                  </a:cubicBezTo>
                  <a:cubicBezTo>
                    <a:pt x="489204" y="316587"/>
                    <a:pt x="489204" y="316307"/>
                    <a:pt x="489171" y="316028"/>
                  </a:cubicBezTo>
                  <a:close/>
                  <a:moveTo>
                    <a:pt x="521490" y="316678"/>
                  </a:moveTo>
                  <a:cubicBezTo>
                    <a:pt x="521478" y="310705"/>
                    <a:pt x="516633" y="305869"/>
                    <a:pt x="510660" y="305869"/>
                  </a:cubicBezTo>
                  <a:cubicBezTo>
                    <a:pt x="504695" y="305881"/>
                    <a:pt x="499863" y="310713"/>
                    <a:pt x="499851" y="316678"/>
                  </a:cubicBezTo>
                  <a:cubicBezTo>
                    <a:pt x="499863" y="322643"/>
                    <a:pt x="504695" y="327475"/>
                    <a:pt x="510660" y="327487"/>
                  </a:cubicBezTo>
                  <a:lnTo>
                    <a:pt x="510660" y="327487"/>
                  </a:lnTo>
                  <a:cubicBezTo>
                    <a:pt x="516554" y="327575"/>
                    <a:pt x="521403" y="322872"/>
                    <a:pt x="521490" y="316978"/>
                  </a:cubicBezTo>
                  <a:cubicBezTo>
                    <a:pt x="521490" y="316653"/>
                    <a:pt x="521490" y="316332"/>
                    <a:pt x="521461" y="316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6219401" y="1341065"/>
              <a:ext cx="300015" cy="187896"/>
            </a:xfrm>
            <a:custGeom>
              <a:avLst/>
              <a:gdLst/>
              <a:ahLst/>
              <a:cxnLst/>
              <a:rect l="l" t="t" r="r" b="b"/>
              <a:pathLst>
                <a:path w="512847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13" y="27670"/>
                    <a:pt x="9360" y="24017"/>
                    <a:pt x="8744" y="18894"/>
                  </a:cubicBezTo>
                  <a:cubicBezTo>
                    <a:pt x="8744" y="18894"/>
                    <a:pt x="8744" y="18894"/>
                    <a:pt x="8744" y="18894"/>
                  </a:cubicBezTo>
                  <a:cubicBezTo>
                    <a:pt x="8131" y="13770"/>
                    <a:pt x="11784" y="9117"/>
                    <a:pt x="16908" y="8505"/>
                  </a:cubicBezTo>
                  <a:cubicBezTo>
                    <a:pt x="17649" y="8414"/>
                    <a:pt x="18395" y="8414"/>
                    <a:pt x="19136" y="8505"/>
                  </a:cubicBezTo>
                  <a:lnTo>
                    <a:pt x="56625" y="8505"/>
                  </a:lnTo>
                  <a:cubicBezTo>
                    <a:pt x="61749" y="7889"/>
                    <a:pt x="66402" y="11542"/>
                    <a:pt x="67018" y="16665"/>
                  </a:cubicBezTo>
                  <a:cubicBezTo>
                    <a:pt x="67018" y="16665"/>
                    <a:pt x="67018" y="16665"/>
                    <a:pt x="67018" y="16665"/>
                  </a:cubicBezTo>
                  <a:cubicBezTo>
                    <a:pt x="67635" y="21785"/>
                    <a:pt x="63982" y="26437"/>
                    <a:pt x="58862" y="27054"/>
                  </a:cubicBezTo>
                  <a:cubicBezTo>
                    <a:pt x="58862" y="27054"/>
                    <a:pt x="58858" y="27054"/>
                    <a:pt x="58858" y="27054"/>
                  </a:cubicBezTo>
                  <a:cubicBezTo>
                    <a:pt x="58117" y="27145"/>
                    <a:pt x="57367" y="27145"/>
                    <a:pt x="56625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4013" y="50864"/>
                    <a:pt x="9360" y="54517"/>
                    <a:pt x="8744" y="59640"/>
                  </a:cubicBezTo>
                  <a:cubicBezTo>
                    <a:pt x="8744" y="59640"/>
                    <a:pt x="8744" y="59640"/>
                    <a:pt x="8744" y="59640"/>
                  </a:cubicBezTo>
                  <a:cubicBezTo>
                    <a:pt x="8131" y="64764"/>
                    <a:pt x="11784" y="69417"/>
                    <a:pt x="16908" y="70033"/>
                  </a:cubicBezTo>
                  <a:cubicBezTo>
                    <a:pt x="17649" y="70121"/>
                    <a:pt x="18395" y="70121"/>
                    <a:pt x="19136" y="70033"/>
                  </a:cubicBezTo>
                  <a:lnTo>
                    <a:pt x="56625" y="70033"/>
                  </a:lnTo>
                  <a:cubicBezTo>
                    <a:pt x="61712" y="70108"/>
                    <a:pt x="65894" y="66043"/>
                    <a:pt x="65969" y="60957"/>
                  </a:cubicBezTo>
                  <a:cubicBezTo>
                    <a:pt x="65969" y="60957"/>
                    <a:pt x="65969" y="60957"/>
                    <a:pt x="65969" y="60957"/>
                  </a:cubicBezTo>
                  <a:close/>
                  <a:moveTo>
                    <a:pt x="65969" y="103798"/>
                  </a:moveTo>
                  <a:cubicBezTo>
                    <a:pt x="65969" y="98637"/>
                    <a:pt x="61787" y="94455"/>
                    <a:pt x="56625" y="94455"/>
                  </a:cubicBezTo>
                  <a:lnTo>
                    <a:pt x="19136" y="94455"/>
                  </a:lnTo>
                  <a:cubicBezTo>
                    <a:pt x="14013" y="93843"/>
                    <a:pt x="9360" y="97496"/>
                    <a:pt x="8744" y="102619"/>
                  </a:cubicBezTo>
                  <a:cubicBezTo>
                    <a:pt x="8131" y="107743"/>
                    <a:pt x="11784" y="112396"/>
                    <a:pt x="16908" y="113008"/>
                  </a:cubicBezTo>
                  <a:cubicBezTo>
                    <a:pt x="17649" y="113096"/>
                    <a:pt x="18395" y="113096"/>
                    <a:pt x="19136" y="113008"/>
                  </a:cubicBezTo>
                  <a:lnTo>
                    <a:pt x="56625" y="113008"/>
                  </a:lnTo>
                  <a:cubicBezTo>
                    <a:pt x="61712" y="113083"/>
                    <a:pt x="65894" y="109022"/>
                    <a:pt x="65969" y="103936"/>
                  </a:cubicBezTo>
                  <a:close/>
                  <a:moveTo>
                    <a:pt x="65969" y="146777"/>
                  </a:moveTo>
                  <a:cubicBezTo>
                    <a:pt x="65969" y="141616"/>
                    <a:pt x="61787" y="137434"/>
                    <a:pt x="56625" y="137434"/>
                  </a:cubicBezTo>
                  <a:lnTo>
                    <a:pt x="19136" y="137434"/>
                  </a:lnTo>
                  <a:cubicBezTo>
                    <a:pt x="14013" y="136818"/>
                    <a:pt x="9360" y="140471"/>
                    <a:pt x="8744" y="145595"/>
                  </a:cubicBezTo>
                  <a:cubicBezTo>
                    <a:pt x="8744" y="145595"/>
                    <a:pt x="8744" y="145595"/>
                    <a:pt x="8744" y="145595"/>
                  </a:cubicBezTo>
                  <a:cubicBezTo>
                    <a:pt x="8131" y="150718"/>
                    <a:pt x="11784" y="155371"/>
                    <a:pt x="16908" y="155983"/>
                  </a:cubicBezTo>
                  <a:cubicBezTo>
                    <a:pt x="17649" y="156075"/>
                    <a:pt x="18395" y="156075"/>
                    <a:pt x="19136" y="155983"/>
                  </a:cubicBezTo>
                  <a:lnTo>
                    <a:pt x="56625" y="155983"/>
                  </a:lnTo>
                  <a:cubicBezTo>
                    <a:pt x="61712" y="156058"/>
                    <a:pt x="65894" y="151997"/>
                    <a:pt x="65969" y="146911"/>
                  </a:cubicBezTo>
                  <a:close/>
                  <a:moveTo>
                    <a:pt x="65969" y="189752"/>
                  </a:moveTo>
                  <a:cubicBezTo>
                    <a:pt x="65969" y="184591"/>
                    <a:pt x="61787" y="180409"/>
                    <a:pt x="56625" y="180409"/>
                  </a:cubicBezTo>
                  <a:lnTo>
                    <a:pt x="19136" y="180409"/>
                  </a:lnTo>
                  <a:cubicBezTo>
                    <a:pt x="14013" y="179793"/>
                    <a:pt x="9360" y="183446"/>
                    <a:pt x="8744" y="188570"/>
                  </a:cubicBezTo>
                  <a:cubicBezTo>
                    <a:pt x="8744" y="188570"/>
                    <a:pt x="8744" y="188570"/>
                    <a:pt x="8744" y="188570"/>
                  </a:cubicBezTo>
                  <a:cubicBezTo>
                    <a:pt x="8131" y="193693"/>
                    <a:pt x="11784" y="198346"/>
                    <a:pt x="16908" y="198962"/>
                  </a:cubicBezTo>
                  <a:cubicBezTo>
                    <a:pt x="17649" y="199050"/>
                    <a:pt x="18395" y="199050"/>
                    <a:pt x="19136" y="198962"/>
                  </a:cubicBezTo>
                  <a:lnTo>
                    <a:pt x="56625" y="198962"/>
                  </a:lnTo>
                  <a:cubicBezTo>
                    <a:pt x="61712" y="199033"/>
                    <a:pt x="65894" y="194972"/>
                    <a:pt x="65969" y="189886"/>
                  </a:cubicBezTo>
                  <a:close/>
                  <a:moveTo>
                    <a:pt x="65969" y="232727"/>
                  </a:moveTo>
                  <a:cubicBezTo>
                    <a:pt x="65969" y="227567"/>
                    <a:pt x="61787" y="223384"/>
                    <a:pt x="56625" y="223384"/>
                  </a:cubicBezTo>
                  <a:lnTo>
                    <a:pt x="19136" y="223384"/>
                  </a:lnTo>
                  <a:cubicBezTo>
                    <a:pt x="13975" y="223384"/>
                    <a:pt x="9793" y="227567"/>
                    <a:pt x="9793" y="232727"/>
                  </a:cubicBezTo>
                  <a:cubicBezTo>
                    <a:pt x="9793" y="237813"/>
                    <a:pt x="13917" y="241937"/>
                    <a:pt x="19003" y="241937"/>
                  </a:cubicBezTo>
                  <a:lnTo>
                    <a:pt x="56638" y="241937"/>
                  </a:lnTo>
                  <a:cubicBezTo>
                    <a:pt x="61724" y="242012"/>
                    <a:pt x="65906" y="237947"/>
                    <a:pt x="65981" y="232865"/>
                  </a:cubicBezTo>
                  <a:cubicBezTo>
                    <a:pt x="65981" y="232861"/>
                    <a:pt x="65981" y="232861"/>
                    <a:pt x="65981" y="232861"/>
                  </a:cubicBezTo>
                  <a:close/>
                  <a:moveTo>
                    <a:pt x="65969" y="275707"/>
                  </a:moveTo>
                  <a:cubicBezTo>
                    <a:pt x="65969" y="270621"/>
                    <a:pt x="61849" y="266497"/>
                    <a:pt x="56763" y="266493"/>
                  </a:cubicBezTo>
                  <a:lnTo>
                    <a:pt x="19124" y="266493"/>
                  </a:lnTo>
                  <a:cubicBezTo>
                    <a:pt x="14038" y="266418"/>
                    <a:pt x="9856" y="270479"/>
                    <a:pt x="9781" y="275565"/>
                  </a:cubicBezTo>
                  <a:lnTo>
                    <a:pt x="9781" y="275702"/>
                  </a:lnTo>
                  <a:cubicBezTo>
                    <a:pt x="9781" y="280859"/>
                    <a:pt x="13963" y="285042"/>
                    <a:pt x="19120" y="285042"/>
                  </a:cubicBezTo>
                  <a:cubicBezTo>
                    <a:pt x="19120" y="285042"/>
                    <a:pt x="19124" y="285042"/>
                    <a:pt x="19124" y="285042"/>
                  </a:cubicBezTo>
                  <a:lnTo>
                    <a:pt x="56613" y="285042"/>
                  </a:lnTo>
                  <a:cubicBezTo>
                    <a:pt x="61620" y="285050"/>
                    <a:pt x="65744" y="281105"/>
                    <a:pt x="65956" y="276102"/>
                  </a:cubicBezTo>
                  <a:close/>
                  <a:moveTo>
                    <a:pt x="65969" y="318682"/>
                  </a:moveTo>
                  <a:cubicBezTo>
                    <a:pt x="65973" y="313596"/>
                    <a:pt x="61853" y="309476"/>
                    <a:pt x="56767" y="309472"/>
                  </a:cubicBezTo>
                  <a:cubicBezTo>
                    <a:pt x="56767" y="309472"/>
                    <a:pt x="56763" y="309472"/>
                    <a:pt x="56763" y="309472"/>
                  </a:cubicBezTo>
                  <a:lnTo>
                    <a:pt x="19124" y="309472"/>
                  </a:lnTo>
                  <a:cubicBezTo>
                    <a:pt x="14000" y="308855"/>
                    <a:pt x="9348" y="312508"/>
                    <a:pt x="8731" y="317632"/>
                  </a:cubicBezTo>
                  <a:cubicBezTo>
                    <a:pt x="8731" y="317632"/>
                    <a:pt x="8731" y="317632"/>
                    <a:pt x="8731" y="317632"/>
                  </a:cubicBezTo>
                  <a:cubicBezTo>
                    <a:pt x="8119" y="322755"/>
                    <a:pt x="11772" y="327408"/>
                    <a:pt x="16895" y="328025"/>
                  </a:cubicBezTo>
                  <a:cubicBezTo>
                    <a:pt x="17637" y="328112"/>
                    <a:pt x="18382" y="328112"/>
                    <a:pt x="19124" y="328025"/>
                  </a:cubicBezTo>
                  <a:lnTo>
                    <a:pt x="56613" y="328025"/>
                  </a:lnTo>
                  <a:cubicBezTo>
                    <a:pt x="61770" y="328033"/>
                    <a:pt x="65960" y="323855"/>
                    <a:pt x="65969" y="318698"/>
                  </a:cubicBezTo>
                  <a:close/>
                  <a:moveTo>
                    <a:pt x="206644" y="17848"/>
                  </a:moveTo>
                  <a:cubicBezTo>
                    <a:pt x="206719" y="12762"/>
                    <a:pt x="202654" y="8580"/>
                    <a:pt x="197568" y="8505"/>
                  </a:cubicBezTo>
                  <a:cubicBezTo>
                    <a:pt x="197568" y="8505"/>
                    <a:pt x="197568" y="8505"/>
                    <a:pt x="197568" y="8505"/>
                  </a:cubicBezTo>
                  <a:lnTo>
                    <a:pt x="98667" y="8505"/>
                  </a:lnTo>
                  <a:cubicBezTo>
                    <a:pt x="93544" y="7893"/>
                    <a:pt x="88895" y="11542"/>
                    <a:pt x="88279" y="16665"/>
                  </a:cubicBezTo>
                  <a:cubicBezTo>
                    <a:pt x="87662" y="21789"/>
                    <a:pt x="91315" y="26442"/>
                    <a:pt x="96439" y="27058"/>
                  </a:cubicBezTo>
                  <a:cubicBezTo>
                    <a:pt x="96439" y="27058"/>
                    <a:pt x="96439" y="27058"/>
                    <a:pt x="96439" y="27058"/>
                  </a:cubicBezTo>
                  <a:cubicBezTo>
                    <a:pt x="97180" y="27145"/>
                    <a:pt x="97926" y="27145"/>
                    <a:pt x="98667" y="27058"/>
                  </a:cubicBezTo>
                  <a:lnTo>
                    <a:pt x="197435" y="27058"/>
                  </a:lnTo>
                  <a:cubicBezTo>
                    <a:pt x="202521" y="27058"/>
                    <a:pt x="206644" y="22934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719" y="55737"/>
                    <a:pt x="202654" y="51555"/>
                    <a:pt x="197568" y="51480"/>
                  </a:cubicBezTo>
                  <a:cubicBezTo>
                    <a:pt x="197568" y="51480"/>
                    <a:pt x="197568" y="51480"/>
                    <a:pt x="197568" y="51480"/>
                  </a:cubicBezTo>
                  <a:lnTo>
                    <a:pt x="98667" y="51480"/>
                  </a:lnTo>
                  <a:cubicBezTo>
                    <a:pt x="93544" y="50868"/>
                    <a:pt x="88895" y="54521"/>
                    <a:pt x="88279" y="59640"/>
                  </a:cubicBezTo>
                  <a:cubicBezTo>
                    <a:pt x="87662" y="64764"/>
                    <a:pt x="91315" y="69417"/>
                    <a:pt x="96439" y="70033"/>
                  </a:cubicBezTo>
                  <a:cubicBezTo>
                    <a:pt x="96439" y="70033"/>
                    <a:pt x="96439" y="70033"/>
                    <a:pt x="96439" y="70033"/>
                  </a:cubicBezTo>
                  <a:cubicBezTo>
                    <a:pt x="97180" y="70121"/>
                    <a:pt x="97926" y="70121"/>
                    <a:pt x="98667" y="70033"/>
                  </a:cubicBezTo>
                  <a:lnTo>
                    <a:pt x="197435" y="70033"/>
                  </a:lnTo>
                  <a:cubicBezTo>
                    <a:pt x="202521" y="70033"/>
                    <a:pt x="206644" y="65909"/>
                    <a:pt x="206644" y="60823"/>
                  </a:cubicBezTo>
                  <a:close/>
                  <a:moveTo>
                    <a:pt x="206644" y="103798"/>
                  </a:moveTo>
                  <a:cubicBezTo>
                    <a:pt x="206719" y="98716"/>
                    <a:pt x="202658" y="94534"/>
                    <a:pt x="197572" y="94459"/>
                  </a:cubicBezTo>
                  <a:cubicBezTo>
                    <a:pt x="197572" y="94459"/>
                    <a:pt x="197568" y="94459"/>
                    <a:pt x="197568" y="94459"/>
                  </a:cubicBezTo>
                  <a:lnTo>
                    <a:pt x="98667" y="94459"/>
                  </a:lnTo>
                  <a:cubicBezTo>
                    <a:pt x="93544" y="93847"/>
                    <a:pt x="88895" y="97500"/>
                    <a:pt x="88279" y="102624"/>
                  </a:cubicBezTo>
                  <a:cubicBezTo>
                    <a:pt x="87662" y="107743"/>
                    <a:pt x="91315" y="112396"/>
                    <a:pt x="96435" y="113012"/>
                  </a:cubicBezTo>
                  <a:cubicBezTo>
                    <a:pt x="96435" y="113012"/>
                    <a:pt x="96439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2"/>
                    <a:pt x="206644" y="108889"/>
                    <a:pt x="206644" y="103802"/>
                  </a:cubicBezTo>
                  <a:close/>
                  <a:moveTo>
                    <a:pt x="206644" y="146777"/>
                  </a:moveTo>
                  <a:cubicBezTo>
                    <a:pt x="206719" y="141691"/>
                    <a:pt x="202654" y="137509"/>
                    <a:pt x="197568" y="137434"/>
                  </a:cubicBezTo>
                  <a:cubicBezTo>
                    <a:pt x="197568" y="137434"/>
                    <a:pt x="197568" y="137434"/>
                    <a:pt x="197568" y="137434"/>
                  </a:cubicBezTo>
                  <a:lnTo>
                    <a:pt x="98667" y="137434"/>
                  </a:lnTo>
                  <a:cubicBezTo>
                    <a:pt x="93544" y="136822"/>
                    <a:pt x="88895" y="140471"/>
                    <a:pt x="88279" y="145595"/>
                  </a:cubicBezTo>
                  <a:cubicBezTo>
                    <a:pt x="87662" y="150714"/>
                    <a:pt x="91307" y="155362"/>
                    <a:pt x="96426" y="155983"/>
                  </a:cubicBezTo>
                  <a:cubicBezTo>
                    <a:pt x="96431" y="155983"/>
                    <a:pt x="96435" y="155983"/>
                    <a:pt x="96439" y="155983"/>
                  </a:cubicBezTo>
                  <a:cubicBezTo>
                    <a:pt x="97180" y="156075"/>
                    <a:pt x="97926" y="156075"/>
                    <a:pt x="98667" y="155983"/>
                  </a:cubicBezTo>
                  <a:lnTo>
                    <a:pt x="197435" y="155983"/>
                  </a:lnTo>
                  <a:cubicBezTo>
                    <a:pt x="202521" y="155987"/>
                    <a:pt x="206640" y="151868"/>
                    <a:pt x="206644" y="146782"/>
                  </a:cubicBezTo>
                  <a:cubicBezTo>
                    <a:pt x="206644" y="146782"/>
                    <a:pt x="206644" y="146777"/>
                    <a:pt x="206644" y="146777"/>
                  </a:cubicBezTo>
                  <a:close/>
                  <a:moveTo>
                    <a:pt x="206644" y="189752"/>
                  </a:moveTo>
                  <a:cubicBezTo>
                    <a:pt x="206719" y="184666"/>
                    <a:pt x="202658" y="180480"/>
                    <a:pt x="197572" y="180405"/>
                  </a:cubicBezTo>
                  <a:cubicBezTo>
                    <a:pt x="197572" y="180405"/>
                    <a:pt x="197568" y="180405"/>
                    <a:pt x="197564" y="180405"/>
                  </a:cubicBezTo>
                  <a:lnTo>
                    <a:pt x="98663" y="180405"/>
                  </a:lnTo>
                  <a:cubicBezTo>
                    <a:pt x="93540" y="179793"/>
                    <a:pt x="88891" y="183442"/>
                    <a:pt x="88275" y="188565"/>
                  </a:cubicBezTo>
                  <a:cubicBezTo>
                    <a:pt x="87658" y="193689"/>
                    <a:pt x="91311" y="198342"/>
                    <a:pt x="96435" y="198958"/>
                  </a:cubicBezTo>
                  <a:cubicBezTo>
                    <a:pt x="96435" y="198958"/>
                    <a:pt x="96435" y="198958"/>
                    <a:pt x="96435" y="198958"/>
                  </a:cubicBezTo>
                  <a:cubicBezTo>
                    <a:pt x="97176" y="199046"/>
                    <a:pt x="97922" y="199046"/>
                    <a:pt x="98663" y="198958"/>
                  </a:cubicBezTo>
                  <a:lnTo>
                    <a:pt x="197430" y="198958"/>
                  </a:lnTo>
                  <a:cubicBezTo>
                    <a:pt x="202516" y="198958"/>
                    <a:pt x="206640" y="194834"/>
                    <a:pt x="206640" y="189748"/>
                  </a:cubicBezTo>
                  <a:close/>
                  <a:moveTo>
                    <a:pt x="324893" y="232727"/>
                  </a:moveTo>
                  <a:cubicBezTo>
                    <a:pt x="324893" y="227571"/>
                    <a:pt x="320711" y="223389"/>
                    <a:pt x="315554" y="223384"/>
                  </a:cubicBezTo>
                  <a:lnTo>
                    <a:pt x="216921" y="223384"/>
                  </a:lnTo>
                  <a:cubicBezTo>
                    <a:pt x="211760" y="223384"/>
                    <a:pt x="207577" y="227567"/>
                    <a:pt x="207577" y="232727"/>
                  </a:cubicBezTo>
                  <a:cubicBezTo>
                    <a:pt x="207577" y="237813"/>
                    <a:pt x="211701" y="241937"/>
                    <a:pt x="216787" y="241937"/>
                  </a:cubicBezTo>
                  <a:lnTo>
                    <a:pt x="315554" y="241937"/>
                  </a:lnTo>
                  <a:cubicBezTo>
                    <a:pt x="320636" y="242012"/>
                    <a:pt x="324818" y="237951"/>
                    <a:pt x="324893" y="232865"/>
                  </a:cubicBezTo>
                  <a:cubicBezTo>
                    <a:pt x="324893" y="232865"/>
                    <a:pt x="324893" y="232865"/>
                    <a:pt x="324893" y="232865"/>
                  </a:cubicBezTo>
                  <a:close/>
                  <a:moveTo>
                    <a:pt x="324893" y="275707"/>
                  </a:moveTo>
                  <a:cubicBezTo>
                    <a:pt x="324898" y="270621"/>
                    <a:pt x="320774" y="266497"/>
                    <a:pt x="315688" y="266493"/>
                  </a:cubicBezTo>
                  <a:lnTo>
                    <a:pt x="216921" y="266493"/>
                  </a:lnTo>
                  <a:cubicBezTo>
                    <a:pt x="211835" y="266418"/>
                    <a:pt x="207652" y="270479"/>
                    <a:pt x="207577" y="275565"/>
                  </a:cubicBezTo>
                  <a:lnTo>
                    <a:pt x="207577" y="275702"/>
                  </a:lnTo>
                  <a:cubicBezTo>
                    <a:pt x="207577" y="280859"/>
                    <a:pt x="211760" y="285042"/>
                    <a:pt x="216916" y="285042"/>
                  </a:cubicBezTo>
                  <a:cubicBezTo>
                    <a:pt x="216916" y="285042"/>
                    <a:pt x="216921" y="285042"/>
                    <a:pt x="216921" y="285042"/>
                  </a:cubicBezTo>
                  <a:lnTo>
                    <a:pt x="315554" y="285042"/>
                  </a:lnTo>
                  <a:cubicBezTo>
                    <a:pt x="320561" y="285050"/>
                    <a:pt x="324681" y="281105"/>
                    <a:pt x="324893" y="276102"/>
                  </a:cubicBezTo>
                  <a:close/>
                  <a:moveTo>
                    <a:pt x="324893" y="318682"/>
                  </a:moveTo>
                  <a:cubicBezTo>
                    <a:pt x="324898" y="313596"/>
                    <a:pt x="320778" y="309476"/>
                    <a:pt x="315692" y="309472"/>
                  </a:cubicBezTo>
                  <a:cubicBezTo>
                    <a:pt x="315692" y="309472"/>
                    <a:pt x="315688" y="309472"/>
                    <a:pt x="315688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19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5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711" y="328025"/>
                    <a:pt x="324893" y="323843"/>
                    <a:pt x="324893" y="318686"/>
                  </a:cubicBezTo>
                  <a:cubicBezTo>
                    <a:pt x="324893" y="318686"/>
                    <a:pt x="324893" y="318682"/>
                    <a:pt x="324893" y="318682"/>
                  </a:cubicBez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62" y="28529"/>
                    <a:pt x="250082" y="23767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27" y="28524"/>
                    <a:pt x="314542" y="23767"/>
                    <a:pt x="314613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91" y="28529"/>
                    <a:pt x="411310" y="23767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215" y="97833"/>
                    <a:pt x="245441" y="92939"/>
                    <a:pt x="239477" y="92856"/>
                  </a:cubicBezTo>
                  <a:cubicBezTo>
                    <a:pt x="233512" y="92793"/>
                    <a:pt x="228617" y="97567"/>
                    <a:pt x="228534" y="103532"/>
                  </a:cubicBezTo>
                  <a:cubicBezTo>
                    <a:pt x="228459" y="109497"/>
                    <a:pt x="233232" y="114399"/>
                    <a:pt x="239202" y="114474"/>
                  </a:cubicBezTo>
                  <a:cubicBezTo>
                    <a:pt x="239202" y="114474"/>
                    <a:pt x="239206" y="114474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09"/>
                    <a:pt x="250153" y="103794"/>
                  </a:cubicBezTo>
                  <a:close/>
                  <a:moveTo>
                    <a:pt x="282318" y="103798"/>
                  </a:moveTo>
                  <a:cubicBezTo>
                    <a:pt x="282381" y="97833"/>
                    <a:pt x="277607" y="92939"/>
                    <a:pt x="271642" y="92856"/>
                  </a:cubicBezTo>
                  <a:cubicBezTo>
                    <a:pt x="265677" y="92793"/>
                    <a:pt x="260783" y="97571"/>
                    <a:pt x="260700" y="103536"/>
                  </a:cubicBezTo>
                  <a:cubicBezTo>
                    <a:pt x="260637" y="109501"/>
                    <a:pt x="265411" y="114395"/>
                    <a:pt x="271376" y="114479"/>
                  </a:cubicBezTo>
                  <a:lnTo>
                    <a:pt x="271642" y="114479"/>
                  </a:lnTo>
                  <a:cubicBezTo>
                    <a:pt x="277540" y="114624"/>
                    <a:pt x="282439" y="109963"/>
                    <a:pt x="282585" y="104065"/>
                  </a:cubicBezTo>
                  <a:lnTo>
                    <a:pt x="282585" y="103794"/>
                  </a:lnTo>
                  <a:close/>
                  <a:moveTo>
                    <a:pt x="314617" y="103798"/>
                  </a:moveTo>
                  <a:cubicBezTo>
                    <a:pt x="314680" y="97833"/>
                    <a:pt x="309906" y="92939"/>
                    <a:pt x="303941" y="92856"/>
                  </a:cubicBezTo>
                  <a:cubicBezTo>
                    <a:pt x="297976" y="92793"/>
                    <a:pt x="293082" y="97567"/>
                    <a:pt x="292999" y="103532"/>
                  </a:cubicBezTo>
                  <a:cubicBezTo>
                    <a:pt x="292923" y="109497"/>
                    <a:pt x="297697" y="114399"/>
                    <a:pt x="303666" y="114474"/>
                  </a:cubicBezTo>
                  <a:cubicBezTo>
                    <a:pt x="303666" y="114474"/>
                    <a:pt x="303670" y="114474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7"/>
                    <a:pt x="314638" y="103794"/>
                  </a:cubicBezTo>
                  <a:close/>
                  <a:moveTo>
                    <a:pt x="346783" y="103798"/>
                  </a:moveTo>
                  <a:cubicBezTo>
                    <a:pt x="346845" y="97833"/>
                    <a:pt x="342072" y="92939"/>
                    <a:pt x="336107" y="92856"/>
                  </a:cubicBezTo>
                  <a:cubicBezTo>
                    <a:pt x="330142" y="92793"/>
                    <a:pt x="325247" y="97571"/>
                    <a:pt x="325164" y="103536"/>
                  </a:cubicBezTo>
                  <a:cubicBezTo>
                    <a:pt x="325102" y="109501"/>
                    <a:pt x="329875" y="114395"/>
                    <a:pt x="335840" y="114479"/>
                  </a:cubicBezTo>
                  <a:lnTo>
                    <a:pt x="336107" y="114479"/>
                  </a:lnTo>
                  <a:cubicBezTo>
                    <a:pt x="342005" y="114479"/>
                    <a:pt x="346783" y="109697"/>
                    <a:pt x="346783" y="103802"/>
                  </a:cubicBezTo>
                  <a:cubicBezTo>
                    <a:pt x="346783" y="103802"/>
                    <a:pt x="346783" y="103798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44" y="97833"/>
                    <a:pt x="374371" y="92939"/>
                    <a:pt x="368406" y="92856"/>
                  </a:cubicBezTo>
                  <a:cubicBezTo>
                    <a:pt x="362441" y="92793"/>
                    <a:pt x="357546" y="97571"/>
                    <a:pt x="357463" y="103536"/>
                  </a:cubicBezTo>
                  <a:cubicBezTo>
                    <a:pt x="357401" y="109501"/>
                    <a:pt x="362174" y="114395"/>
                    <a:pt x="368139" y="114479"/>
                  </a:cubicBezTo>
                  <a:lnTo>
                    <a:pt x="368406" y="114479"/>
                  </a:lnTo>
                  <a:cubicBezTo>
                    <a:pt x="374300" y="114479"/>
                    <a:pt x="379082" y="109697"/>
                    <a:pt x="379082" y="103802"/>
                  </a:cubicBezTo>
                  <a:cubicBezTo>
                    <a:pt x="379082" y="103802"/>
                    <a:pt x="379082" y="103798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3" y="97833"/>
                    <a:pt x="406670" y="92939"/>
                    <a:pt x="400705" y="92856"/>
                  </a:cubicBezTo>
                  <a:cubicBezTo>
                    <a:pt x="394740" y="92793"/>
                    <a:pt x="389845" y="97567"/>
                    <a:pt x="389762" y="103532"/>
                  </a:cubicBezTo>
                  <a:cubicBezTo>
                    <a:pt x="389687" y="109497"/>
                    <a:pt x="394461" y="114399"/>
                    <a:pt x="400430" y="114474"/>
                  </a:cubicBezTo>
                  <a:cubicBezTo>
                    <a:pt x="400430" y="114474"/>
                    <a:pt x="400434" y="114474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09"/>
                    <a:pt x="411381" y="103794"/>
                  </a:cubicBezTo>
                  <a:close/>
                  <a:moveTo>
                    <a:pt x="360262" y="227391"/>
                  </a:moveTo>
                  <a:cubicBezTo>
                    <a:pt x="360337" y="221423"/>
                    <a:pt x="355564" y="216524"/>
                    <a:pt x="349595" y="216449"/>
                  </a:cubicBezTo>
                  <a:cubicBezTo>
                    <a:pt x="349595" y="216449"/>
                    <a:pt x="349590" y="216449"/>
                    <a:pt x="349586" y="216449"/>
                  </a:cubicBezTo>
                  <a:cubicBezTo>
                    <a:pt x="343621" y="216386"/>
                    <a:pt x="338727" y="221160"/>
                    <a:pt x="338644" y="227125"/>
                  </a:cubicBezTo>
                  <a:cubicBezTo>
                    <a:pt x="338581" y="233090"/>
                    <a:pt x="343355" y="237984"/>
                    <a:pt x="349320" y="238068"/>
                  </a:cubicBezTo>
                  <a:lnTo>
                    <a:pt x="349586" y="238068"/>
                  </a:lnTo>
                  <a:cubicBezTo>
                    <a:pt x="355480" y="238068"/>
                    <a:pt x="360262" y="233290"/>
                    <a:pt x="360262" y="227391"/>
                  </a:cubicBezTo>
                  <a:close/>
                  <a:moveTo>
                    <a:pt x="392561" y="227391"/>
                  </a:moveTo>
                  <a:cubicBezTo>
                    <a:pt x="392628" y="221423"/>
                    <a:pt x="387850" y="216528"/>
                    <a:pt x="381885" y="216445"/>
                  </a:cubicBezTo>
                  <a:cubicBezTo>
                    <a:pt x="375920" y="216382"/>
                    <a:pt x="371026" y="221160"/>
                    <a:pt x="370943" y="227125"/>
                  </a:cubicBezTo>
                  <a:cubicBezTo>
                    <a:pt x="370880" y="233090"/>
                    <a:pt x="375654" y="237984"/>
                    <a:pt x="381619" y="238068"/>
                  </a:cubicBezTo>
                  <a:lnTo>
                    <a:pt x="381752" y="238068"/>
                  </a:lnTo>
                  <a:cubicBezTo>
                    <a:pt x="387675" y="238068"/>
                    <a:pt x="392499" y="233311"/>
                    <a:pt x="392582" y="227391"/>
                  </a:cubicBezTo>
                  <a:close/>
                  <a:moveTo>
                    <a:pt x="424727" y="227391"/>
                  </a:moveTo>
                  <a:cubicBezTo>
                    <a:pt x="424802" y="221423"/>
                    <a:pt x="420028" y="216524"/>
                    <a:pt x="414059" y="216449"/>
                  </a:cubicBezTo>
                  <a:cubicBezTo>
                    <a:pt x="414059" y="216449"/>
                    <a:pt x="414055" y="216449"/>
                    <a:pt x="414051" y="216449"/>
                  </a:cubicBezTo>
                  <a:cubicBezTo>
                    <a:pt x="408086" y="216386"/>
                    <a:pt x="403191" y="221160"/>
                    <a:pt x="403108" y="227125"/>
                  </a:cubicBezTo>
                  <a:cubicBezTo>
                    <a:pt x="403046" y="233090"/>
                    <a:pt x="407819" y="237984"/>
                    <a:pt x="413784" y="238068"/>
                  </a:cubicBezTo>
                  <a:lnTo>
                    <a:pt x="414051" y="238068"/>
                  </a:lnTo>
                  <a:cubicBezTo>
                    <a:pt x="419949" y="238068"/>
                    <a:pt x="424727" y="233290"/>
                    <a:pt x="424727" y="227391"/>
                  </a:cubicBezTo>
                  <a:close/>
                  <a:moveTo>
                    <a:pt x="457026" y="227391"/>
                  </a:moveTo>
                  <a:cubicBezTo>
                    <a:pt x="457092" y="221423"/>
                    <a:pt x="452315" y="216528"/>
                    <a:pt x="446350" y="216445"/>
                  </a:cubicBezTo>
                  <a:cubicBezTo>
                    <a:pt x="440385" y="216382"/>
                    <a:pt x="435490" y="221160"/>
                    <a:pt x="435407" y="227125"/>
                  </a:cubicBezTo>
                  <a:cubicBezTo>
                    <a:pt x="435345" y="233090"/>
                    <a:pt x="440118" y="237984"/>
                    <a:pt x="446083" y="238068"/>
                  </a:cubicBezTo>
                  <a:lnTo>
                    <a:pt x="446216" y="238068"/>
                  </a:lnTo>
                  <a:cubicBezTo>
                    <a:pt x="452131" y="238055"/>
                    <a:pt x="456942" y="233306"/>
                    <a:pt x="457026" y="227391"/>
                  </a:cubicBezTo>
                  <a:close/>
                  <a:moveTo>
                    <a:pt x="489192" y="227391"/>
                  </a:moveTo>
                  <a:cubicBezTo>
                    <a:pt x="489266" y="221423"/>
                    <a:pt x="484493" y="216524"/>
                    <a:pt x="478524" y="216449"/>
                  </a:cubicBezTo>
                  <a:cubicBezTo>
                    <a:pt x="478524" y="216449"/>
                    <a:pt x="478520" y="216449"/>
                    <a:pt x="478515" y="216449"/>
                  </a:cubicBezTo>
                  <a:cubicBezTo>
                    <a:pt x="472550" y="216386"/>
                    <a:pt x="467656" y="221160"/>
                    <a:pt x="467573" y="227125"/>
                  </a:cubicBezTo>
                  <a:cubicBezTo>
                    <a:pt x="467510" y="233090"/>
                    <a:pt x="472284" y="237984"/>
                    <a:pt x="478249" y="238068"/>
                  </a:cubicBezTo>
                  <a:lnTo>
                    <a:pt x="478515" y="238068"/>
                  </a:lnTo>
                  <a:cubicBezTo>
                    <a:pt x="484414" y="238068"/>
                    <a:pt x="489192" y="233290"/>
                    <a:pt x="489192" y="227391"/>
                  </a:cubicBezTo>
                  <a:close/>
                  <a:moveTo>
                    <a:pt x="521490" y="227391"/>
                  </a:moveTo>
                  <a:cubicBezTo>
                    <a:pt x="521557" y="221423"/>
                    <a:pt x="516779" y="216528"/>
                    <a:pt x="510814" y="216445"/>
                  </a:cubicBezTo>
                  <a:cubicBezTo>
                    <a:pt x="504849" y="216382"/>
                    <a:pt x="499955" y="221160"/>
                    <a:pt x="499872" y="227125"/>
                  </a:cubicBezTo>
                  <a:cubicBezTo>
                    <a:pt x="499809" y="233090"/>
                    <a:pt x="504583" y="237984"/>
                    <a:pt x="510548" y="238068"/>
                  </a:cubicBezTo>
                  <a:lnTo>
                    <a:pt x="510681" y="238068"/>
                  </a:lnTo>
                  <a:cubicBezTo>
                    <a:pt x="516604" y="238068"/>
                    <a:pt x="521428" y="233311"/>
                    <a:pt x="521511" y="227391"/>
                  </a:cubicBezTo>
                  <a:close/>
                  <a:moveTo>
                    <a:pt x="360262" y="316145"/>
                  </a:moveTo>
                  <a:cubicBezTo>
                    <a:pt x="360250" y="310172"/>
                    <a:pt x="355405" y="305336"/>
                    <a:pt x="349432" y="305336"/>
                  </a:cubicBezTo>
                  <a:cubicBezTo>
                    <a:pt x="343467" y="305348"/>
                    <a:pt x="338635" y="310180"/>
                    <a:pt x="338623" y="316145"/>
                  </a:cubicBezTo>
                  <a:cubicBezTo>
                    <a:pt x="338623" y="322118"/>
                    <a:pt x="343459" y="326963"/>
                    <a:pt x="349432" y="326975"/>
                  </a:cubicBezTo>
                  <a:lnTo>
                    <a:pt x="349565" y="326975"/>
                  </a:lnTo>
                  <a:cubicBezTo>
                    <a:pt x="355501" y="326917"/>
                    <a:pt x="360275" y="322081"/>
                    <a:pt x="360262" y="316145"/>
                  </a:cubicBezTo>
                  <a:close/>
                  <a:moveTo>
                    <a:pt x="392561" y="316145"/>
                  </a:moveTo>
                  <a:cubicBezTo>
                    <a:pt x="392549" y="310172"/>
                    <a:pt x="387704" y="305336"/>
                    <a:pt x="381731" y="305336"/>
                  </a:cubicBezTo>
                  <a:cubicBezTo>
                    <a:pt x="375766" y="305348"/>
                    <a:pt x="370934" y="310180"/>
                    <a:pt x="370922" y="316145"/>
                  </a:cubicBezTo>
                  <a:cubicBezTo>
                    <a:pt x="370922" y="322118"/>
                    <a:pt x="375758" y="326963"/>
                    <a:pt x="381731" y="326975"/>
                  </a:cubicBezTo>
                  <a:lnTo>
                    <a:pt x="381731" y="326975"/>
                  </a:lnTo>
                  <a:cubicBezTo>
                    <a:pt x="387713" y="326975"/>
                    <a:pt x="392561" y="322127"/>
                    <a:pt x="392561" y="316145"/>
                  </a:cubicBezTo>
                  <a:close/>
                  <a:moveTo>
                    <a:pt x="424727" y="316145"/>
                  </a:moveTo>
                  <a:cubicBezTo>
                    <a:pt x="424714" y="310180"/>
                    <a:pt x="419882" y="305348"/>
                    <a:pt x="413917" y="305336"/>
                  </a:cubicBezTo>
                  <a:cubicBezTo>
                    <a:pt x="407944" y="305336"/>
                    <a:pt x="403100" y="310172"/>
                    <a:pt x="403087" y="316145"/>
                  </a:cubicBezTo>
                  <a:cubicBezTo>
                    <a:pt x="403087" y="322127"/>
                    <a:pt x="407936" y="326975"/>
                    <a:pt x="413917" y="326975"/>
                  </a:cubicBezTo>
                  <a:lnTo>
                    <a:pt x="414051" y="326975"/>
                  </a:lnTo>
                  <a:cubicBezTo>
                    <a:pt x="419978" y="326904"/>
                    <a:pt x="424739" y="322072"/>
                    <a:pt x="424727" y="316145"/>
                  </a:cubicBezTo>
                  <a:close/>
                  <a:moveTo>
                    <a:pt x="457026" y="316145"/>
                  </a:moveTo>
                  <a:cubicBezTo>
                    <a:pt x="457013" y="310180"/>
                    <a:pt x="452181" y="305348"/>
                    <a:pt x="446216" y="305336"/>
                  </a:cubicBezTo>
                  <a:cubicBezTo>
                    <a:pt x="440243" y="305336"/>
                    <a:pt x="435399" y="310172"/>
                    <a:pt x="435386" y="316145"/>
                  </a:cubicBezTo>
                  <a:cubicBezTo>
                    <a:pt x="435386" y="322127"/>
                    <a:pt x="440235" y="326975"/>
                    <a:pt x="446216" y="326975"/>
                  </a:cubicBezTo>
                  <a:lnTo>
                    <a:pt x="446216" y="326975"/>
                  </a:lnTo>
                  <a:cubicBezTo>
                    <a:pt x="452190" y="326963"/>
                    <a:pt x="457026" y="322118"/>
                    <a:pt x="457026" y="316145"/>
                  </a:cubicBezTo>
                  <a:close/>
                  <a:moveTo>
                    <a:pt x="489192" y="316145"/>
                  </a:moveTo>
                  <a:cubicBezTo>
                    <a:pt x="489179" y="310172"/>
                    <a:pt x="484335" y="305336"/>
                    <a:pt x="478361" y="305336"/>
                  </a:cubicBezTo>
                  <a:cubicBezTo>
                    <a:pt x="472396" y="305348"/>
                    <a:pt x="467564" y="310180"/>
                    <a:pt x="467552" y="316145"/>
                  </a:cubicBezTo>
                  <a:cubicBezTo>
                    <a:pt x="467552" y="322118"/>
                    <a:pt x="472388" y="326963"/>
                    <a:pt x="478361" y="326975"/>
                  </a:cubicBezTo>
                  <a:lnTo>
                    <a:pt x="478495" y="326975"/>
                  </a:lnTo>
                  <a:cubicBezTo>
                    <a:pt x="484422" y="326904"/>
                    <a:pt x="489183" y="322072"/>
                    <a:pt x="489171" y="316145"/>
                  </a:cubicBezTo>
                  <a:close/>
                  <a:moveTo>
                    <a:pt x="521490" y="316145"/>
                  </a:moveTo>
                  <a:cubicBezTo>
                    <a:pt x="521478" y="310172"/>
                    <a:pt x="516633" y="305336"/>
                    <a:pt x="510660" y="305336"/>
                  </a:cubicBezTo>
                  <a:cubicBezTo>
                    <a:pt x="504695" y="305348"/>
                    <a:pt x="499863" y="310180"/>
                    <a:pt x="499851" y="316145"/>
                  </a:cubicBezTo>
                  <a:cubicBezTo>
                    <a:pt x="499851" y="322118"/>
                    <a:pt x="504687" y="326963"/>
                    <a:pt x="510660" y="326975"/>
                  </a:cubicBezTo>
                  <a:lnTo>
                    <a:pt x="510660" y="326975"/>
                  </a:lnTo>
                  <a:cubicBezTo>
                    <a:pt x="516642" y="326975"/>
                    <a:pt x="521490" y="322127"/>
                    <a:pt x="521490" y="316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6557783" y="933717"/>
              <a:ext cx="299360" cy="187893"/>
            </a:xfrm>
            <a:custGeom>
              <a:avLst/>
              <a:gdLst/>
              <a:ahLst/>
              <a:cxnLst/>
              <a:rect l="l" t="t" r="r" b="b"/>
              <a:pathLst>
                <a:path w="511726" h="321185" extrusionOk="0">
                  <a:moveTo>
                    <a:pt x="55509" y="27321"/>
                  </a:moveTo>
                  <a:lnTo>
                    <a:pt x="17874" y="27321"/>
                  </a:lnTo>
                  <a:cubicBezTo>
                    <a:pt x="12750" y="26704"/>
                    <a:pt x="9097" y="22051"/>
                    <a:pt x="9709" y="16928"/>
                  </a:cubicBezTo>
                  <a:cubicBezTo>
                    <a:pt x="10226" y="12650"/>
                    <a:pt x="13596" y="9280"/>
                    <a:pt x="17874" y="8768"/>
                  </a:cubicBezTo>
                  <a:lnTo>
                    <a:pt x="55509" y="8768"/>
                  </a:lnTo>
                  <a:cubicBezTo>
                    <a:pt x="60632" y="8139"/>
                    <a:pt x="65293" y="11784"/>
                    <a:pt x="65918" y="16903"/>
                  </a:cubicBezTo>
                  <a:cubicBezTo>
                    <a:pt x="65922" y="16911"/>
                    <a:pt x="65922" y="16920"/>
                    <a:pt x="65922" y="16928"/>
                  </a:cubicBezTo>
                  <a:cubicBezTo>
                    <a:pt x="66535" y="22051"/>
                    <a:pt x="62882" y="26704"/>
                    <a:pt x="57758" y="27321"/>
                  </a:cubicBezTo>
                  <a:cubicBezTo>
                    <a:pt x="57012" y="27408"/>
                    <a:pt x="56254" y="27408"/>
                    <a:pt x="55509" y="27321"/>
                  </a:cubicBezTo>
                  <a:close/>
                  <a:moveTo>
                    <a:pt x="64852" y="61086"/>
                  </a:moveTo>
                  <a:cubicBezTo>
                    <a:pt x="64852" y="55925"/>
                    <a:pt x="60670" y="51743"/>
                    <a:pt x="55509" y="51743"/>
                  </a:cubicBezTo>
                  <a:lnTo>
                    <a:pt x="17874" y="51743"/>
                  </a:lnTo>
                  <a:cubicBezTo>
                    <a:pt x="12750" y="52359"/>
                    <a:pt x="9097" y="57012"/>
                    <a:pt x="9709" y="62136"/>
                  </a:cubicBezTo>
                  <a:cubicBezTo>
                    <a:pt x="10226" y="66414"/>
                    <a:pt x="13596" y="69784"/>
                    <a:pt x="17874" y="70296"/>
                  </a:cubicBezTo>
                  <a:lnTo>
                    <a:pt x="55509" y="70296"/>
                  </a:lnTo>
                  <a:cubicBezTo>
                    <a:pt x="60441" y="70083"/>
                    <a:pt x="64327" y="66022"/>
                    <a:pt x="64319" y="61086"/>
                  </a:cubicBezTo>
                  <a:close/>
                  <a:moveTo>
                    <a:pt x="64852" y="104065"/>
                  </a:moveTo>
                  <a:cubicBezTo>
                    <a:pt x="64852" y="98904"/>
                    <a:pt x="60670" y="94722"/>
                    <a:pt x="55509" y="94722"/>
                  </a:cubicBezTo>
                  <a:lnTo>
                    <a:pt x="17874" y="94722"/>
                  </a:lnTo>
                  <a:cubicBezTo>
                    <a:pt x="12750" y="95334"/>
                    <a:pt x="9097" y="99987"/>
                    <a:pt x="9709" y="105111"/>
                  </a:cubicBezTo>
                  <a:cubicBezTo>
                    <a:pt x="10226" y="109388"/>
                    <a:pt x="13596" y="112758"/>
                    <a:pt x="17874" y="113271"/>
                  </a:cubicBezTo>
                  <a:lnTo>
                    <a:pt x="55509" y="113271"/>
                  </a:lnTo>
                  <a:cubicBezTo>
                    <a:pt x="60436" y="113058"/>
                    <a:pt x="64323" y="108997"/>
                    <a:pt x="64319" y="104065"/>
                  </a:cubicBezTo>
                  <a:close/>
                  <a:moveTo>
                    <a:pt x="64852" y="147040"/>
                  </a:moveTo>
                  <a:cubicBezTo>
                    <a:pt x="64852" y="141879"/>
                    <a:pt x="60670" y="137697"/>
                    <a:pt x="55509" y="137697"/>
                  </a:cubicBezTo>
                  <a:lnTo>
                    <a:pt x="17874" y="137697"/>
                  </a:lnTo>
                  <a:cubicBezTo>
                    <a:pt x="12750" y="138314"/>
                    <a:pt x="9097" y="142962"/>
                    <a:pt x="9709" y="148086"/>
                  </a:cubicBezTo>
                  <a:cubicBezTo>
                    <a:pt x="10226" y="152364"/>
                    <a:pt x="13596" y="155733"/>
                    <a:pt x="17874" y="156250"/>
                  </a:cubicBezTo>
                  <a:lnTo>
                    <a:pt x="55509" y="156250"/>
                  </a:lnTo>
                  <a:cubicBezTo>
                    <a:pt x="60436" y="156038"/>
                    <a:pt x="64323" y="151976"/>
                    <a:pt x="64319" y="147040"/>
                  </a:cubicBezTo>
                  <a:close/>
                  <a:moveTo>
                    <a:pt x="64852" y="190015"/>
                  </a:moveTo>
                  <a:cubicBezTo>
                    <a:pt x="64852" y="184854"/>
                    <a:pt x="60670" y="180672"/>
                    <a:pt x="55509" y="180672"/>
                  </a:cubicBezTo>
                  <a:lnTo>
                    <a:pt x="17874" y="180672"/>
                  </a:lnTo>
                  <a:cubicBezTo>
                    <a:pt x="12750" y="181289"/>
                    <a:pt x="9097" y="185941"/>
                    <a:pt x="9709" y="191065"/>
                  </a:cubicBezTo>
                  <a:cubicBezTo>
                    <a:pt x="10226" y="195343"/>
                    <a:pt x="13596" y="198713"/>
                    <a:pt x="17874" y="199225"/>
                  </a:cubicBezTo>
                  <a:lnTo>
                    <a:pt x="55509" y="199225"/>
                  </a:lnTo>
                  <a:cubicBezTo>
                    <a:pt x="60441" y="199013"/>
                    <a:pt x="64327" y="194951"/>
                    <a:pt x="64319" y="190015"/>
                  </a:cubicBezTo>
                  <a:close/>
                  <a:moveTo>
                    <a:pt x="64852" y="232994"/>
                  </a:moveTo>
                  <a:cubicBezTo>
                    <a:pt x="64852" y="227908"/>
                    <a:pt x="60732" y="223785"/>
                    <a:pt x="55646" y="223780"/>
                  </a:cubicBezTo>
                  <a:lnTo>
                    <a:pt x="17874" y="223780"/>
                  </a:lnTo>
                  <a:cubicBezTo>
                    <a:pt x="12788" y="223780"/>
                    <a:pt x="8664" y="227904"/>
                    <a:pt x="8664" y="232990"/>
                  </a:cubicBezTo>
                  <a:lnTo>
                    <a:pt x="8664" y="232990"/>
                  </a:lnTo>
                  <a:cubicBezTo>
                    <a:pt x="8664" y="238097"/>
                    <a:pt x="12767" y="242258"/>
                    <a:pt x="17874" y="242329"/>
                  </a:cubicBezTo>
                  <a:lnTo>
                    <a:pt x="55509" y="242329"/>
                  </a:lnTo>
                  <a:cubicBezTo>
                    <a:pt x="60457" y="242050"/>
                    <a:pt x="64327" y="237947"/>
                    <a:pt x="64319" y="232990"/>
                  </a:cubicBezTo>
                  <a:close/>
                  <a:moveTo>
                    <a:pt x="64852" y="275969"/>
                  </a:moveTo>
                  <a:cubicBezTo>
                    <a:pt x="64856" y="270883"/>
                    <a:pt x="60736" y="266764"/>
                    <a:pt x="55650" y="266760"/>
                  </a:cubicBezTo>
                  <a:cubicBezTo>
                    <a:pt x="55650" y="266760"/>
                    <a:pt x="55646" y="266760"/>
                    <a:pt x="55646" y="266760"/>
                  </a:cubicBezTo>
                  <a:lnTo>
                    <a:pt x="17874" y="266760"/>
                  </a:lnTo>
                  <a:cubicBezTo>
                    <a:pt x="12750" y="267376"/>
                    <a:pt x="9097" y="272025"/>
                    <a:pt x="9709" y="277148"/>
                  </a:cubicBezTo>
                  <a:cubicBezTo>
                    <a:pt x="10226" y="281426"/>
                    <a:pt x="13596" y="284796"/>
                    <a:pt x="17874" y="285313"/>
                  </a:cubicBezTo>
                  <a:lnTo>
                    <a:pt x="55509" y="285313"/>
                  </a:lnTo>
                  <a:cubicBezTo>
                    <a:pt x="60461" y="285029"/>
                    <a:pt x="64327" y="280926"/>
                    <a:pt x="64319" y="275969"/>
                  </a:cubicBezTo>
                  <a:close/>
                  <a:moveTo>
                    <a:pt x="64319" y="318678"/>
                  </a:moveTo>
                  <a:cubicBezTo>
                    <a:pt x="64319" y="313592"/>
                    <a:pt x="60195" y="309468"/>
                    <a:pt x="55109" y="309468"/>
                  </a:cubicBezTo>
                  <a:lnTo>
                    <a:pt x="17336" y="309468"/>
                  </a:lnTo>
                  <a:cubicBezTo>
                    <a:pt x="12213" y="310084"/>
                    <a:pt x="8556" y="314741"/>
                    <a:pt x="9176" y="319865"/>
                  </a:cubicBezTo>
                  <a:cubicBezTo>
                    <a:pt x="9176" y="319873"/>
                    <a:pt x="9176" y="319877"/>
                    <a:pt x="9176" y="319882"/>
                  </a:cubicBezTo>
                  <a:cubicBezTo>
                    <a:pt x="9693" y="324155"/>
                    <a:pt x="13063" y="327525"/>
                    <a:pt x="17336" y="328042"/>
                  </a:cubicBezTo>
                  <a:lnTo>
                    <a:pt x="54976" y="328042"/>
                  </a:lnTo>
                  <a:cubicBezTo>
                    <a:pt x="60137" y="328042"/>
                    <a:pt x="64319" y="323860"/>
                    <a:pt x="64319" y="318699"/>
                  </a:cubicBezTo>
                  <a:cubicBezTo>
                    <a:pt x="64319" y="318690"/>
                    <a:pt x="64319" y="318686"/>
                    <a:pt x="64319" y="318678"/>
                  </a:cubicBezTo>
                  <a:close/>
                  <a:moveTo>
                    <a:pt x="205015" y="17844"/>
                  </a:moveTo>
                  <a:cubicBezTo>
                    <a:pt x="205086" y="12758"/>
                    <a:pt x="201025" y="8576"/>
                    <a:pt x="195939" y="8501"/>
                  </a:cubicBezTo>
                  <a:lnTo>
                    <a:pt x="97038" y="8501"/>
                  </a:lnTo>
                  <a:cubicBezTo>
                    <a:pt x="91919" y="7885"/>
                    <a:pt x="87270" y="11530"/>
                    <a:pt x="86650" y="16649"/>
                  </a:cubicBezTo>
                  <a:cubicBezTo>
                    <a:pt x="86650" y="16653"/>
                    <a:pt x="86650" y="16657"/>
                    <a:pt x="86650" y="16661"/>
                  </a:cubicBezTo>
                  <a:cubicBezTo>
                    <a:pt x="86033" y="21785"/>
                    <a:pt x="89686" y="26438"/>
                    <a:pt x="94810" y="27054"/>
                  </a:cubicBezTo>
                  <a:cubicBezTo>
                    <a:pt x="94810" y="27054"/>
                    <a:pt x="94810" y="27054"/>
                    <a:pt x="94810" y="27054"/>
                  </a:cubicBezTo>
                  <a:cubicBezTo>
                    <a:pt x="95551" y="27142"/>
                    <a:pt x="96297" y="27142"/>
                    <a:pt x="97038" y="27054"/>
                  </a:cubicBezTo>
                  <a:lnTo>
                    <a:pt x="195805" y="27054"/>
                  </a:lnTo>
                  <a:cubicBezTo>
                    <a:pt x="200883" y="27350"/>
                    <a:pt x="205240" y="23476"/>
                    <a:pt x="205536" y="18398"/>
                  </a:cubicBezTo>
                  <a:lnTo>
                    <a:pt x="205536" y="18111"/>
                  </a:lnTo>
                  <a:close/>
                  <a:moveTo>
                    <a:pt x="205015" y="60819"/>
                  </a:moveTo>
                  <a:cubicBezTo>
                    <a:pt x="205086" y="55733"/>
                    <a:pt x="201025" y="51555"/>
                    <a:pt x="195939" y="51480"/>
                  </a:cubicBezTo>
                  <a:lnTo>
                    <a:pt x="97038" y="51480"/>
                  </a:lnTo>
                  <a:cubicBezTo>
                    <a:pt x="91919" y="50864"/>
                    <a:pt x="87266" y="54517"/>
                    <a:pt x="86650" y="59636"/>
                  </a:cubicBezTo>
                  <a:cubicBezTo>
                    <a:pt x="86650" y="59641"/>
                    <a:pt x="86650" y="59641"/>
                    <a:pt x="86650" y="59645"/>
                  </a:cubicBezTo>
                  <a:cubicBezTo>
                    <a:pt x="86037" y="64768"/>
                    <a:pt x="89690" y="69417"/>
                    <a:pt x="94810" y="70033"/>
                  </a:cubicBezTo>
                  <a:cubicBezTo>
                    <a:pt x="95551" y="70121"/>
                    <a:pt x="96297" y="70121"/>
                    <a:pt x="97038" y="70033"/>
                  </a:cubicBezTo>
                  <a:lnTo>
                    <a:pt x="195805" y="70033"/>
                  </a:lnTo>
                  <a:cubicBezTo>
                    <a:pt x="200879" y="70317"/>
                    <a:pt x="205224" y="66443"/>
                    <a:pt x="205515" y="61369"/>
                  </a:cubicBezTo>
                  <a:lnTo>
                    <a:pt x="205515" y="61082"/>
                  </a:lnTo>
                  <a:close/>
                  <a:moveTo>
                    <a:pt x="205015" y="103794"/>
                  </a:moveTo>
                  <a:cubicBezTo>
                    <a:pt x="205086" y="98708"/>
                    <a:pt x="201025" y="94530"/>
                    <a:pt x="195939" y="94456"/>
                  </a:cubicBezTo>
                  <a:lnTo>
                    <a:pt x="97038" y="94456"/>
                  </a:lnTo>
                  <a:cubicBezTo>
                    <a:pt x="91919" y="93839"/>
                    <a:pt x="87270" y="97484"/>
                    <a:pt x="86650" y="102603"/>
                  </a:cubicBezTo>
                  <a:cubicBezTo>
                    <a:pt x="86650" y="102607"/>
                    <a:pt x="86650" y="102611"/>
                    <a:pt x="86650" y="102616"/>
                  </a:cubicBezTo>
                  <a:cubicBezTo>
                    <a:pt x="86033" y="107735"/>
                    <a:pt x="89678" y="112384"/>
                    <a:pt x="94797" y="113004"/>
                  </a:cubicBezTo>
                  <a:cubicBezTo>
                    <a:pt x="94801" y="113004"/>
                    <a:pt x="94806" y="113004"/>
                    <a:pt x="94810" y="113004"/>
                  </a:cubicBezTo>
                  <a:cubicBezTo>
                    <a:pt x="95551" y="113096"/>
                    <a:pt x="96297" y="113096"/>
                    <a:pt x="97038" y="113004"/>
                  </a:cubicBezTo>
                  <a:lnTo>
                    <a:pt x="195805" y="113004"/>
                  </a:lnTo>
                  <a:cubicBezTo>
                    <a:pt x="200879" y="113304"/>
                    <a:pt x="205236" y="109430"/>
                    <a:pt x="205536" y="104357"/>
                  </a:cubicBezTo>
                  <a:cubicBezTo>
                    <a:pt x="205536" y="104353"/>
                    <a:pt x="205536" y="104353"/>
                    <a:pt x="205536" y="104348"/>
                  </a:cubicBezTo>
                  <a:lnTo>
                    <a:pt x="205536" y="104065"/>
                  </a:lnTo>
                  <a:close/>
                  <a:moveTo>
                    <a:pt x="205015" y="146773"/>
                  </a:moveTo>
                  <a:cubicBezTo>
                    <a:pt x="205086" y="141687"/>
                    <a:pt x="201025" y="137505"/>
                    <a:pt x="195939" y="137430"/>
                  </a:cubicBezTo>
                  <a:lnTo>
                    <a:pt x="97038" y="137430"/>
                  </a:lnTo>
                  <a:cubicBezTo>
                    <a:pt x="91919" y="136814"/>
                    <a:pt x="87270" y="140459"/>
                    <a:pt x="86650" y="145578"/>
                  </a:cubicBezTo>
                  <a:cubicBezTo>
                    <a:pt x="86650" y="145582"/>
                    <a:pt x="86650" y="145586"/>
                    <a:pt x="86650" y="145591"/>
                  </a:cubicBezTo>
                  <a:cubicBezTo>
                    <a:pt x="86021" y="150714"/>
                    <a:pt x="89666" y="155375"/>
                    <a:pt x="94785" y="156000"/>
                  </a:cubicBezTo>
                  <a:cubicBezTo>
                    <a:pt x="94793" y="156004"/>
                    <a:pt x="94801" y="156004"/>
                    <a:pt x="94810" y="156004"/>
                  </a:cubicBezTo>
                  <a:cubicBezTo>
                    <a:pt x="95551" y="156092"/>
                    <a:pt x="96297" y="156092"/>
                    <a:pt x="97038" y="156004"/>
                  </a:cubicBezTo>
                  <a:lnTo>
                    <a:pt x="195805" y="156004"/>
                  </a:lnTo>
                  <a:cubicBezTo>
                    <a:pt x="200883" y="156300"/>
                    <a:pt x="205240" y="152426"/>
                    <a:pt x="205536" y="147348"/>
                  </a:cubicBezTo>
                  <a:lnTo>
                    <a:pt x="205536" y="147061"/>
                  </a:lnTo>
                  <a:close/>
                  <a:moveTo>
                    <a:pt x="205015" y="189749"/>
                  </a:moveTo>
                  <a:cubicBezTo>
                    <a:pt x="205086" y="184663"/>
                    <a:pt x="201025" y="180481"/>
                    <a:pt x="195939" y="180405"/>
                  </a:cubicBezTo>
                  <a:lnTo>
                    <a:pt x="97038" y="180405"/>
                  </a:lnTo>
                  <a:cubicBezTo>
                    <a:pt x="91919" y="179789"/>
                    <a:pt x="87266" y="183442"/>
                    <a:pt x="86650" y="188561"/>
                  </a:cubicBezTo>
                  <a:cubicBezTo>
                    <a:pt x="86650" y="188566"/>
                    <a:pt x="86650" y="188566"/>
                    <a:pt x="86650" y="188570"/>
                  </a:cubicBezTo>
                  <a:cubicBezTo>
                    <a:pt x="86037" y="193693"/>
                    <a:pt x="89690" y="198342"/>
                    <a:pt x="94810" y="198958"/>
                  </a:cubicBezTo>
                  <a:cubicBezTo>
                    <a:pt x="95551" y="199046"/>
                    <a:pt x="96297" y="199046"/>
                    <a:pt x="97038" y="198958"/>
                  </a:cubicBezTo>
                  <a:lnTo>
                    <a:pt x="195805" y="198958"/>
                  </a:lnTo>
                  <a:cubicBezTo>
                    <a:pt x="200883" y="199254"/>
                    <a:pt x="205240" y="195380"/>
                    <a:pt x="205536" y="190302"/>
                  </a:cubicBezTo>
                  <a:lnTo>
                    <a:pt x="205536" y="190015"/>
                  </a:lnTo>
                  <a:close/>
                  <a:moveTo>
                    <a:pt x="323264" y="232724"/>
                  </a:moveTo>
                  <a:cubicBezTo>
                    <a:pt x="323268" y="227638"/>
                    <a:pt x="319149" y="223518"/>
                    <a:pt x="314063" y="223514"/>
                  </a:cubicBezTo>
                  <a:cubicBezTo>
                    <a:pt x="314063" y="223514"/>
                    <a:pt x="314059" y="223514"/>
                    <a:pt x="314059" y="223514"/>
                  </a:cubicBezTo>
                  <a:lnTo>
                    <a:pt x="215291" y="223514"/>
                  </a:lnTo>
                  <a:cubicBezTo>
                    <a:pt x="210205" y="223439"/>
                    <a:pt x="206023" y="227500"/>
                    <a:pt x="205948" y="232586"/>
                  </a:cubicBezTo>
                  <a:lnTo>
                    <a:pt x="205948" y="232719"/>
                  </a:lnTo>
                  <a:cubicBezTo>
                    <a:pt x="205948" y="237880"/>
                    <a:pt x="210130" y="242063"/>
                    <a:pt x="215291" y="242063"/>
                  </a:cubicBezTo>
                  <a:lnTo>
                    <a:pt x="313921" y="242063"/>
                  </a:lnTo>
                  <a:cubicBezTo>
                    <a:pt x="319074" y="242362"/>
                    <a:pt x="323489" y="238426"/>
                    <a:pt x="323789" y="233273"/>
                  </a:cubicBezTo>
                  <a:cubicBezTo>
                    <a:pt x="323789" y="233273"/>
                    <a:pt x="323789" y="233273"/>
                    <a:pt x="323789" y="233273"/>
                  </a:cubicBezTo>
                  <a:cubicBezTo>
                    <a:pt x="323789" y="233178"/>
                    <a:pt x="323789" y="233082"/>
                    <a:pt x="323789" y="232990"/>
                  </a:cubicBezTo>
                  <a:close/>
                  <a:moveTo>
                    <a:pt x="323264" y="275703"/>
                  </a:moveTo>
                  <a:cubicBezTo>
                    <a:pt x="323268" y="270617"/>
                    <a:pt x="319149" y="266497"/>
                    <a:pt x="314063" y="266493"/>
                  </a:cubicBezTo>
                  <a:cubicBezTo>
                    <a:pt x="314063" y="266493"/>
                    <a:pt x="314059" y="266493"/>
                    <a:pt x="314059" y="266493"/>
                  </a:cubicBezTo>
                  <a:lnTo>
                    <a:pt x="215291" y="266493"/>
                  </a:lnTo>
                  <a:cubicBezTo>
                    <a:pt x="210168" y="265876"/>
                    <a:pt x="205515" y="269530"/>
                    <a:pt x="204899" y="274653"/>
                  </a:cubicBezTo>
                  <a:cubicBezTo>
                    <a:pt x="204899" y="274653"/>
                    <a:pt x="204899" y="274653"/>
                    <a:pt x="204899" y="274653"/>
                  </a:cubicBezTo>
                  <a:cubicBezTo>
                    <a:pt x="204286" y="279777"/>
                    <a:pt x="207939" y="284429"/>
                    <a:pt x="213063" y="285046"/>
                  </a:cubicBezTo>
                  <a:cubicBezTo>
                    <a:pt x="213804" y="285133"/>
                    <a:pt x="214550" y="285133"/>
                    <a:pt x="215291" y="285046"/>
                  </a:cubicBezTo>
                  <a:lnTo>
                    <a:pt x="313921" y="285046"/>
                  </a:lnTo>
                  <a:cubicBezTo>
                    <a:pt x="319074" y="285342"/>
                    <a:pt x="323493" y="281405"/>
                    <a:pt x="323789" y="276253"/>
                  </a:cubicBezTo>
                  <a:cubicBezTo>
                    <a:pt x="323789" y="276161"/>
                    <a:pt x="323789" y="276065"/>
                    <a:pt x="323789" y="275969"/>
                  </a:cubicBezTo>
                  <a:close/>
                  <a:moveTo>
                    <a:pt x="323264" y="318678"/>
                  </a:moveTo>
                  <a:cubicBezTo>
                    <a:pt x="323268" y="313592"/>
                    <a:pt x="319149" y="309472"/>
                    <a:pt x="314063" y="309468"/>
                  </a:cubicBezTo>
                  <a:cubicBezTo>
                    <a:pt x="314063" y="309468"/>
                    <a:pt x="314059" y="309468"/>
                    <a:pt x="314059" y="309468"/>
                  </a:cubicBezTo>
                  <a:lnTo>
                    <a:pt x="215291" y="309468"/>
                  </a:lnTo>
                  <a:cubicBezTo>
                    <a:pt x="210168" y="308856"/>
                    <a:pt x="205519" y="312505"/>
                    <a:pt x="204899" y="317628"/>
                  </a:cubicBezTo>
                  <a:cubicBezTo>
                    <a:pt x="204286" y="322752"/>
                    <a:pt x="207939" y="327404"/>
                    <a:pt x="213063" y="328021"/>
                  </a:cubicBezTo>
                  <a:cubicBezTo>
                    <a:pt x="213804" y="328108"/>
                    <a:pt x="214550" y="328108"/>
                    <a:pt x="215291" y="328021"/>
                  </a:cubicBezTo>
                  <a:lnTo>
                    <a:pt x="313921" y="328021"/>
                  </a:lnTo>
                  <a:cubicBezTo>
                    <a:pt x="319074" y="328317"/>
                    <a:pt x="323489" y="324380"/>
                    <a:pt x="323785" y="319228"/>
                  </a:cubicBezTo>
                  <a:cubicBezTo>
                    <a:pt x="323785" y="319228"/>
                    <a:pt x="323785" y="319228"/>
                    <a:pt x="323785" y="319228"/>
                  </a:cubicBezTo>
                  <a:cubicBezTo>
                    <a:pt x="323785" y="319044"/>
                    <a:pt x="323785" y="318861"/>
                    <a:pt x="323785" y="318678"/>
                  </a:cubicBezTo>
                  <a:close/>
                  <a:moveTo>
                    <a:pt x="248523" y="17844"/>
                  </a:moveTo>
                  <a:cubicBezTo>
                    <a:pt x="248586" y="11879"/>
                    <a:pt x="243812" y="6985"/>
                    <a:pt x="237847" y="6902"/>
                  </a:cubicBezTo>
                  <a:cubicBezTo>
                    <a:pt x="231882" y="6839"/>
                    <a:pt x="226988" y="11613"/>
                    <a:pt x="226905" y="17578"/>
                  </a:cubicBezTo>
                  <a:cubicBezTo>
                    <a:pt x="226842" y="23543"/>
                    <a:pt x="231616" y="28437"/>
                    <a:pt x="237581" y="28520"/>
                  </a:cubicBezTo>
                  <a:lnTo>
                    <a:pt x="237714" y="28520"/>
                  </a:lnTo>
                  <a:cubicBezTo>
                    <a:pt x="243675" y="28808"/>
                    <a:pt x="248744" y="24222"/>
                    <a:pt x="249052" y="18265"/>
                  </a:cubicBezTo>
                  <a:cubicBezTo>
                    <a:pt x="249052" y="18215"/>
                    <a:pt x="249052" y="18161"/>
                    <a:pt x="249052" y="18111"/>
                  </a:cubicBezTo>
                  <a:close/>
                  <a:moveTo>
                    <a:pt x="280689" y="17844"/>
                  </a:moveTo>
                  <a:cubicBezTo>
                    <a:pt x="280752" y="11879"/>
                    <a:pt x="275978" y="6985"/>
                    <a:pt x="270013" y="6902"/>
                  </a:cubicBezTo>
                  <a:cubicBezTo>
                    <a:pt x="264044" y="6827"/>
                    <a:pt x="259145" y="11600"/>
                    <a:pt x="259070" y="17569"/>
                  </a:cubicBezTo>
                  <a:cubicBezTo>
                    <a:pt x="259070" y="17569"/>
                    <a:pt x="259070" y="17574"/>
                    <a:pt x="259070" y="17578"/>
                  </a:cubicBezTo>
                  <a:cubicBezTo>
                    <a:pt x="259008" y="23543"/>
                    <a:pt x="263782" y="28437"/>
                    <a:pt x="269746" y="28520"/>
                  </a:cubicBezTo>
                  <a:lnTo>
                    <a:pt x="270013" y="28520"/>
                  </a:lnTo>
                  <a:cubicBezTo>
                    <a:pt x="275903" y="28816"/>
                    <a:pt x="280914" y="24284"/>
                    <a:pt x="281214" y="18394"/>
                  </a:cubicBezTo>
                  <a:cubicBezTo>
                    <a:pt x="281214" y="18298"/>
                    <a:pt x="281214" y="18207"/>
                    <a:pt x="281214" y="18111"/>
                  </a:cubicBezTo>
                  <a:close/>
                  <a:moveTo>
                    <a:pt x="312988" y="17844"/>
                  </a:moveTo>
                  <a:cubicBezTo>
                    <a:pt x="313051" y="11879"/>
                    <a:pt x="308277" y="6985"/>
                    <a:pt x="302312" y="6902"/>
                  </a:cubicBezTo>
                  <a:cubicBezTo>
                    <a:pt x="296347" y="6839"/>
                    <a:pt x="291453" y="11613"/>
                    <a:pt x="291369" y="17578"/>
                  </a:cubicBezTo>
                  <a:cubicBezTo>
                    <a:pt x="291307" y="23543"/>
                    <a:pt x="296080" y="28437"/>
                    <a:pt x="302045" y="28520"/>
                  </a:cubicBezTo>
                  <a:lnTo>
                    <a:pt x="302179" y="28520"/>
                  </a:lnTo>
                  <a:cubicBezTo>
                    <a:pt x="308139" y="28808"/>
                    <a:pt x="313209" y="24222"/>
                    <a:pt x="313517" y="18265"/>
                  </a:cubicBezTo>
                  <a:cubicBezTo>
                    <a:pt x="313517" y="18215"/>
                    <a:pt x="313517" y="18161"/>
                    <a:pt x="313517" y="18111"/>
                  </a:cubicBezTo>
                  <a:close/>
                  <a:moveTo>
                    <a:pt x="345154" y="17844"/>
                  </a:moveTo>
                  <a:cubicBezTo>
                    <a:pt x="345216" y="11879"/>
                    <a:pt x="340443" y="6985"/>
                    <a:pt x="334478" y="6902"/>
                  </a:cubicBezTo>
                  <a:cubicBezTo>
                    <a:pt x="328509" y="6827"/>
                    <a:pt x="323610" y="11600"/>
                    <a:pt x="323535" y="17569"/>
                  </a:cubicBezTo>
                  <a:cubicBezTo>
                    <a:pt x="323535" y="17569"/>
                    <a:pt x="323535" y="17574"/>
                    <a:pt x="323535" y="17578"/>
                  </a:cubicBezTo>
                  <a:cubicBezTo>
                    <a:pt x="323473" y="23543"/>
                    <a:pt x="328246" y="28437"/>
                    <a:pt x="334211" y="28520"/>
                  </a:cubicBezTo>
                  <a:lnTo>
                    <a:pt x="334478" y="28520"/>
                  </a:lnTo>
                  <a:cubicBezTo>
                    <a:pt x="340368" y="28816"/>
                    <a:pt x="345379" y="24284"/>
                    <a:pt x="345679" y="18394"/>
                  </a:cubicBezTo>
                  <a:cubicBezTo>
                    <a:pt x="345679" y="18298"/>
                    <a:pt x="345679" y="18207"/>
                    <a:pt x="345679" y="18111"/>
                  </a:cubicBezTo>
                  <a:close/>
                  <a:moveTo>
                    <a:pt x="377453" y="17844"/>
                  </a:moveTo>
                  <a:cubicBezTo>
                    <a:pt x="377515" y="11879"/>
                    <a:pt x="372742" y="6985"/>
                    <a:pt x="366777" y="6902"/>
                  </a:cubicBezTo>
                  <a:cubicBezTo>
                    <a:pt x="360812" y="6839"/>
                    <a:pt x="355917" y="11613"/>
                    <a:pt x="355834" y="17578"/>
                  </a:cubicBezTo>
                  <a:cubicBezTo>
                    <a:pt x="355772" y="23543"/>
                    <a:pt x="360545" y="28437"/>
                    <a:pt x="366510" y="28520"/>
                  </a:cubicBezTo>
                  <a:lnTo>
                    <a:pt x="366643" y="28520"/>
                  </a:lnTo>
                  <a:cubicBezTo>
                    <a:pt x="372604" y="28808"/>
                    <a:pt x="377673" y="24222"/>
                    <a:pt x="377982" y="18265"/>
                  </a:cubicBezTo>
                  <a:cubicBezTo>
                    <a:pt x="377982" y="18215"/>
                    <a:pt x="377982" y="18161"/>
                    <a:pt x="377982" y="18111"/>
                  </a:cubicBezTo>
                  <a:close/>
                  <a:moveTo>
                    <a:pt x="409752" y="17844"/>
                  </a:moveTo>
                  <a:cubicBezTo>
                    <a:pt x="409814" y="11879"/>
                    <a:pt x="405040" y="6985"/>
                    <a:pt x="399076" y="6902"/>
                  </a:cubicBezTo>
                  <a:cubicBezTo>
                    <a:pt x="393111" y="6839"/>
                    <a:pt x="388216" y="11613"/>
                    <a:pt x="388133" y="17578"/>
                  </a:cubicBezTo>
                  <a:cubicBezTo>
                    <a:pt x="388070" y="23543"/>
                    <a:pt x="392844" y="28437"/>
                    <a:pt x="398809" y="28520"/>
                  </a:cubicBezTo>
                  <a:lnTo>
                    <a:pt x="398942" y="28520"/>
                  </a:lnTo>
                  <a:cubicBezTo>
                    <a:pt x="404903" y="28808"/>
                    <a:pt x="409972" y="24222"/>
                    <a:pt x="410281" y="18265"/>
                  </a:cubicBezTo>
                  <a:cubicBezTo>
                    <a:pt x="410281" y="18215"/>
                    <a:pt x="410281" y="18161"/>
                    <a:pt x="410281" y="18111"/>
                  </a:cubicBezTo>
                  <a:close/>
                  <a:moveTo>
                    <a:pt x="248523" y="103798"/>
                  </a:moveTo>
                  <a:cubicBezTo>
                    <a:pt x="248590" y="97829"/>
                    <a:pt x="243812" y="92935"/>
                    <a:pt x="237847" y="92852"/>
                  </a:cubicBezTo>
                  <a:cubicBezTo>
                    <a:pt x="231882" y="92789"/>
                    <a:pt x="226988" y="97563"/>
                    <a:pt x="226905" y="103528"/>
                  </a:cubicBezTo>
                  <a:cubicBezTo>
                    <a:pt x="226838" y="109497"/>
                    <a:pt x="231616" y="114391"/>
                    <a:pt x="237581" y="114475"/>
                  </a:cubicBezTo>
                  <a:lnTo>
                    <a:pt x="237714" y="114475"/>
                  </a:lnTo>
                  <a:cubicBezTo>
                    <a:pt x="243675" y="114762"/>
                    <a:pt x="248744" y="110176"/>
                    <a:pt x="249052" y="104219"/>
                  </a:cubicBezTo>
                  <a:cubicBezTo>
                    <a:pt x="249052" y="104165"/>
                    <a:pt x="249052" y="104115"/>
                    <a:pt x="249052" y="104065"/>
                  </a:cubicBezTo>
                  <a:close/>
                  <a:moveTo>
                    <a:pt x="280689" y="103798"/>
                  </a:moveTo>
                  <a:cubicBezTo>
                    <a:pt x="280764" y="97829"/>
                    <a:pt x="275991" y="92931"/>
                    <a:pt x="270021" y="92856"/>
                  </a:cubicBezTo>
                  <a:cubicBezTo>
                    <a:pt x="270021" y="92856"/>
                    <a:pt x="270017" y="92856"/>
                    <a:pt x="270013" y="92856"/>
                  </a:cubicBezTo>
                  <a:cubicBezTo>
                    <a:pt x="264044" y="92781"/>
                    <a:pt x="259145" y="97555"/>
                    <a:pt x="259070" y="103524"/>
                  </a:cubicBezTo>
                  <a:cubicBezTo>
                    <a:pt x="259070" y="103524"/>
                    <a:pt x="259070" y="103528"/>
                    <a:pt x="259070" y="103532"/>
                  </a:cubicBezTo>
                  <a:cubicBezTo>
                    <a:pt x="259008" y="109497"/>
                    <a:pt x="263782" y="114391"/>
                    <a:pt x="269746" y="114475"/>
                  </a:cubicBezTo>
                  <a:lnTo>
                    <a:pt x="270013" y="114475"/>
                  </a:lnTo>
                  <a:cubicBezTo>
                    <a:pt x="275903" y="114770"/>
                    <a:pt x="280914" y="110238"/>
                    <a:pt x="281214" y="104348"/>
                  </a:cubicBezTo>
                  <a:cubicBezTo>
                    <a:pt x="281214" y="104253"/>
                    <a:pt x="281214" y="104157"/>
                    <a:pt x="281214" y="104065"/>
                  </a:cubicBezTo>
                  <a:close/>
                  <a:moveTo>
                    <a:pt x="312988" y="103798"/>
                  </a:moveTo>
                  <a:cubicBezTo>
                    <a:pt x="313055" y="97829"/>
                    <a:pt x="308277" y="92935"/>
                    <a:pt x="302312" y="92852"/>
                  </a:cubicBezTo>
                  <a:cubicBezTo>
                    <a:pt x="296347" y="92789"/>
                    <a:pt x="291453" y="97563"/>
                    <a:pt x="291369" y="103528"/>
                  </a:cubicBezTo>
                  <a:cubicBezTo>
                    <a:pt x="291303" y="109497"/>
                    <a:pt x="296080" y="114391"/>
                    <a:pt x="302045" y="114475"/>
                  </a:cubicBezTo>
                  <a:lnTo>
                    <a:pt x="302179" y="114475"/>
                  </a:lnTo>
                  <a:cubicBezTo>
                    <a:pt x="308139" y="114762"/>
                    <a:pt x="313209" y="110176"/>
                    <a:pt x="313517" y="104219"/>
                  </a:cubicBezTo>
                  <a:cubicBezTo>
                    <a:pt x="313517" y="104165"/>
                    <a:pt x="313517" y="104115"/>
                    <a:pt x="313517" y="104065"/>
                  </a:cubicBezTo>
                  <a:close/>
                  <a:moveTo>
                    <a:pt x="345154" y="103798"/>
                  </a:moveTo>
                  <a:cubicBezTo>
                    <a:pt x="345229" y="97829"/>
                    <a:pt x="340455" y="92931"/>
                    <a:pt x="334486" y="92856"/>
                  </a:cubicBezTo>
                  <a:cubicBezTo>
                    <a:pt x="334486" y="92856"/>
                    <a:pt x="334482" y="92856"/>
                    <a:pt x="334478" y="92856"/>
                  </a:cubicBezTo>
                  <a:cubicBezTo>
                    <a:pt x="328509" y="92781"/>
                    <a:pt x="323610" y="97555"/>
                    <a:pt x="323535" y="103524"/>
                  </a:cubicBezTo>
                  <a:cubicBezTo>
                    <a:pt x="323535" y="103524"/>
                    <a:pt x="323535" y="103528"/>
                    <a:pt x="323535" y="103532"/>
                  </a:cubicBezTo>
                  <a:cubicBezTo>
                    <a:pt x="323473" y="109497"/>
                    <a:pt x="328246" y="114391"/>
                    <a:pt x="334211" y="114475"/>
                  </a:cubicBezTo>
                  <a:lnTo>
                    <a:pt x="334478" y="114475"/>
                  </a:lnTo>
                  <a:cubicBezTo>
                    <a:pt x="340368" y="114770"/>
                    <a:pt x="345379" y="110238"/>
                    <a:pt x="345679" y="104348"/>
                  </a:cubicBezTo>
                  <a:cubicBezTo>
                    <a:pt x="345679" y="104253"/>
                    <a:pt x="345679" y="104157"/>
                    <a:pt x="345679" y="104065"/>
                  </a:cubicBezTo>
                  <a:close/>
                  <a:moveTo>
                    <a:pt x="377453" y="103798"/>
                  </a:moveTo>
                  <a:cubicBezTo>
                    <a:pt x="377519" y="97829"/>
                    <a:pt x="372742" y="92935"/>
                    <a:pt x="366777" y="92852"/>
                  </a:cubicBezTo>
                  <a:cubicBezTo>
                    <a:pt x="360812" y="92789"/>
                    <a:pt x="355917" y="97563"/>
                    <a:pt x="355834" y="103528"/>
                  </a:cubicBezTo>
                  <a:cubicBezTo>
                    <a:pt x="355767" y="109497"/>
                    <a:pt x="360545" y="114391"/>
                    <a:pt x="366510" y="114475"/>
                  </a:cubicBezTo>
                  <a:lnTo>
                    <a:pt x="366643" y="114475"/>
                  </a:lnTo>
                  <a:cubicBezTo>
                    <a:pt x="372604" y="114762"/>
                    <a:pt x="377673" y="110176"/>
                    <a:pt x="377982" y="104219"/>
                  </a:cubicBezTo>
                  <a:cubicBezTo>
                    <a:pt x="377982" y="104165"/>
                    <a:pt x="377982" y="104115"/>
                    <a:pt x="377982" y="104065"/>
                  </a:cubicBezTo>
                  <a:close/>
                  <a:moveTo>
                    <a:pt x="409752" y="103798"/>
                  </a:moveTo>
                  <a:cubicBezTo>
                    <a:pt x="409818" y="97829"/>
                    <a:pt x="405040" y="92935"/>
                    <a:pt x="399076" y="92852"/>
                  </a:cubicBezTo>
                  <a:cubicBezTo>
                    <a:pt x="393111" y="92789"/>
                    <a:pt x="388216" y="97563"/>
                    <a:pt x="388133" y="103528"/>
                  </a:cubicBezTo>
                  <a:cubicBezTo>
                    <a:pt x="388066" y="109497"/>
                    <a:pt x="392844" y="114391"/>
                    <a:pt x="398809" y="114475"/>
                  </a:cubicBezTo>
                  <a:lnTo>
                    <a:pt x="398942" y="114475"/>
                  </a:lnTo>
                  <a:cubicBezTo>
                    <a:pt x="404903" y="114762"/>
                    <a:pt x="409972" y="110176"/>
                    <a:pt x="410281" y="104219"/>
                  </a:cubicBezTo>
                  <a:cubicBezTo>
                    <a:pt x="410281" y="104165"/>
                    <a:pt x="410281" y="104115"/>
                    <a:pt x="410281" y="104065"/>
                  </a:cubicBezTo>
                  <a:close/>
                  <a:moveTo>
                    <a:pt x="358633" y="227388"/>
                  </a:moveTo>
                  <a:cubicBezTo>
                    <a:pt x="358696" y="221423"/>
                    <a:pt x="353922" y="216528"/>
                    <a:pt x="347957" y="216445"/>
                  </a:cubicBezTo>
                  <a:cubicBezTo>
                    <a:pt x="341992" y="216383"/>
                    <a:pt x="337098" y="221156"/>
                    <a:pt x="337014" y="227121"/>
                  </a:cubicBezTo>
                  <a:cubicBezTo>
                    <a:pt x="336952" y="233086"/>
                    <a:pt x="341726" y="237980"/>
                    <a:pt x="347691" y="238064"/>
                  </a:cubicBezTo>
                  <a:lnTo>
                    <a:pt x="347824" y="238064"/>
                  </a:lnTo>
                  <a:cubicBezTo>
                    <a:pt x="353785" y="238351"/>
                    <a:pt x="358854" y="233765"/>
                    <a:pt x="359162" y="227808"/>
                  </a:cubicBezTo>
                  <a:cubicBezTo>
                    <a:pt x="359162" y="227758"/>
                    <a:pt x="359162" y="227704"/>
                    <a:pt x="359162" y="227654"/>
                  </a:cubicBezTo>
                  <a:close/>
                  <a:moveTo>
                    <a:pt x="390932" y="227388"/>
                  </a:moveTo>
                  <a:cubicBezTo>
                    <a:pt x="390995" y="221423"/>
                    <a:pt x="386221" y="216528"/>
                    <a:pt x="380256" y="216445"/>
                  </a:cubicBezTo>
                  <a:cubicBezTo>
                    <a:pt x="374291" y="216383"/>
                    <a:pt x="369397" y="221156"/>
                    <a:pt x="369313" y="227121"/>
                  </a:cubicBezTo>
                  <a:cubicBezTo>
                    <a:pt x="369251" y="233086"/>
                    <a:pt x="374025" y="237980"/>
                    <a:pt x="379989" y="238064"/>
                  </a:cubicBezTo>
                  <a:lnTo>
                    <a:pt x="380123" y="238064"/>
                  </a:lnTo>
                  <a:cubicBezTo>
                    <a:pt x="386083" y="238351"/>
                    <a:pt x="391153" y="233765"/>
                    <a:pt x="391461" y="227808"/>
                  </a:cubicBezTo>
                  <a:cubicBezTo>
                    <a:pt x="391461" y="227758"/>
                    <a:pt x="391461" y="227704"/>
                    <a:pt x="391461" y="227654"/>
                  </a:cubicBezTo>
                  <a:close/>
                  <a:moveTo>
                    <a:pt x="423098" y="227388"/>
                  </a:moveTo>
                  <a:cubicBezTo>
                    <a:pt x="423160" y="221423"/>
                    <a:pt x="418387" y="216528"/>
                    <a:pt x="412422" y="216445"/>
                  </a:cubicBezTo>
                  <a:cubicBezTo>
                    <a:pt x="406457" y="216383"/>
                    <a:pt x="401562" y="221156"/>
                    <a:pt x="401479" y="227121"/>
                  </a:cubicBezTo>
                  <a:cubicBezTo>
                    <a:pt x="401417" y="233086"/>
                    <a:pt x="406190" y="237980"/>
                    <a:pt x="412155" y="238064"/>
                  </a:cubicBezTo>
                  <a:lnTo>
                    <a:pt x="412422" y="238064"/>
                  </a:lnTo>
                  <a:cubicBezTo>
                    <a:pt x="418312" y="238359"/>
                    <a:pt x="423327" y="233827"/>
                    <a:pt x="423623" y="227937"/>
                  </a:cubicBezTo>
                  <a:cubicBezTo>
                    <a:pt x="423623" y="227937"/>
                    <a:pt x="423623" y="227937"/>
                    <a:pt x="423623" y="227937"/>
                  </a:cubicBezTo>
                  <a:cubicBezTo>
                    <a:pt x="423623" y="227842"/>
                    <a:pt x="423623" y="227750"/>
                    <a:pt x="423623" y="227654"/>
                  </a:cubicBezTo>
                  <a:close/>
                  <a:moveTo>
                    <a:pt x="455397" y="227388"/>
                  </a:moveTo>
                  <a:cubicBezTo>
                    <a:pt x="455459" y="221423"/>
                    <a:pt x="450686" y="216528"/>
                    <a:pt x="444721" y="216445"/>
                  </a:cubicBezTo>
                  <a:cubicBezTo>
                    <a:pt x="438756" y="216383"/>
                    <a:pt x="433861" y="221156"/>
                    <a:pt x="433778" y="227121"/>
                  </a:cubicBezTo>
                  <a:cubicBezTo>
                    <a:pt x="433716" y="233086"/>
                    <a:pt x="438489" y="237980"/>
                    <a:pt x="444454" y="238064"/>
                  </a:cubicBezTo>
                  <a:lnTo>
                    <a:pt x="444587" y="238064"/>
                  </a:lnTo>
                  <a:cubicBezTo>
                    <a:pt x="450548" y="238351"/>
                    <a:pt x="455617" y="233765"/>
                    <a:pt x="455926" y="227808"/>
                  </a:cubicBezTo>
                  <a:cubicBezTo>
                    <a:pt x="455926" y="227758"/>
                    <a:pt x="455926" y="227704"/>
                    <a:pt x="455926" y="227654"/>
                  </a:cubicBezTo>
                  <a:close/>
                  <a:moveTo>
                    <a:pt x="487562" y="227388"/>
                  </a:moveTo>
                  <a:cubicBezTo>
                    <a:pt x="487625" y="221423"/>
                    <a:pt x="482851" y="216528"/>
                    <a:pt x="476886" y="216445"/>
                  </a:cubicBezTo>
                  <a:cubicBezTo>
                    <a:pt x="470921" y="216383"/>
                    <a:pt x="466027" y="221156"/>
                    <a:pt x="465944" y="227121"/>
                  </a:cubicBezTo>
                  <a:cubicBezTo>
                    <a:pt x="465881" y="233086"/>
                    <a:pt x="470655" y="237980"/>
                    <a:pt x="476620" y="238064"/>
                  </a:cubicBezTo>
                  <a:lnTo>
                    <a:pt x="476886" y="238064"/>
                  </a:lnTo>
                  <a:cubicBezTo>
                    <a:pt x="482776" y="238359"/>
                    <a:pt x="487791" y="233827"/>
                    <a:pt x="488087" y="227937"/>
                  </a:cubicBezTo>
                  <a:cubicBezTo>
                    <a:pt x="488087" y="227937"/>
                    <a:pt x="488087" y="227937"/>
                    <a:pt x="488087" y="227937"/>
                  </a:cubicBezTo>
                  <a:cubicBezTo>
                    <a:pt x="488087" y="227842"/>
                    <a:pt x="488087" y="227750"/>
                    <a:pt x="488087" y="227654"/>
                  </a:cubicBezTo>
                  <a:close/>
                  <a:moveTo>
                    <a:pt x="519861" y="227388"/>
                  </a:moveTo>
                  <a:cubicBezTo>
                    <a:pt x="519924" y="221423"/>
                    <a:pt x="515150" y="216528"/>
                    <a:pt x="509185" y="216445"/>
                  </a:cubicBezTo>
                  <a:cubicBezTo>
                    <a:pt x="503220" y="216383"/>
                    <a:pt x="498326" y="221156"/>
                    <a:pt x="498243" y="227121"/>
                  </a:cubicBezTo>
                  <a:cubicBezTo>
                    <a:pt x="498180" y="233086"/>
                    <a:pt x="502954" y="237980"/>
                    <a:pt x="508919" y="238064"/>
                  </a:cubicBezTo>
                  <a:lnTo>
                    <a:pt x="509052" y="238064"/>
                  </a:lnTo>
                  <a:cubicBezTo>
                    <a:pt x="515013" y="238351"/>
                    <a:pt x="520082" y="233765"/>
                    <a:pt x="520390" y="227808"/>
                  </a:cubicBezTo>
                  <a:cubicBezTo>
                    <a:pt x="520390" y="227758"/>
                    <a:pt x="520390" y="227704"/>
                    <a:pt x="520390" y="227654"/>
                  </a:cubicBezTo>
                  <a:close/>
                  <a:moveTo>
                    <a:pt x="358633" y="316008"/>
                  </a:moveTo>
                  <a:cubicBezTo>
                    <a:pt x="358633" y="310026"/>
                    <a:pt x="353785" y="305178"/>
                    <a:pt x="347803" y="305178"/>
                  </a:cubicBezTo>
                  <a:cubicBezTo>
                    <a:pt x="341821" y="305178"/>
                    <a:pt x="336973" y="310026"/>
                    <a:pt x="336973" y="316008"/>
                  </a:cubicBezTo>
                  <a:cubicBezTo>
                    <a:pt x="336973" y="321989"/>
                    <a:pt x="341821" y="326838"/>
                    <a:pt x="347803" y="326838"/>
                  </a:cubicBezTo>
                  <a:lnTo>
                    <a:pt x="347803" y="326838"/>
                  </a:lnTo>
                  <a:cubicBezTo>
                    <a:pt x="353689" y="327204"/>
                    <a:pt x="358758" y="322735"/>
                    <a:pt x="359125" y="316849"/>
                  </a:cubicBezTo>
                  <a:cubicBezTo>
                    <a:pt x="359125" y="316845"/>
                    <a:pt x="359125" y="316845"/>
                    <a:pt x="359125" y="316841"/>
                  </a:cubicBezTo>
                  <a:cubicBezTo>
                    <a:pt x="359125" y="316653"/>
                    <a:pt x="359125" y="316470"/>
                    <a:pt x="359125" y="316283"/>
                  </a:cubicBezTo>
                  <a:close/>
                  <a:moveTo>
                    <a:pt x="390932" y="316008"/>
                  </a:moveTo>
                  <a:cubicBezTo>
                    <a:pt x="390932" y="310026"/>
                    <a:pt x="386083" y="305178"/>
                    <a:pt x="380102" y="305178"/>
                  </a:cubicBezTo>
                  <a:cubicBezTo>
                    <a:pt x="374129" y="305190"/>
                    <a:pt x="369293" y="310035"/>
                    <a:pt x="369293" y="316008"/>
                  </a:cubicBezTo>
                  <a:cubicBezTo>
                    <a:pt x="369293" y="321981"/>
                    <a:pt x="374129" y="326825"/>
                    <a:pt x="380102" y="326838"/>
                  </a:cubicBezTo>
                  <a:lnTo>
                    <a:pt x="380102" y="326838"/>
                  </a:lnTo>
                  <a:cubicBezTo>
                    <a:pt x="385988" y="327204"/>
                    <a:pt x="391057" y="322735"/>
                    <a:pt x="391424" y="316849"/>
                  </a:cubicBezTo>
                  <a:cubicBezTo>
                    <a:pt x="391424" y="316845"/>
                    <a:pt x="391424" y="316845"/>
                    <a:pt x="391424" y="316841"/>
                  </a:cubicBezTo>
                  <a:cubicBezTo>
                    <a:pt x="391424" y="316653"/>
                    <a:pt x="391424" y="316470"/>
                    <a:pt x="391424" y="316283"/>
                  </a:cubicBezTo>
                  <a:close/>
                  <a:moveTo>
                    <a:pt x="423098" y="316008"/>
                  </a:moveTo>
                  <a:cubicBezTo>
                    <a:pt x="423098" y="310026"/>
                    <a:pt x="418249" y="305178"/>
                    <a:pt x="412268" y="305178"/>
                  </a:cubicBezTo>
                  <a:cubicBezTo>
                    <a:pt x="406286" y="305178"/>
                    <a:pt x="401437" y="310026"/>
                    <a:pt x="401437" y="316008"/>
                  </a:cubicBezTo>
                  <a:cubicBezTo>
                    <a:pt x="401437" y="321989"/>
                    <a:pt x="406286" y="326838"/>
                    <a:pt x="412268" y="326838"/>
                  </a:cubicBezTo>
                  <a:lnTo>
                    <a:pt x="412401" y="326838"/>
                  </a:lnTo>
                  <a:cubicBezTo>
                    <a:pt x="418291" y="327129"/>
                    <a:pt x="423302" y="322597"/>
                    <a:pt x="423598" y="316708"/>
                  </a:cubicBezTo>
                  <a:cubicBezTo>
                    <a:pt x="423598" y="316570"/>
                    <a:pt x="423598" y="316428"/>
                    <a:pt x="423598" y="316291"/>
                  </a:cubicBezTo>
                  <a:close/>
                  <a:moveTo>
                    <a:pt x="455397" y="316008"/>
                  </a:moveTo>
                  <a:cubicBezTo>
                    <a:pt x="455397" y="310026"/>
                    <a:pt x="450548" y="305178"/>
                    <a:pt x="444567" y="305178"/>
                  </a:cubicBezTo>
                  <a:cubicBezTo>
                    <a:pt x="438593" y="305190"/>
                    <a:pt x="433757" y="310035"/>
                    <a:pt x="433757" y="316008"/>
                  </a:cubicBezTo>
                  <a:cubicBezTo>
                    <a:pt x="433757" y="321981"/>
                    <a:pt x="438593" y="326825"/>
                    <a:pt x="444567" y="326838"/>
                  </a:cubicBezTo>
                  <a:lnTo>
                    <a:pt x="444567" y="326838"/>
                  </a:lnTo>
                  <a:cubicBezTo>
                    <a:pt x="450452" y="327204"/>
                    <a:pt x="455522" y="322735"/>
                    <a:pt x="455888" y="316849"/>
                  </a:cubicBezTo>
                  <a:cubicBezTo>
                    <a:pt x="455888" y="316845"/>
                    <a:pt x="455888" y="316845"/>
                    <a:pt x="455888" y="316841"/>
                  </a:cubicBezTo>
                  <a:cubicBezTo>
                    <a:pt x="455888" y="316653"/>
                    <a:pt x="455888" y="316470"/>
                    <a:pt x="455888" y="316283"/>
                  </a:cubicBezTo>
                  <a:close/>
                  <a:moveTo>
                    <a:pt x="487562" y="316008"/>
                  </a:moveTo>
                  <a:cubicBezTo>
                    <a:pt x="487562" y="310026"/>
                    <a:pt x="482714" y="305178"/>
                    <a:pt x="476732" y="305178"/>
                  </a:cubicBezTo>
                  <a:cubicBezTo>
                    <a:pt x="470763" y="305165"/>
                    <a:pt x="465914" y="309989"/>
                    <a:pt x="465902" y="315958"/>
                  </a:cubicBezTo>
                  <a:cubicBezTo>
                    <a:pt x="465902" y="315974"/>
                    <a:pt x="465902" y="315991"/>
                    <a:pt x="465902" y="316008"/>
                  </a:cubicBezTo>
                  <a:cubicBezTo>
                    <a:pt x="465902" y="321989"/>
                    <a:pt x="470751" y="326838"/>
                    <a:pt x="476732" y="326838"/>
                  </a:cubicBezTo>
                  <a:lnTo>
                    <a:pt x="476865" y="326838"/>
                  </a:lnTo>
                  <a:cubicBezTo>
                    <a:pt x="482755" y="327129"/>
                    <a:pt x="487766" y="322597"/>
                    <a:pt x="488062" y="316708"/>
                  </a:cubicBezTo>
                  <a:cubicBezTo>
                    <a:pt x="488062" y="316570"/>
                    <a:pt x="488062" y="316428"/>
                    <a:pt x="488062" y="316291"/>
                  </a:cubicBezTo>
                  <a:close/>
                  <a:moveTo>
                    <a:pt x="519861" y="316008"/>
                  </a:moveTo>
                  <a:cubicBezTo>
                    <a:pt x="519861" y="310026"/>
                    <a:pt x="515013" y="305178"/>
                    <a:pt x="509031" y="305178"/>
                  </a:cubicBezTo>
                  <a:cubicBezTo>
                    <a:pt x="503058" y="305190"/>
                    <a:pt x="498222" y="310035"/>
                    <a:pt x="498222" y="316008"/>
                  </a:cubicBezTo>
                  <a:cubicBezTo>
                    <a:pt x="498222" y="321981"/>
                    <a:pt x="503058" y="326825"/>
                    <a:pt x="509031" y="326838"/>
                  </a:cubicBezTo>
                  <a:lnTo>
                    <a:pt x="509031" y="326838"/>
                  </a:lnTo>
                  <a:cubicBezTo>
                    <a:pt x="514917" y="327204"/>
                    <a:pt x="519986" y="322735"/>
                    <a:pt x="520353" y="316849"/>
                  </a:cubicBezTo>
                  <a:cubicBezTo>
                    <a:pt x="520353" y="316845"/>
                    <a:pt x="520353" y="316845"/>
                    <a:pt x="520353" y="316841"/>
                  </a:cubicBezTo>
                  <a:cubicBezTo>
                    <a:pt x="520353" y="316653"/>
                    <a:pt x="520353" y="316470"/>
                    <a:pt x="520353" y="316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6558043" y="1140084"/>
              <a:ext cx="299097" cy="187817"/>
            </a:xfrm>
            <a:custGeom>
              <a:avLst/>
              <a:gdLst/>
              <a:ahLst/>
              <a:cxnLst/>
              <a:rect l="l" t="t" r="r" b="b"/>
              <a:pathLst>
                <a:path w="511277" h="321054" extrusionOk="0">
                  <a:moveTo>
                    <a:pt x="55064" y="26787"/>
                  </a:moveTo>
                  <a:lnTo>
                    <a:pt x="17429" y="26787"/>
                  </a:lnTo>
                  <a:cubicBezTo>
                    <a:pt x="12306" y="26170"/>
                    <a:pt x="8653" y="21517"/>
                    <a:pt x="9265" y="16394"/>
                  </a:cubicBezTo>
                  <a:cubicBezTo>
                    <a:pt x="9782" y="12120"/>
                    <a:pt x="13156" y="8750"/>
                    <a:pt x="17429" y="8234"/>
                  </a:cubicBezTo>
                  <a:lnTo>
                    <a:pt x="55064" y="8234"/>
                  </a:lnTo>
                  <a:cubicBezTo>
                    <a:pt x="60188" y="7609"/>
                    <a:pt x="64849" y="11254"/>
                    <a:pt x="65478" y="16377"/>
                  </a:cubicBezTo>
                  <a:cubicBezTo>
                    <a:pt x="65478" y="16386"/>
                    <a:pt x="65478" y="16390"/>
                    <a:pt x="65478" y="16394"/>
                  </a:cubicBezTo>
                  <a:cubicBezTo>
                    <a:pt x="66090" y="21517"/>
                    <a:pt x="62437" y="26170"/>
                    <a:pt x="57314" y="26787"/>
                  </a:cubicBezTo>
                  <a:cubicBezTo>
                    <a:pt x="56568" y="26874"/>
                    <a:pt x="55810" y="26874"/>
                    <a:pt x="55064" y="26787"/>
                  </a:cubicBezTo>
                  <a:close/>
                  <a:moveTo>
                    <a:pt x="64407" y="60419"/>
                  </a:moveTo>
                  <a:cubicBezTo>
                    <a:pt x="64411" y="55333"/>
                    <a:pt x="60292" y="51213"/>
                    <a:pt x="55206" y="51209"/>
                  </a:cubicBezTo>
                  <a:cubicBezTo>
                    <a:pt x="55206" y="51209"/>
                    <a:pt x="55202" y="51209"/>
                    <a:pt x="55202" y="51209"/>
                  </a:cubicBezTo>
                  <a:lnTo>
                    <a:pt x="17429" y="51209"/>
                  </a:lnTo>
                  <a:cubicBezTo>
                    <a:pt x="12306" y="51821"/>
                    <a:pt x="8653" y="56474"/>
                    <a:pt x="9265" y="61598"/>
                  </a:cubicBezTo>
                  <a:cubicBezTo>
                    <a:pt x="9782" y="65876"/>
                    <a:pt x="13151" y="69245"/>
                    <a:pt x="17429" y="69758"/>
                  </a:cubicBezTo>
                  <a:lnTo>
                    <a:pt x="55064" y="69758"/>
                  </a:lnTo>
                  <a:cubicBezTo>
                    <a:pt x="60017" y="69479"/>
                    <a:pt x="63882" y="65376"/>
                    <a:pt x="63874" y="60414"/>
                  </a:cubicBezTo>
                  <a:close/>
                  <a:moveTo>
                    <a:pt x="64407" y="103398"/>
                  </a:moveTo>
                  <a:cubicBezTo>
                    <a:pt x="64411" y="98312"/>
                    <a:pt x="60292" y="94192"/>
                    <a:pt x="55206" y="94188"/>
                  </a:cubicBezTo>
                  <a:cubicBezTo>
                    <a:pt x="55206" y="94188"/>
                    <a:pt x="55202" y="94188"/>
                    <a:pt x="55202" y="94188"/>
                  </a:cubicBezTo>
                  <a:lnTo>
                    <a:pt x="17429" y="94188"/>
                  </a:lnTo>
                  <a:cubicBezTo>
                    <a:pt x="12306" y="94804"/>
                    <a:pt x="8653" y="99453"/>
                    <a:pt x="9265" y="104577"/>
                  </a:cubicBezTo>
                  <a:cubicBezTo>
                    <a:pt x="9782" y="108855"/>
                    <a:pt x="13151" y="112224"/>
                    <a:pt x="17429" y="112741"/>
                  </a:cubicBezTo>
                  <a:lnTo>
                    <a:pt x="55064" y="112741"/>
                  </a:lnTo>
                  <a:cubicBezTo>
                    <a:pt x="60017" y="112458"/>
                    <a:pt x="63882" y="108355"/>
                    <a:pt x="63874" y="103398"/>
                  </a:cubicBezTo>
                  <a:close/>
                  <a:moveTo>
                    <a:pt x="64407" y="146373"/>
                  </a:moveTo>
                  <a:cubicBezTo>
                    <a:pt x="64411" y="141287"/>
                    <a:pt x="60292" y="137167"/>
                    <a:pt x="55206" y="137163"/>
                  </a:cubicBezTo>
                  <a:cubicBezTo>
                    <a:pt x="55206" y="137163"/>
                    <a:pt x="55202" y="137163"/>
                    <a:pt x="55202" y="137163"/>
                  </a:cubicBezTo>
                  <a:lnTo>
                    <a:pt x="17429" y="137163"/>
                  </a:lnTo>
                  <a:cubicBezTo>
                    <a:pt x="12306" y="137779"/>
                    <a:pt x="8653" y="142432"/>
                    <a:pt x="9265" y="147556"/>
                  </a:cubicBezTo>
                  <a:cubicBezTo>
                    <a:pt x="9782" y="151834"/>
                    <a:pt x="13151" y="155204"/>
                    <a:pt x="17429" y="155716"/>
                  </a:cubicBezTo>
                  <a:lnTo>
                    <a:pt x="55064" y="155716"/>
                  </a:lnTo>
                  <a:cubicBezTo>
                    <a:pt x="60017" y="155433"/>
                    <a:pt x="63882" y="151330"/>
                    <a:pt x="63874" y="146373"/>
                  </a:cubicBezTo>
                  <a:close/>
                  <a:moveTo>
                    <a:pt x="64407" y="189348"/>
                  </a:moveTo>
                  <a:cubicBezTo>
                    <a:pt x="64411" y="184262"/>
                    <a:pt x="60292" y="180142"/>
                    <a:pt x="55206" y="180138"/>
                  </a:cubicBezTo>
                  <a:cubicBezTo>
                    <a:pt x="55206" y="180138"/>
                    <a:pt x="55202" y="180138"/>
                    <a:pt x="55202" y="180138"/>
                  </a:cubicBezTo>
                  <a:lnTo>
                    <a:pt x="17429" y="180138"/>
                  </a:lnTo>
                  <a:cubicBezTo>
                    <a:pt x="12306" y="180754"/>
                    <a:pt x="8653" y="185407"/>
                    <a:pt x="9265" y="190531"/>
                  </a:cubicBezTo>
                  <a:cubicBezTo>
                    <a:pt x="9782" y="194809"/>
                    <a:pt x="13151" y="198179"/>
                    <a:pt x="17429" y="198691"/>
                  </a:cubicBezTo>
                  <a:lnTo>
                    <a:pt x="55064" y="198691"/>
                  </a:lnTo>
                  <a:cubicBezTo>
                    <a:pt x="60017" y="198412"/>
                    <a:pt x="63882" y="194309"/>
                    <a:pt x="63874" y="189348"/>
                  </a:cubicBezTo>
                  <a:close/>
                  <a:moveTo>
                    <a:pt x="63874" y="232727"/>
                  </a:moveTo>
                  <a:cubicBezTo>
                    <a:pt x="63874" y="227566"/>
                    <a:pt x="59692" y="223384"/>
                    <a:pt x="54531" y="223384"/>
                  </a:cubicBezTo>
                  <a:lnTo>
                    <a:pt x="16892" y="223384"/>
                  </a:lnTo>
                  <a:cubicBezTo>
                    <a:pt x="11768" y="224000"/>
                    <a:pt x="8119" y="228649"/>
                    <a:pt x="8732" y="233772"/>
                  </a:cubicBezTo>
                  <a:cubicBezTo>
                    <a:pt x="9248" y="238050"/>
                    <a:pt x="12618" y="241420"/>
                    <a:pt x="16892" y="241937"/>
                  </a:cubicBezTo>
                  <a:lnTo>
                    <a:pt x="54531" y="241937"/>
                  </a:lnTo>
                  <a:cubicBezTo>
                    <a:pt x="59617" y="242008"/>
                    <a:pt x="63799" y="237946"/>
                    <a:pt x="63874" y="232860"/>
                  </a:cubicBezTo>
                  <a:close/>
                  <a:moveTo>
                    <a:pt x="63874" y="275702"/>
                  </a:moveTo>
                  <a:cubicBezTo>
                    <a:pt x="63874" y="270541"/>
                    <a:pt x="59692" y="266359"/>
                    <a:pt x="54531" y="266359"/>
                  </a:cubicBezTo>
                  <a:lnTo>
                    <a:pt x="16892" y="266359"/>
                  </a:lnTo>
                  <a:cubicBezTo>
                    <a:pt x="11768" y="266975"/>
                    <a:pt x="8119" y="271628"/>
                    <a:pt x="8732" y="276752"/>
                  </a:cubicBezTo>
                  <a:cubicBezTo>
                    <a:pt x="9248" y="281025"/>
                    <a:pt x="12618" y="284395"/>
                    <a:pt x="16892" y="284912"/>
                  </a:cubicBezTo>
                  <a:lnTo>
                    <a:pt x="54531" y="284912"/>
                  </a:lnTo>
                  <a:cubicBezTo>
                    <a:pt x="59617" y="284987"/>
                    <a:pt x="63803" y="280925"/>
                    <a:pt x="63878" y="275844"/>
                  </a:cubicBezTo>
                  <a:cubicBezTo>
                    <a:pt x="63878" y="275839"/>
                    <a:pt x="63878" y="275839"/>
                    <a:pt x="63878" y="275839"/>
                  </a:cubicBezTo>
                  <a:cubicBezTo>
                    <a:pt x="63878" y="275706"/>
                    <a:pt x="63878" y="275569"/>
                    <a:pt x="63878" y="275423"/>
                  </a:cubicBezTo>
                  <a:close/>
                  <a:moveTo>
                    <a:pt x="63874" y="318677"/>
                  </a:moveTo>
                  <a:cubicBezTo>
                    <a:pt x="63874" y="313520"/>
                    <a:pt x="59692" y="309338"/>
                    <a:pt x="54535" y="309338"/>
                  </a:cubicBezTo>
                  <a:cubicBezTo>
                    <a:pt x="54535" y="309338"/>
                    <a:pt x="54531" y="309338"/>
                    <a:pt x="54531" y="309338"/>
                  </a:cubicBezTo>
                  <a:lnTo>
                    <a:pt x="16892" y="309338"/>
                  </a:lnTo>
                  <a:cubicBezTo>
                    <a:pt x="11773" y="309950"/>
                    <a:pt x="8115" y="314603"/>
                    <a:pt x="8732" y="319722"/>
                  </a:cubicBezTo>
                  <a:cubicBezTo>
                    <a:pt x="8732" y="319722"/>
                    <a:pt x="8732" y="319727"/>
                    <a:pt x="8732" y="319727"/>
                  </a:cubicBezTo>
                  <a:cubicBezTo>
                    <a:pt x="9244" y="324000"/>
                    <a:pt x="12618" y="327374"/>
                    <a:pt x="16892" y="327887"/>
                  </a:cubicBezTo>
                  <a:lnTo>
                    <a:pt x="54531" y="327887"/>
                  </a:lnTo>
                  <a:cubicBezTo>
                    <a:pt x="59617" y="327962"/>
                    <a:pt x="63799" y="323905"/>
                    <a:pt x="63878" y="318819"/>
                  </a:cubicBezTo>
                  <a:cubicBezTo>
                    <a:pt x="63878" y="318681"/>
                    <a:pt x="63878" y="318548"/>
                    <a:pt x="63878" y="318402"/>
                  </a:cubicBezTo>
                  <a:close/>
                  <a:moveTo>
                    <a:pt x="204571" y="17710"/>
                  </a:moveTo>
                  <a:cubicBezTo>
                    <a:pt x="204571" y="12624"/>
                    <a:pt x="200447" y="8500"/>
                    <a:pt x="195361" y="8500"/>
                  </a:cubicBezTo>
                  <a:lnTo>
                    <a:pt x="96594" y="8500"/>
                  </a:lnTo>
                  <a:cubicBezTo>
                    <a:pt x="91474" y="7884"/>
                    <a:pt x="86822" y="11537"/>
                    <a:pt x="86205" y="16656"/>
                  </a:cubicBezTo>
                  <a:cubicBezTo>
                    <a:pt x="86205" y="16660"/>
                    <a:pt x="86205" y="16660"/>
                    <a:pt x="86205" y="16665"/>
                  </a:cubicBezTo>
                  <a:cubicBezTo>
                    <a:pt x="85593" y="21788"/>
                    <a:pt x="89246" y="26437"/>
                    <a:pt x="94365" y="27053"/>
                  </a:cubicBezTo>
                  <a:cubicBezTo>
                    <a:pt x="95107" y="27141"/>
                    <a:pt x="95852" y="27141"/>
                    <a:pt x="96594" y="27053"/>
                  </a:cubicBezTo>
                  <a:lnTo>
                    <a:pt x="195361" y="27053"/>
                  </a:lnTo>
                  <a:cubicBezTo>
                    <a:pt x="200439" y="27353"/>
                    <a:pt x="204796" y="23479"/>
                    <a:pt x="205096" y="18402"/>
                  </a:cubicBezTo>
                  <a:cubicBezTo>
                    <a:pt x="205112" y="18081"/>
                    <a:pt x="205112" y="17764"/>
                    <a:pt x="205096" y="17444"/>
                  </a:cubicBezTo>
                  <a:close/>
                  <a:moveTo>
                    <a:pt x="204571" y="60685"/>
                  </a:moveTo>
                  <a:cubicBezTo>
                    <a:pt x="204571" y="55599"/>
                    <a:pt x="200451" y="51480"/>
                    <a:pt x="195365" y="51480"/>
                  </a:cubicBezTo>
                  <a:cubicBezTo>
                    <a:pt x="195365" y="51480"/>
                    <a:pt x="195361" y="51480"/>
                    <a:pt x="195361" y="51480"/>
                  </a:cubicBezTo>
                  <a:lnTo>
                    <a:pt x="96594" y="51480"/>
                  </a:lnTo>
                  <a:cubicBezTo>
                    <a:pt x="91474" y="50863"/>
                    <a:pt x="86826" y="54508"/>
                    <a:pt x="86205" y="59627"/>
                  </a:cubicBezTo>
                  <a:cubicBezTo>
                    <a:pt x="86205" y="59631"/>
                    <a:pt x="86205" y="59635"/>
                    <a:pt x="86205" y="59640"/>
                  </a:cubicBezTo>
                  <a:cubicBezTo>
                    <a:pt x="85589" y="64759"/>
                    <a:pt x="89233" y="69408"/>
                    <a:pt x="94353" y="70028"/>
                  </a:cubicBezTo>
                  <a:cubicBezTo>
                    <a:pt x="94357" y="70028"/>
                    <a:pt x="94361" y="70028"/>
                    <a:pt x="94365" y="70028"/>
                  </a:cubicBezTo>
                  <a:cubicBezTo>
                    <a:pt x="95107" y="70120"/>
                    <a:pt x="95852" y="70120"/>
                    <a:pt x="96594" y="70028"/>
                  </a:cubicBezTo>
                  <a:lnTo>
                    <a:pt x="195361" y="70028"/>
                  </a:lnTo>
                  <a:cubicBezTo>
                    <a:pt x="200434" y="70328"/>
                    <a:pt x="204796" y="66459"/>
                    <a:pt x="205096" y="61385"/>
                  </a:cubicBezTo>
                  <a:cubicBezTo>
                    <a:pt x="205096" y="61381"/>
                    <a:pt x="205096" y="61381"/>
                    <a:pt x="205096" y="61381"/>
                  </a:cubicBezTo>
                  <a:cubicBezTo>
                    <a:pt x="205112" y="61060"/>
                    <a:pt x="205112" y="60739"/>
                    <a:pt x="205096" y="60419"/>
                  </a:cubicBezTo>
                  <a:close/>
                  <a:moveTo>
                    <a:pt x="204571" y="103664"/>
                  </a:moveTo>
                  <a:cubicBezTo>
                    <a:pt x="204571" y="98578"/>
                    <a:pt x="200447" y="94455"/>
                    <a:pt x="195361" y="94455"/>
                  </a:cubicBezTo>
                  <a:lnTo>
                    <a:pt x="96594" y="94455"/>
                  </a:lnTo>
                  <a:cubicBezTo>
                    <a:pt x="91474" y="93838"/>
                    <a:pt x="86826" y="97483"/>
                    <a:pt x="86205" y="102602"/>
                  </a:cubicBezTo>
                  <a:cubicBezTo>
                    <a:pt x="86205" y="102606"/>
                    <a:pt x="86205" y="102611"/>
                    <a:pt x="86205" y="102615"/>
                  </a:cubicBezTo>
                  <a:cubicBezTo>
                    <a:pt x="85576" y="107738"/>
                    <a:pt x="89221" y="112399"/>
                    <a:pt x="94340" y="113024"/>
                  </a:cubicBezTo>
                  <a:cubicBezTo>
                    <a:pt x="94349" y="113028"/>
                    <a:pt x="94357" y="113028"/>
                    <a:pt x="94365" y="113028"/>
                  </a:cubicBezTo>
                  <a:cubicBezTo>
                    <a:pt x="95107" y="113116"/>
                    <a:pt x="95852" y="113116"/>
                    <a:pt x="96594" y="113028"/>
                  </a:cubicBezTo>
                  <a:lnTo>
                    <a:pt x="195361" y="113028"/>
                  </a:lnTo>
                  <a:cubicBezTo>
                    <a:pt x="200439" y="113328"/>
                    <a:pt x="204796" y="109454"/>
                    <a:pt x="205096" y="104377"/>
                  </a:cubicBezTo>
                  <a:cubicBezTo>
                    <a:pt x="205112" y="104056"/>
                    <a:pt x="205112" y="103739"/>
                    <a:pt x="205096" y="103419"/>
                  </a:cubicBezTo>
                  <a:close/>
                  <a:moveTo>
                    <a:pt x="204571" y="146639"/>
                  </a:moveTo>
                  <a:cubicBezTo>
                    <a:pt x="204571" y="141553"/>
                    <a:pt x="200447" y="137430"/>
                    <a:pt x="195361" y="137430"/>
                  </a:cubicBezTo>
                  <a:lnTo>
                    <a:pt x="96594" y="137430"/>
                  </a:lnTo>
                  <a:cubicBezTo>
                    <a:pt x="91474" y="136813"/>
                    <a:pt x="86822" y="140466"/>
                    <a:pt x="86205" y="145586"/>
                  </a:cubicBezTo>
                  <a:cubicBezTo>
                    <a:pt x="86205" y="145590"/>
                    <a:pt x="86205" y="145590"/>
                    <a:pt x="86205" y="145594"/>
                  </a:cubicBezTo>
                  <a:cubicBezTo>
                    <a:pt x="85593" y="150717"/>
                    <a:pt x="89246" y="155366"/>
                    <a:pt x="94365" y="155983"/>
                  </a:cubicBezTo>
                  <a:cubicBezTo>
                    <a:pt x="95107" y="156070"/>
                    <a:pt x="95852" y="156070"/>
                    <a:pt x="96594" y="155983"/>
                  </a:cubicBezTo>
                  <a:lnTo>
                    <a:pt x="195361" y="155983"/>
                  </a:lnTo>
                  <a:cubicBezTo>
                    <a:pt x="200439" y="156282"/>
                    <a:pt x="204796" y="152409"/>
                    <a:pt x="205096" y="147331"/>
                  </a:cubicBezTo>
                  <a:cubicBezTo>
                    <a:pt x="205112" y="147010"/>
                    <a:pt x="205112" y="146694"/>
                    <a:pt x="205096" y="146373"/>
                  </a:cubicBezTo>
                  <a:close/>
                  <a:moveTo>
                    <a:pt x="204571" y="189614"/>
                  </a:moveTo>
                  <a:cubicBezTo>
                    <a:pt x="204571" y="184528"/>
                    <a:pt x="200451" y="180409"/>
                    <a:pt x="195365" y="180409"/>
                  </a:cubicBezTo>
                  <a:cubicBezTo>
                    <a:pt x="195365" y="180409"/>
                    <a:pt x="195361" y="180409"/>
                    <a:pt x="195361" y="180409"/>
                  </a:cubicBezTo>
                  <a:lnTo>
                    <a:pt x="96594" y="180409"/>
                  </a:lnTo>
                  <a:cubicBezTo>
                    <a:pt x="91474" y="179792"/>
                    <a:pt x="86826" y="183437"/>
                    <a:pt x="86205" y="188556"/>
                  </a:cubicBezTo>
                  <a:cubicBezTo>
                    <a:pt x="86205" y="188561"/>
                    <a:pt x="86205" y="188565"/>
                    <a:pt x="86205" y="188569"/>
                  </a:cubicBezTo>
                  <a:cubicBezTo>
                    <a:pt x="85589" y="193688"/>
                    <a:pt x="89233" y="198337"/>
                    <a:pt x="94353" y="198958"/>
                  </a:cubicBezTo>
                  <a:cubicBezTo>
                    <a:pt x="94357" y="198958"/>
                    <a:pt x="94361" y="198958"/>
                    <a:pt x="94365" y="198958"/>
                  </a:cubicBezTo>
                  <a:cubicBezTo>
                    <a:pt x="95107" y="199049"/>
                    <a:pt x="95852" y="199049"/>
                    <a:pt x="96594" y="198958"/>
                  </a:cubicBezTo>
                  <a:lnTo>
                    <a:pt x="195361" y="198958"/>
                  </a:lnTo>
                  <a:cubicBezTo>
                    <a:pt x="200434" y="199258"/>
                    <a:pt x="204796" y="195388"/>
                    <a:pt x="205096" y="190314"/>
                  </a:cubicBezTo>
                  <a:cubicBezTo>
                    <a:pt x="205096" y="190310"/>
                    <a:pt x="205096" y="190310"/>
                    <a:pt x="205096" y="190310"/>
                  </a:cubicBezTo>
                  <a:cubicBezTo>
                    <a:pt x="205112" y="189989"/>
                    <a:pt x="205112" y="189669"/>
                    <a:pt x="205096" y="189348"/>
                  </a:cubicBezTo>
                  <a:close/>
                  <a:moveTo>
                    <a:pt x="323353" y="232727"/>
                  </a:moveTo>
                  <a:cubicBezTo>
                    <a:pt x="323357" y="227570"/>
                    <a:pt x="319175" y="223388"/>
                    <a:pt x="314018" y="223384"/>
                  </a:cubicBezTo>
                  <a:cubicBezTo>
                    <a:pt x="314018" y="223384"/>
                    <a:pt x="314014" y="223384"/>
                    <a:pt x="314014" y="223384"/>
                  </a:cubicBezTo>
                  <a:lnTo>
                    <a:pt x="215359" y="223384"/>
                  </a:lnTo>
                  <a:cubicBezTo>
                    <a:pt x="210236" y="222755"/>
                    <a:pt x="205575" y="226400"/>
                    <a:pt x="204950" y="231519"/>
                  </a:cubicBezTo>
                  <a:cubicBezTo>
                    <a:pt x="204946" y="231527"/>
                    <a:pt x="204946" y="231536"/>
                    <a:pt x="204946" y="231544"/>
                  </a:cubicBezTo>
                  <a:cubicBezTo>
                    <a:pt x="204333" y="236667"/>
                    <a:pt x="207986" y="241320"/>
                    <a:pt x="213110" y="241937"/>
                  </a:cubicBezTo>
                  <a:cubicBezTo>
                    <a:pt x="213851" y="242024"/>
                    <a:pt x="214597" y="242024"/>
                    <a:pt x="215338" y="241937"/>
                  </a:cubicBezTo>
                  <a:lnTo>
                    <a:pt x="313972" y="241937"/>
                  </a:lnTo>
                  <a:cubicBezTo>
                    <a:pt x="319058" y="242008"/>
                    <a:pt x="323236" y="237946"/>
                    <a:pt x="323311" y="232860"/>
                  </a:cubicBezTo>
                  <a:close/>
                  <a:moveTo>
                    <a:pt x="323353" y="275702"/>
                  </a:moveTo>
                  <a:cubicBezTo>
                    <a:pt x="323357" y="270545"/>
                    <a:pt x="319175" y="266363"/>
                    <a:pt x="314018" y="266359"/>
                  </a:cubicBezTo>
                  <a:cubicBezTo>
                    <a:pt x="314018" y="266359"/>
                    <a:pt x="314014" y="266359"/>
                    <a:pt x="314014" y="266359"/>
                  </a:cubicBezTo>
                  <a:lnTo>
                    <a:pt x="215359" y="266359"/>
                  </a:lnTo>
                  <a:cubicBezTo>
                    <a:pt x="210236" y="265734"/>
                    <a:pt x="205575" y="269379"/>
                    <a:pt x="204946" y="274502"/>
                  </a:cubicBezTo>
                  <a:cubicBezTo>
                    <a:pt x="204946" y="274511"/>
                    <a:pt x="204946" y="274515"/>
                    <a:pt x="204946" y="274519"/>
                  </a:cubicBezTo>
                  <a:cubicBezTo>
                    <a:pt x="204333" y="279643"/>
                    <a:pt x="207986" y="284295"/>
                    <a:pt x="213110" y="284912"/>
                  </a:cubicBezTo>
                  <a:cubicBezTo>
                    <a:pt x="213851" y="284999"/>
                    <a:pt x="214597" y="284999"/>
                    <a:pt x="215338" y="284912"/>
                  </a:cubicBezTo>
                  <a:lnTo>
                    <a:pt x="313972" y="284912"/>
                  </a:lnTo>
                  <a:cubicBezTo>
                    <a:pt x="319058" y="284987"/>
                    <a:pt x="323240" y="280925"/>
                    <a:pt x="323315" y="275839"/>
                  </a:cubicBezTo>
                  <a:cubicBezTo>
                    <a:pt x="323315" y="275706"/>
                    <a:pt x="323315" y="275569"/>
                    <a:pt x="323315" y="275423"/>
                  </a:cubicBezTo>
                  <a:close/>
                  <a:moveTo>
                    <a:pt x="323353" y="318677"/>
                  </a:moveTo>
                  <a:cubicBezTo>
                    <a:pt x="323353" y="313520"/>
                    <a:pt x="319171" y="309338"/>
                    <a:pt x="314014" y="309338"/>
                  </a:cubicBezTo>
                  <a:lnTo>
                    <a:pt x="215359" y="309338"/>
                  </a:lnTo>
                  <a:cubicBezTo>
                    <a:pt x="210236" y="308709"/>
                    <a:pt x="205575" y="312354"/>
                    <a:pt x="204950" y="317473"/>
                  </a:cubicBezTo>
                  <a:cubicBezTo>
                    <a:pt x="204946" y="317481"/>
                    <a:pt x="204946" y="317490"/>
                    <a:pt x="204946" y="317498"/>
                  </a:cubicBezTo>
                  <a:cubicBezTo>
                    <a:pt x="204333" y="322622"/>
                    <a:pt x="207986" y="327274"/>
                    <a:pt x="213110" y="327887"/>
                  </a:cubicBezTo>
                  <a:cubicBezTo>
                    <a:pt x="213851" y="327979"/>
                    <a:pt x="214597" y="327979"/>
                    <a:pt x="215338" y="327887"/>
                  </a:cubicBezTo>
                  <a:lnTo>
                    <a:pt x="313972" y="327887"/>
                  </a:lnTo>
                  <a:cubicBezTo>
                    <a:pt x="319054" y="327962"/>
                    <a:pt x="323240" y="323905"/>
                    <a:pt x="323315" y="318819"/>
                  </a:cubicBezTo>
                  <a:cubicBezTo>
                    <a:pt x="323315" y="318819"/>
                    <a:pt x="323315" y="318819"/>
                    <a:pt x="323315" y="318819"/>
                  </a:cubicBezTo>
                  <a:cubicBezTo>
                    <a:pt x="323315" y="318681"/>
                    <a:pt x="323315" y="318548"/>
                    <a:pt x="323315" y="318402"/>
                  </a:cubicBezTo>
                  <a:close/>
                  <a:moveTo>
                    <a:pt x="248612" y="17710"/>
                  </a:moveTo>
                  <a:cubicBezTo>
                    <a:pt x="248600" y="11737"/>
                    <a:pt x="243755" y="6901"/>
                    <a:pt x="237782" y="6901"/>
                  </a:cubicBezTo>
                  <a:cubicBezTo>
                    <a:pt x="231809" y="6901"/>
                    <a:pt x="226964" y="11737"/>
                    <a:pt x="226952" y="17710"/>
                  </a:cubicBezTo>
                  <a:cubicBezTo>
                    <a:pt x="226952" y="23692"/>
                    <a:pt x="231800" y="28540"/>
                    <a:pt x="237782" y="28540"/>
                  </a:cubicBezTo>
                  <a:lnTo>
                    <a:pt x="237782" y="28540"/>
                  </a:lnTo>
                  <a:cubicBezTo>
                    <a:pt x="243676" y="28628"/>
                    <a:pt x="248525" y="23917"/>
                    <a:pt x="248612" y="18019"/>
                  </a:cubicBezTo>
                  <a:cubicBezTo>
                    <a:pt x="248612" y="18014"/>
                    <a:pt x="248612" y="18010"/>
                    <a:pt x="248612" y="18006"/>
                  </a:cubicBezTo>
                  <a:cubicBezTo>
                    <a:pt x="248612" y="17827"/>
                    <a:pt x="248612" y="17644"/>
                    <a:pt x="248612" y="17464"/>
                  </a:cubicBezTo>
                  <a:close/>
                  <a:moveTo>
                    <a:pt x="280778" y="17710"/>
                  </a:moveTo>
                  <a:cubicBezTo>
                    <a:pt x="280765" y="11737"/>
                    <a:pt x="275921" y="6901"/>
                    <a:pt x="269948" y="6901"/>
                  </a:cubicBezTo>
                  <a:cubicBezTo>
                    <a:pt x="263978" y="6888"/>
                    <a:pt x="259130" y="11712"/>
                    <a:pt x="259117" y="17681"/>
                  </a:cubicBezTo>
                  <a:cubicBezTo>
                    <a:pt x="259117" y="17698"/>
                    <a:pt x="259117" y="17714"/>
                    <a:pt x="259117" y="17731"/>
                  </a:cubicBezTo>
                  <a:cubicBezTo>
                    <a:pt x="259130" y="23704"/>
                    <a:pt x="263974" y="28540"/>
                    <a:pt x="269948" y="28540"/>
                  </a:cubicBezTo>
                  <a:lnTo>
                    <a:pt x="270081" y="28540"/>
                  </a:lnTo>
                  <a:cubicBezTo>
                    <a:pt x="275975" y="28549"/>
                    <a:pt x="280757" y="23775"/>
                    <a:pt x="280765" y="17881"/>
                  </a:cubicBezTo>
                  <a:cubicBezTo>
                    <a:pt x="280765" y="17877"/>
                    <a:pt x="280765" y="17877"/>
                    <a:pt x="280765" y="17873"/>
                  </a:cubicBezTo>
                  <a:cubicBezTo>
                    <a:pt x="280765" y="17735"/>
                    <a:pt x="280765" y="17602"/>
                    <a:pt x="280765" y="17456"/>
                  </a:cubicBezTo>
                  <a:close/>
                  <a:moveTo>
                    <a:pt x="313077" y="17710"/>
                  </a:moveTo>
                  <a:cubicBezTo>
                    <a:pt x="313064" y="11737"/>
                    <a:pt x="308220" y="6901"/>
                    <a:pt x="302247" y="6901"/>
                  </a:cubicBezTo>
                  <a:cubicBezTo>
                    <a:pt x="296273" y="6901"/>
                    <a:pt x="291429" y="11737"/>
                    <a:pt x="291416" y="17710"/>
                  </a:cubicBezTo>
                  <a:cubicBezTo>
                    <a:pt x="291404" y="23679"/>
                    <a:pt x="296227" y="28528"/>
                    <a:pt x="302197" y="28540"/>
                  </a:cubicBezTo>
                  <a:cubicBezTo>
                    <a:pt x="302213" y="28540"/>
                    <a:pt x="302230" y="28540"/>
                    <a:pt x="302247" y="28540"/>
                  </a:cubicBezTo>
                  <a:lnTo>
                    <a:pt x="302247" y="28540"/>
                  </a:lnTo>
                  <a:cubicBezTo>
                    <a:pt x="308141" y="28628"/>
                    <a:pt x="312989" y="23917"/>
                    <a:pt x="313077" y="18019"/>
                  </a:cubicBezTo>
                  <a:cubicBezTo>
                    <a:pt x="313077" y="18014"/>
                    <a:pt x="313077" y="18010"/>
                    <a:pt x="313077" y="18006"/>
                  </a:cubicBezTo>
                  <a:cubicBezTo>
                    <a:pt x="313077" y="17827"/>
                    <a:pt x="313077" y="17644"/>
                    <a:pt x="313077" y="17464"/>
                  </a:cubicBezTo>
                  <a:close/>
                  <a:moveTo>
                    <a:pt x="345242" y="17710"/>
                  </a:moveTo>
                  <a:cubicBezTo>
                    <a:pt x="345230" y="11737"/>
                    <a:pt x="340385" y="6901"/>
                    <a:pt x="334412" y="6901"/>
                  </a:cubicBezTo>
                  <a:cubicBezTo>
                    <a:pt x="328443" y="6888"/>
                    <a:pt x="323594" y="11712"/>
                    <a:pt x="323582" y="17681"/>
                  </a:cubicBezTo>
                  <a:cubicBezTo>
                    <a:pt x="323582" y="17698"/>
                    <a:pt x="323582" y="17714"/>
                    <a:pt x="323582" y="17731"/>
                  </a:cubicBezTo>
                  <a:cubicBezTo>
                    <a:pt x="323594" y="23704"/>
                    <a:pt x="328439" y="28540"/>
                    <a:pt x="334412" y="28540"/>
                  </a:cubicBezTo>
                  <a:lnTo>
                    <a:pt x="334545" y="28540"/>
                  </a:lnTo>
                  <a:cubicBezTo>
                    <a:pt x="340440" y="28549"/>
                    <a:pt x="345222" y="23775"/>
                    <a:pt x="345230" y="17881"/>
                  </a:cubicBezTo>
                  <a:cubicBezTo>
                    <a:pt x="345230" y="17877"/>
                    <a:pt x="345230" y="17877"/>
                    <a:pt x="345230" y="17873"/>
                  </a:cubicBezTo>
                  <a:cubicBezTo>
                    <a:pt x="345230" y="17735"/>
                    <a:pt x="345230" y="17602"/>
                    <a:pt x="345230" y="17456"/>
                  </a:cubicBezTo>
                  <a:close/>
                  <a:moveTo>
                    <a:pt x="377541" y="17710"/>
                  </a:moveTo>
                  <a:cubicBezTo>
                    <a:pt x="377529" y="11737"/>
                    <a:pt x="372684" y="6901"/>
                    <a:pt x="366711" y="6901"/>
                  </a:cubicBezTo>
                  <a:cubicBezTo>
                    <a:pt x="360738" y="6901"/>
                    <a:pt x="355893" y="11737"/>
                    <a:pt x="355881" y="17710"/>
                  </a:cubicBezTo>
                  <a:cubicBezTo>
                    <a:pt x="355868" y="23679"/>
                    <a:pt x="360692" y="28528"/>
                    <a:pt x="366661" y="28540"/>
                  </a:cubicBezTo>
                  <a:cubicBezTo>
                    <a:pt x="366678" y="28540"/>
                    <a:pt x="366694" y="28540"/>
                    <a:pt x="366711" y="28540"/>
                  </a:cubicBezTo>
                  <a:lnTo>
                    <a:pt x="366711" y="28540"/>
                  </a:lnTo>
                  <a:cubicBezTo>
                    <a:pt x="372605" y="28628"/>
                    <a:pt x="377454" y="23917"/>
                    <a:pt x="377541" y="18019"/>
                  </a:cubicBezTo>
                  <a:cubicBezTo>
                    <a:pt x="377541" y="18014"/>
                    <a:pt x="377541" y="18010"/>
                    <a:pt x="377541" y="18006"/>
                  </a:cubicBezTo>
                  <a:cubicBezTo>
                    <a:pt x="377541" y="17827"/>
                    <a:pt x="377541" y="17644"/>
                    <a:pt x="377541" y="17464"/>
                  </a:cubicBezTo>
                  <a:close/>
                  <a:moveTo>
                    <a:pt x="409840" y="17710"/>
                  </a:moveTo>
                  <a:cubicBezTo>
                    <a:pt x="409828" y="11737"/>
                    <a:pt x="404983" y="6901"/>
                    <a:pt x="399010" y="6901"/>
                  </a:cubicBezTo>
                  <a:cubicBezTo>
                    <a:pt x="393037" y="6901"/>
                    <a:pt x="388192" y="11737"/>
                    <a:pt x="388180" y="17710"/>
                  </a:cubicBezTo>
                  <a:cubicBezTo>
                    <a:pt x="388167" y="23679"/>
                    <a:pt x="392991" y="28528"/>
                    <a:pt x="398960" y="28540"/>
                  </a:cubicBezTo>
                  <a:cubicBezTo>
                    <a:pt x="398977" y="28540"/>
                    <a:pt x="398993" y="28540"/>
                    <a:pt x="399010" y="28540"/>
                  </a:cubicBezTo>
                  <a:lnTo>
                    <a:pt x="399010" y="28540"/>
                  </a:lnTo>
                  <a:cubicBezTo>
                    <a:pt x="404983" y="28540"/>
                    <a:pt x="409828" y="23708"/>
                    <a:pt x="409840" y="17735"/>
                  </a:cubicBezTo>
                  <a:cubicBezTo>
                    <a:pt x="409840" y="17644"/>
                    <a:pt x="409840" y="17556"/>
                    <a:pt x="409840" y="17464"/>
                  </a:cubicBezTo>
                  <a:close/>
                  <a:moveTo>
                    <a:pt x="248612" y="103664"/>
                  </a:moveTo>
                  <a:cubicBezTo>
                    <a:pt x="248612" y="97683"/>
                    <a:pt x="243764" y="92834"/>
                    <a:pt x="237782" y="92834"/>
                  </a:cubicBezTo>
                  <a:cubicBezTo>
                    <a:pt x="231800" y="92834"/>
                    <a:pt x="226952" y="97683"/>
                    <a:pt x="226952" y="103664"/>
                  </a:cubicBezTo>
                  <a:cubicBezTo>
                    <a:pt x="226964" y="109638"/>
                    <a:pt x="231809" y="114474"/>
                    <a:pt x="237782" y="114474"/>
                  </a:cubicBezTo>
                  <a:lnTo>
                    <a:pt x="237782" y="114474"/>
                  </a:lnTo>
                  <a:cubicBezTo>
                    <a:pt x="243680" y="114557"/>
                    <a:pt x="248529" y="109842"/>
                    <a:pt x="248612" y="103948"/>
                  </a:cubicBezTo>
                  <a:cubicBezTo>
                    <a:pt x="248612" y="103943"/>
                    <a:pt x="248612" y="103943"/>
                    <a:pt x="248612" y="103939"/>
                  </a:cubicBezTo>
                  <a:cubicBezTo>
                    <a:pt x="248612" y="103756"/>
                    <a:pt x="248612" y="103577"/>
                    <a:pt x="248612" y="103398"/>
                  </a:cubicBezTo>
                  <a:close/>
                  <a:moveTo>
                    <a:pt x="280778" y="103664"/>
                  </a:moveTo>
                  <a:cubicBezTo>
                    <a:pt x="280765" y="97691"/>
                    <a:pt x="275921" y="92855"/>
                    <a:pt x="269948" y="92855"/>
                  </a:cubicBezTo>
                  <a:cubicBezTo>
                    <a:pt x="263978" y="92843"/>
                    <a:pt x="259130" y="97666"/>
                    <a:pt x="259117" y="103635"/>
                  </a:cubicBezTo>
                  <a:cubicBezTo>
                    <a:pt x="259117" y="103644"/>
                    <a:pt x="259117" y="103656"/>
                    <a:pt x="259117" y="103664"/>
                  </a:cubicBezTo>
                  <a:cubicBezTo>
                    <a:pt x="259130" y="109638"/>
                    <a:pt x="263974" y="114474"/>
                    <a:pt x="269948" y="114474"/>
                  </a:cubicBezTo>
                  <a:lnTo>
                    <a:pt x="270081" y="114474"/>
                  </a:lnTo>
                  <a:cubicBezTo>
                    <a:pt x="275979" y="114478"/>
                    <a:pt x="280761" y="109704"/>
                    <a:pt x="280765" y="103806"/>
                  </a:cubicBezTo>
                  <a:cubicBezTo>
                    <a:pt x="280765" y="103669"/>
                    <a:pt x="280765" y="103531"/>
                    <a:pt x="280765" y="103389"/>
                  </a:cubicBezTo>
                  <a:close/>
                  <a:moveTo>
                    <a:pt x="313077" y="103664"/>
                  </a:moveTo>
                  <a:cubicBezTo>
                    <a:pt x="313077" y="97683"/>
                    <a:pt x="308228" y="92834"/>
                    <a:pt x="302247" y="92834"/>
                  </a:cubicBezTo>
                  <a:cubicBezTo>
                    <a:pt x="296265" y="92834"/>
                    <a:pt x="291416" y="97683"/>
                    <a:pt x="291416" y="103664"/>
                  </a:cubicBezTo>
                  <a:cubicBezTo>
                    <a:pt x="291429" y="109638"/>
                    <a:pt x="296273" y="114474"/>
                    <a:pt x="302247" y="114474"/>
                  </a:cubicBezTo>
                  <a:lnTo>
                    <a:pt x="302247" y="114474"/>
                  </a:lnTo>
                  <a:cubicBezTo>
                    <a:pt x="308145" y="114557"/>
                    <a:pt x="312993" y="109842"/>
                    <a:pt x="313077" y="103948"/>
                  </a:cubicBezTo>
                  <a:cubicBezTo>
                    <a:pt x="313077" y="103943"/>
                    <a:pt x="313077" y="103943"/>
                    <a:pt x="313077" y="103939"/>
                  </a:cubicBezTo>
                  <a:cubicBezTo>
                    <a:pt x="313077" y="103756"/>
                    <a:pt x="313077" y="103577"/>
                    <a:pt x="313077" y="103398"/>
                  </a:cubicBezTo>
                  <a:close/>
                  <a:moveTo>
                    <a:pt x="345242" y="103664"/>
                  </a:moveTo>
                  <a:cubicBezTo>
                    <a:pt x="345230" y="97691"/>
                    <a:pt x="340385" y="92855"/>
                    <a:pt x="334412" y="92855"/>
                  </a:cubicBezTo>
                  <a:cubicBezTo>
                    <a:pt x="328443" y="92843"/>
                    <a:pt x="323594" y="97666"/>
                    <a:pt x="323582" y="103635"/>
                  </a:cubicBezTo>
                  <a:cubicBezTo>
                    <a:pt x="323582" y="103644"/>
                    <a:pt x="323582" y="103656"/>
                    <a:pt x="323582" y="103664"/>
                  </a:cubicBezTo>
                  <a:cubicBezTo>
                    <a:pt x="323594" y="109638"/>
                    <a:pt x="328439" y="114474"/>
                    <a:pt x="334412" y="114474"/>
                  </a:cubicBezTo>
                  <a:lnTo>
                    <a:pt x="334545" y="114474"/>
                  </a:lnTo>
                  <a:cubicBezTo>
                    <a:pt x="340444" y="114478"/>
                    <a:pt x="345226" y="109704"/>
                    <a:pt x="345230" y="103806"/>
                  </a:cubicBezTo>
                  <a:cubicBezTo>
                    <a:pt x="345230" y="103669"/>
                    <a:pt x="345230" y="103531"/>
                    <a:pt x="345230" y="103389"/>
                  </a:cubicBezTo>
                  <a:close/>
                  <a:moveTo>
                    <a:pt x="377541" y="103664"/>
                  </a:moveTo>
                  <a:cubicBezTo>
                    <a:pt x="377541" y="97683"/>
                    <a:pt x="372693" y="92834"/>
                    <a:pt x="366711" y="92834"/>
                  </a:cubicBezTo>
                  <a:cubicBezTo>
                    <a:pt x="360730" y="92834"/>
                    <a:pt x="355881" y="97683"/>
                    <a:pt x="355881" y="103664"/>
                  </a:cubicBezTo>
                  <a:cubicBezTo>
                    <a:pt x="355893" y="109638"/>
                    <a:pt x="360738" y="114474"/>
                    <a:pt x="366711" y="114474"/>
                  </a:cubicBezTo>
                  <a:lnTo>
                    <a:pt x="366711" y="114474"/>
                  </a:lnTo>
                  <a:cubicBezTo>
                    <a:pt x="372609" y="114557"/>
                    <a:pt x="377458" y="109842"/>
                    <a:pt x="377541" y="103948"/>
                  </a:cubicBezTo>
                  <a:cubicBezTo>
                    <a:pt x="377541" y="103943"/>
                    <a:pt x="377541" y="103943"/>
                    <a:pt x="377541" y="103939"/>
                  </a:cubicBezTo>
                  <a:cubicBezTo>
                    <a:pt x="377541" y="103756"/>
                    <a:pt x="377541" y="103577"/>
                    <a:pt x="377541" y="103398"/>
                  </a:cubicBezTo>
                  <a:close/>
                  <a:moveTo>
                    <a:pt x="409840" y="103664"/>
                  </a:moveTo>
                  <a:cubicBezTo>
                    <a:pt x="409840" y="97683"/>
                    <a:pt x="404992" y="92834"/>
                    <a:pt x="399010" y="92834"/>
                  </a:cubicBezTo>
                  <a:cubicBezTo>
                    <a:pt x="393029" y="92834"/>
                    <a:pt x="388180" y="97683"/>
                    <a:pt x="388180" y="103664"/>
                  </a:cubicBezTo>
                  <a:cubicBezTo>
                    <a:pt x="388192" y="109638"/>
                    <a:pt x="393037" y="114474"/>
                    <a:pt x="399010" y="114474"/>
                  </a:cubicBezTo>
                  <a:lnTo>
                    <a:pt x="399010" y="114474"/>
                  </a:lnTo>
                  <a:cubicBezTo>
                    <a:pt x="404983" y="114474"/>
                    <a:pt x="409828" y="109642"/>
                    <a:pt x="409840" y="103669"/>
                  </a:cubicBezTo>
                  <a:cubicBezTo>
                    <a:pt x="409840" y="103577"/>
                    <a:pt x="409840" y="103485"/>
                    <a:pt x="409840" y="103398"/>
                  </a:cubicBezTo>
                  <a:close/>
                  <a:moveTo>
                    <a:pt x="358693" y="227254"/>
                  </a:moveTo>
                  <a:cubicBezTo>
                    <a:pt x="358680" y="221280"/>
                    <a:pt x="353836" y="216444"/>
                    <a:pt x="347862" y="216444"/>
                  </a:cubicBezTo>
                  <a:cubicBezTo>
                    <a:pt x="341889" y="216444"/>
                    <a:pt x="337045" y="221280"/>
                    <a:pt x="337032" y="227254"/>
                  </a:cubicBezTo>
                  <a:cubicBezTo>
                    <a:pt x="337045" y="233227"/>
                    <a:pt x="341889" y="238063"/>
                    <a:pt x="347862" y="238063"/>
                  </a:cubicBezTo>
                  <a:lnTo>
                    <a:pt x="347862" y="238063"/>
                  </a:lnTo>
                  <a:cubicBezTo>
                    <a:pt x="353757" y="238150"/>
                    <a:pt x="358605" y="233439"/>
                    <a:pt x="358693" y="227541"/>
                  </a:cubicBezTo>
                  <a:cubicBezTo>
                    <a:pt x="358693" y="227537"/>
                    <a:pt x="358693" y="227533"/>
                    <a:pt x="358693" y="227528"/>
                  </a:cubicBezTo>
                  <a:cubicBezTo>
                    <a:pt x="358693" y="227349"/>
                    <a:pt x="358693" y="227166"/>
                    <a:pt x="358693" y="226987"/>
                  </a:cubicBezTo>
                  <a:close/>
                  <a:moveTo>
                    <a:pt x="390992" y="227254"/>
                  </a:moveTo>
                  <a:cubicBezTo>
                    <a:pt x="390979" y="221280"/>
                    <a:pt x="386135" y="216444"/>
                    <a:pt x="380161" y="216444"/>
                  </a:cubicBezTo>
                  <a:cubicBezTo>
                    <a:pt x="374196" y="216457"/>
                    <a:pt x="369365" y="221289"/>
                    <a:pt x="369352" y="227254"/>
                  </a:cubicBezTo>
                  <a:cubicBezTo>
                    <a:pt x="369365" y="233218"/>
                    <a:pt x="374196" y="238050"/>
                    <a:pt x="380161" y="238063"/>
                  </a:cubicBezTo>
                  <a:lnTo>
                    <a:pt x="380161" y="238063"/>
                  </a:lnTo>
                  <a:cubicBezTo>
                    <a:pt x="386055" y="238150"/>
                    <a:pt x="390904" y="233439"/>
                    <a:pt x="390992" y="227541"/>
                  </a:cubicBezTo>
                  <a:cubicBezTo>
                    <a:pt x="390992" y="227537"/>
                    <a:pt x="390992" y="227533"/>
                    <a:pt x="390992" y="227528"/>
                  </a:cubicBezTo>
                  <a:cubicBezTo>
                    <a:pt x="390992" y="227349"/>
                    <a:pt x="390992" y="227166"/>
                    <a:pt x="390992" y="226987"/>
                  </a:cubicBezTo>
                  <a:close/>
                  <a:moveTo>
                    <a:pt x="423157" y="227254"/>
                  </a:moveTo>
                  <a:cubicBezTo>
                    <a:pt x="423145" y="221280"/>
                    <a:pt x="418300" y="216444"/>
                    <a:pt x="412327" y="216444"/>
                  </a:cubicBezTo>
                  <a:cubicBezTo>
                    <a:pt x="406362" y="216457"/>
                    <a:pt x="401530" y="221289"/>
                    <a:pt x="401518" y="227254"/>
                  </a:cubicBezTo>
                  <a:cubicBezTo>
                    <a:pt x="401518" y="233227"/>
                    <a:pt x="406354" y="238071"/>
                    <a:pt x="412327" y="238084"/>
                  </a:cubicBezTo>
                  <a:lnTo>
                    <a:pt x="412460" y="238084"/>
                  </a:lnTo>
                  <a:cubicBezTo>
                    <a:pt x="418354" y="238092"/>
                    <a:pt x="423136" y="233319"/>
                    <a:pt x="423145" y="227424"/>
                  </a:cubicBezTo>
                  <a:cubicBezTo>
                    <a:pt x="423145" y="227420"/>
                    <a:pt x="423145" y="227420"/>
                    <a:pt x="423145" y="227416"/>
                  </a:cubicBezTo>
                  <a:cubicBezTo>
                    <a:pt x="423145" y="227279"/>
                    <a:pt x="423145" y="227145"/>
                    <a:pt x="423145" y="226999"/>
                  </a:cubicBezTo>
                  <a:close/>
                  <a:moveTo>
                    <a:pt x="455456" y="227254"/>
                  </a:moveTo>
                  <a:cubicBezTo>
                    <a:pt x="455444" y="221280"/>
                    <a:pt x="450599" y="216444"/>
                    <a:pt x="444626" y="216444"/>
                  </a:cubicBezTo>
                  <a:cubicBezTo>
                    <a:pt x="438661" y="216457"/>
                    <a:pt x="433829" y="221289"/>
                    <a:pt x="433817" y="227254"/>
                  </a:cubicBezTo>
                  <a:cubicBezTo>
                    <a:pt x="433829" y="233218"/>
                    <a:pt x="438661" y="238050"/>
                    <a:pt x="444626" y="238063"/>
                  </a:cubicBezTo>
                  <a:lnTo>
                    <a:pt x="444626" y="238063"/>
                  </a:lnTo>
                  <a:cubicBezTo>
                    <a:pt x="450520" y="238150"/>
                    <a:pt x="455369" y="233439"/>
                    <a:pt x="455456" y="227541"/>
                  </a:cubicBezTo>
                  <a:cubicBezTo>
                    <a:pt x="455456" y="227537"/>
                    <a:pt x="455456" y="227533"/>
                    <a:pt x="455456" y="227528"/>
                  </a:cubicBezTo>
                  <a:cubicBezTo>
                    <a:pt x="455456" y="227349"/>
                    <a:pt x="455456" y="227166"/>
                    <a:pt x="455456" y="226987"/>
                  </a:cubicBezTo>
                  <a:close/>
                  <a:moveTo>
                    <a:pt x="487622" y="227254"/>
                  </a:moveTo>
                  <a:cubicBezTo>
                    <a:pt x="487609" y="221280"/>
                    <a:pt x="482765" y="216444"/>
                    <a:pt x="476792" y="216444"/>
                  </a:cubicBezTo>
                  <a:cubicBezTo>
                    <a:pt x="470827" y="216457"/>
                    <a:pt x="465995" y="221289"/>
                    <a:pt x="465982" y="227254"/>
                  </a:cubicBezTo>
                  <a:cubicBezTo>
                    <a:pt x="465982" y="233227"/>
                    <a:pt x="470818" y="238071"/>
                    <a:pt x="476792" y="238084"/>
                  </a:cubicBezTo>
                  <a:lnTo>
                    <a:pt x="476925" y="238084"/>
                  </a:lnTo>
                  <a:cubicBezTo>
                    <a:pt x="482819" y="238092"/>
                    <a:pt x="487601" y="233319"/>
                    <a:pt x="487609" y="227424"/>
                  </a:cubicBezTo>
                  <a:cubicBezTo>
                    <a:pt x="487609" y="227420"/>
                    <a:pt x="487609" y="227420"/>
                    <a:pt x="487609" y="227416"/>
                  </a:cubicBezTo>
                  <a:cubicBezTo>
                    <a:pt x="487609" y="227279"/>
                    <a:pt x="487609" y="227145"/>
                    <a:pt x="487609" y="226999"/>
                  </a:cubicBezTo>
                  <a:close/>
                  <a:moveTo>
                    <a:pt x="519921" y="227254"/>
                  </a:moveTo>
                  <a:cubicBezTo>
                    <a:pt x="519908" y="221289"/>
                    <a:pt x="515076" y="216457"/>
                    <a:pt x="509111" y="216444"/>
                  </a:cubicBezTo>
                  <a:cubicBezTo>
                    <a:pt x="503138" y="216444"/>
                    <a:pt x="498294" y="221280"/>
                    <a:pt x="498281" y="227254"/>
                  </a:cubicBezTo>
                  <a:cubicBezTo>
                    <a:pt x="498294" y="233227"/>
                    <a:pt x="503138" y="238063"/>
                    <a:pt x="509111" y="238063"/>
                  </a:cubicBezTo>
                  <a:lnTo>
                    <a:pt x="509111" y="238063"/>
                  </a:lnTo>
                  <a:cubicBezTo>
                    <a:pt x="515006" y="238150"/>
                    <a:pt x="519854" y="233439"/>
                    <a:pt x="519942" y="227541"/>
                  </a:cubicBezTo>
                  <a:cubicBezTo>
                    <a:pt x="519942" y="227537"/>
                    <a:pt x="519942" y="227533"/>
                    <a:pt x="519942" y="227528"/>
                  </a:cubicBezTo>
                  <a:cubicBezTo>
                    <a:pt x="519942" y="227349"/>
                    <a:pt x="519942" y="227166"/>
                    <a:pt x="519942" y="226987"/>
                  </a:cubicBezTo>
                  <a:close/>
                  <a:moveTo>
                    <a:pt x="358693" y="316011"/>
                  </a:moveTo>
                  <a:cubicBezTo>
                    <a:pt x="358759" y="310046"/>
                    <a:pt x="353981" y="305148"/>
                    <a:pt x="348017" y="305064"/>
                  </a:cubicBezTo>
                  <a:cubicBezTo>
                    <a:pt x="342052" y="305002"/>
                    <a:pt x="337157" y="309779"/>
                    <a:pt x="337074" y="315745"/>
                  </a:cubicBezTo>
                  <a:cubicBezTo>
                    <a:pt x="337011" y="321709"/>
                    <a:pt x="341785" y="326604"/>
                    <a:pt x="347750" y="326687"/>
                  </a:cubicBezTo>
                  <a:lnTo>
                    <a:pt x="347883" y="326687"/>
                  </a:lnTo>
                  <a:cubicBezTo>
                    <a:pt x="353857" y="326687"/>
                    <a:pt x="358701" y="321851"/>
                    <a:pt x="358713" y="315878"/>
                  </a:cubicBezTo>
                  <a:cubicBezTo>
                    <a:pt x="358713" y="315832"/>
                    <a:pt x="358713" y="315786"/>
                    <a:pt x="358713" y="315740"/>
                  </a:cubicBezTo>
                  <a:close/>
                  <a:moveTo>
                    <a:pt x="390992" y="316011"/>
                  </a:moveTo>
                  <a:cubicBezTo>
                    <a:pt x="391058" y="310046"/>
                    <a:pt x="386280" y="305148"/>
                    <a:pt x="380316" y="305064"/>
                  </a:cubicBezTo>
                  <a:cubicBezTo>
                    <a:pt x="374351" y="305002"/>
                    <a:pt x="369456" y="309779"/>
                    <a:pt x="369373" y="315745"/>
                  </a:cubicBezTo>
                  <a:cubicBezTo>
                    <a:pt x="369310" y="321709"/>
                    <a:pt x="374084" y="326604"/>
                    <a:pt x="380049" y="326687"/>
                  </a:cubicBezTo>
                  <a:lnTo>
                    <a:pt x="380182" y="326687"/>
                  </a:lnTo>
                  <a:cubicBezTo>
                    <a:pt x="386155" y="326687"/>
                    <a:pt x="391000" y="321851"/>
                    <a:pt x="391012" y="315878"/>
                  </a:cubicBezTo>
                  <a:cubicBezTo>
                    <a:pt x="391012" y="315832"/>
                    <a:pt x="391012" y="315786"/>
                    <a:pt x="391012" y="315740"/>
                  </a:cubicBezTo>
                  <a:close/>
                  <a:moveTo>
                    <a:pt x="423157" y="316011"/>
                  </a:moveTo>
                  <a:cubicBezTo>
                    <a:pt x="423232" y="310046"/>
                    <a:pt x="418459" y="305143"/>
                    <a:pt x="412489" y="305068"/>
                  </a:cubicBezTo>
                  <a:cubicBezTo>
                    <a:pt x="412489" y="305068"/>
                    <a:pt x="412485" y="305068"/>
                    <a:pt x="412481" y="305068"/>
                  </a:cubicBezTo>
                  <a:cubicBezTo>
                    <a:pt x="406516" y="305006"/>
                    <a:pt x="401622" y="309779"/>
                    <a:pt x="401538" y="315745"/>
                  </a:cubicBezTo>
                  <a:cubicBezTo>
                    <a:pt x="401476" y="321709"/>
                    <a:pt x="406250" y="326604"/>
                    <a:pt x="412215" y="326687"/>
                  </a:cubicBezTo>
                  <a:lnTo>
                    <a:pt x="412481" y="326687"/>
                  </a:lnTo>
                  <a:cubicBezTo>
                    <a:pt x="418379" y="326691"/>
                    <a:pt x="423157" y="321914"/>
                    <a:pt x="423161" y="316015"/>
                  </a:cubicBezTo>
                  <a:cubicBezTo>
                    <a:pt x="423161" y="316015"/>
                    <a:pt x="423161" y="316011"/>
                    <a:pt x="423161" y="316011"/>
                  </a:cubicBezTo>
                  <a:cubicBezTo>
                    <a:pt x="423161" y="315923"/>
                    <a:pt x="423161" y="315832"/>
                    <a:pt x="423161" y="315740"/>
                  </a:cubicBezTo>
                  <a:close/>
                  <a:moveTo>
                    <a:pt x="455456" y="316011"/>
                  </a:moveTo>
                  <a:cubicBezTo>
                    <a:pt x="455523" y="310046"/>
                    <a:pt x="450745" y="305148"/>
                    <a:pt x="444780" y="305064"/>
                  </a:cubicBezTo>
                  <a:cubicBezTo>
                    <a:pt x="438815" y="305002"/>
                    <a:pt x="433921" y="309779"/>
                    <a:pt x="433837" y="315745"/>
                  </a:cubicBezTo>
                  <a:cubicBezTo>
                    <a:pt x="433775" y="321709"/>
                    <a:pt x="438549" y="326604"/>
                    <a:pt x="444514" y="326687"/>
                  </a:cubicBezTo>
                  <a:lnTo>
                    <a:pt x="444647" y="326687"/>
                  </a:lnTo>
                  <a:cubicBezTo>
                    <a:pt x="450620" y="326687"/>
                    <a:pt x="455464" y="321851"/>
                    <a:pt x="455477" y="315878"/>
                  </a:cubicBezTo>
                  <a:cubicBezTo>
                    <a:pt x="455477" y="315832"/>
                    <a:pt x="455477" y="315786"/>
                    <a:pt x="455477" y="315740"/>
                  </a:cubicBezTo>
                  <a:close/>
                  <a:moveTo>
                    <a:pt x="487622" y="316011"/>
                  </a:moveTo>
                  <a:cubicBezTo>
                    <a:pt x="487697" y="310046"/>
                    <a:pt x="482923" y="305143"/>
                    <a:pt x="476954" y="305068"/>
                  </a:cubicBezTo>
                  <a:cubicBezTo>
                    <a:pt x="476954" y="305068"/>
                    <a:pt x="476950" y="305068"/>
                    <a:pt x="476946" y="305068"/>
                  </a:cubicBezTo>
                  <a:cubicBezTo>
                    <a:pt x="470981" y="305006"/>
                    <a:pt x="466086" y="309779"/>
                    <a:pt x="466003" y="315745"/>
                  </a:cubicBezTo>
                  <a:cubicBezTo>
                    <a:pt x="465941" y="321709"/>
                    <a:pt x="470714" y="326604"/>
                    <a:pt x="476679" y="326687"/>
                  </a:cubicBezTo>
                  <a:lnTo>
                    <a:pt x="476946" y="326687"/>
                  </a:lnTo>
                  <a:cubicBezTo>
                    <a:pt x="482844" y="326691"/>
                    <a:pt x="487622" y="321914"/>
                    <a:pt x="487626" y="316015"/>
                  </a:cubicBezTo>
                  <a:cubicBezTo>
                    <a:pt x="487626" y="316015"/>
                    <a:pt x="487626" y="316011"/>
                    <a:pt x="487626" y="316011"/>
                  </a:cubicBezTo>
                  <a:cubicBezTo>
                    <a:pt x="487626" y="315923"/>
                    <a:pt x="487626" y="315832"/>
                    <a:pt x="487626" y="315740"/>
                  </a:cubicBezTo>
                  <a:close/>
                  <a:moveTo>
                    <a:pt x="519921" y="316011"/>
                  </a:moveTo>
                  <a:cubicBezTo>
                    <a:pt x="519987" y="310046"/>
                    <a:pt x="515210" y="305148"/>
                    <a:pt x="509245" y="305064"/>
                  </a:cubicBezTo>
                  <a:cubicBezTo>
                    <a:pt x="503280" y="305002"/>
                    <a:pt x="498385" y="309779"/>
                    <a:pt x="498302" y="315745"/>
                  </a:cubicBezTo>
                  <a:cubicBezTo>
                    <a:pt x="498240" y="321709"/>
                    <a:pt x="503013" y="326604"/>
                    <a:pt x="508978" y="326687"/>
                  </a:cubicBezTo>
                  <a:lnTo>
                    <a:pt x="509111" y="326687"/>
                  </a:lnTo>
                  <a:cubicBezTo>
                    <a:pt x="515085" y="326687"/>
                    <a:pt x="519929" y="321851"/>
                    <a:pt x="519942" y="315878"/>
                  </a:cubicBezTo>
                  <a:cubicBezTo>
                    <a:pt x="519942" y="315832"/>
                    <a:pt x="519942" y="315786"/>
                    <a:pt x="519942" y="315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7775853" y="1570238"/>
              <a:ext cx="299353" cy="187765"/>
            </a:xfrm>
            <a:custGeom>
              <a:avLst/>
              <a:gdLst/>
              <a:ahLst/>
              <a:cxnLst/>
              <a:rect l="l" t="t" r="r" b="b"/>
              <a:pathLst>
                <a:path w="511714" h="320966" extrusionOk="0">
                  <a:moveTo>
                    <a:pt x="55513" y="26787"/>
                  </a:moveTo>
                  <a:lnTo>
                    <a:pt x="17874" y="26787"/>
                  </a:lnTo>
                  <a:cubicBezTo>
                    <a:pt x="12750" y="26170"/>
                    <a:pt x="9097" y="21518"/>
                    <a:pt x="9714" y="16394"/>
                  </a:cubicBezTo>
                  <a:cubicBezTo>
                    <a:pt x="9714" y="16394"/>
                    <a:pt x="9714" y="16394"/>
                    <a:pt x="9714" y="16394"/>
                  </a:cubicBezTo>
                  <a:cubicBezTo>
                    <a:pt x="10226" y="12116"/>
                    <a:pt x="13596" y="8746"/>
                    <a:pt x="17874" y="8234"/>
                  </a:cubicBezTo>
                  <a:lnTo>
                    <a:pt x="55513" y="8234"/>
                  </a:lnTo>
                  <a:cubicBezTo>
                    <a:pt x="60628" y="7617"/>
                    <a:pt x="65277" y="11262"/>
                    <a:pt x="65902" y="16373"/>
                  </a:cubicBezTo>
                  <a:cubicBezTo>
                    <a:pt x="66518" y="21497"/>
                    <a:pt x="62865" y="26149"/>
                    <a:pt x="57741" y="26766"/>
                  </a:cubicBezTo>
                  <a:cubicBezTo>
                    <a:pt x="57741" y="26766"/>
                    <a:pt x="57741" y="26766"/>
                    <a:pt x="57741" y="26766"/>
                  </a:cubicBezTo>
                  <a:cubicBezTo>
                    <a:pt x="57000" y="26862"/>
                    <a:pt x="56254" y="26866"/>
                    <a:pt x="55513" y="26787"/>
                  </a:cubicBezTo>
                  <a:close/>
                  <a:moveTo>
                    <a:pt x="64852" y="60419"/>
                  </a:moveTo>
                  <a:cubicBezTo>
                    <a:pt x="64856" y="55333"/>
                    <a:pt x="60736" y="51213"/>
                    <a:pt x="55650" y="51209"/>
                  </a:cubicBezTo>
                  <a:cubicBezTo>
                    <a:pt x="55650" y="51209"/>
                    <a:pt x="55646" y="51209"/>
                    <a:pt x="55646" y="51209"/>
                  </a:cubicBezTo>
                  <a:lnTo>
                    <a:pt x="17874" y="51209"/>
                  </a:lnTo>
                  <a:cubicBezTo>
                    <a:pt x="12750" y="51825"/>
                    <a:pt x="9097" y="56474"/>
                    <a:pt x="9710" y="61598"/>
                  </a:cubicBezTo>
                  <a:cubicBezTo>
                    <a:pt x="9714" y="61606"/>
                    <a:pt x="9714" y="61614"/>
                    <a:pt x="9714" y="61622"/>
                  </a:cubicBezTo>
                  <a:cubicBezTo>
                    <a:pt x="10226" y="65900"/>
                    <a:pt x="13596" y="69270"/>
                    <a:pt x="17874" y="69783"/>
                  </a:cubicBezTo>
                  <a:lnTo>
                    <a:pt x="55513" y="69783"/>
                  </a:lnTo>
                  <a:cubicBezTo>
                    <a:pt x="60670" y="69783"/>
                    <a:pt x="64852" y="65601"/>
                    <a:pt x="64852" y="60444"/>
                  </a:cubicBezTo>
                  <a:cubicBezTo>
                    <a:pt x="64852" y="60444"/>
                    <a:pt x="64852" y="60440"/>
                    <a:pt x="64852" y="60440"/>
                  </a:cubicBezTo>
                  <a:close/>
                  <a:moveTo>
                    <a:pt x="64852" y="103531"/>
                  </a:moveTo>
                  <a:cubicBezTo>
                    <a:pt x="64856" y="98374"/>
                    <a:pt x="60674" y="94192"/>
                    <a:pt x="55517" y="94188"/>
                  </a:cubicBezTo>
                  <a:cubicBezTo>
                    <a:pt x="55517" y="94188"/>
                    <a:pt x="55513" y="94188"/>
                    <a:pt x="55513" y="94188"/>
                  </a:cubicBezTo>
                  <a:lnTo>
                    <a:pt x="17874" y="94188"/>
                  </a:lnTo>
                  <a:cubicBezTo>
                    <a:pt x="12755" y="94800"/>
                    <a:pt x="9101" y="99445"/>
                    <a:pt x="9714" y="104564"/>
                  </a:cubicBezTo>
                  <a:cubicBezTo>
                    <a:pt x="9714" y="104568"/>
                    <a:pt x="9714" y="104573"/>
                    <a:pt x="9714" y="104577"/>
                  </a:cubicBezTo>
                  <a:cubicBezTo>
                    <a:pt x="10226" y="108855"/>
                    <a:pt x="13596" y="112225"/>
                    <a:pt x="17874" y="112737"/>
                  </a:cubicBezTo>
                  <a:lnTo>
                    <a:pt x="55513" y="112737"/>
                  </a:lnTo>
                  <a:cubicBezTo>
                    <a:pt x="60595" y="112812"/>
                    <a:pt x="64777" y="108751"/>
                    <a:pt x="64852" y="103664"/>
                  </a:cubicBezTo>
                  <a:cubicBezTo>
                    <a:pt x="64852" y="103664"/>
                    <a:pt x="64852" y="103664"/>
                    <a:pt x="64852" y="103664"/>
                  </a:cubicBezTo>
                  <a:close/>
                  <a:moveTo>
                    <a:pt x="64852" y="146506"/>
                  </a:moveTo>
                  <a:cubicBezTo>
                    <a:pt x="64856" y="141349"/>
                    <a:pt x="60674" y="137167"/>
                    <a:pt x="55517" y="137163"/>
                  </a:cubicBezTo>
                  <a:cubicBezTo>
                    <a:pt x="55517" y="137163"/>
                    <a:pt x="55513" y="137163"/>
                    <a:pt x="55513" y="137163"/>
                  </a:cubicBezTo>
                  <a:lnTo>
                    <a:pt x="17874" y="137163"/>
                  </a:lnTo>
                  <a:cubicBezTo>
                    <a:pt x="12750" y="137780"/>
                    <a:pt x="9101" y="142428"/>
                    <a:pt x="9714" y="147552"/>
                  </a:cubicBezTo>
                  <a:cubicBezTo>
                    <a:pt x="10226" y="151830"/>
                    <a:pt x="13596" y="155200"/>
                    <a:pt x="17874" y="155716"/>
                  </a:cubicBezTo>
                  <a:lnTo>
                    <a:pt x="55513" y="155716"/>
                  </a:lnTo>
                  <a:cubicBezTo>
                    <a:pt x="60599" y="155787"/>
                    <a:pt x="64777" y="151725"/>
                    <a:pt x="64852" y="146639"/>
                  </a:cubicBezTo>
                  <a:close/>
                  <a:moveTo>
                    <a:pt x="64852" y="189481"/>
                  </a:moveTo>
                  <a:cubicBezTo>
                    <a:pt x="64856" y="184324"/>
                    <a:pt x="60674" y="180142"/>
                    <a:pt x="55517" y="180138"/>
                  </a:cubicBezTo>
                  <a:cubicBezTo>
                    <a:pt x="55517" y="180138"/>
                    <a:pt x="55513" y="180138"/>
                    <a:pt x="55513" y="180138"/>
                  </a:cubicBezTo>
                  <a:lnTo>
                    <a:pt x="17874" y="180138"/>
                  </a:lnTo>
                  <a:cubicBezTo>
                    <a:pt x="12750" y="180755"/>
                    <a:pt x="9097" y="185403"/>
                    <a:pt x="9710" y="190527"/>
                  </a:cubicBezTo>
                  <a:cubicBezTo>
                    <a:pt x="9714" y="190535"/>
                    <a:pt x="9714" y="190543"/>
                    <a:pt x="9714" y="190552"/>
                  </a:cubicBezTo>
                  <a:cubicBezTo>
                    <a:pt x="10226" y="194830"/>
                    <a:pt x="13596" y="198200"/>
                    <a:pt x="17874" y="198712"/>
                  </a:cubicBezTo>
                  <a:lnTo>
                    <a:pt x="55513" y="198712"/>
                  </a:lnTo>
                  <a:cubicBezTo>
                    <a:pt x="60595" y="198783"/>
                    <a:pt x="64777" y="194721"/>
                    <a:pt x="64852" y="189639"/>
                  </a:cubicBezTo>
                  <a:close/>
                  <a:moveTo>
                    <a:pt x="64852" y="232460"/>
                  </a:moveTo>
                  <a:cubicBezTo>
                    <a:pt x="64856" y="227303"/>
                    <a:pt x="60674" y="223121"/>
                    <a:pt x="55517" y="223117"/>
                  </a:cubicBezTo>
                  <a:cubicBezTo>
                    <a:pt x="55517" y="223117"/>
                    <a:pt x="55513" y="223117"/>
                    <a:pt x="55513" y="223117"/>
                  </a:cubicBezTo>
                  <a:lnTo>
                    <a:pt x="17874" y="223117"/>
                  </a:lnTo>
                  <a:cubicBezTo>
                    <a:pt x="12755" y="223730"/>
                    <a:pt x="9101" y="228374"/>
                    <a:pt x="9714" y="233493"/>
                  </a:cubicBezTo>
                  <a:cubicBezTo>
                    <a:pt x="9714" y="233498"/>
                    <a:pt x="9714" y="233502"/>
                    <a:pt x="9714" y="233506"/>
                  </a:cubicBezTo>
                  <a:cubicBezTo>
                    <a:pt x="10226" y="237784"/>
                    <a:pt x="13596" y="241154"/>
                    <a:pt x="17874" y="241666"/>
                  </a:cubicBezTo>
                  <a:lnTo>
                    <a:pt x="55513" y="241666"/>
                  </a:lnTo>
                  <a:cubicBezTo>
                    <a:pt x="60595" y="241741"/>
                    <a:pt x="64777" y="237680"/>
                    <a:pt x="64852" y="232594"/>
                  </a:cubicBezTo>
                  <a:cubicBezTo>
                    <a:pt x="64852" y="232594"/>
                    <a:pt x="64852" y="232594"/>
                    <a:pt x="64852" y="232594"/>
                  </a:cubicBezTo>
                  <a:close/>
                  <a:moveTo>
                    <a:pt x="64852" y="275435"/>
                  </a:moveTo>
                  <a:cubicBezTo>
                    <a:pt x="64856" y="270279"/>
                    <a:pt x="60674" y="266096"/>
                    <a:pt x="55517" y="266092"/>
                  </a:cubicBezTo>
                  <a:cubicBezTo>
                    <a:pt x="55517" y="266092"/>
                    <a:pt x="55513" y="266092"/>
                    <a:pt x="55513" y="266092"/>
                  </a:cubicBezTo>
                  <a:lnTo>
                    <a:pt x="17874" y="266092"/>
                  </a:lnTo>
                  <a:cubicBezTo>
                    <a:pt x="12750" y="266709"/>
                    <a:pt x="9101" y="271357"/>
                    <a:pt x="9714" y="276481"/>
                  </a:cubicBezTo>
                  <a:cubicBezTo>
                    <a:pt x="10226" y="280759"/>
                    <a:pt x="13596" y="284129"/>
                    <a:pt x="17874" y="284645"/>
                  </a:cubicBezTo>
                  <a:lnTo>
                    <a:pt x="55513" y="284645"/>
                  </a:lnTo>
                  <a:cubicBezTo>
                    <a:pt x="60599" y="284716"/>
                    <a:pt x="64777" y="280655"/>
                    <a:pt x="64852" y="275569"/>
                  </a:cubicBezTo>
                  <a:close/>
                  <a:moveTo>
                    <a:pt x="64852" y="318410"/>
                  </a:moveTo>
                  <a:cubicBezTo>
                    <a:pt x="64856" y="313254"/>
                    <a:pt x="60674" y="309071"/>
                    <a:pt x="55517" y="309067"/>
                  </a:cubicBezTo>
                  <a:cubicBezTo>
                    <a:pt x="55517" y="309067"/>
                    <a:pt x="55513" y="309067"/>
                    <a:pt x="55513" y="309067"/>
                  </a:cubicBezTo>
                  <a:lnTo>
                    <a:pt x="17874" y="309067"/>
                  </a:lnTo>
                  <a:cubicBezTo>
                    <a:pt x="12767" y="309142"/>
                    <a:pt x="8664" y="313304"/>
                    <a:pt x="8664" y="318410"/>
                  </a:cubicBezTo>
                  <a:cubicBezTo>
                    <a:pt x="8664" y="323496"/>
                    <a:pt x="12788" y="327620"/>
                    <a:pt x="17874" y="327620"/>
                  </a:cubicBezTo>
                  <a:lnTo>
                    <a:pt x="55513" y="327620"/>
                  </a:lnTo>
                  <a:cubicBezTo>
                    <a:pt x="60599" y="327691"/>
                    <a:pt x="64777" y="323630"/>
                    <a:pt x="64852" y="318544"/>
                  </a:cubicBezTo>
                  <a:close/>
                  <a:moveTo>
                    <a:pt x="205528" y="17710"/>
                  </a:moveTo>
                  <a:cubicBezTo>
                    <a:pt x="205528" y="12624"/>
                    <a:pt x="201404" y="8501"/>
                    <a:pt x="196318" y="8501"/>
                  </a:cubicBezTo>
                  <a:lnTo>
                    <a:pt x="97555" y="8501"/>
                  </a:lnTo>
                  <a:cubicBezTo>
                    <a:pt x="92431" y="7888"/>
                    <a:pt x="87779" y="11537"/>
                    <a:pt x="87162" y="16661"/>
                  </a:cubicBezTo>
                  <a:cubicBezTo>
                    <a:pt x="86537" y="21784"/>
                    <a:pt x="90182" y="26445"/>
                    <a:pt x="95306" y="27074"/>
                  </a:cubicBezTo>
                  <a:cubicBezTo>
                    <a:pt x="95314" y="27074"/>
                    <a:pt x="95318" y="27074"/>
                    <a:pt x="95322" y="27074"/>
                  </a:cubicBezTo>
                  <a:cubicBezTo>
                    <a:pt x="96064" y="27162"/>
                    <a:pt x="96813" y="27162"/>
                    <a:pt x="97555" y="27074"/>
                  </a:cubicBezTo>
                  <a:lnTo>
                    <a:pt x="196984" y="27074"/>
                  </a:lnTo>
                  <a:cubicBezTo>
                    <a:pt x="201879" y="26720"/>
                    <a:pt x="205632" y="22592"/>
                    <a:pt x="205528" y="17689"/>
                  </a:cubicBezTo>
                  <a:close/>
                  <a:moveTo>
                    <a:pt x="205528" y="60685"/>
                  </a:moveTo>
                  <a:cubicBezTo>
                    <a:pt x="205528" y="55599"/>
                    <a:pt x="201404" y="51475"/>
                    <a:pt x="196318" y="51475"/>
                  </a:cubicBezTo>
                  <a:lnTo>
                    <a:pt x="97555" y="51475"/>
                  </a:lnTo>
                  <a:cubicBezTo>
                    <a:pt x="92431" y="50863"/>
                    <a:pt x="87779" y="54516"/>
                    <a:pt x="87162" y="59640"/>
                  </a:cubicBezTo>
                  <a:cubicBezTo>
                    <a:pt x="86550" y="64763"/>
                    <a:pt x="90199" y="69412"/>
                    <a:pt x="95322" y="70028"/>
                  </a:cubicBezTo>
                  <a:cubicBezTo>
                    <a:pt x="96064" y="70120"/>
                    <a:pt x="96813" y="70120"/>
                    <a:pt x="97555" y="70028"/>
                  </a:cubicBezTo>
                  <a:lnTo>
                    <a:pt x="196984" y="70028"/>
                  </a:lnTo>
                  <a:cubicBezTo>
                    <a:pt x="201966" y="69670"/>
                    <a:pt x="205757" y="65409"/>
                    <a:pt x="205528" y="60419"/>
                  </a:cubicBezTo>
                  <a:close/>
                  <a:moveTo>
                    <a:pt x="205528" y="103798"/>
                  </a:moveTo>
                  <a:cubicBezTo>
                    <a:pt x="205603" y="98712"/>
                    <a:pt x="201537" y="94530"/>
                    <a:pt x="196451" y="94455"/>
                  </a:cubicBezTo>
                  <a:cubicBezTo>
                    <a:pt x="196451" y="94455"/>
                    <a:pt x="196451" y="94455"/>
                    <a:pt x="196451" y="94455"/>
                  </a:cubicBezTo>
                  <a:lnTo>
                    <a:pt x="97555" y="94455"/>
                  </a:lnTo>
                  <a:cubicBezTo>
                    <a:pt x="92431" y="93838"/>
                    <a:pt x="87779" y="97491"/>
                    <a:pt x="87162" y="102615"/>
                  </a:cubicBezTo>
                  <a:cubicBezTo>
                    <a:pt x="87162" y="102615"/>
                    <a:pt x="87162" y="102615"/>
                    <a:pt x="87162" y="102615"/>
                  </a:cubicBezTo>
                  <a:cubicBezTo>
                    <a:pt x="86537" y="107738"/>
                    <a:pt x="90182" y="112399"/>
                    <a:pt x="95306" y="113028"/>
                  </a:cubicBezTo>
                  <a:cubicBezTo>
                    <a:pt x="95314" y="113028"/>
                    <a:pt x="95318" y="113028"/>
                    <a:pt x="95322" y="113028"/>
                  </a:cubicBezTo>
                  <a:cubicBezTo>
                    <a:pt x="96064" y="113116"/>
                    <a:pt x="96813" y="113116"/>
                    <a:pt x="97555" y="113028"/>
                  </a:cubicBezTo>
                  <a:lnTo>
                    <a:pt x="196984" y="113028"/>
                  </a:lnTo>
                  <a:cubicBezTo>
                    <a:pt x="201912" y="112674"/>
                    <a:pt x="205682" y="108492"/>
                    <a:pt x="205528" y="103552"/>
                  </a:cubicBezTo>
                  <a:close/>
                  <a:moveTo>
                    <a:pt x="205528" y="146773"/>
                  </a:moveTo>
                  <a:cubicBezTo>
                    <a:pt x="205603" y="141687"/>
                    <a:pt x="201537" y="137505"/>
                    <a:pt x="196451" y="137430"/>
                  </a:cubicBezTo>
                  <a:cubicBezTo>
                    <a:pt x="196451" y="137430"/>
                    <a:pt x="196451" y="137430"/>
                    <a:pt x="196451" y="137430"/>
                  </a:cubicBezTo>
                  <a:lnTo>
                    <a:pt x="97555" y="137430"/>
                  </a:lnTo>
                  <a:cubicBezTo>
                    <a:pt x="92431" y="136817"/>
                    <a:pt x="87779" y="140466"/>
                    <a:pt x="87162" y="145590"/>
                  </a:cubicBezTo>
                  <a:cubicBezTo>
                    <a:pt x="86537" y="150713"/>
                    <a:pt x="90182" y="155374"/>
                    <a:pt x="95306" y="156003"/>
                  </a:cubicBezTo>
                  <a:cubicBezTo>
                    <a:pt x="95314" y="156003"/>
                    <a:pt x="95318" y="156003"/>
                    <a:pt x="95322" y="156003"/>
                  </a:cubicBezTo>
                  <a:cubicBezTo>
                    <a:pt x="96064" y="156091"/>
                    <a:pt x="96813" y="156091"/>
                    <a:pt x="97555" y="156003"/>
                  </a:cubicBezTo>
                  <a:lnTo>
                    <a:pt x="196984" y="156003"/>
                  </a:lnTo>
                  <a:cubicBezTo>
                    <a:pt x="201916" y="155649"/>
                    <a:pt x="205686" y="151467"/>
                    <a:pt x="205528" y="146527"/>
                  </a:cubicBezTo>
                  <a:close/>
                  <a:moveTo>
                    <a:pt x="205528" y="189748"/>
                  </a:moveTo>
                  <a:cubicBezTo>
                    <a:pt x="205603" y="184666"/>
                    <a:pt x="201541" y="180484"/>
                    <a:pt x="196455" y="180409"/>
                  </a:cubicBezTo>
                  <a:cubicBezTo>
                    <a:pt x="196455" y="180409"/>
                    <a:pt x="196451" y="180409"/>
                    <a:pt x="196451" y="180409"/>
                  </a:cubicBezTo>
                  <a:lnTo>
                    <a:pt x="97555" y="180409"/>
                  </a:lnTo>
                  <a:cubicBezTo>
                    <a:pt x="92431" y="179797"/>
                    <a:pt x="87779" y="183450"/>
                    <a:pt x="87162" y="188573"/>
                  </a:cubicBezTo>
                  <a:cubicBezTo>
                    <a:pt x="86550" y="193697"/>
                    <a:pt x="90199" y="198345"/>
                    <a:pt x="95322" y="198962"/>
                  </a:cubicBezTo>
                  <a:cubicBezTo>
                    <a:pt x="96064" y="199053"/>
                    <a:pt x="96813" y="199053"/>
                    <a:pt x="97555" y="198962"/>
                  </a:cubicBezTo>
                  <a:lnTo>
                    <a:pt x="196984" y="198962"/>
                  </a:lnTo>
                  <a:cubicBezTo>
                    <a:pt x="201916" y="198608"/>
                    <a:pt x="205686" y="194426"/>
                    <a:pt x="205528" y="189485"/>
                  </a:cubicBezTo>
                  <a:close/>
                  <a:moveTo>
                    <a:pt x="323781" y="232727"/>
                  </a:moveTo>
                  <a:cubicBezTo>
                    <a:pt x="323781" y="227566"/>
                    <a:pt x="319599" y="223384"/>
                    <a:pt x="314438" y="223384"/>
                  </a:cubicBezTo>
                  <a:lnTo>
                    <a:pt x="215804" y="223384"/>
                  </a:lnTo>
                  <a:cubicBezTo>
                    <a:pt x="210685" y="222767"/>
                    <a:pt x="206036" y="226412"/>
                    <a:pt x="205415" y="231531"/>
                  </a:cubicBezTo>
                  <a:cubicBezTo>
                    <a:pt x="205415" y="231536"/>
                    <a:pt x="205415" y="231540"/>
                    <a:pt x="205415" y="231544"/>
                  </a:cubicBezTo>
                  <a:cubicBezTo>
                    <a:pt x="204799" y="236663"/>
                    <a:pt x="208444" y="241312"/>
                    <a:pt x="213563" y="241933"/>
                  </a:cubicBezTo>
                  <a:cubicBezTo>
                    <a:pt x="213567" y="241933"/>
                    <a:pt x="213571" y="241933"/>
                    <a:pt x="213575" y="241933"/>
                  </a:cubicBezTo>
                  <a:cubicBezTo>
                    <a:pt x="214317" y="242024"/>
                    <a:pt x="215062" y="242024"/>
                    <a:pt x="215804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81" y="275702"/>
                  </a:moveTo>
                  <a:cubicBezTo>
                    <a:pt x="323781" y="270541"/>
                    <a:pt x="319599" y="266359"/>
                    <a:pt x="314438" y="266359"/>
                  </a:cubicBezTo>
                  <a:lnTo>
                    <a:pt x="215804" y="266359"/>
                  </a:lnTo>
                  <a:cubicBezTo>
                    <a:pt x="210685" y="265742"/>
                    <a:pt x="206036" y="269387"/>
                    <a:pt x="205415" y="274506"/>
                  </a:cubicBezTo>
                  <a:cubicBezTo>
                    <a:pt x="205415" y="274511"/>
                    <a:pt x="205415" y="274515"/>
                    <a:pt x="205415" y="274519"/>
                  </a:cubicBezTo>
                  <a:cubicBezTo>
                    <a:pt x="204786" y="279643"/>
                    <a:pt x="208431" y="284304"/>
                    <a:pt x="213550" y="284928"/>
                  </a:cubicBezTo>
                  <a:cubicBezTo>
                    <a:pt x="213559" y="284933"/>
                    <a:pt x="213567" y="284933"/>
                    <a:pt x="213575" y="284933"/>
                  </a:cubicBezTo>
                  <a:cubicBezTo>
                    <a:pt x="214317" y="285020"/>
                    <a:pt x="215062" y="285020"/>
                    <a:pt x="215804" y="284933"/>
                  </a:cubicBezTo>
                  <a:lnTo>
                    <a:pt x="314438" y="284933"/>
                  </a:lnTo>
                  <a:cubicBezTo>
                    <a:pt x="319524" y="285008"/>
                    <a:pt x="323706" y="280946"/>
                    <a:pt x="323781" y="275860"/>
                  </a:cubicBezTo>
                  <a:cubicBezTo>
                    <a:pt x="323781" y="275727"/>
                    <a:pt x="323781" y="275590"/>
                    <a:pt x="323781" y="275444"/>
                  </a:cubicBezTo>
                  <a:close/>
                  <a:moveTo>
                    <a:pt x="323781" y="318677"/>
                  </a:moveTo>
                  <a:cubicBezTo>
                    <a:pt x="323777" y="313516"/>
                    <a:pt x="319599" y="309338"/>
                    <a:pt x="314438" y="309334"/>
                  </a:cubicBezTo>
                  <a:lnTo>
                    <a:pt x="215804" y="309334"/>
                  </a:lnTo>
                  <a:cubicBezTo>
                    <a:pt x="210643" y="309334"/>
                    <a:pt x="206461" y="313516"/>
                    <a:pt x="206461" y="318677"/>
                  </a:cubicBezTo>
                  <a:lnTo>
                    <a:pt x="206461" y="318677"/>
                  </a:lnTo>
                  <a:cubicBezTo>
                    <a:pt x="206473" y="323763"/>
                    <a:pt x="210605" y="327879"/>
                    <a:pt x="215691" y="327866"/>
                  </a:cubicBezTo>
                  <a:lnTo>
                    <a:pt x="314459" y="327866"/>
                  </a:lnTo>
                  <a:cubicBezTo>
                    <a:pt x="319540" y="327941"/>
                    <a:pt x="323727" y="323884"/>
                    <a:pt x="323802" y="318798"/>
                  </a:cubicBezTo>
                  <a:cubicBezTo>
                    <a:pt x="323802" y="318798"/>
                    <a:pt x="323802" y="318798"/>
                    <a:pt x="323802" y="318798"/>
                  </a:cubicBezTo>
                  <a:cubicBezTo>
                    <a:pt x="323802" y="318660"/>
                    <a:pt x="323802" y="318527"/>
                    <a:pt x="323802" y="318381"/>
                  </a:cubicBezTo>
                  <a:close/>
                  <a:moveTo>
                    <a:pt x="249036" y="17710"/>
                  </a:moveTo>
                  <a:cubicBezTo>
                    <a:pt x="249023" y="11737"/>
                    <a:pt x="244179" y="6901"/>
                    <a:pt x="238206" y="6901"/>
                  </a:cubicBezTo>
                  <a:cubicBezTo>
                    <a:pt x="232241" y="6913"/>
                    <a:pt x="227409" y="11745"/>
                    <a:pt x="227396" y="17710"/>
                  </a:cubicBezTo>
                  <a:cubicBezTo>
                    <a:pt x="227396" y="23684"/>
                    <a:pt x="232232" y="28528"/>
                    <a:pt x="238206" y="28540"/>
                  </a:cubicBezTo>
                  <a:lnTo>
                    <a:pt x="238206" y="28540"/>
                  </a:lnTo>
                  <a:cubicBezTo>
                    <a:pt x="244100" y="28628"/>
                    <a:pt x="248948" y="23921"/>
                    <a:pt x="249036" y="18027"/>
                  </a:cubicBezTo>
                  <a:cubicBezTo>
                    <a:pt x="249036" y="18019"/>
                    <a:pt x="249036" y="18006"/>
                    <a:pt x="249036" y="17998"/>
                  </a:cubicBezTo>
                  <a:cubicBezTo>
                    <a:pt x="249040" y="17869"/>
                    <a:pt x="249040" y="17777"/>
                    <a:pt x="249036" y="17689"/>
                  </a:cubicBezTo>
                  <a:close/>
                  <a:moveTo>
                    <a:pt x="281202" y="17710"/>
                  </a:moveTo>
                  <a:cubicBezTo>
                    <a:pt x="281189" y="11745"/>
                    <a:pt x="276357" y="6913"/>
                    <a:pt x="270392" y="6901"/>
                  </a:cubicBezTo>
                  <a:cubicBezTo>
                    <a:pt x="264419" y="6901"/>
                    <a:pt x="259575" y="11737"/>
                    <a:pt x="259562" y="17710"/>
                  </a:cubicBezTo>
                  <a:cubicBezTo>
                    <a:pt x="259562" y="23692"/>
                    <a:pt x="264411" y="28540"/>
                    <a:pt x="270392" y="28540"/>
                  </a:cubicBezTo>
                  <a:lnTo>
                    <a:pt x="270525" y="28540"/>
                  </a:lnTo>
                  <a:cubicBezTo>
                    <a:pt x="276420" y="28545"/>
                    <a:pt x="281202" y="23767"/>
                    <a:pt x="281206" y="17869"/>
                  </a:cubicBezTo>
                  <a:cubicBezTo>
                    <a:pt x="281206" y="17869"/>
                    <a:pt x="281206" y="17864"/>
                    <a:pt x="281206" y="17864"/>
                  </a:cubicBezTo>
                  <a:cubicBezTo>
                    <a:pt x="281206" y="17777"/>
                    <a:pt x="281206" y="17735"/>
                    <a:pt x="281202" y="17689"/>
                  </a:cubicBezTo>
                  <a:close/>
                  <a:moveTo>
                    <a:pt x="313505" y="17710"/>
                  </a:moveTo>
                  <a:cubicBezTo>
                    <a:pt x="313492" y="11737"/>
                    <a:pt x="308648" y="6901"/>
                    <a:pt x="302674" y="6901"/>
                  </a:cubicBezTo>
                  <a:cubicBezTo>
                    <a:pt x="296701" y="6901"/>
                    <a:pt x="291857" y="11737"/>
                    <a:pt x="291844" y="17710"/>
                  </a:cubicBezTo>
                  <a:cubicBezTo>
                    <a:pt x="291844" y="23692"/>
                    <a:pt x="296693" y="28540"/>
                    <a:pt x="302674" y="28540"/>
                  </a:cubicBezTo>
                  <a:lnTo>
                    <a:pt x="302674" y="28540"/>
                  </a:lnTo>
                  <a:cubicBezTo>
                    <a:pt x="308569" y="28628"/>
                    <a:pt x="313417" y="23917"/>
                    <a:pt x="313505" y="18019"/>
                  </a:cubicBezTo>
                  <a:cubicBezTo>
                    <a:pt x="313505" y="18014"/>
                    <a:pt x="313505" y="18006"/>
                    <a:pt x="313505" y="17998"/>
                  </a:cubicBezTo>
                  <a:close/>
                  <a:moveTo>
                    <a:pt x="345666" y="17710"/>
                  </a:moveTo>
                  <a:cubicBezTo>
                    <a:pt x="345654" y="11737"/>
                    <a:pt x="340809" y="6901"/>
                    <a:pt x="334836" y="6901"/>
                  </a:cubicBezTo>
                  <a:cubicBezTo>
                    <a:pt x="328871" y="6913"/>
                    <a:pt x="324039" y="11745"/>
                    <a:pt x="324027" y="17710"/>
                  </a:cubicBezTo>
                  <a:cubicBezTo>
                    <a:pt x="324027" y="23684"/>
                    <a:pt x="328863" y="28528"/>
                    <a:pt x="334836" y="28540"/>
                  </a:cubicBezTo>
                  <a:lnTo>
                    <a:pt x="334969" y="28540"/>
                  </a:lnTo>
                  <a:cubicBezTo>
                    <a:pt x="340868" y="28545"/>
                    <a:pt x="345645" y="23767"/>
                    <a:pt x="345649" y="17869"/>
                  </a:cubicBezTo>
                  <a:cubicBezTo>
                    <a:pt x="345649" y="17869"/>
                    <a:pt x="345649" y="17864"/>
                    <a:pt x="345649" y="17864"/>
                  </a:cubicBezTo>
                  <a:cubicBezTo>
                    <a:pt x="345654" y="17777"/>
                    <a:pt x="345654" y="17735"/>
                    <a:pt x="345654" y="17689"/>
                  </a:cubicBezTo>
                  <a:close/>
                  <a:moveTo>
                    <a:pt x="377969" y="17710"/>
                  </a:moveTo>
                  <a:cubicBezTo>
                    <a:pt x="377957" y="11737"/>
                    <a:pt x="373112" y="6901"/>
                    <a:pt x="367139" y="6901"/>
                  </a:cubicBezTo>
                  <a:cubicBezTo>
                    <a:pt x="361174" y="6913"/>
                    <a:pt x="356342" y="11745"/>
                    <a:pt x="356330" y="17710"/>
                  </a:cubicBezTo>
                  <a:cubicBezTo>
                    <a:pt x="356330" y="23684"/>
                    <a:pt x="361166" y="28528"/>
                    <a:pt x="367139" y="28540"/>
                  </a:cubicBezTo>
                  <a:lnTo>
                    <a:pt x="367139" y="28540"/>
                  </a:lnTo>
                  <a:cubicBezTo>
                    <a:pt x="373033" y="28628"/>
                    <a:pt x="377882" y="23921"/>
                    <a:pt x="377969" y="18027"/>
                  </a:cubicBezTo>
                  <a:cubicBezTo>
                    <a:pt x="377969" y="18019"/>
                    <a:pt x="377969" y="18006"/>
                    <a:pt x="377969" y="17998"/>
                  </a:cubicBezTo>
                  <a:cubicBezTo>
                    <a:pt x="377969" y="17910"/>
                    <a:pt x="377969" y="17819"/>
                    <a:pt x="377969" y="17731"/>
                  </a:cubicBezTo>
                  <a:close/>
                  <a:moveTo>
                    <a:pt x="410268" y="17710"/>
                  </a:moveTo>
                  <a:cubicBezTo>
                    <a:pt x="410256" y="11737"/>
                    <a:pt x="405411" y="6901"/>
                    <a:pt x="399438" y="6901"/>
                  </a:cubicBezTo>
                  <a:cubicBezTo>
                    <a:pt x="393473" y="6913"/>
                    <a:pt x="388641" y="11745"/>
                    <a:pt x="388629" y="17710"/>
                  </a:cubicBezTo>
                  <a:cubicBezTo>
                    <a:pt x="388629" y="23684"/>
                    <a:pt x="393465" y="28528"/>
                    <a:pt x="399438" y="28540"/>
                  </a:cubicBezTo>
                  <a:lnTo>
                    <a:pt x="399438" y="28540"/>
                  </a:lnTo>
                  <a:cubicBezTo>
                    <a:pt x="405403" y="28678"/>
                    <a:pt x="410356" y="23967"/>
                    <a:pt x="410514" y="18002"/>
                  </a:cubicBezTo>
                  <a:cubicBezTo>
                    <a:pt x="410514" y="17910"/>
                    <a:pt x="410514" y="17823"/>
                    <a:pt x="410514" y="17731"/>
                  </a:cubicBezTo>
                  <a:close/>
                  <a:moveTo>
                    <a:pt x="249040" y="103798"/>
                  </a:moveTo>
                  <a:cubicBezTo>
                    <a:pt x="249107" y="97829"/>
                    <a:pt x="244329" y="92934"/>
                    <a:pt x="238364" y="92851"/>
                  </a:cubicBezTo>
                  <a:cubicBezTo>
                    <a:pt x="232395" y="92784"/>
                    <a:pt x="227501" y="97562"/>
                    <a:pt x="227417" y="103531"/>
                  </a:cubicBezTo>
                  <a:cubicBezTo>
                    <a:pt x="227355" y="109496"/>
                    <a:pt x="232128" y="114391"/>
                    <a:pt x="238093" y="114474"/>
                  </a:cubicBezTo>
                  <a:lnTo>
                    <a:pt x="238227" y="114474"/>
                  </a:lnTo>
                  <a:cubicBezTo>
                    <a:pt x="244200" y="114474"/>
                    <a:pt x="249044" y="109638"/>
                    <a:pt x="249057" y="103664"/>
                  </a:cubicBezTo>
                  <a:cubicBezTo>
                    <a:pt x="249057" y="103619"/>
                    <a:pt x="249057" y="103573"/>
                    <a:pt x="249057" y="103531"/>
                  </a:cubicBezTo>
                  <a:close/>
                  <a:moveTo>
                    <a:pt x="281206" y="103798"/>
                  </a:moveTo>
                  <a:cubicBezTo>
                    <a:pt x="281268" y="97829"/>
                    <a:pt x="276490" y="92938"/>
                    <a:pt x="270525" y="92855"/>
                  </a:cubicBezTo>
                  <a:cubicBezTo>
                    <a:pt x="264561" y="92793"/>
                    <a:pt x="259666" y="97566"/>
                    <a:pt x="259583" y="103531"/>
                  </a:cubicBezTo>
                  <a:cubicBezTo>
                    <a:pt x="259520" y="109496"/>
                    <a:pt x="264298" y="114391"/>
                    <a:pt x="270263" y="114474"/>
                  </a:cubicBezTo>
                  <a:lnTo>
                    <a:pt x="270525" y="114474"/>
                  </a:lnTo>
                  <a:cubicBezTo>
                    <a:pt x="276420" y="114478"/>
                    <a:pt x="281202" y="109700"/>
                    <a:pt x="281206" y="103802"/>
                  </a:cubicBezTo>
                  <a:cubicBezTo>
                    <a:pt x="281206" y="103802"/>
                    <a:pt x="281206" y="103798"/>
                    <a:pt x="281206" y="103798"/>
                  </a:cubicBezTo>
                  <a:cubicBezTo>
                    <a:pt x="281206" y="103710"/>
                    <a:pt x="281206" y="103619"/>
                    <a:pt x="281206" y="103531"/>
                  </a:cubicBezTo>
                  <a:close/>
                  <a:moveTo>
                    <a:pt x="313505" y="103798"/>
                  </a:moveTo>
                  <a:cubicBezTo>
                    <a:pt x="313571" y="97829"/>
                    <a:pt x="308794" y="92934"/>
                    <a:pt x="302829" y="92851"/>
                  </a:cubicBezTo>
                  <a:cubicBezTo>
                    <a:pt x="296860" y="92784"/>
                    <a:pt x="291965" y="97562"/>
                    <a:pt x="291882" y="103531"/>
                  </a:cubicBezTo>
                  <a:cubicBezTo>
                    <a:pt x="291819" y="109496"/>
                    <a:pt x="296593" y="114391"/>
                    <a:pt x="302558" y="114474"/>
                  </a:cubicBezTo>
                  <a:lnTo>
                    <a:pt x="302691" y="114474"/>
                  </a:lnTo>
                  <a:cubicBezTo>
                    <a:pt x="308664" y="114474"/>
                    <a:pt x="313509" y="109638"/>
                    <a:pt x="313521" y="103664"/>
                  </a:cubicBezTo>
                  <a:lnTo>
                    <a:pt x="313521" y="103798"/>
                  </a:lnTo>
                  <a:close/>
                  <a:moveTo>
                    <a:pt x="345670" y="103798"/>
                  </a:moveTo>
                  <a:cubicBezTo>
                    <a:pt x="345733" y="97829"/>
                    <a:pt x="340955" y="92938"/>
                    <a:pt x="334990" y="92855"/>
                  </a:cubicBezTo>
                  <a:cubicBezTo>
                    <a:pt x="329025" y="92793"/>
                    <a:pt x="324131" y="97566"/>
                    <a:pt x="324047" y="103531"/>
                  </a:cubicBezTo>
                  <a:cubicBezTo>
                    <a:pt x="323985" y="109496"/>
                    <a:pt x="328763" y="114391"/>
                    <a:pt x="334728" y="114474"/>
                  </a:cubicBezTo>
                  <a:lnTo>
                    <a:pt x="334990" y="114474"/>
                  </a:lnTo>
                  <a:cubicBezTo>
                    <a:pt x="340884" y="114478"/>
                    <a:pt x="345666" y="109700"/>
                    <a:pt x="345670" y="103802"/>
                  </a:cubicBezTo>
                  <a:cubicBezTo>
                    <a:pt x="345670" y="103802"/>
                    <a:pt x="345670" y="103798"/>
                    <a:pt x="345670" y="103798"/>
                  </a:cubicBezTo>
                  <a:cubicBezTo>
                    <a:pt x="345670" y="103710"/>
                    <a:pt x="345670" y="103619"/>
                    <a:pt x="345670" y="103531"/>
                  </a:cubicBezTo>
                  <a:close/>
                  <a:moveTo>
                    <a:pt x="377969" y="103798"/>
                  </a:moveTo>
                  <a:cubicBezTo>
                    <a:pt x="378036" y="97829"/>
                    <a:pt x="373258" y="92934"/>
                    <a:pt x="367293" y="92851"/>
                  </a:cubicBezTo>
                  <a:cubicBezTo>
                    <a:pt x="361324" y="92784"/>
                    <a:pt x="356430" y="97562"/>
                    <a:pt x="356346" y="103531"/>
                  </a:cubicBezTo>
                  <a:cubicBezTo>
                    <a:pt x="356284" y="109496"/>
                    <a:pt x="361062" y="114391"/>
                    <a:pt x="367027" y="114474"/>
                  </a:cubicBezTo>
                  <a:lnTo>
                    <a:pt x="367156" y="114474"/>
                  </a:lnTo>
                  <a:cubicBezTo>
                    <a:pt x="373129" y="114474"/>
                    <a:pt x="377973" y="109638"/>
                    <a:pt x="377986" y="103664"/>
                  </a:cubicBezTo>
                  <a:cubicBezTo>
                    <a:pt x="377986" y="103619"/>
                    <a:pt x="377986" y="103573"/>
                    <a:pt x="377986" y="103531"/>
                  </a:cubicBezTo>
                  <a:close/>
                  <a:moveTo>
                    <a:pt x="410268" y="103798"/>
                  </a:moveTo>
                  <a:cubicBezTo>
                    <a:pt x="410335" y="97829"/>
                    <a:pt x="405557" y="92934"/>
                    <a:pt x="399592" y="92851"/>
                  </a:cubicBezTo>
                  <a:cubicBezTo>
                    <a:pt x="393623" y="92784"/>
                    <a:pt x="388729" y="97562"/>
                    <a:pt x="388645" y="103531"/>
                  </a:cubicBezTo>
                  <a:cubicBezTo>
                    <a:pt x="388583" y="109496"/>
                    <a:pt x="393361" y="114391"/>
                    <a:pt x="399326" y="114474"/>
                  </a:cubicBezTo>
                  <a:lnTo>
                    <a:pt x="399455" y="114474"/>
                  </a:lnTo>
                  <a:cubicBezTo>
                    <a:pt x="405420" y="114611"/>
                    <a:pt x="410372" y="109896"/>
                    <a:pt x="410531" y="103931"/>
                  </a:cubicBezTo>
                  <a:cubicBezTo>
                    <a:pt x="410531" y="103798"/>
                    <a:pt x="410531" y="103664"/>
                    <a:pt x="410531" y="103514"/>
                  </a:cubicBezTo>
                  <a:close/>
                  <a:moveTo>
                    <a:pt x="359150" y="227387"/>
                  </a:moveTo>
                  <a:cubicBezTo>
                    <a:pt x="359212" y="221422"/>
                    <a:pt x="354439" y="216528"/>
                    <a:pt x="348474" y="216444"/>
                  </a:cubicBezTo>
                  <a:cubicBezTo>
                    <a:pt x="342509" y="216382"/>
                    <a:pt x="337614" y="221155"/>
                    <a:pt x="337531" y="227120"/>
                  </a:cubicBezTo>
                  <a:cubicBezTo>
                    <a:pt x="337469" y="233085"/>
                    <a:pt x="342242" y="237980"/>
                    <a:pt x="348207" y="238063"/>
                  </a:cubicBezTo>
                  <a:lnTo>
                    <a:pt x="348340" y="238063"/>
                  </a:lnTo>
                  <a:cubicBezTo>
                    <a:pt x="354314" y="238063"/>
                    <a:pt x="359158" y="233227"/>
                    <a:pt x="359171" y="227254"/>
                  </a:cubicBezTo>
                  <a:lnTo>
                    <a:pt x="359171" y="227387"/>
                  </a:lnTo>
                  <a:close/>
                  <a:moveTo>
                    <a:pt x="391449" y="227387"/>
                  </a:moveTo>
                  <a:cubicBezTo>
                    <a:pt x="391511" y="221422"/>
                    <a:pt x="386737" y="216528"/>
                    <a:pt x="380773" y="216444"/>
                  </a:cubicBezTo>
                  <a:cubicBezTo>
                    <a:pt x="374808" y="216382"/>
                    <a:pt x="369913" y="221155"/>
                    <a:pt x="369830" y="227120"/>
                  </a:cubicBezTo>
                  <a:cubicBezTo>
                    <a:pt x="369767" y="233085"/>
                    <a:pt x="374541" y="237980"/>
                    <a:pt x="380506" y="238063"/>
                  </a:cubicBezTo>
                  <a:lnTo>
                    <a:pt x="380639" y="238063"/>
                  </a:lnTo>
                  <a:cubicBezTo>
                    <a:pt x="386613" y="238063"/>
                    <a:pt x="391457" y="233227"/>
                    <a:pt x="391469" y="227254"/>
                  </a:cubicBezTo>
                  <a:lnTo>
                    <a:pt x="391469" y="227387"/>
                  </a:lnTo>
                  <a:close/>
                  <a:moveTo>
                    <a:pt x="423614" y="227387"/>
                  </a:moveTo>
                  <a:cubicBezTo>
                    <a:pt x="423677" y="221422"/>
                    <a:pt x="418903" y="216528"/>
                    <a:pt x="412938" y="216444"/>
                  </a:cubicBezTo>
                  <a:cubicBezTo>
                    <a:pt x="406969" y="216369"/>
                    <a:pt x="402071" y="221143"/>
                    <a:pt x="401996" y="227112"/>
                  </a:cubicBezTo>
                  <a:cubicBezTo>
                    <a:pt x="401996" y="227112"/>
                    <a:pt x="401996" y="227116"/>
                    <a:pt x="401996" y="227120"/>
                  </a:cubicBezTo>
                  <a:cubicBezTo>
                    <a:pt x="401921" y="233089"/>
                    <a:pt x="406694" y="237988"/>
                    <a:pt x="412663" y="238063"/>
                  </a:cubicBezTo>
                  <a:cubicBezTo>
                    <a:pt x="412663" y="238063"/>
                    <a:pt x="412667" y="238063"/>
                    <a:pt x="412672" y="238063"/>
                  </a:cubicBezTo>
                  <a:cubicBezTo>
                    <a:pt x="412759" y="238063"/>
                    <a:pt x="412851" y="238063"/>
                    <a:pt x="412938" y="238063"/>
                  </a:cubicBezTo>
                  <a:cubicBezTo>
                    <a:pt x="418837" y="238209"/>
                    <a:pt x="423735" y="233548"/>
                    <a:pt x="423881" y="227653"/>
                  </a:cubicBezTo>
                  <a:cubicBezTo>
                    <a:pt x="423881" y="227649"/>
                    <a:pt x="423881" y="227649"/>
                    <a:pt x="423881" y="227649"/>
                  </a:cubicBezTo>
                  <a:cubicBezTo>
                    <a:pt x="423881" y="227470"/>
                    <a:pt x="423881" y="227291"/>
                    <a:pt x="423881" y="227112"/>
                  </a:cubicBezTo>
                  <a:close/>
                  <a:moveTo>
                    <a:pt x="455913" y="227387"/>
                  </a:moveTo>
                  <a:cubicBezTo>
                    <a:pt x="455976" y="221422"/>
                    <a:pt x="451202" y="216528"/>
                    <a:pt x="445237" y="216444"/>
                  </a:cubicBezTo>
                  <a:cubicBezTo>
                    <a:pt x="439272" y="216382"/>
                    <a:pt x="434378" y="221155"/>
                    <a:pt x="434295" y="227120"/>
                  </a:cubicBezTo>
                  <a:cubicBezTo>
                    <a:pt x="434232" y="233085"/>
                    <a:pt x="439006" y="237980"/>
                    <a:pt x="444971" y="238063"/>
                  </a:cubicBezTo>
                  <a:lnTo>
                    <a:pt x="445104" y="238063"/>
                  </a:lnTo>
                  <a:cubicBezTo>
                    <a:pt x="451069" y="238050"/>
                    <a:pt x="455901" y="233219"/>
                    <a:pt x="455913" y="227254"/>
                  </a:cubicBezTo>
                  <a:lnTo>
                    <a:pt x="455913" y="227387"/>
                  </a:lnTo>
                  <a:close/>
                  <a:moveTo>
                    <a:pt x="488079" y="227387"/>
                  </a:moveTo>
                  <a:cubicBezTo>
                    <a:pt x="488141" y="221422"/>
                    <a:pt x="483368" y="216528"/>
                    <a:pt x="477403" y="216444"/>
                  </a:cubicBezTo>
                  <a:cubicBezTo>
                    <a:pt x="471434" y="216369"/>
                    <a:pt x="466535" y="221143"/>
                    <a:pt x="466460" y="227112"/>
                  </a:cubicBezTo>
                  <a:cubicBezTo>
                    <a:pt x="466460" y="227112"/>
                    <a:pt x="466460" y="227116"/>
                    <a:pt x="466460" y="227120"/>
                  </a:cubicBezTo>
                  <a:cubicBezTo>
                    <a:pt x="466385" y="233089"/>
                    <a:pt x="471159" y="237988"/>
                    <a:pt x="477128" y="238063"/>
                  </a:cubicBezTo>
                  <a:cubicBezTo>
                    <a:pt x="477128" y="238063"/>
                    <a:pt x="477132" y="238063"/>
                    <a:pt x="477136" y="238063"/>
                  </a:cubicBezTo>
                  <a:cubicBezTo>
                    <a:pt x="477224" y="238063"/>
                    <a:pt x="477315" y="238063"/>
                    <a:pt x="477403" y="238063"/>
                  </a:cubicBezTo>
                  <a:cubicBezTo>
                    <a:pt x="483301" y="238063"/>
                    <a:pt x="488079" y="233285"/>
                    <a:pt x="488079" y="227387"/>
                  </a:cubicBezTo>
                  <a:lnTo>
                    <a:pt x="488079" y="227387"/>
                  </a:lnTo>
                  <a:close/>
                  <a:moveTo>
                    <a:pt x="520378" y="227387"/>
                  </a:moveTo>
                  <a:cubicBezTo>
                    <a:pt x="520440" y="221422"/>
                    <a:pt x="515667" y="216528"/>
                    <a:pt x="509702" y="216444"/>
                  </a:cubicBezTo>
                  <a:cubicBezTo>
                    <a:pt x="503737" y="216382"/>
                    <a:pt x="498842" y="221155"/>
                    <a:pt x="498759" y="227120"/>
                  </a:cubicBezTo>
                  <a:cubicBezTo>
                    <a:pt x="498697" y="233085"/>
                    <a:pt x="503470" y="237980"/>
                    <a:pt x="509435" y="238063"/>
                  </a:cubicBezTo>
                  <a:lnTo>
                    <a:pt x="509569" y="238063"/>
                  </a:lnTo>
                  <a:cubicBezTo>
                    <a:pt x="515533" y="238050"/>
                    <a:pt x="520365" y="233219"/>
                    <a:pt x="520378" y="227254"/>
                  </a:cubicBezTo>
                  <a:lnTo>
                    <a:pt x="520378" y="227387"/>
                  </a:lnTo>
                  <a:close/>
                  <a:moveTo>
                    <a:pt x="359150" y="315986"/>
                  </a:moveTo>
                  <a:cubicBezTo>
                    <a:pt x="359212" y="310021"/>
                    <a:pt x="354439" y="305127"/>
                    <a:pt x="348474" y="305043"/>
                  </a:cubicBezTo>
                  <a:cubicBezTo>
                    <a:pt x="342509" y="304981"/>
                    <a:pt x="337614" y="309755"/>
                    <a:pt x="337531" y="315719"/>
                  </a:cubicBezTo>
                  <a:cubicBezTo>
                    <a:pt x="337464" y="321684"/>
                    <a:pt x="342242" y="326583"/>
                    <a:pt x="348207" y="326666"/>
                  </a:cubicBezTo>
                  <a:lnTo>
                    <a:pt x="348340" y="326666"/>
                  </a:lnTo>
                  <a:cubicBezTo>
                    <a:pt x="354322" y="326666"/>
                    <a:pt x="359171" y="321818"/>
                    <a:pt x="359171" y="315836"/>
                  </a:cubicBezTo>
                  <a:lnTo>
                    <a:pt x="359171" y="315969"/>
                  </a:lnTo>
                  <a:close/>
                  <a:moveTo>
                    <a:pt x="391449" y="315986"/>
                  </a:moveTo>
                  <a:cubicBezTo>
                    <a:pt x="391511" y="310021"/>
                    <a:pt x="386737" y="305127"/>
                    <a:pt x="380773" y="305043"/>
                  </a:cubicBezTo>
                  <a:cubicBezTo>
                    <a:pt x="374808" y="304981"/>
                    <a:pt x="369913" y="309755"/>
                    <a:pt x="369830" y="315719"/>
                  </a:cubicBezTo>
                  <a:cubicBezTo>
                    <a:pt x="369763" y="321684"/>
                    <a:pt x="374541" y="326583"/>
                    <a:pt x="380506" y="326666"/>
                  </a:cubicBezTo>
                  <a:lnTo>
                    <a:pt x="380639" y="326666"/>
                  </a:lnTo>
                  <a:cubicBezTo>
                    <a:pt x="386621" y="326666"/>
                    <a:pt x="391469" y="321818"/>
                    <a:pt x="391469" y="315836"/>
                  </a:cubicBezTo>
                  <a:lnTo>
                    <a:pt x="391469" y="315969"/>
                  </a:lnTo>
                  <a:close/>
                  <a:moveTo>
                    <a:pt x="423614" y="315986"/>
                  </a:moveTo>
                  <a:cubicBezTo>
                    <a:pt x="423677" y="310021"/>
                    <a:pt x="418903" y="305127"/>
                    <a:pt x="412938" y="305043"/>
                  </a:cubicBezTo>
                  <a:cubicBezTo>
                    <a:pt x="406973" y="304981"/>
                    <a:pt x="402079" y="309759"/>
                    <a:pt x="401996" y="315724"/>
                  </a:cubicBezTo>
                  <a:cubicBezTo>
                    <a:pt x="401933" y="321689"/>
                    <a:pt x="406707" y="326583"/>
                    <a:pt x="412672" y="326666"/>
                  </a:cubicBezTo>
                  <a:lnTo>
                    <a:pt x="412938" y="326666"/>
                  </a:lnTo>
                  <a:cubicBezTo>
                    <a:pt x="418837" y="326812"/>
                    <a:pt x="423735" y="322151"/>
                    <a:pt x="423881" y="316257"/>
                  </a:cubicBezTo>
                  <a:cubicBezTo>
                    <a:pt x="423881" y="316253"/>
                    <a:pt x="423881" y="316253"/>
                    <a:pt x="423881" y="316253"/>
                  </a:cubicBezTo>
                  <a:cubicBezTo>
                    <a:pt x="423881" y="316074"/>
                    <a:pt x="423881" y="315894"/>
                    <a:pt x="423881" y="315715"/>
                  </a:cubicBezTo>
                  <a:close/>
                  <a:moveTo>
                    <a:pt x="455913" y="315986"/>
                  </a:moveTo>
                  <a:cubicBezTo>
                    <a:pt x="455976" y="310021"/>
                    <a:pt x="451202" y="305127"/>
                    <a:pt x="445237" y="305043"/>
                  </a:cubicBezTo>
                  <a:cubicBezTo>
                    <a:pt x="439272" y="304981"/>
                    <a:pt x="434378" y="309755"/>
                    <a:pt x="434295" y="315719"/>
                  </a:cubicBezTo>
                  <a:cubicBezTo>
                    <a:pt x="434228" y="321684"/>
                    <a:pt x="439006" y="326583"/>
                    <a:pt x="444971" y="326666"/>
                  </a:cubicBezTo>
                  <a:lnTo>
                    <a:pt x="445104" y="326666"/>
                  </a:lnTo>
                  <a:cubicBezTo>
                    <a:pt x="451077" y="326654"/>
                    <a:pt x="455913" y="321809"/>
                    <a:pt x="455913" y="315836"/>
                  </a:cubicBezTo>
                  <a:lnTo>
                    <a:pt x="455913" y="315969"/>
                  </a:lnTo>
                  <a:close/>
                  <a:moveTo>
                    <a:pt x="488079" y="315986"/>
                  </a:moveTo>
                  <a:cubicBezTo>
                    <a:pt x="488141" y="310021"/>
                    <a:pt x="483368" y="305127"/>
                    <a:pt x="477403" y="305043"/>
                  </a:cubicBezTo>
                  <a:cubicBezTo>
                    <a:pt x="471438" y="304981"/>
                    <a:pt x="466544" y="309759"/>
                    <a:pt x="466460" y="315724"/>
                  </a:cubicBezTo>
                  <a:cubicBezTo>
                    <a:pt x="466398" y="321689"/>
                    <a:pt x="471171" y="326583"/>
                    <a:pt x="477136" y="326666"/>
                  </a:cubicBezTo>
                  <a:lnTo>
                    <a:pt x="477403" y="326666"/>
                  </a:lnTo>
                  <a:cubicBezTo>
                    <a:pt x="483301" y="326666"/>
                    <a:pt x="488079" y="321889"/>
                    <a:pt x="488079" y="315990"/>
                  </a:cubicBezTo>
                  <a:cubicBezTo>
                    <a:pt x="488079" y="315990"/>
                    <a:pt x="488079" y="315986"/>
                    <a:pt x="488079" y="315986"/>
                  </a:cubicBezTo>
                  <a:lnTo>
                    <a:pt x="488079" y="315986"/>
                  </a:lnTo>
                  <a:close/>
                  <a:moveTo>
                    <a:pt x="520378" y="315986"/>
                  </a:moveTo>
                  <a:cubicBezTo>
                    <a:pt x="520440" y="310021"/>
                    <a:pt x="515667" y="305127"/>
                    <a:pt x="509702" y="305043"/>
                  </a:cubicBezTo>
                  <a:cubicBezTo>
                    <a:pt x="503737" y="304981"/>
                    <a:pt x="498842" y="309755"/>
                    <a:pt x="498759" y="315719"/>
                  </a:cubicBezTo>
                  <a:cubicBezTo>
                    <a:pt x="498692" y="321684"/>
                    <a:pt x="503470" y="326583"/>
                    <a:pt x="509435" y="326666"/>
                  </a:cubicBezTo>
                  <a:lnTo>
                    <a:pt x="509569" y="326666"/>
                  </a:lnTo>
                  <a:cubicBezTo>
                    <a:pt x="515542" y="326654"/>
                    <a:pt x="520378" y="321809"/>
                    <a:pt x="520378" y="315836"/>
                  </a:cubicBezTo>
                  <a:lnTo>
                    <a:pt x="520378" y="315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7775853" y="1771207"/>
              <a:ext cx="299353" cy="187908"/>
            </a:xfrm>
            <a:custGeom>
              <a:avLst/>
              <a:gdLst/>
              <a:ahLst/>
              <a:cxnLst/>
              <a:rect l="l" t="t" r="r" b="b"/>
              <a:pathLst>
                <a:path w="511714" h="32121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55" y="26442"/>
                    <a:pt x="9101" y="21797"/>
                    <a:pt x="9714" y="16678"/>
                  </a:cubicBezTo>
                  <a:cubicBezTo>
                    <a:pt x="9714" y="16674"/>
                    <a:pt x="9714" y="16670"/>
                    <a:pt x="9714" y="16665"/>
                  </a:cubicBezTo>
                  <a:cubicBezTo>
                    <a:pt x="10226" y="12387"/>
                    <a:pt x="13596" y="9018"/>
                    <a:pt x="17874" y="8505"/>
                  </a:cubicBezTo>
                  <a:lnTo>
                    <a:pt x="55513" y="8505"/>
                  </a:lnTo>
                  <a:cubicBezTo>
                    <a:pt x="60636" y="7893"/>
                    <a:pt x="65285" y="11546"/>
                    <a:pt x="65902" y="16665"/>
                  </a:cubicBezTo>
                  <a:cubicBezTo>
                    <a:pt x="66518" y="21785"/>
                    <a:pt x="62873" y="26433"/>
                    <a:pt x="57754" y="27054"/>
                  </a:cubicBezTo>
                  <a:cubicBezTo>
                    <a:pt x="57750" y="27054"/>
                    <a:pt x="57746" y="27054"/>
                    <a:pt x="57741" y="27054"/>
                  </a:cubicBezTo>
                  <a:cubicBezTo>
                    <a:pt x="57000" y="27146"/>
                    <a:pt x="56254" y="27146"/>
                    <a:pt x="55513" y="27054"/>
                  </a:cubicBezTo>
                  <a:close/>
                  <a:moveTo>
                    <a:pt x="64852" y="60823"/>
                  </a:moveTo>
                  <a:cubicBezTo>
                    <a:pt x="64856" y="55667"/>
                    <a:pt x="60674" y="51485"/>
                    <a:pt x="55517" y="51480"/>
                  </a:cubicBezTo>
                  <a:cubicBezTo>
                    <a:pt x="55517" y="51480"/>
                    <a:pt x="55513" y="51480"/>
                    <a:pt x="55513" y="51480"/>
                  </a:cubicBezTo>
                  <a:lnTo>
                    <a:pt x="17874" y="51480"/>
                  </a:lnTo>
                  <a:cubicBezTo>
                    <a:pt x="12750" y="52097"/>
                    <a:pt x="9101" y="56745"/>
                    <a:pt x="9714" y="61869"/>
                  </a:cubicBezTo>
                  <a:cubicBezTo>
                    <a:pt x="10226" y="66147"/>
                    <a:pt x="13596" y="69517"/>
                    <a:pt x="17874" y="70033"/>
                  </a:cubicBezTo>
                  <a:lnTo>
                    <a:pt x="55513" y="70033"/>
                  </a:lnTo>
                  <a:cubicBezTo>
                    <a:pt x="60549" y="70104"/>
                    <a:pt x="64706" y="66122"/>
                    <a:pt x="64852" y="61090"/>
                  </a:cubicBezTo>
                  <a:close/>
                  <a:moveTo>
                    <a:pt x="64852" y="103798"/>
                  </a:moveTo>
                  <a:cubicBezTo>
                    <a:pt x="64856" y="98642"/>
                    <a:pt x="60674" y="94459"/>
                    <a:pt x="55517" y="94455"/>
                  </a:cubicBezTo>
                  <a:cubicBezTo>
                    <a:pt x="55517" y="94455"/>
                    <a:pt x="55513" y="94455"/>
                    <a:pt x="55513" y="94455"/>
                  </a:cubicBezTo>
                  <a:lnTo>
                    <a:pt x="17874" y="94455"/>
                  </a:lnTo>
                  <a:cubicBezTo>
                    <a:pt x="12750" y="95072"/>
                    <a:pt x="9097" y="99725"/>
                    <a:pt x="9714" y="104848"/>
                  </a:cubicBezTo>
                  <a:cubicBezTo>
                    <a:pt x="9714" y="104848"/>
                    <a:pt x="9714" y="104848"/>
                    <a:pt x="9714" y="104848"/>
                  </a:cubicBezTo>
                  <a:cubicBezTo>
                    <a:pt x="10226" y="109126"/>
                    <a:pt x="13596" y="112496"/>
                    <a:pt x="17874" y="113008"/>
                  </a:cubicBezTo>
                  <a:lnTo>
                    <a:pt x="55513" y="113008"/>
                  </a:lnTo>
                  <a:cubicBezTo>
                    <a:pt x="60599" y="113079"/>
                    <a:pt x="64777" y="109018"/>
                    <a:pt x="64852" y="103932"/>
                  </a:cubicBezTo>
                  <a:close/>
                  <a:moveTo>
                    <a:pt x="64852" y="146773"/>
                  </a:moveTo>
                  <a:cubicBezTo>
                    <a:pt x="64852" y="141617"/>
                    <a:pt x="60670" y="137434"/>
                    <a:pt x="55513" y="137434"/>
                  </a:cubicBezTo>
                  <a:lnTo>
                    <a:pt x="17874" y="137434"/>
                  </a:lnTo>
                  <a:cubicBezTo>
                    <a:pt x="12767" y="137505"/>
                    <a:pt x="8664" y="141667"/>
                    <a:pt x="8664" y="146773"/>
                  </a:cubicBezTo>
                  <a:cubicBezTo>
                    <a:pt x="8664" y="151859"/>
                    <a:pt x="12788" y="155983"/>
                    <a:pt x="17874" y="155983"/>
                  </a:cubicBezTo>
                  <a:lnTo>
                    <a:pt x="55513" y="155983"/>
                  </a:lnTo>
                  <a:cubicBezTo>
                    <a:pt x="60595" y="156058"/>
                    <a:pt x="64777" y="151997"/>
                    <a:pt x="64852" y="146911"/>
                  </a:cubicBezTo>
                  <a:cubicBezTo>
                    <a:pt x="64852" y="146911"/>
                    <a:pt x="64852" y="146911"/>
                    <a:pt x="64852" y="146911"/>
                  </a:cubicBezTo>
                  <a:close/>
                  <a:moveTo>
                    <a:pt x="64852" y="189753"/>
                  </a:moveTo>
                  <a:cubicBezTo>
                    <a:pt x="64856" y="184667"/>
                    <a:pt x="60736" y="180547"/>
                    <a:pt x="55650" y="180543"/>
                  </a:cubicBezTo>
                  <a:cubicBezTo>
                    <a:pt x="55650" y="180543"/>
                    <a:pt x="55646" y="180543"/>
                    <a:pt x="55646" y="180543"/>
                  </a:cubicBezTo>
                  <a:lnTo>
                    <a:pt x="17874" y="180543"/>
                  </a:lnTo>
                  <a:cubicBezTo>
                    <a:pt x="12788" y="180543"/>
                    <a:pt x="8664" y="184667"/>
                    <a:pt x="8664" y="189753"/>
                  </a:cubicBezTo>
                  <a:lnTo>
                    <a:pt x="8664" y="189753"/>
                  </a:lnTo>
                  <a:cubicBezTo>
                    <a:pt x="8664" y="194859"/>
                    <a:pt x="12767" y="199021"/>
                    <a:pt x="17874" y="199096"/>
                  </a:cubicBezTo>
                  <a:lnTo>
                    <a:pt x="55513" y="199096"/>
                  </a:lnTo>
                  <a:cubicBezTo>
                    <a:pt x="60670" y="199096"/>
                    <a:pt x="64852" y="194914"/>
                    <a:pt x="64852" y="189757"/>
                  </a:cubicBezTo>
                  <a:cubicBezTo>
                    <a:pt x="64852" y="189757"/>
                    <a:pt x="64852" y="189753"/>
                    <a:pt x="64852" y="189753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6" y="223522"/>
                    <a:pt x="55650" y="223518"/>
                  </a:cubicBezTo>
                  <a:cubicBezTo>
                    <a:pt x="55650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0" y="224134"/>
                    <a:pt x="9097" y="228787"/>
                    <a:pt x="9714" y="233911"/>
                  </a:cubicBezTo>
                  <a:cubicBezTo>
                    <a:pt x="9714" y="233911"/>
                    <a:pt x="9714" y="233911"/>
                    <a:pt x="9714" y="233911"/>
                  </a:cubicBezTo>
                  <a:cubicBezTo>
                    <a:pt x="10226" y="238189"/>
                    <a:pt x="13596" y="241558"/>
                    <a:pt x="17874" y="242071"/>
                  </a:cubicBezTo>
                  <a:lnTo>
                    <a:pt x="55513" y="242071"/>
                  </a:lnTo>
                  <a:cubicBezTo>
                    <a:pt x="60670" y="242071"/>
                    <a:pt x="64852" y="237889"/>
                    <a:pt x="64852" y="232732"/>
                  </a:cubicBezTo>
                  <a:cubicBezTo>
                    <a:pt x="64852" y="232732"/>
                    <a:pt x="64852" y="232728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6" y="266497"/>
                    <a:pt x="55650" y="266493"/>
                  </a:cubicBezTo>
                  <a:cubicBezTo>
                    <a:pt x="55650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5" y="267105"/>
                    <a:pt x="9101" y="271750"/>
                    <a:pt x="9714" y="276869"/>
                  </a:cubicBezTo>
                  <a:cubicBezTo>
                    <a:pt x="9714" y="276873"/>
                    <a:pt x="9714" y="276877"/>
                    <a:pt x="9714" y="276881"/>
                  </a:cubicBezTo>
                  <a:cubicBezTo>
                    <a:pt x="10226" y="281159"/>
                    <a:pt x="13596" y="284529"/>
                    <a:pt x="17874" y="285042"/>
                  </a:cubicBezTo>
                  <a:lnTo>
                    <a:pt x="55513" y="285042"/>
                  </a:lnTo>
                  <a:cubicBezTo>
                    <a:pt x="60670" y="285042"/>
                    <a:pt x="64852" y="280859"/>
                    <a:pt x="64852" y="275703"/>
                  </a:cubicBezTo>
                  <a:cubicBezTo>
                    <a:pt x="64852" y="275703"/>
                    <a:pt x="64852" y="275699"/>
                    <a:pt x="64852" y="275699"/>
                  </a:cubicBezTo>
                  <a:close/>
                  <a:moveTo>
                    <a:pt x="64852" y="318682"/>
                  </a:moveTo>
                  <a:cubicBezTo>
                    <a:pt x="64856" y="313596"/>
                    <a:pt x="60736" y="309476"/>
                    <a:pt x="55650" y="309472"/>
                  </a:cubicBezTo>
                  <a:cubicBezTo>
                    <a:pt x="55650" y="309472"/>
                    <a:pt x="55646" y="309472"/>
                    <a:pt x="55646" y="309472"/>
                  </a:cubicBezTo>
                  <a:lnTo>
                    <a:pt x="17874" y="309472"/>
                  </a:lnTo>
                  <a:cubicBezTo>
                    <a:pt x="12755" y="310084"/>
                    <a:pt x="9097" y="314737"/>
                    <a:pt x="9714" y="319857"/>
                  </a:cubicBezTo>
                  <a:cubicBezTo>
                    <a:pt x="9714" y="319857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5"/>
                  </a:cubicBezTo>
                  <a:lnTo>
                    <a:pt x="55513" y="328025"/>
                  </a:lnTo>
                  <a:cubicBezTo>
                    <a:pt x="60670" y="328021"/>
                    <a:pt x="64852" y="323839"/>
                    <a:pt x="64852" y="318682"/>
                  </a:cubicBezTo>
                  <a:close/>
                  <a:moveTo>
                    <a:pt x="205528" y="17848"/>
                  </a:moveTo>
                  <a:cubicBezTo>
                    <a:pt x="205603" y="12762"/>
                    <a:pt x="201537" y="8580"/>
                    <a:pt x="196451" y="8505"/>
                  </a:cubicBezTo>
                  <a:cubicBezTo>
                    <a:pt x="196451" y="8505"/>
                    <a:pt x="196451" y="8505"/>
                    <a:pt x="196451" y="8505"/>
                  </a:cubicBezTo>
                  <a:lnTo>
                    <a:pt x="97555" y="8505"/>
                  </a:lnTo>
                  <a:cubicBezTo>
                    <a:pt x="92431" y="7889"/>
                    <a:pt x="87779" y="11542"/>
                    <a:pt x="87162" y="16665"/>
                  </a:cubicBezTo>
                  <a:cubicBezTo>
                    <a:pt x="87162" y="16665"/>
                    <a:pt x="87162" y="16665"/>
                    <a:pt x="87162" y="16665"/>
                  </a:cubicBezTo>
                  <a:cubicBezTo>
                    <a:pt x="86546" y="21785"/>
                    <a:pt x="90199" y="26438"/>
                    <a:pt x="95318" y="27054"/>
                  </a:cubicBezTo>
                  <a:cubicBezTo>
                    <a:pt x="95318" y="27054"/>
                    <a:pt x="95322" y="27054"/>
                    <a:pt x="95322" y="27054"/>
                  </a:cubicBezTo>
                  <a:cubicBezTo>
                    <a:pt x="96064" y="27146"/>
                    <a:pt x="96813" y="27146"/>
                    <a:pt x="97555" y="27054"/>
                  </a:cubicBezTo>
                  <a:lnTo>
                    <a:pt x="196984" y="27054"/>
                  </a:lnTo>
                  <a:cubicBezTo>
                    <a:pt x="201808" y="26704"/>
                    <a:pt x="205540" y="22684"/>
                    <a:pt x="205528" y="17848"/>
                  </a:cubicBezTo>
                  <a:close/>
                  <a:moveTo>
                    <a:pt x="205528" y="60823"/>
                  </a:moveTo>
                  <a:cubicBezTo>
                    <a:pt x="205603" y="55737"/>
                    <a:pt x="201537" y="51555"/>
                    <a:pt x="196451" y="51480"/>
                  </a:cubicBezTo>
                  <a:cubicBezTo>
                    <a:pt x="196451" y="51480"/>
                    <a:pt x="196451" y="51480"/>
                    <a:pt x="196451" y="51480"/>
                  </a:cubicBezTo>
                  <a:lnTo>
                    <a:pt x="97555" y="51480"/>
                  </a:lnTo>
                  <a:cubicBezTo>
                    <a:pt x="92431" y="50864"/>
                    <a:pt x="87779" y="54517"/>
                    <a:pt x="87162" y="59640"/>
                  </a:cubicBezTo>
                  <a:cubicBezTo>
                    <a:pt x="87162" y="59640"/>
                    <a:pt x="87162" y="59640"/>
                    <a:pt x="87162" y="59640"/>
                  </a:cubicBezTo>
                  <a:cubicBezTo>
                    <a:pt x="86546" y="64764"/>
                    <a:pt x="90199" y="69417"/>
                    <a:pt x="95322" y="70033"/>
                  </a:cubicBezTo>
                  <a:cubicBezTo>
                    <a:pt x="96064" y="70121"/>
                    <a:pt x="96813" y="70121"/>
                    <a:pt x="97555" y="70033"/>
                  </a:cubicBezTo>
                  <a:lnTo>
                    <a:pt x="196984" y="70033"/>
                  </a:lnTo>
                  <a:cubicBezTo>
                    <a:pt x="201708" y="69692"/>
                    <a:pt x="205403" y="65822"/>
                    <a:pt x="205528" y="61090"/>
                  </a:cubicBezTo>
                  <a:close/>
                  <a:moveTo>
                    <a:pt x="205528" y="103798"/>
                  </a:moveTo>
                  <a:cubicBezTo>
                    <a:pt x="205603" y="98717"/>
                    <a:pt x="201541" y="94534"/>
                    <a:pt x="196455" y="94459"/>
                  </a:cubicBezTo>
                  <a:cubicBezTo>
                    <a:pt x="196455" y="94459"/>
                    <a:pt x="196451" y="94459"/>
                    <a:pt x="196451" y="94459"/>
                  </a:cubicBezTo>
                  <a:lnTo>
                    <a:pt x="97555" y="94459"/>
                  </a:lnTo>
                  <a:cubicBezTo>
                    <a:pt x="92431" y="93847"/>
                    <a:pt x="87779" y="97500"/>
                    <a:pt x="87162" y="102624"/>
                  </a:cubicBezTo>
                  <a:cubicBezTo>
                    <a:pt x="86550" y="107739"/>
                    <a:pt x="90195" y="112383"/>
                    <a:pt x="95310" y="113008"/>
                  </a:cubicBezTo>
                  <a:cubicBezTo>
                    <a:pt x="96051" y="113096"/>
                    <a:pt x="96801" y="113096"/>
                    <a:pt x="97542" y="113008"/>
                  </a:cubicBezTo>
                  <a:lnTo>
                    <a:pt x="196972" y="113008"/>
                  </a:lnTo>
                  <a:cubicBezTo>
                    <a:pt x="201795" y="112658"/>
                    <a:pt x="205528" y="108635"/>
                    <a:pt x="205515" y="103798"/>
                  </a:cubicBezTo>
                  <a:close/>
                  <a:moveTo>
                    <a:pt x="205528" y="146778"/>
                  </a:moveTo>
                  <a:cubicBezTo>
                    <a:pt x="205528" y="141671"/>
                    <a:pt x="201425" y="137505"/>
                    <a:pt x="196318" y="137434"/>
                  </a:cubicBezTo>
                  <a:lnTo>
                    <a:pt x="97555" y="137434"/>
                  </a:lnTo>
                  <a:cubicBezTo>
                    <a:pt x="92398" y="137430"/>
                    <a:pt x="88216" y="141612"/>
                    <a:pt x="88212" y="146769"/>
                  </a:cubicBezTo>
                  <a:cubicBezTo>
                    <a:pt x="88212" y="146769"/>
                    <a:pt x="88212" y="146773"/>
                    <a:pt x="88212" y="146773"/>
                  </a:cubicBezTo>
                  <a:lnTo>
                    <a:pt x="88212" y="146773"/>
                  </a:lnTo>
                  <a:cubicBezTo>
                    <a:pt x="88212" y="151859"/>
                    <a:pt x="92331" y="155979"/>
                    <a:pt x="97417" y="155983"/>
                  </a:cubicBezTo>
                  <a:lnTo>
                    <a:pt x="196972" y="155983"/>
                  </a:lnTo>
                  <a:cubicBezTo>
                    <a:pt x="201795" y="155633"/>
                    <a:pt x="205532" y="151610"/>
                    <a:pt x="205515" y="146773"/>
                  </a:cubicBezTo>
                  <a:close/>
                  <a:moveTo>
                    <a:pt x="205528" y="189753"/>
                  </a:moveTo>
                  <a:cubicBezTo>
                    <a:pt x="205207" y="185175"/>
                    <a:pt x="201562" y="181530"/>
                    <a:pt x="196984" y="181209"/>
                  </a:cubicBezTo>
                  <a:lnTo>
                    <a:pt x="98226" y="181209"/>
                  </a:lnTo>
                  <a:cubicBezTo>
                    <a:pt x="93140" y="181134"/>
                    <a:pt x="88957" y="185200"/>
                    <a:pt x="88882" y="190286"/>
                  </a:cubicBezTo>
                  <a:cubicBezTo>
                    <a:pt x="88882" y="190286"/>
                    <a:pt x="88882" y="190286"/>
                    <a:pt x="88882" y="190286"/>
                  </a:cubicBezTo>
                  <a:lnTo>
                    <a:pt x="88882" y="190419"/>
                  </a:lnTo>
                  <a:cubicBezTo>
                    <a:pt x="88882" y="195580"/>
                    <a:pt x="93065" y="199762"/>
                    <a:pt x="98226" y="199762"/>
                  </a:cubicBezTo>
                  <a:lnTo>
                    <a:pt x="196989" y="199762"/>
                  </a:lnTo>
                  <a:cubicBezTo>
                    <a:pt x="202095" y="199337"/>
                    <a:pt x="205907" y="194876"/>
                    <a:pt x="205532" y="189765"/>
                  </a:cubicBezTo>
                  <a:close/>
                  <a:moveTo>
                    <a:pt x="323781" y="232728"/>
                  </a:moveTo>
                  <a:cubicBezTo>
                    <a:pt x="323781" y="227642"/>
                    <a:pt x="319657" y="223518"/>
                    <a:pt x="314571" y="223518"/>
                  </a:cubicBezTo>
                  <a:lnTo>
                    <a:pt x="215804" y="223518"/>
                  </a:lnTo>
                  <a:cubicBezTo>
                    <a:pt x="210685" y="222901"/>
                    <a:pt x="206032" y="226554"/>
                    <a:pt x="205415" y="231674"/>
                  </a:cubicBezTo>
                  <a:cubicBezTo>
                    <a:pt x="205415" y="231678"/>
                    <a:pt x="205415" y="231678"/>
                    <a:pt x="205415" y="231682"/>
                  </a:cubicBezTo>
                  <a:cubicBezTo>
                    <a:pt x="204803" y="236806"/>
                    <a:pt x="208452" y="241454"/>
                    <a:pt x="213575" y="242071"/>
                  </a:cubicBezTo>
                  <a:cubicBezTo>
                    <a:pt x="214317" y="242158"/>
                    <a:pt x="215062" y="242158"/>
                    <a:pt x="215804" y="242071"/>
                  </a:cubicBezTo>
                  <a:lnTo>
                    <a:pt x="314438" y="242071"/>
                  </a:lnTo>
                  <a:cubicBezTo>
                    <a:pt x="319599" y="242071"/>
                    <a:pt x="323781" y="237889"/>
                    <a:pt x="323781" y="232728"/>
                  </a:cubicBezTo>
                  <a:close/>
                  <a:moveTo>
                    <a:pt x="323781" y="275703"/>
                  </a:moveTo>
                  <a:cubicBezTo>
                    <a:pt x="323781" y="270617"/>
                    <a:pt x="319657" y="266493"/>
                    <a:pt x="314571" y="266493"/>
                  </a:cubicBezTo>
                  <a:lnTo>
                    <a:pt x="215804" y="266493"/>
                  </a:lnTo>
                  <a:cubicBezTo>
                    <a:pt x="210685" y="265876"/>
                    <a:pt x="206036" y="269521"/>
                    <a:pt x="205415" y="274640"/>
                  </a:cubicBezTo>
                  <a:cubicBezTo>
                    <a:pt x="205415" y="274645"/>
                    <a:pt x="205415" y="274649"/>
                    <a:pt x="205415" y="274653"/>
                  </a:cubicBezTo>
                  <a:cubicBezTo>
                    <a:pt x="204799" y="279772"/>
                    <a:pt x="208444" y="284421"/>
                    <a:pt x="213563" y="285042"/>
                  </a:cubicBezTo>
                  <a:cubicBezTo>
                    <a:pt x="213567" y="285042"/>
                    <a:pt x="213571" y="285042"/>
                    <a:pt x="213575" y="285042"/>
                  </a:cubicBezTo>
                  <a:cubicBezTo>
                    <a:pt x="214317" y="285133"/>
                    <a:pt x="215062" y="285133"/>
                    <a:pt x="215804" y="285042"/>
                  </a:cubicBezTo>
                  <a:lnTo>
                    <a:pt x="314438" y="285042"/>
                  </a:lnTo>
                  <a:cubicBezTo>
                    <a:pt x="319595" y="285042"/>
                    <a:pt x="323777" y="280859"/>
                    <a:pt x="323781" y="275703"/>
                  </a:cubicBezTo>
                  <a:close/>
                  <a:moveTo>
                    <a:pt x="323781" y="318682"/>
                  </a:moveTo>
                  <a:cubicBezTo>
                    <a:pt x="323781" y="313596"/>
                    <a:pt x="319657" y="309472"/>
                    <a:pt x="314571" y="309472"/>
                  </a:cubicBezTo>
                  <a:lnTo>
                    <a:pt x="215804" y="309472"/>
                  </a:lnTo>
                  <a:cubicBezTo>
                    <a:pt x="210685" y="308855"/>
                    <a:pt x="206036" y="312500"/>
                    <a:pt x="205415" y="317620"/>
                  </a:cubicBezTo>
                  <a:cubicBezTo>
                    <a:pt x="205415" y="317624"/>
                    <a:pt x="205415" y="317628"/>
                    <a:pt x="205415" y="317632"/>
                  </a:cubicBezTo>
                  <a:cubicBezTo>
                    <a:pt x="204786" y="322756"/>
                    <a:pt x="208431" y="327417"/>
                    <a:pt x="213550" y="328042"/>
                  </a:cubicBezTo>
                  <a:cubicBezTo>
                    <a:pt x="213559" y="328046"/>
                    <a:pt x="213567" y="328046"/>
                    <a:pt x="213575" y="328046"/>
                  </a:cubicBezTo>
                  <a:cubicBezTo>
                    <a:pt x="214317" y="328133"/>
                    <a:pt x="215062" y="328133"/>
                    <a:pt x="215804" y="328046"/>
                  </a:cubicBezTo>
                  <a:lnTo>
                    <a:pt x="314438" y="328046"/>
                  </a:lnTo>
                  <a:cubicBezTo>
                    <a:pt x="319599" y="328046"/>
                    <a:pt x="323781" y="323864"/>
                    <a:pt x="323781" y="318703"/>
                  </a:cubicBezTo>
                  <a:close/>
                  <a:moveTo>
                    <a:pt x="249036" y="17848"/>
                  </a:moveTo>
                  <a:cubicBezTo>
                    <a:pt x="249103" y="11883"/>
                    <a:pt x="244325" y="6985"/>
                    <a:pt x="238360" y="6902"/>
                  </a:cubicBezTo>
                  <a:cubicBezTo>
                    <a:pt x="232395" y="6839"/>
                    <a:pt x="227501" y="11617"/>
                    <a:pt x="227417" y="17582"/>
                  </a:cubicBezTo>
                  <a:cubicBezTo>
                    <a:pt x="227355" y="23547"/>
                    <a:pt x="232128" y="28441"/>
                    <a:pt x="238093" y="28524"/>
                  </a:cubicBezTo>
                  <a:lnTo>
                    <a:pt x="238227" y="28524"/>
                  </a:lnTo>
                  <a:cubicBezTo>
                    <a:pt x="244150" y="28524"/>
                    <a:pt x="248973" y="23768"/>
                    <a:pt x="249057" y="17848"/>
                  </a:cubicBezTo>
                  <a:close/>
                  <a:moveTo>
                    <a:pt x="281202" y="17848"/>
                  </a:moveTo>
                  <a:cubicBezTo>
                    <a:pt x="281277" y="11879"/>
                    <a:pt x="276503" y="6981"/>
                    <a:pt x="270534" y="6906"/>
                  </a:cubicBezTo>
                  <a:cubicBezTo>
                    <a:pt x="270534" y="6906"/>
                    <a:pt x="270530" y="6906"/>
                    <a:pt x="270525" y="6906"/>
                  </a:cubicBezTo>
                  <a:cubicBezTo>
                    <a:pt x="264561" y="6843"/>
                    <a:pt x="259666" y="11617"/>
                    <a:pt x="259583" y="17582"/>
                  </a:cubicBezTo>
                  <a:cubicBezTo>
                    <a:pt x="259520" y="23547"/>
                    <a:pt x="264294" y="28441"/>
                    <a:pt x="270259" y="28524"/>
                  </a:cubicBezTo>
                  <a:lnTo>
                    <a:pt x="270525" y="28524"/>
                  </a:lnTo>
                  <a:cubicBezTo>
                    <a:pt x="276420" y="28524"/>
                    <a:pt x="281202" y="23747"/>
                    <a:pt x="281202" y="17848"/>
                  </a:cubicBezTo>
                  <a:close/>
                  <a:moveTo>
                    <a:pt x="313505" y="17848"/>
                  </a:moveTo>
                  <a:cubicBezTo>
                    <a:pt x="313571" y="11879"/>
                    <a:pt x="308794" y="6985"/>
                    <a:pt x="302824" y="6902"/>
                  </a:cubicBezTo>
                  <a:cubicBezTo>
                    <a:pt x="296860" y="6839"/>
                    <a:pt x="291965" y="11617"/>
                    <a:pt x="291882" y="17582"/>
                  </a:cubicBezTo>
                  <a:cubicBezTo>
                    <a:pt x="291819" y="23547"/>
                    <a:pt x="296593" y="28441"/>
                    <a:pt x="302558" y="28524"/>
                  </a:cubicBezTo>
                  <a:lnTo>
                    <a:pt x="302691" y="28524"/>
                  </a:lnTo>
                  <a:cubicBezTo>
                    <a:pt x="308614" y="28524"/>
                    <a:pt x="313438" y="23768"/>
                    <a:pt x="313521" y="17848"/>
                  </a:cubicBezTo>
                  <a:close/>
                  <a:moveTo>
                    <a:pt x="345666" y="17848"/>
                  </a:moveTo>
                  <a:cubicBezTo>
                    <a:pt x="345741" y="11879"/>
                    <a:pt x="340968" y="6981"/>
                    <a:pt x="334998" y="6906"/>
                  </a:cubicBezTo>
                  <a:cubicBezTo>
                    <a:pt x="334998" y="6906"/>
                    <a:pt x="334994" y="6906"/>
                    <a:pt x="334990" y="6906"/>
                  </a:cubicBezTo>
                  <a:cubicBezTo>
                    <a:pt x="329025" y="6843"/>
                    <a:pt x="324131" y="11617"/>
                    <a:pt x="324047" y="17582"/>
                  </a:cubicBezTo>
                  <a:cubicBezTo>
                    <a:pt x="323985" y="23547"/>
                    <a:pt x="328759" y="28441"/>
                    <a:pt x="334723" y="28524"/>
                  </a:cubicBezTo>
                  <a:lnTo>
                    <a:pt x="334990" y="28524"/>
                  </a:lnTo>
                  <a:cubicBezTo>
                    <a:pt x="340884" y="28524"/>
                    <a:pt x="345666" y="23747"/>
                    <a:pt x="345666" y="17848"/>
                  </a:cubicBezTo>
                  <a:close/>
                  <a:moveTo>
                    <a:pt x="377969" y="17848"/>
                  </a:moveTo>
                  <a:cubicBezTo>
                    <a:pt x="378036" y="11879"/>
                    <a:pt x="373258" y="6985"/>
                    <a:pt x="367289" y="6902"/>
                  </a:cubicBezTo>
                  <a:cubicBezTo>
                    <a:pt x="361324" y="6839"/>
                    <a:pt x="356430" y="11617"/>
                    <a:pt x="356346" y="17582"/>
                  </a:cubicBezTo>
                  <a:cubicBezTo>
                    <a:pt x="356284" y="23547"/>
                    <a:pt x="361057" y="28441"/>
                    <a:pt x="367022" y="28524"/>
                  </a:cubicBezTo>
                  <a:lnTo>
                    <a:pt x="367156" y="28524"/>
                  </a:lnTo>
                  <a:cubicBezTo>
                    <a:pt x="373079" y="28524"/>
                    <a:pt x="377903" y="23768"/>
                    <a:pt x="377986" y="17848"/>
                  </a:cubicBezTo>
                  <a:close/>
                  <a:moveTo>
                    <a:pt x="410268" y="17848"/>
                  </a:moveTo>
                  <a:cubicBezTo>
                    <a:pt x="410335" y="11883"/>
                    <a:pt x="405557" y="6985"/>
                    <a:pt x="399592" y="6902"/>
                  </a:cubicBezTo>
                  <a:cubicBezTo>
                    <a:pt x="393623" y="6835"/>
                    <a:pt x="388729" y="11613"/>
                    <a:pt x="388645" y="17582"/>
                  </a:cubicBezTo>
                  <a:cubicBezTo>
                    <a:pt x="388583" y="23547"/>
                    <a:pt x="393356" y="28441"/>
                    <a:pt x="399321" y="28524"/>
                  </a:cubicBezTo>
                  <a:lnTo>
                    <a:pt x="399455" y="28524"/>
                  </a:lnTo>
                  <a:cubicBezTo>
                    <a:pt x="405420" y="28662"/>
                    <a:pt x="410372" y="23947"/>
                    <a:pt x="410531" y="17982"/>
                  </a:cubicBezTo>
                  <a:cubicBezTo>
                    <a:pt x="410531" y="17936"/>
                    <a:pt x="410531" y="17894"/>
                    <a:pt x="410531" y="17848"/>
                  </a:cubicBezTo>
                  <a:close/>
                  <a:moveTo>
                    <a:pt x="249036" y="103798"/>
                  </a:moveTo>
                  <a:cubicBezTo>
                    <a:pt x="249098" y="97834"/>
                    <a:pt x="244325" y="92939"/>
                    <a:pt x="238360" y="92856"/>
                  </a:cubicBezTo>
                  <a:cubicBezTo>
                    <a:pt x="232395" y="92793"/>
                    <a:pt x="227501" y="97567"/>
                    <a:pt x="227417" y="103532"/>
                  </a:cubicBezTo>
                  <a:cubicBezTo>
                    <a:pt x="227355" y="109497"/>
                    <a:pt x="232128" y="114391"/>
                    <a:pt x="238093" y="114475"/>
                  </a:cubicBezTo>
                  <a:lnTo>
                    <a:pt x="238227" y="114475"/>
                  </a:lnTo>
                  <a:cubicBezTo>
                    <a:pt x="244146" y="114479"/>
                    <a:pt x="248965" y="109718"/>
                    <a:pt x="249036" y="103798"/>
                  </a:cubicBezTo>
                  <a:close/>
                  <a:moveTo>
                    <a:pt x="281202" y="103798"/>
                  </a:moveTo>
                  <a:cubicBezTo>
                    <a:pt x="281264" y="97834"/>
                    <a:pt x="276490" y="92939"/>
                    <a:pt x="270525" y="92856"/>
                  </a:cubicBezTo>
                  <a:cubicBezTo>
                    <a:pt x="264561" y="92793"/>
                    <a:pt x="259666" y="97567"/>
                    <a:pt x="259583" y="103532"/>
                  </a:cubicBezTo>
                  <a:cubicBezTo>
                    <a:pt x="259520" y="109497"/>
                    <a:pt x="264294" y="114391"/>
                    <a:pt x="270259" y="114475"/>
                  </a:cubicBezTo>
                  <a:cubicBezTo>
                    <a:pt x="270351" y="114475"/>
                    <a:pt x="270438" y="114475"/>
                    <a:pt x="270525" y="114475"/>
                  </a:cubicBezTo>
                  <a:cubicBezTo>
                    <a:pt x="276420" y="114479"/>
                    <a:pt x="281197" y="109701"/>
                    <a:pt x="281202" y="103807"/>
                  </a:cubicBezTo>
                  <a:cubicBezTo>
                    <a:pt x="281202" y="103803"/>
                    <a:pt x="281202" y="103803"/>
                    <a:pt x="281202" y="103798"/>
                  </a:cubicBezTo>
                  <a:close/>
                  <a:moveTo>
                    <a:pt x="313505" y="103798"/>
                  </a:moveTo>
                  <a:cubicBezTo>
                    <a:pt x="313567" y="97829"/>
                    <a:pt x="308789" y="92939"/>
                    <a:pt x="302824" y="92856"/>
                  </a:cubicBezTo>
                  <a:cubicBezTo>
                    <a:pt x="296860" y="92793"/>
                    <a:pt x="291965" y="97567"/>
                    <a:pt x="291882" y="103532"/>
                  </a:cubicBezTo>
                  <a:cubicBezTo>
                    <a:pt x="291819" y="109497"/>
                    <a:pt x="296593" y="114391"/>
                    <a:pt x="302558" y="114475"/>
                  </a:cubicBezTo>
                  <a:lnTo>
                    <a:pt x="302691" y="114475"/>
                  </a:lnTo>
                  <a:cubicBezTo>
                    <a:pt x="308606" y="114466"/>
                    <a:pt x="313421" y="109713"/>
                    <a:pt x="313505" y="103798"/>
                  </a:cubicBezTo>
                  <a:close/>
                  <a:moveTo>
                    <a:pt x="345666" y="103798"/>
                  </a:moveTo>
                  <a:cubicBezTo>
                    <a:pt x="345729" y="97834"/>
                    <a:pt x="340955" y="92939"/>
                    <a:pt x="334990" y="92856"/>
                  </a:cubicBezTo>
                  <a:cubicBezTo>
                    <a:pt x="329025" y="92793"/>
                    <a:pt x="324131" y="97567"/>
                    <a:pt x="324047" y="103532"/>
                  </a:cubicBezTo>
                  <a:cubicBezTo>
                    <a:pt x="323985" y="109497"/>
                    <a:pt x="328759" y="114391"/>
                    <a:pt x="334723" y="114475"/>
                  </a:cubicBezTo>
                  <a:cubicBezTo>
                    <a:pt x="334815" y="114475"/>
                    <a:pt x="334903" y="114475"/>
                    <a:pt x="334990" y="114475"/>
                  </a:cubicBezTo>
                  <a:cubicBezTo>
                    <a:pt x="340884" y="114470"/>
                    <a:pt x="345658" y="109693"/>
                    <a:pt x="345654" y="103798"/>
                  </a:cubicBezTo>
                  <a:close/>
                  <a:moveTo>
                    <a:pt x="377969" y="103798"/>
                  </a:moveTo>
                  <a:cubicBezTo>
                    <a:pt x="378032" y="97829"/>
                    <a:pt x="373254" y="92939"/>
                    <a:pt x="367289" y="92856"/>
                  </a:cubicBezTo>
                  <a:cubicBezTo>
                    <a:pt x="361324" y="92793"/>
                    <a:pt x="356430" y="97567"/>
                    <a:pt x="356346" y="103532"/>
                  </a:cubicBezTo>
                  <a:cubicBezTo>
                    <a:pt x="356284" y="109497"/>
                    <a:pt x="361057" y="114391"/>
                    <a:pt x="367022" y="114475"/>
                  </a:cubicBezTo>
                  <a:lnTo>
                    <a:pt x="367156" y="114475"/>
                  </a:lnTo>
                  <a:cubicBezTo>
                    <a:pt x="373083" y="114487"/>
                    <a:pt x="377915" y="109726"/>
                    <a:pt x="377986" y="103798"/>
                  </a:cubicBezTo>
                  <a:close/>
                  <a:moveTo>
                    <a:pt x="410268" y="103798"/>
                  </a:moveTo>
                  <a:cubicBezTo>
                    <a:pt x="410331" y="97834"/>
                    <a:pt x="405557" y="92939"/>
                    <a:pt x="399592" y="92856"/>
                  </a:cubicBezTo>
                  <a:cubicBezTo>
                    <a:pt x="393627" y="92789"/>
                    <a:pt x="388729" y="97567"/>
                    <a:pt x="388645" y="103532"/>
                  </a:cubicBezTo>
                  <a:cubicBezTo>
                    <a:pt x="388583" y="109497"/>
                    <a:pt x="393356" y="114391"/>
                    <a:pt x="399321" y="114475"/>
                  </a:cubicBezTo>
                  <a:lnTo>
                    <a:pt x="399455" y="114475"/>
                  </a:lnTo>
                  <a:cubicBezTo>
                    <a:pt x="405420" y="114612"/>
                    <a:pt x="410372" y="109901"/>
                    <a:pt x="410531" y="103936"/>
                  </a:cubicBezTo>
                  <a:cubicBezTo>
                    <a:pt x="410531" y="103890"/>
                    <a:pt x="410531" y="103844"/>
                    <a:pt x="410531" y="103798"/>
                  </a:cubicBezTo>
                  <a:close/>
                  <a:moveTo>
                    <a:pt x="359150" y="227388"/>
                  </a:moveTo>
                  <a:cubicBezTo>
                    <a:pt x="359212" y="221423"/>
                    <a:pt x="354439" y="216528"/>
                    <a:pt x="348474" y="216445"/>
                  </a:cubicBezTo>
                  <a:cubicBezTo>
                    <a:pt x="342500" y="216382"/>
                    <a:pt x="337606" y="221168"/>
                    <a:pt x="337531" y="227142"/>
                  </a:cubicBezTo>
                  <a:cubicBezTo>
                    <a:pt x="337464" y="233107"/>
                    <a:pt x="342242" y="238005"/>
                    <a:pt x="348207" y="238089"/>
                  </a:cubicBezTo>
                  <a:lnTo>
                    <a:pt x="348336" y="238089"/>
                  </a:lnTo>
                  <a:cubicBezTo>
                    <a:pt x="354259" y="238089"/>
                    <a:pt x="359083" y="233332"/>
                    <a:pt x="359166" y="227408"/>
                  </a:cubicBezTo>
                  <a:close/>
                  <a:moveTo>
                    <a:pt x="391449" y="227388"/>
                  </a:moveTo>
                  <a:cubicBezTo>
                    <a:pt x="391511" y="221423"/>
                    <a:pt x="386737" y="216528"/>
                    <a:pt x="380773" y="216445"/>
                  </a:cubicBezTo>
                  <a:cubicBezTo>
                    <a:pt x="374791" y="216374"/>
                    <a:pt x="369888" y="221160"/>
                    <a:pt x="369813" y="227142"/>
                  </a:cubicBezTo>
                  <a:cubicBezTo>
                    <a:pt x="369747" y="233107"/>
                    <a:pt x="374524" y="238005"/>
                    <a:pt x="380489" y="238089"/>
                  </a:cubicBezTo>
                  <a:lnTo>
                    <a:pt x="380623" y="238089"/>
                  </a:lnTo>
                  <a:cubicBezTo>
                    <a:pt x="386546" y="238089"/>
                    <a:pt x="391370" y="233332"/>
                    <a:pt x="391453" y="227408"/>
                  </a:cubicBezTo>
                  <a:close/>
                  <a:moveTo>
                    <a:pt x="423614" y="227388"/>
                  </a:moveTo>
                  <a:cubicBezTo>
                    <a:pt x="423677" y="221423"/>
                    <a:pt x="418899" y="216528"/>
                    <a:pt x="412934" y="216445"/>
                  </a:cubicBezTo>
                  <a:cubicBezTo>
                    <a:pt x="406969" y="216387"/>
                    <a:pt x="402079" y="221160"/>
                    <a:pt x="401996" y="227125"/>
                  </a:cubicBezTo>
                  <a:cubicBezTo>
                    <a:pt x="401933" y="233090"/>
                    <a:pt x="406707" y="237984"/>
                    <a:pt x="412672" y="238068"/>
                  </a:cubicBezTo>
                  <a:lnTo>
                    <a:pt x="412938" y="238068"/>
                  </a:lnTo>
                  <a:cubicBezTo>
                    <a:pt x="418832" y="238214"/>
                    <a:pt x="423731" y="233548"/>
                    <a:pt x="423877" y="227654"/>
                  </a:cubicBezTo>
                  <a:cubicBezTo>
                    <a:pt x="423877" y="227567"/>
                    <a:pt x="423877" y="227475"/>
                    <a:pt x="423877" y="227383"/>
                  </a:cubicBezTo>
                  <a:close/>
                  <a:moveTo>
                    <a:pt x="455913" y="227388"/>
                  </a:moveTo>
                  <a:cubicBezTo>
                    <a:pt x="455976" y="221423"/>
                    <a:pt x="451202" y="216528"/>
                    <a:pt x="445237" y="216445"/>
                  </a:cubicBezTo>
                  <a:cubicBezTo>
                    <a:pt x="439264" y="216382"/>
                    <a:pt x="434370" y="221168"/>
                    <a:pt x="434295" y="227142"/>
                  </a:cubicBezTo>
                  <a:cubicBezTo>
                    <a:pt x="434228" y="233107"/>
                    <a:pt x="439006" y="238005"/>
                    <a:pt x="444971" y="238089"/>
                  </a:cubicBezTo>
                  <a:lnTo>
                    <a:pt x="445104" y="238089"/>
                  </a:lnTo>
                  <a:cubicBezTo>
                    <a:pt x="451019" y="238076"/>
                    <a:pt x="455830" y="233323"/>
                    <a:pt x="455913" y="227408"/>
                  </a:cubicBezTo>
                  <a:close/>
                  <a:moveTo>
                    <a:pt x="488079" y="227388"/>
                  </a:moveTo>
                  <a:cubicBezTo>
                    <a:pt x="488141" y="221423"/>
                    <a:pt x="483364" y="216528"/>
                    <a:pt x="477399" y="216445"/>
                  </a:cubicBezTo>
                  <a:cubicBezTo>
                    <a:pt x="471425" y="216378"/>
                    <a:pt x="466527" y="221168"/>
                    <a:pt x="466452" y="227142"/>
                  </a:cubicBezTo>
                  <a:cubicBezTo>
                    <a:pt x="466389" y="233107"/>
                    <a:pt x="471163" y="238001"/>
                    <a:pt x="477128" y="238084"/>
                  </a:cubicBezTo>
                  <a:lnTo>
                    <a:pt x="477395" y="238084"/>
                  </a:lnTo>
                  <a:cubicBezTo>
                    <a:pt x="483293" y="238080"/>
                    <a:pt x="488071" y="233302"/>
                    <a:pt x="488071" y="227404"/>
                  </a:cubicBezTo>
                  <a:close/>
                  <a:moveTo>
                    <a:pt x="520378" y="227388"/>
                  </a:moveTo>
                  <a:cubicBezTo>
                    <a:pt x="520440" y="221423"/>
                    <a:pt x="515667" y="216528"/>
                    <a:pt x="509702" y="216445"/>
                  </a:cubicBezTo>
                  <a:cubicBezTo>
                    <a:pt x="503737" y="216382"/>
                    <a:pt x="498842" y="221156"/>
                    <a:pt x="498759" y="227121"/>
                  </a:cubicBezTo>
                  <a:cubicBezTo>
                    <a:pt x="498692" y="233086"/>
                    <a:pt x="503470" y="237984"/>
                    <a:pt x="509435" y="238068"/>
                  </a:cubicBezTo>
                  <a:lnTo>
                    <a:pt x="509569" y="238068"/>
                  </a:lnTo>
                  <a:cubicBezTo>
                    <a:pt x="515483" y="238055"/>
                    <a:pt x="520295" y="233302"/>
                    <a:pt x="520378" y="227388"/>
                  </a:cubicBezTo>
                  <a:close/>
                  <a:moveTo>
                    <a:pt x="359150" y="316012"/>
                  </a:moveTo>
                  <a:cubicBezTo>
                    <a:pt x="359137" y="310039"/>
                    <a:pt x="354293" y="305202"/>
                    <a:pt x="348319" y="305202"/>
                  </a:cubicBezTo>
                  <a:cubicBezTo>
                    <a:pt x="342346" y="305202"/>
                    <a:pt x="337502" y="310039"/>
                    <a:pt x="337489" y="316012"/>
                  </a:cubicBezTo>
                  <a:cubicBezTo>
                    <a:pt x="337489" y="321993"/>
                    <a:pt x="342338" y="326842"/>
                    <a:pt x="348319" y="326842"/>
                  </a:cubicBezTo>
                  <a:lnTo>
                    <a:pt x="348319" y="326842"/>
                  </a:lnTo>
                  <a:cubicBezTo>
                    <a:pt x="354214" y="326929"/>
                    <a:pt x="359062" y="322218"/>
                    <a:pt x="359150" y="316320"/>
                  </a:cubicBezTo>
                  <a:cubicBezTo>
                    <a:pt x="359150" y="316316"/>
                    <a:pt x="359150" y="316308"/>
                    <a:pt x="359150" y="316299"/>
                  </a:cubicBezTo>
                  <a:lnTo>
                    <a:pt x="359150" y="316033"/>
                  </a:lnTo>
                  <a:close/>
                  <a:moveTo>
                    <a:pt x="391449" y="316012"/>
                  </a:moveTo>
                  <a:cubicBezTo>
                    <a:pt x="391436" y="310039"/>
                    <a:pt x="386592" y="305202"/>
                    <a:pt x="380618" y="305202"/>
                  </a:cubicBezTo>
                  <a:cubicBezTo>
                    <a:pt x="374645" y="305202"/>
                    <a:pt x="369801" y="310039"/>
                    <a:pt x="369788" y="316012"/>
                  </a:cubicBezTo>
                  <a:cubicBezTo>
                    <a:pt x="369788" y="321993"/>
                    <a:pt x="374637" y="326842"/>
                    <a:pt x="380618" y="326842"/>
                  </a:cubicBezTo>
                  <a:lnTo>
                    <a:pt x="380618" y="326842"/>
                  </a:lnTo>
                  <a:cubicBezTo>
                    <a:pt x="386513" y="326929"/>
                    <a:pt x="391361" y="322218"/>
                    <a:pt x="391449" y="316320"/>
                  </a:cubicBezTo>
                  <a:cubicBezTo>
                    <a:pt x="391449" y="316316"/>
                    <a:pt x="391449" y="316308"/>
                    <a:pt x="391449" y="316299"/>
                  </a:cubicBezTo>
                  <a:lnTo>
                    <a:pt x="391449" y="316033"/>
                  </a:lnTo>
                  <a:close/>
                  <a:moveTo>
                    <a:pt x="423614" y="316012"/>
                  </a:moveTo>
                  <a:cubicBezTo>
                    <a:pt x="423602" y="310039"/>
                    <a:pt x="418757" y="305202"/>
                    <a:pt x="412784" y="305202"/>
                  </a:cubicBezTo>
                  <a:cubicBezTo>
                    <a:pt x="406819" y="305215"/>
                    <a:pt x="401987" y="310047"/>
                    <a:pt x="401975" y="316012"/>
                  </a:cubicBezTo>
                  <a:cubicBezTo>
                    <a:pt x="401975" y="321993"/>
                    <a:pt x="406823" y="326842"/>
                    <a:pt x="412805" y="326842"/>
                  </a:cubicBezTo>
                  <a:lnTo>
                    <a:pt x="412938" y="326842"/>
                  </a:lnTo>
                  <a:cubicBezTo>
                    <a:pt x="418832" y="326988"/>
                    <a:pt x="423731" y="322331"/>
                    <a:pt x="423877" y="316437"/>
                  </a:cubicBezTo>
                  <a:cubicBezTo>
                    <a:pt x="423877" y="316433"/>
                    <a:pt x="423877" y="316433"/>
                    <a:pt x="423877" y="316428"/>
                  </a:cubicBezTo>
                  <a:cubicBezTo>
                    <a:pt x="423877" y="316291"/>
                    <a:pt x="423877" y="316158"/>
                    <a:pt x="423877" y="316012"/>
                  </a:cubicBezTo>
                  <a:close/>
                  <a:moveTo>
                    <a:pt x="455913" y="316012"/>
                  </a:moveTo>
                  <a:cubicBezTo>
                    <a:pt x="455901" y="310047"/>
                    <a:pt x="451069" y="305215"/>
                    <a:pt x="445104" y="305202"/>
                  </a:cubicBezTo>
                  <a:cubicBezTo>
                    <a:pt x="439131" y="305202"/>
                    <a:pt x="434286" y="310039"/>
                    <a:pt x="434274" y="316012"/>
                  </a:cubicBezTo>
                  <a:cubicBezTo>
                    <a:pt x="434274" y="321993"/>
                    <a:pt x="439122" y="326842"/>
                    <a:pt x="445104" y="326842"/>
                  </a:cubicBezTo>
                  <a:lnTo>
                    <a:pt x="445104" y="326842"/>
                  </a:lnTo>
                  <a:cubicBezTo>
                    <a:pt x="451002" y="326913"/>
                    <a:pt x="455842" y="322189"/>
                    <a:pt x="455913" y="316291"/>
                  </a:cubicBezTo>
                  <a:cubicBezTo>
                    <a:pt x="455913" y="316291"/>
                    <a:pt x="455913" y="316287"/>
                    <a:pt x="455913" y="316283"/>
                  </a:cubicBezTo>
                  <a:lnTo>
                    <a:pt x="455913" y="316016"/>
                  </a:lnTo>
                  <a:close/>
                  <a:moveTo>
                    <a:pt x="488079" y="316012"/>
                  </a:moveTo>
                  <a:cubicBezTo>
                    <a:pt x="488066" y="310039"/>
                    <a:pt x="483222" y="305202"/>
                    <a:pt x="477249" y="305202"/>
                  </a:cubicBezTo>
                  <a:cubicBezTo>
                    <a:pt x="471276" y="305202"/>
                    <a:pt x="466431" y="310039"/>
                    <a:pt x="466419" y="316012"/>
                  </a:cubicBezTo>
                  <a:cubicBezTo>
                    <a:pt x="466419" y="321993"/>
                    <a:pt x="471267" y="326842"/>
                    <a:pt x="477249" y="326842"/>
                  </a:cubicBezTo>
                  <a:lnTo>
                    <a:pt x="477382" y="326842"/>
                  </a:lnTo>
                  <a:cubicBezTo>
                    <a:pt x="483276" y="326838"/>
                    <a:pt x="488054" y="322060"/>
                    <a:pt x="488058" y="316166"/>
                  </a:cubicBezTo>
                  <a:lnTo>
                    <a:pt x="488058" y="316033"/>
                  </a:lnTo>
                  <a:close/>
                  <a:moveTo>
                    <a:pt x="520378" y="316012"/>
                  </a:moveTo>
                  <a:cubicBezTo>
                    <a:pt x="520365" y="310047"/>
                    <a:pt x="515533" y="305215"/>
                    <a:pt x="509569" y="305202"/>
                  </a:cubicBezTo>
                  <a:cubicBezTo>
                    <a:pt x="503595" y="305202"/>
                    <a:pt x="498751" y="310039"/>
                    <a:pt x="498738" y="316012"/>
                  </a:cubicBezTo>
                  <a:cubicBezTo>
                    <a:pt x="498738" y="321993"/>
                    <a:pt x="503587" y="326842"/>
                    <a:pt x="509569" y="326842"/>
                  </a:cubicBezTo>
                  <a:lnTo>
                    <a:pt x="509569" y="326842"/>
                  </a:lnTo>
                  <a:cubicBezTo>
                    <a:pt x="515463" y="326913"/>
                    <a:pt x="520303" y="322193"/>
                    <a:pt x="520378" y="316299"/>
                  </a:cubicBezTo>
                  <a:lnTo>
                    <a:pt x="520378" y="316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7776424" y="1977253"/>
              <a:ext cx="298780" cy="187839"/>
            </a:xfrm>
            <a:custGeom>
              <a:avLst/>
              <a:gdLst/>
              <a:ahLst/>
              <a:cxnLst/>
              <a:rect l="l" t="t" r="r" b="b"/>
              <a:pathLst>
                <a:path w="510735" h="321093" extrusionOk="0">
                  <a:moveTo>
                    <a:pt x="54534" y="27074"/>
                  </a:moveTo>
                  <a:lnTo>
                    <a:pt x="16895" y="27074"/>
                  </a:lnTo>
                  <a:cubicBezTo>
                    <a:pt x="11772" y="26458"/>
                    <a:pt x="8119" y="21809"/>
                    <a:pt x="8731" y="16686"/>
                  </a:cubicBezTo>
                  <a:cubicBezTo>
                    <a:pt x="8735" y="16677"/>
                    <a:pt x="8735" y="16669"/>
                    <a:pt x="8735" y="16661"/>
                  </a:cubicBezTo>
                  <a:cubicBezTo>
                    <a:pt x="9256" y="12391"/>
                    <a:pt x="12626" y="9025"/>
                    <a:pt x="16895" y="8517"/>
                  </a:cubicBezTo>
                  <a:lnTo>
                    <a:pt x="54534" y="8517"/>
                  </a:lnTo>
                  <a:cubicBezTo>
                    <a:pt x="59658" y="7905"/>
                    <a:pt x="64307" y="11554"/>
                    <a:pt x="64923" y="16677"/>
                  </a:cubicBezTo>
                  <a:cubicBezTo>
                    <a:pt x="65552" y="21801"/>
                    <a:pt x="61907" y="26462"/>
                    <a:pt x="56788" y="27087"/>
                  </a:cubicBezTo>
                  <a:cubicBezTo>
                    <a:pt x="56780" y="27091"/>
                    <a:pt x="56771" y="27091"/>
                    <a:pt x="56763" y="27091"/>
                  </a:cubicBezTo>
                  <a:cubicBezTo>
                    <a:pt x="56021" y="27174"/>
                    <a:pt x="55276" y="27166"/>
                    <a:pt x="54534" y="27074"/>
                  </a:cubicBezTo>
                  <a:close/>
                  <a:moveTo>
                    <a:pt x="63873" y="60706"/>
                  </a:moveTo>
                  <a:cubicBezTo>
                    <a:pt x="63877" y="55620"/>
                    <a:pt x="59758" y="51500"/>
                    <a:pt x="54672" y="51496"/>
                  </a:cubicBezTo>
                  <a:cubicBezTo>
                    <a:pt x="54672" y="51496"/>
                    <a:pt x="54668" y="51496"/>
                    <a:pt x="54668" y="51496"/>
                  </a:cubicBezTo>
                  <a:lnTo>
                    <a:pt x="16895" y="51496"/>
                  </a:lnTo>
                  <a:cubicBezTo>
                    <a:pt x="11772" y="52113"/>
                    <a:pt x="8119" y="56761"/>
                    <a:pt x="8731" y="61885"/>
                  </a:cubicBezTo>
                  <a:cubicBezTo>
                    <a:pt x="8735" y="61893"/>
                    <a:pt x="8735" y="61902"/>
                    <a:pt x="8735" y="61910"/>
                  </a:cubicBezTo>
                  <a:cubicBezTo>
                    <a:pt x="9248" y="66188"/>
                    <a:pt x="12617" y="69558"/>
                    <a:pt x="16895" y="70070"/>
                  </a:cubicBezTo>
                  <a:lnTo>
                    <a:pt x="54534" y="70070"/>
                  </a:lnTo>
                  <a:cubicBezTo>
                    <a:pt x="59691" y="70070"/>
                    <a:pt x="63873" y="65888"/>
                    <a:pt x="63873" y="60731"/>
                  </a:cubicBezTo>
                  <a:cubicBezTo>
                    <a:pt x="63873" y="60731"/>
                    <a:pt x="63873" y="60727"/>
                    <a:pt x="63873" y="60727"/>
                  </a:cubicBezTo>
                  <a:close/>
                  <a:moveTo>
                    <a:pt x="63873" y="103681"/>
                  </a:moveTo>
                  <a:cubicBezTo>
                    <a:pt x="63877" y="98595"/>
                    <a:pt x="59758" y="94475"/>
                    <a:pt x="54672" y="94471"/>
                  </a:cubicBezTo>
                  <a:cubicBezTo>
                    <a:pt x="54672" y="94471"/>
                    <a:pt x="54668" y="94471"/>
                    <a:pt x="54668" y="94471"/>
                  </a:cubicBezTo>
                  <a:lnTo>
                    <a:pt x="16895" y="94471"/>
                  </a:lnTo>
                  <a:cubicBezTo>
                    <a:pt x="11772" y="95088"/>
                    <a:pt x="8119" y="99736"/>
                    <a:pt x="8731" y="104860"/>
                  </a:cubicBezTo>
                  <a:cubicBezTo>
                    <a:pt x="8735" y="104868"/>
                    <a:pt x="8735" y="104877"/>
                    <a:pt x="8735" y="104885"/>
                  </a:cubicBezTo>
                  <a:cubicBezTo>
                    <a:pt x="9248" y="109163"/>
                    <a:pt x="12617" y="112533"/>
                    <a:pt x="16895" y="113045"/>
                  </a:cubicBezTo>
                  <a:lnTo>
                    <a:pt x="54534" y="113045"/>
                  </a:lnTo>
                  <a:cubicBezTo>
                    <a:pt x="59691" y="113045"/>
                    <a:pt x="63873" y="108863"/>
                    <a:pt x="63873" y="103706"/>
                  </a:cubicBezTo>
                  <a:cubicBezTo>
                    <a:pt x="63873" y="103706"/>
                    <a:pt x="63873" y="103702"/>
                    <a:pt x="63873" y="103702"/>
                  </a:cubicBezTo>
                  <a:close/>
                  <a:moveTo>
                    <a:pt x="63873" y="146794"/>
                  </a:moveTo>
                  <a:cubicBezTo>
                    <a:pt x="63877" y="141637"/>
                    <a:pt x="59695" y="137455"/>
                    <a:pt x="54539" y="137450"/>
                  </a:cubicBezTo>
                  <a:cubicBezTo>
                    <a:pt x="54539" y="137450"/>
                    <a:pt x="54534" y="137450"/>
                    <a:pt x="54534" y="137450"/>
                  </a:cubicBezTo>
                  <a:lnTo>
                    <a:pt x="16895" y="137450"/>
                  </a:lnTo>
                  <a:cubicBezTo>
                    <a:pt x="11776" y="138063"/>
                    <a:pt x="8119" y="142716"/>
                    <a:pt x="8735" y="147835"/>
                  </a:cubicBezTo>
                  <a:cubicBezTo>
                    <a:pt x="8735" y="147835"/>
                    <a:pt x="8735" y="147839"/>
                    <a:pt x="8735" y="147839"/>
                  </a:cubicBezTo>
                  <a:cubicBezTo>
                    <a:pt x="9248" y="152117"/>
                    <a:pt x="12617" y="155487"/>
                    <a:pt x="16895" y="156003"/>
                  </a:cubicBezTo>
                  <a:lnTo>
                    <a:pt x="54534" y="156003"/>
                  </a:lnTo>
                  <a:cubicBezTo>
                    <a:pt x="59620" y="156074"/>
                    <a:pt x="63798" y="152013"/>
                    <a:pt x="63873" y="146927"/>
                  </a:cubicBezTo>
                  <a:close/>
                  <a:moveTo>
                    <a:pt x="63873" y="189769"/>
                  </a:moveTo>
                  <a:cubicBezTo>
                    <a:pt x="63877" y="184612"/>
                    <a:pt x="59695" y="180430"/>
                    <a:pt x="54539" y="180425"/>
                  </a:cubicBezTo>
                  <a:cubicBezTo>
                    <a:pt x="54539" y="180425"/>
                    <a:pt x="54534" y="180425"/>
                    <a:pt x="54534" y="180425"/>
                  </a:cubicBezTo>
                  <a:lnTo>
                    <a:pt x="16895" y="180425"/>
                  </a:lnTo>
                  <a:cubicBezTo>
                    <a:pt x="11772" y="181042"/>
                    <a:pt x="8119" y="185691"/>
                    <a:pt x="8731" y="190814"/>
                  </a:cubicBezTo>
                  <a:cubicBezTo>
                    <a:pt x="8735" y="190822"/>
                    <a:pt x="8735" y="190831"/>
                    <a:pt x="8735" y="190839"/>
                  </a:cubicBezTo>
                  <a:cubicBezTo>
                    <a:pt x="9248" y="195113"/>
                    <a:pt x="12622" y="198483"/>
                    <a:pt x="16895" y="198999"/>
                  </a:cubicBezTo>
                  <a:lnTo>
                    <a:pt x="54534" y="198999"/>
                  </a:lnTo>
                  <a:cubicBezTo>
                    <a:pt x="59620" y="199078"/>
                    <a:pt x="63807" y="195025"/>
                    <a:pt x="63890" y="189939"/>
                  </a:cubicBezTo>
                  <a:cubicBezTo>
                    <a:pt x="63890" y="189710"/>
                    <a:pt x="63890" y="189481"/>
                    <a:pt x="63890" y="189256"/>
                  </a:cubicBezTo>
                  <a:close/>
                  <a:moveTo>
                    <a:pt x="63873" y="232744"/>
                  </a:moveTo>
                  <a:cubicBezTo>
                    <a:pt x="63873" y="227587"/>
                    <a:pt x="59691" y="223405"/>
                    <a:pt x="54534" y="223400"/>
                  </a:cubicBezTo>
                  <a:lnTo>
                    <a:pt x="16895" y="223400"/>
                  </a:lnTo>
                  <a:cubicBezTo>
                    <a:pt x="11772" y="224017"/>
                    <a:pt x="8119" y="228666"/>
                    <a:pt x="8731" y="233789"/>
                  </a:cubicBezTo>
                  <a:cubicBezTo>
                    <a:pt x="8735" y="233797"/>
                    <a:pt x="8735" y="233806"/>
                    <a:pt x="8735" y="233814"/>
                  </a:cubicBezTo>
                  <a:cubicBezTo>
                    <a:pt x="9248" y="238092"/>
                    <a:pt x="12617" y="241462"/>
                    <a:pt x="16895" y="241974"/>
                  </a:cubicBezTo>
                  <a:lnTo>
                    <a:pt x="54534" y="241974"/>
                  </a:lnTo>
                  <a:cubicBezTo>
                    <a:pt x="59616" y="242049"/>
                    <a:pt x="63798" y="237988"/>
                    <a:pt x="63873" y="232902"/>
                  </a:cubicBezTo>
                  <a:cubicBezTo>
                    <a:pt x="63873" y="232902"/>
                    <a:pt x="63873" y="232902"/>
                    <a:pt x="63873" y="232902"/>
                  </a:cubicBezTo>
                  <a:lnTo>
                    <a:pt x="63873" y="232764"/>
                  </a:lnTo>
                  <a:close/>
                  <a:moveTo>
                    <a:pt x="63873" y="275723"/>
                  </a:moveTo>
                  <a:cubicBezTo>
                    <a:pt x="63877" y="270566"/>
                    <a:pt x="59695" y="266384"/>
                    <a:pt x="54539" y="266380"/>
                  </a:cubicBezTo>
                  <a:cubicBezTo>
                    <a:pt x="54539" y="266380"/>
                    <a:pt x="54534" y="266380"/>
                    <a:pt x="54534" y="266380"/>
                  </a:cubicBezTo>
                  <a:lnTo>
                    <a:pt x="16895" y="266380"/>
                  </a:lnTo>
                  <a:cubicBezTo>
                    <a:pt x="11776" y="266992"/>
                    <a:pt x="8119" y="271645"/>
                    <a:pt x="8735" y="276764"/>
                  </a:cubicBezTo>
                  <a:cubicBezTo>
                    <a:pt x="8735" y="276764"/>
                    <a:pt x="8735" y="276768"/>
                    <a:pt x="8735" y="276768"/>
                  </a:cubicBezTo>
                  <a:cubicBezTo>
                    <a:pt x="9248" y="281046"/>
                    <a:pt x="12617" y="284416"/>
                    <a:pt x="16895" y="284928"/>
                  </a:cubicBezTo>
                  <a:lnTo>
                    <a:pt x="54534" y="284928"/>
                  </a:lnTo>
                  <a:cubicBezTo>
                    <a:pt x="59616" y="285003"/>
                    <a:pt x="63798" y="280942"/>
                    <a:pt x="63873" y="275856"/>
                  </a:cubicBezTo>
                  <a:cubicBezTo>
                    <a:pt x="63873" y="275856"/>
                    <a:pt x="63873" y="275856"/>
                    <a:pt x="63873" y="275856"/>
                  </a:cubicBezTo>
                  <a:lnTo>
                    <a:pt x="63873" y="275723"/>
                  </a:lnTo>
                  <a:close/>
                  <a:moveTo>
                    <a:pt x="63873" y="318698"/>
                  </a:moveTo>
                  <a:cubicBezTo>
                    <a:pt x="63877" y="313541"/>
                    <a:pt x="59695" y="309359"/>
                    <a:pt x="54539" y="309355"/>
                  </a:cubicBezTo>
                  <a:cubicBezTo>
                    <a:pt x="54539" y="309355"/>
                    <a:pt x="54534" y="309355"/>
                    <a:pt x="54534" y="309355"/>
                  </a:cubicBezTo>
                  <a:lnTo>
                    <a:pt x="16895" y="309355"/>
                  </a:lnTo>
                  <a:cubicBezTo>
                    <a:pt x="11772" y="309971"/>
                    <a:pt x="8119" y="314620"/>
                    <a:pt x="8731" y="319743"/>
                  </a:cubicBezTo>
                  <a:cubicBezTo>
                    <a:pt x="8735" y="319752"/>
                    <a:pt x="8735" y="319760"/>
                    <a:pt x="8735" y="319768"/>
                  </a:cubicBezTo>
                  <a:cubicBezTo>
                    <a:pt x="9248" y="324042"/>
                    <a:pt x="12622" y="327412"/>
                    <a:pt x="16895" y="327928"/>
                  </a:cubicBezTo>
                  <a:lnTo>
                    <a:pt x="54534" y="327928"/>
                  </a:lnTo>
                  <a:cubicBezTo>
                    <a:pt x="59620" y="327999"/>
                    <a:pt x="63798" y="323938"/>
                    <a:pt x="63873" y="318852"/>
                  </a:cubicBezTo>
                  <a:lnTo>
                    <a:pt x="63873" y="318719"/>
                  </a:lnTo>
                  <a:close/>
                  <a:moveTo>
                    <a:pt x="204549" y="17731"/>
                  </a:moveTo>
                  <a:cubicBezTo>
                    <a:pt x="204549" y="12645"/>
                    <a:pt x="200425" y="8521"/>
                    <a:pt x="195339" y="8521"/>
                  </a:cubicBezTo>
                  <a:lnTo>
                    <a:pt x="96576" y="8521"/>
                  </a:lnTo>
                  <a:cubicBezTo>
                    <a:pt x="91453" y="7905"/>
                    <a:pt x="86800" y="11558"/>
                    <a:pt x="86184" y="16681"/>
                  </a:cubicBezTo>
                  <a:cubicBezTo>
                    <a:pt x="86184" y="16681"/>
                    <a:pt x="86184" y="16681"/>
                    <a:pt x="86184" y="16681"/>
                  </a:cubicBezTo>
                  <a:cubicBezTo>
                    <a:pt x="85559" y="21805"/>
                    <a:pt x="89203" y="26466"/>
                    <a:pt x="94327" y="27095"/>
                  </a:cubicBezTo>
                  <a:cubicBezTo>
                    <a:pt x="94335" y="27095"/>
                    <a:pt x="94340" y="27095"/>
                    <a:pt x="94344" y="27095"/>
                  </a:cubicBezTo>
                  <a:cubicBezTo>
                    <a:pt x="95085" y="27183"/>
                    <a:pt x="95835" y="27183"/>
                    <a:pt x="96576" y="27095"/>
                  </a:cubicBezTo>
                  <a:lnTo>
                    <a:pt x="196006" y="27095"/>
                  </a:lnTo>
                  <a:cubicBezTo>
                    <a:pt x="200884" y="26741"/>
                    <a:pt x="204632" y="22642"/>
                    <a:pt x="204549" y="17752"/>
                  </a:cubicBezTo>
                  <a:close/>
                  <a:moveTo>
                    <a:pt x="204549" y="60706"/>
                  </a:moveTo>
                  <a:cubicBezTo>
                    <a:pt x="204549" y="55620"/>
                    <a:pt x="200425" y="51496"/>
                    <a:pt x="195339" y="51496"/>
                  </a:cubicBezTo>
                  <a:lnTo>
                    <a:pt x="96576" y="51496"/>
                  </a:lnTo>
                  <a:cubicBezTo>
                    <a:pt x="91453" y="50884"/>
                    <a:pt x="86800" y="54533"/>
                    <a:pt x="86184" y="59656"/>
                  </a:cubicBezTo>
                  <a:cubicBezTo>
                    <a:pt x="85559" y="64780"/>
                    <a:pt x="89203" y="69441"/>
                    <a:pt x="94327" y="70070"/>
                  </a:cubicBezTo>
                  <a:cubicBezTo>
                    <a:pt x="94335" y="70070"/>
                    <a:pt x="94340" y="70070"/>
                    <a:pt x="94344" y="70070"/>
                  </a:cubicBezTo>
                  <a:cubicBezTo>
                    <a:pt x="95085" y="70157"/>
                    <a:pt x="95835" y="70157"/>
                    <a:pt x="96576" y="70070"/>
                  </a:cubicBezTo>
                  <a:lnTo>
                    <a:pt x="196006" y="70070"/>
                  </a:lnTo>
                  <a:cubicBezTo>
                    <a:pt x="200884" y="69716"/>
                    <a:pt x="204632" y="65617"/>
                    <a:pt x="204549" y="60727"/>
                  </a:cubicBezTo>
                  <a:close/>
                  <a:moveTo>
                    <a:pt x="204549" y="103681"/>
                  </a:moveTo>
                  <a:cubicBezTo>
                    <a:pt x="204549" y="98595"/>
                    <a:pt x="200425" y="94471"/>
                    <a:pt x="195339" y="94471"/>
                  </a:cubicBezTo>
                  <a:lnTo>
                    <a:pt x="96576" y="94471"/>
                  </a:lnTo>
                  <a:cubicBezTo>
                    <a:pt x="91453" y="93859"/>
                    <a:pt x="86800" y="97512"/>
                    <a:pt x="86184" y="102636"/>
                  </a:cubicBezTo>
                  <a:cubicBezTo>
                    <a:pt x="85571" y="107759"/>
                    <a:pt x="89220" y="112408"/>
                    <a:pt x="94344" y="113024"/>
                  </a:cubicBezTo>
                  <a:cubicBezTo>
                    <a:pt x="95085" y="113116"/>
                    <a:pt x="95835" y="113116"/>
                    <a:pt x="96576" y="113024"/>
                  </a:cubicBezTo>
                  <a:lnTo>
                    <a:pt x="196006" y="113024"/>
                  </a:lnTo>
                  <a:cubicBezTo>
                    <a:pt x="200884" y="112670"/>
                    <a:pt x="204632" y="108571"/>
                    <a:pt x="204549" y="103681"/>
                  </a:cubicBezTo>
                  <a:close/>
                  <a:moveTo>
                    <a:pt x="204549" y="146794"/>
                  </a:moveTo>
                  <a:cubicBezTo>
                    <a:pt x="204624" y="141708"/>
                    <a:pt x="200559" y="137525"/>
                    <a:pt x="195473" y="137450"/>
                  </a:cubicBezTo>
                  <a:cubicBezTo>
                    <a:pt x="195473" y="137450"/>
                    <a:pt x="195473" y="137450"/>
                    <a:pt x="195473" y="137450"/>
                  </a:cubicBezTo>
                  <a:lnTo>
                    <a:pt x="96576" y="137450"/>
                  </a:lnTo>
                  <a:cubicBezTo>
                    <a:pt x="91453" y="136834"/>
                    <a:pt x="86800" y="140487"/>
                    <a:pt x="86184" y="145611"/>
                  </a:cubicBezTo>
                  <a:cubicBezTo>
                    <a:pt x="86184" y="145611"/>
                    <a:pt x="86184" y="145611"/>
                    <a:pt x="86184" y="145611"/>
                  </a:cubicBezTo>
                  <a:cubicBezTo>
                    <a:pt x="85559" y="150734"/>
                    <a:pt x="89203" y="155395"/>
                    <a:pt x="94327" y="156024"/>
                  </a:cubicBezTo>
                  <a:cubicBezTo>
                    <a:pt x="94335" y="156024"/>
                    <a:pt x="94340" y="156024"/>
                    <a:pt x="94344" y="156024"/>
                  </a:cubicBezTo>
                  <a:cubicBezTo>
                    <a:pt x="95085" y="156112"/>
                    <a:pt x="95835" y="156112"/>
                    <a:pt x="96576" y="156024"/>
                  </a:cubicBezTo>
                  <a:lnTo>
                    <a:pt x="196006" y="156024"/>
                  </a:lnTo>
                  <a:cubicBezTo>
                    <a:pt x="200829" y="155670"/>
                    <a:pt x="204562" y="151646"/>
                    <a:pt x="204549" y="146810"/>
                  </a:cubicBezTo>
                  <a:close/>
                  <a:moveTo>
                    <a:pt x="204549" y="189769"/>
                  </a:moveTo>
                  <a:cubicBezTo>
                    <a:pt x="204624" y="184683"/>
                    <a:pt x="200559" y="180500"/>
                    <a:pt x="195473" y="180425"/>
                  </a:cubicBezTo>
                  <a:cubicBezTo>
                    <a:pt x="195473" y="180425"/>
                    <a:pt x="195473" y="180425"/>
                    <a:pt x="195473" y="180425"/>
                  </a:cubicBezTo>
                  <a:lnTo>
                    <a:pt x="96576" y="180425"/>
                  </a:lnTo>
                  <a:cubicBezTo>
                    <a:pt x="91453" y="179809"/>
                    <a:pt x="86800" y="183462"/>
                    <a:pt x="86184" y="188586"/>
                  </a:cubicBezTo>
                  <a:cubicBezTo>
                    <a:pt x="86184" y="188586"/>
                    <a:pt x="86184" y="188586"/>
                    <a:pt x="86184" y="188586"/>
                  </a:cubicBezTo>
                  <a:cubicBezTo>
                    <a:pt x="85559" y="193709"/>
                    <a:pt x="89203" y="198370"/>
                    <a:pt x="94327" y="198999"/>
                  </a:cubicBezTo>
                  <a:cubicBezTo>
                    <a:pt x="94335" y="198999"/>
                    <a:pt x="94340" y="198999"/>
                    <a:pt x="94344" y="198999"/>
                  </a:cubicBezTo>
                  <a:cubicBezTo>
                    <a:pt x="95085" y="199087"/>
                    <a:pt x="95835" y="199087"/>
                    <a:pt x="96576" y="198999"/>
                  </a:cubicBezTo>
                  <a:lnTo>
                    <a:pt x="196006" y="198999"/>
                  </a:lnTo>
                  <a:cubicBezTo>
                    <a:pt x="201042" y="198641"/>
                    <a:pt x="204853" y="194296"/>
                    <a:pt x="204549" y="189256"/>
                  </a:cubicBezTo>
                  <a:close/>
                  <a:moveTo>
                    <a:pt x="322802" y="232744"/>
                  </a:moveTo>
                  <a:cubicBezTo>
                    <a:pt x="322798" y="227583"/>
                    <a:pt x="318620" y="223405"/>
                    <a:pt x="313459" y="223400"/>
                  </a:cubicBezTo>
                  <a:lnTo>
                    <a:pt x="214825" y="223400"/>
                  </a:lnTo>
                  <a:cubicBezTo>
                    <a:pt x="209702" y="222788"/>
                    <a:pt x="205049" y="226441"/>
                    <a:pt x="204437" y="231565"/>
                  </a:cubicBezTo>
                  <a:cubicBezTo>
                    <a:pt x="203820" y="236684"/>
                    <a:pt x="207473" y="241337"/>
                    <a:pt x="212593" y="241953"/>
                  </a:cubicBezTo>
                  <a:cubicBezTo>
                    <a:pt x="212593" y="241953"/>
                    <a:pt x="212597" y="241953"/>
                    <a:pt x="212597" y="241953"/>
                  </a:cubicBezTo>
                  <a:cubicBezTo>
                    <a:pt x="213338" y="242045"/>
                    <a:pt x="214084" y="242045"/>
                    <a:pt x="214825" y="241953"/>
                  </a:cubicBezTo>
                  <a:lnTo>
                    <a:pt x="313459" y="241953"/>
                  </a:lnTo>
                  <a:cubicBezTo>
                    <a:pt x="318541" y="242028"/>
                    <a:pt x="322723" y="237971"/>
                    <a:pt x="322798" y="232889"/>
                  </a:cubicBezTo>
                  <a:cubicBezTo>
                    <a:pt x="322798" y="232889"/>
                    <a:pt x="322798" y="232885"/>
                    <a:pt x="322798" y="232881"/>
                  </a:cubicBezTo>
                  <a:cubicBezTo>
                    <a:pt x="322798" y="232835"/>
                    <a:pt x="322798" y="232789"/>
                    <a:pt x="322798" y="232744"/>
                  </a:cubicBezTo>
                  <a:close/>
                  <a:moveTo>
                    <a:pt x="322802" y="275723"/>
                  </a:moveTo>
                  <a:cubicBezTo>
                    <a:pt x="322802" y="270562"/>
                    <a:pt x="318620" y="266380"/>
                    <a:pt x="313459" y="266380"/>
                  </a:cubicBezTo>
                  <a:lnTo>
                    <a:pt x="214825" y="266380"/>
                  </a:lnTo>
                  <a:cubicBezTo>
                    <a:pt x="209706" y="265763"/>
                    <a:pt x="205057" y="269408"/>
                    <a:pt x="204437" y="274527"/>
                  </a:cubicBezTo>
                  <a:cubicBezTo>
                    <a:pt x="204437" y="274531"/>
                    <a:pt x="204437" y="274536"/>
                    <a:pt x="204437" y="274540"/>
                  </a:cubicBezTo>
                  <a:cubicBezTo>
                    <a:pt x="203820" y="279659"/>
                    <a:pt x="207465" y="284308"/>
                    <a:pt x="212584" y="284928"/>
                  </a:cubicBezTo>
                  <a:cubicBezTo>
                    <a:pt x="212588" y="284928"/>
                    <a:pt x="212593" y="284928"/>
                    <a:pt x="212597" y="284928"/>
                  </a:cubicBezTo>
                  <a:cubicBezTo>
                    <a:pt x="213338" y="285020"/>
                    <a:pt x="214084" y="285020"/>
                    <a:pt x="214825" y="284928"/>
                  </a:cubicBezTo>
                  <a:lnTo>
                    <a:pt x="313459" y="284928"/>
                  </a:lnTo>
                  <a:cubicBezTo>
                    <a:pt x="318541" y="285003"/>
                    <a:pt x="322723" y="280946"/>
                    <a:pt x="322798" y="275864"/>
                  </a:cubicBezTo>
                  <a:cubicBezTo>
                    <a:pt x="322798" y="275864"/>
                    <a:pt x="322798" y="275860"/>
                    <a:pt x="322798" y="275856"/>
                  </a:cubicBezTo>
                  <a:cubicBezTo>
                    <a:pt x="322798" y="275810"/>
                    <a:pt x="322798" y="275764"/>
                    <a:pt x="322798" y="275723"/>
                  </a:cubicBezTo>
                  <a:close/>
                  <a:moveTo>
                    <a:pt x="322802" y="318698"/>
                  </a:moveTo>
                  <a:cubicBezTo>
                    <a:pt x="322802" y="313537"/>
                    <a:pt x="318620" y="309355"/>
                    <a:pt x="313459" y="309355"/>
                  </a:cubicBezTo>
                  <a:lnTo>
                    <a:pt x="214825" y="309355"/>
                  </a:lnTo>
                  <a:cubicBezTo>
                    <a:pt x="209706" y="308738"/>
                    <a:pt x="205057" y="312383"/>
                    <a:pt x="204437" y="317502"/>
                  </a:cubicBezTo>
                  <a:cubicBezTo>
                    <a:pt x="204437" y="317506"/>
                    <a:pt x="204437" y="317511"/>
                    <a:pt x="204437" y="317515"/>
                  </a:cubicBezTo>
                  <a:cubicBezTo>
                    <a:pt x="203808" y="322638"/>
                    <a:pt x="207453" y="327299"/>
                    <a:pt x="212572" y="327924"/>
                  </a:cubicBezTo>
                  <a:cubicBezTo>
                    <a:pt x="212580" y="327928"/>
                    <a:pt x="212588" y="327928"/>
                    <a:pt x="212597" y="327928"/>
                  </a:cubicBezTo>
                  <a:cubicBezTo>
                    <a:pt x="213338" y="328016"/>
                    <a:pt x="214084" y="328016"/>
                    <a:pt x="214825" y="327928"/>
                  </a:cubicBezTo>
                  <a:lnTo>
                    <a:pt x="313459" y="327928"/>
                  </a:lnTo>
                  <a:cubicBezTo>
                    <a:pt x="318545" y="327999"/>
                    <a:pt x="322723" y="323938"/>
                    <a:pt x="322798" y="318852"/>
                  </a:cubicBezTo>
                  <a:cubicBezTo>
                    <a:pt x="322798" y="318806"/>
                    <a:pt x="322798" y="318764"/>
                    <a:pt x="322798" y="318719"/>
                  </a:cubicBezTo>
                  <a:close/>
                  <a:moveTo>
                    <a:pt x="248057" y="17731"/>
                  </a:moveTo>
                  <a:cubicBezTo>
                    <a:pt x="248057" y="11749"/>
                    <a:pt x="243209" y="6901"/>
                    <a:pt x="237227" y="6901"/>
                  </a:cubicBezTo>
                  <a:cubicBezTo>
                    <a:pt x="231254" y="6913"/>
                    <a:pt x="226418" y="11758"/>
                    <a:pt x="226418" y="17731"/>
                  </a:cubicBezTo>
                  <a:cubicBezTo>
                    <a:pt x="226418" y="23704"/>
                    <a:pt x="231254" y="28549"/>
                    <a:pt x="237227" y="28561"/>
                  </a:cubicBezTo>
                  <a:lnTo>
                    <a:pt x="237227" y="28561"/>
                  </a:lnTo>
                  <a:cubicBezTo>
                    <a:pt x="243121" y="28649"/>
                    <a:pt x="247970" y="23942"/>
                    <a:pt x="248057" y="18048"/>
                  </a:cubicBezTo>
                  <a:cubicBezTo>
                    <a:pt x="248057" y="18039"/>
                    <a:pt x="248057" y="18027"/>
                    <a:pt x="248057" y="18019"/>
                  </a:cubicBezTo>
                  <a:cubicBezTo>
                    <a:pt x="248057" y="17931"/>
                    <a:pt x="248057" y="17839"/>
                    <a:pt x="248057" y="17752"/>
                  </a:cubicBezTo>
                  <a:close/>
                  <a:moveTo>
                    <a:pt x="280223" y="17731"/>
                  </a:moveTo>
                  <a:cubicBezTo>
                    <a:pt x="280227" y="11762"/>
                    <a:pt x="275391" y="6926"/>
                    <a:pt x="269422" y="6922"/>
                  </a:cubicBezTo>
                  <a:cubicBezTo>
                    <a:pt x="269418" y="6922"/>
                    <a:pt x="269418" y="6922"/>
                    <a:pt x="269414" y="6922"/>
                  </a:cubicBezTo>
                  <a:cubicBezTo>
                    <a:pt x="263440" y="6922"/>
                    <a:pt x="258596" y="11758"/>
                    <a:pt x="258583" y="17731"/>
                  </a:cubicBezTo>
                  <a:cubicBezTo>
                    <a:pt x="258583" y="23713"/>
                    <a:pt x="263432" y="28561"/>
                    <a:pt x="269414" y="28561"/>
                  </a:cubicBezTo>
                  <a:lnTo>
                    <a:pt x="269547" y="28561"/>
                  </a:lnTo>
                  <a:cubicBezTo>
                    <a:pt x="275441" y="28565"/>
                    <a:pt x="280223" y="23788"/>
                    <a:pt x="280227" y="17889"/>
                  </a:cubicBezTo>
                  <a:cubicBezTo>
                    <a:pt x="280227" y="17889"/>
                    <a:pt x="280227" y="17885"/>
                    <a:pt x="280227" y="17885"/>
                  </a:cubicBezTo>
                  <a:cubicBezTo>
                    <a:pt x="280227" y="17839"/>
                    <a:pt x="280227" y="17794"/>
                    <a:pt x="280227" y="17752"/>
                  </a:cubicBezTo>
                  <a:close/>
                  <a:moveTo>
                    <a:pt x="312526" y="17731"/>
                  </a:moveTo>
                  <a:cubicBezTo>
                    <a:pt x="312526" y="11749"/>
                    <a:pt x="307677" y="6901"/>
                    <a:pt x="301696" y="6901"/>
                  </a:cubicBezTo>
                  <a:cubicBezTo>
                    <a:pt x="295714" y="6901"/>
                    <a:pt x="290866" y="11749"/>
                    <a:pt x="290866" y="17731"/>
                  </a:cubicBezTo>
                  <a:cubicBezTo>
                    <a:pt x="290866" y="23713"/>
                    <a:pt x="295714" y="28561"/>
                    <a:pt x="301696" y="28561"/>
                  </a:cubicBezTo>
                  <a:lnTo>
                    <a:pt x="301696" y="28561"/>
                  </a:lnTo>
                  <a:cubicBezTo>
                    <a:pt x="307590" y="28649"/>
                    <a:pt x="312439" y="23938"/>
                    <a:pt x="312526" y="18039"/>
                  </a:cubicBezTo>
                  <a:cubicBezTo>
                    <a:pt x="312526" y="18035"/>
                    <a:pt x="312526" y="18027"/>
                    <a:pt x="312526" y="18019"/>
                  </a:cubicBezTo>
                  <a:lnTo>
                    <a:pt x="312526" y="17752"/>
                  </a:lnTo>
                  <a:close/>
                  <a:moveTo>
                    <a:pt x="344688" y="17731"/>
                  </a:moveTo>
                  <a:cubicBezTo>
                    <a:pt x="344692" y="11762"/>
                    <a:pt x="339856" y="6926"/>
                    <a:pt x="333887" y="6922"/>
                  </a:cubicBezTo>
                  <a:cubicBezTo>
                    <a:pt x="333878" y="6922"/>
                    <a:pt x="333866" y="6922"/>
                    <a:pt x="333857" y="6922"/>
                  </a:cubicBezTo>
                  <a:cubicBezTo>
                    <a:pt x="327892" y="6934"/>
                    <a:pt x="323061" y="11766"/>
                    <a:pt x="323048" y="17731"/>
                  </a:cubicBezTo>
                  <a:cubicBezTo>
                    <a:pt x="323048" y="23704"/>
                    <a:pt x="327884" y="28549"/>
                    <a:pt x="333857" y="28561"/>
                  </a:cubicBezTo>
                  <a:lnTo>
                    <a:pt x="333991" y="28561"/>
                  </a:lnTo>
                  <a:cubicBezTo>
                    <a:pt x="339889" y="28565"/>
                    <a:pt x="344667" y="23788"/>
                    <a:pt x="344671" y="17889"/>
                  </a:cubicBezTo>
                  <a:cubicBezTo>
                    <a:pt x="344671" y="17889"/>
                    <a:pt x="344671" y="17885"/>
                    <a:pt x="344671" y="17885"/>
                  </a:cubicBezTo>
                  <a:cubicBezTo>
                    <a:pt x="344671" y="17839"/>
                    <a:pt x="344671" y="17794"/>
                    <a:pt x="344671" y="17752"/>
                  </a:cubicBezTo>
                  <a:close/>
                  <a:moveTo>
                    <a:pt x="376991" y="17731"/>
                  </a:moveTo>
                  <a:cubicBezTo>
                    <a:pt x="376991" y="11749"/>
                    <a:pt x="372142" y="6901"/>
                    <a:pt x="366161" y="6901"/>
                  </a:cubicBezTo>
                  <a:cubicBezTo>
                    <a:pt x="360187" y="6913"/>
                    <a:pt x="355351" y="11758"/>
                    <a:pt x="355351" y="17731"/>
                  </a:cubicBezTo>
                  <a:cubicBezTo>
                    <a:pt x="355351" y="23704"/>
                    <a:pt x="360187" y="28549"/>
                    <a:pt x="366161" y="28561"/>
                  </a:cubicBezTo>
                  <a:lnTo>
                    <a:pt x="366161" y="28561"/>
                  </a:lnTo>
                  <a:cubicBezTo>
                    <a:pt x="372055" y="28649"/>
                    <a:pt x="376903" y="23942"/>
                    <a:pt x="376991" y="18048"/>
                  </a:cubicBezTo>
                  <a:cubicBezTo>
                    <a:pt x="376991" y="18039"/>
                    <a:pt x="376991" y="18027"/>
                    <a:pt x="376991" y="18019"/>
                  </a:cubicBezTo>
                  <a:cubicBezTo>
                    <a:pt x="376991" y="17931"/>
                    <a:pt x="376991" y="17839"/>
                    <a:pt x="376991" y="17752"/>
                  </a:cubicBezTo>
                  <a:close/>
                  <a:moveTo>
                    <a:pt x="409290" y="17731"/>
                  </a:moveTo>
                  <a:cubicBezTo>
                    <a:pt x="409290" y="11749"/>
                    <a:pt x="404441" y="6901"/>
                    <a:pt x="398460" y="6901"/>
                  </a:cubicBezTo>
                  <a:cubicBezTo>
                    <a:pt x="392486" y="6913"/>
                    <a:pt x="387650" y="11758"/>
                    <a:pt x="387650" y="17731"/>
                  </a:cubicBezTo>
                  <a:cubicBezTo>
                    <a:pt x="387650" y="23704"/>
                    <a:pt x="392486" y="28549"/>
                    <a:pt x="398460" y="28561"/>
                  </a:cubicBezTo>
                  <a:lnTo>
                    <a:pt x="398460" y="28561"/>
                  </a:lnTo>
                  <a:cubicBezTo>
                    <a:pt x="404424" y="28699"/>
                    <a:pt x="409377" y="23983"/>
                    <a:pt x="409535" y="18019"/>
                  </a:cubicBezTo>
                  <a:cubicBezTo>
                    <a:pt x="409535" y="17931"/>
                    <a:pt x="409535" y="17839"/>
                    <a:pt x="409535" y="17752"/>
                  </a:cubicBezTo>
                  <a:close/>
                  <a:moveTo>
                    <a:pt x="248062" y="103681"/>
                  </a:moveTo>
                  <a:cubicBezTo>
                    <a:pt x="248062" y="97699"/>
                    <a:pt x="243213" y="92851"/>
                    <a:pt x="237231" y="92851"/>
                  </a:cubicBezTo>
                  <a:cubicBezTo>
                    <a:pt x="231258" y="92863"/>
                    <a:pt x="226422" y="97708"/>
                    <a:pt x="226422" y="103681"/>
                  </a:cubicBezTo>
                  <a:cubicBezTo>
                    <a:pt x="226422" y="109654"/>
                    <a:pt x="231258" y="114499"/>
                    <a:pt x="237231" y="114511"/>
                  </a:cubicBezTo>
                  <a:lnTo>
                    <a:pt x="237231" y="114511"/>
                  </a:lnTo>
                  <a:cubicBezTo>
                    <a:pt x="243125" y="114599"/>
                    <a:pt x="247974" y="109888"/>
                    <a:pt x="248062" y="103989"/>
                  </a:cubicBezTo>
                  <a:cubicBezTo>
                    <a:pt x="248062" y="103985"/>
                    <a:pt x="248062" y="103977"/>
                    <a:pt x="248062" y="103969"/>
                  </a:cubicBezTo>
                  <a:cubicBezTo>
                    <a:pt x="248062" y="103877"/>
                    <a:pt x="248062" y="103789"/>
                    <a:pt x="248062" y="103698"/>
                  </a:cubicBezTo>
                  <a:close/>
                  <a:moveTo>
                    <a:pt x="280227" y="103681"/>
                  </a:moveTo>
                  <a:cubicBezTo>
                    <a:pt x="280227" y="97699"/>
                    <a:pt x="275379" y="92851"/>
                    <a:pt x="269397" y="92851"/>
                  </a:cubicBezTo>
                  <a:cubicBezTo>
                    <a:pt x="263415" y="92851"/>
                    <a:pt x="258567" y="97699"/>
                    <a:pt x="258567" y="103681"/>
                  </a:cubicBezTo>
                  <a:cubicBezTo>
                    <a:pt x="258567" y="109663"/>
                    <a:pt x="263415" y="114511"/>
                    <a:pt x="269397" y="114511"/>
                  </a:cubicBezTo>
                  <a:lnTo>
                    <a:pt x="269526" y="114511"/>
                  </a:lnTo>
                  <a:cubicBezTo>
                    <a:pt x="275424" y="114511"/>
                    <a:pt x="280206" y="109729"/>
                    <a:pt x="280206" y="103831"/>
                  </a:cubicBezTo>
                  <a:cubicBezTo>
                    <a:pt x="280206" y="103789"/>
                    <a:pt x="280206" y="103744"/>
                    <a:pt x="280206" y="103698"/>
                  </a:cubicBezTo>
                  <a:close/>
                  <a:moveTo>
                    <a:pt x="312526" y="103681"/>
                  </a:moveTo>
                  <a:cubicBezTo>
                    <a:pt x="312526" y="97699"/>
                    <a:pt x="307677" y="92851"/>
                    <a:pt x="301696" y="92851"/>
                  </a:cubicBezTo>
                  <a:cubicBezTo>
                    <a:pt x="295714" y="92851"/>
                    <a:pt x="290866" y="97699"/>
                    <a:pt x="290866" y="103681"/>
                  </a:cubicBezTo>
                  <a:cubicBezTo>
                    <a:pt x="290866" y="109663"/>
                    <a:pt x="295714" y="114511"/>
                    <a:pt x="301696" y="114511"/>
                  </a:cubicBezTo>
                  <a:lnTo>
                    <a:pt x="301696" y="114511"/>
                  </a:lnTo>
                  <a:cubicBezTo>
                    <a:pt x="307594" y="114590"/>
                    <a:pt x="312447" y="109875"/>
                    <a:pt x="312526" y="103973"/>
                  </a:cubicBezTo>
                  <a:cubicBezTo>
                    <a:pt x="312526" y="103973"/>
                    <a:pt x="312526" y="103969"/>
                    <a:pt x="312526" y="103969"/>
                  </a:cubicBezTo>
                  <a:lnTo>
                    <a:pt x="312526" y="103698"/>
                  </a:lnTo>
                  <a:close/>
                  <a:moveTo>
                    <a:pt x="344692" y="103681"/>
                  </a:moveTo>
                  <a:cubicBezTo>
                    <a:pt x="344692" y="97699"/>
                    <a:pt x="339843" y="92851"/>
                    <a:pt x="333862" y="92851"/>
                  </a:cubicBezTo>
                  <a:cubicBezTo>
                    <a:pt x="327888" y="92863"/>
                    <a:pt x="323052" y="97708"/>
                    <a:pt x="323052" y="103681"/>
                  </a:cubicBezTo>
                  <a:cubicBezTo>
                    <a:pt x="323052" y="109663"/>
                    <a:pt x="327901" y="114511"/>
                    <a:pt x="333882" y="114511"/>
                  </a:cubicBezTo>
                  <a:lnTo>
                    <a:pt x="334012" y="114511"/>
                  </a:lnTo>
                  <a:cubicBezTo>
                    <a:pt x="339910" y="114511"/>
                    <a:pt x="344692" y="109729"/>
                    <a:pt x="344692" y="103831"/>
                  </a:cubicBezTo>
                  <a:cubicBezTo>
                    <a:pt x="344692" y="103789"/>
                    <a:pt x="344692" y="103744"/>
                    <a:pt x="344692" y="103698"/>
                  </a:cubicBezTo>
                  <a:close/>
                  <a:moveTo>
                    <a:pt x="376991" y="103681"/>
                  </a:moveTo>
                  <a:cubicBezTo>
                    <a:pt x="376991" y="97699"/>
                    <a:pt x="372142" y="92851"/>
                    <a:pt x="366161" y="92851"/>
                  </a:cubicBezTo>
                  <a:cubicBezTo>
                    <a:pt x="360187" y="92863"/>
                    <a:pt x="355351" y="97708"/>
                    <a:pt x="355351" y="103681"/>
                  </a:cubicBezTo>
                  <a:cubicBezTo>
                    <a:pt x="355351" y="109654"/>
                    <a:pt x="360187" y="114499"/>
                    <a:pt x="366161" y="114511"/>
                  </a:cubicBezTo>
                  <a:lnTo>
                    <a:pt x="366161" y="114511"/>
                  </a:lnTo>
                  <a:cubicBezTo>
                    <a:pt x="372055" y="114599"/>
                    <a:pt x="376903" y="109888"/>
                    <a:pt x="376991" y="103989"/>
                  </a:cubicBezTo>
                  <a:cubicBezTo>
                    <a:pt x="376991" y="103981"/>
                    <a:pt x="376991" y="103973"/>
                    <a:pt x="376991" y="103964"/>
                  </a:cubicBezTo>
                  <a:cubicBezTo>
                    <a:pt x="376991" y="103877"/>
                    <a:pt x="376991" y="103789"/>
                    <a:pt x="376991" y="103698"/>
                  </a:cubicBezTo>
                  <a:close/>
                  <a:moveTo>
                    <a:pt x="409290" y="103681"/>
                  </a:moveTo>
                  <a:cubicBezTo>
                    <a:pt x="409290" y="97699"/>
                    <a:pt x="404441" y="92851"/>
                    <a:pt x="398460" y="92851"/>
                  </a:cubicBezTo>
                  <a:cubicBezTo>
                    <a:pt x="392486" y="92863"/>
                    <a:pt x="387650" y="97708"/>
                    <a:pt x="387650" y="103681"/>
                  </a:cubicBezTo>
                  <a:cubicBezTo>
                    <a:pt x="387650" y="109654"/>
                    <a:pt x="392486" y="114499"/>
                    <a:pt x="398460" y="114511"/>
                  </a:cubicBezTo>
                  <a:lnTo>
                    <a:pt x="398460" y="114511"/>
                  </a:lnTo>
                  <a:cubicBezTo>
                    <a:pt x="404424" y="114649"/>
                    <a:pt x="409377" y="109933"/>
                    <a:pt x="409535" y="103969"/>
                  </a:cubicBezTo>
                  <a:cubicBezTo>
                    <a:pt x="409535" y="103877"/>
                    <a:pt x="409535" y="103789"/>
                    <a:pt x="409535" y="103698"/>
                  </a:cubicBezTo>
                  <a:close/>
                  <a:moveTo>
                    <a:pt x="358171" y="227274"/>
                  </a:moveTo>
                  <a:cubicBezTo>
                    <a:pt x="358171" y="221293"/>
                    <a:pt x="353323" y="216444"/>
                    <a:pt x="347341" y="216444"/>
                  </a:cubicBezTo>
                  <a:cubicBezTo>
                    <a:pt x="341359" y="216444"/>
                    <a:pt x="336511" y="221293"/>
                    <a:pt x="336511" y="227274"/>
                  </a:cubicBezTo>
                  <a:cubicBezTo>
                    <a:pt x="336523" y="233248"/>
                    <a:pt x="341368" y="238084"/>
                    <a:pt x="347341" y="238084"/>
                  </a:cubicBezTo>
                  <a:lnTo>
                    <a:pt x="347341" y="238084"/>
                  </a:lnTo>
                  <a:cubicBezTo>
                    <a:pt x="353239" y="238167"/>
                    <a:pt x="358088" y="233452"/>
                    <a:pt x="358171" y="227553"/>
                  </a:cubicBezTo>
                  <a:cubicBezTo>
                    <a:pt x="358171" y="227549"/>
                    <a:pt x="358171" y="227545"/>
                    <a:pt x="358171" y="227541"/>
                  </a:cubicBezTo>
                  <a:lnTo>
                    <a:pt x="358171" y="227274"/>
                  </a:lnTo>
                  <a:close/>
                  <a:moveTo>
                    <a:pt x="390470" y="227274"/>
                  </a:moveTo>
                  <a:cubicBezTo>
                    <a:pt x="390470" y="221293"/>
                    <a:pt x="385622" y="216444"/>
                    <a:pt x="379640" y="216444"/>
                  </a:cubicBezTo>
                  <a:cubicBezTo>
                    <a:pt x="373658" y="216444"/>
                    <a:pt x="368810" y="221293"/>
                    <a:pt x="368810" y="227274"/>
                  </a:cubicBezTo>
                  <a:cubicBezTo>
                    <a:pt x="368822" y="233248"/>
                    <a:pt x="373667" y="238084"/>
                    <a:pt x="379640" y="238084"/>
                  </a:cubicBezTo>
                  <a:lnTo>
                    <a:pt x="379640" y="238084"/>
                  </a:lnTo>
                  <a:cubicBezTo>
                    <a:pt x="385538" y="238167"/>
                    <a:pt x="390387" y="233452"/>
                    <a:pt x="390470" y="227553"/>
                  </a:cubicBezTo>
                  <a:cubicBezTo>
                    <a:pt x="390470" y="227549"/>
                    <a:pt x="390470" y="227545"/>
                    <a:pt x="390470" y="227541"/>
                  </a:cubicBezTo>
                  <a:lnTo>
                    <a:pt x="390470" y="227274"/>
                  </a:lnTo>
                  <a:close/>
                  <a:moveTo>
                    <a:pt x="422636" y="227274"/>
                  </a:moveTo>
                  <a:cubicBezTo>
                    <a:pt x="422636" y="221293"/>
                    <a:pt x="417787" y="216444"/>
                    <a:pt x="411806" y="216444"/>
                  </a:cubicBezTo>
                  <a:cubicBezTo>
                    <a:pt x="405832" y="216457"/>
                    <a:pt x="400996" y="221301"/>
                    <a:pt x="400996" y="227274"/>
                  </a:cubicBezTo>
                  <a:cubicBezTo>
                    <a:pt x="401009" y="233248"/>
                    <a:pt x="405853" y="238084"/>
                    <a:pt x="411826" y="238084"/>
                  </a:cubicBezTo>
                  <a:lnTo>
                    <a:pt x="411960" y="238084"/>
                  </a:lnTo>
                  <a:cubicBezTo>
                    <a:pt x="417854" y="238229"/>
                    <a:pt x="422752" y="233564"/>
                    <a:pt x="422898" y="227670"/>
                  </a:cubicBezTo>
                  <a:cubicBezTo>
                    <a:pt x="422898" y="227537"/>
                    <a:pt x="422898" y="227403"/>
                    <a:pt x="422898" y="227254"/>
                  </a:cubicBezTo>
                  <a:close/>
                  <a:moveTo>
                    <a:pt x="454935" y="227274"/>
                  </a:moveTo>
                  <a:cubicBezTo>
                    <a:pt x="454935" y="221301"/>
                    <a:pt x="450099" y="216457"/>
                    <a:pt x="444125" y="216444"/>
                  </a:cubicBezTo>
                  <a:cubicBezTo>
                    <a:pt x="438144" y="216444"/>
                    <a:pt x="433295" y="221293"/>
                    <a:pt x="433295" y="227274"/>
                  </a:cubicBezTo>
                  <a:cubicBezTo>
                    <a:pt x="433308" y="233248"/>
                    <a:pt x="438152" y="238084"/>
                    <a:pt x="444125" y="238084"/>
                  </a:cubicBezTo>
                  <a:lnTo>
                    <a:pt x="444125" y="238084"/>
                  </a:lnTo>
                  <a:cubicBezTo>
                    <a:pt x="450019" y="238155"/>
                    <a:pt x="454860" y="233435"/>
                    <a:pt x="454935" y="227541"/>
                  </a:cubicBezTo>
                  <a:lnTo>
                    <a:pt x="454935" y="227274"/>
                  </a:lnTo>
                  <a:close/>
                  <a:moveTo>
                    <a:pt x="487100" y="227274"/>
                  </a:moveTo>
                  <a:cubicBezTo>
                    <a:pt x="487100" y="221293"/>
                    <a:pt x="482252" y="216444"/>
                    <a:pt x="476270" y="216444"/>
                  </a:cubicBezTo>
                  <a:cubicBezTo>
                    <a:pt x="470289" y="216444"/>
                    <a:pt x="465440" y="221293"/>
                    <a:pt x="465440" y="227274"/>
                  </a:cubicBezTo>
                  <a:cubicBezTo>
                    <a:pt x="465452" y="233248"/>
                    <a:pt x="470297" y="238084"/>
                    <a:pt x="476270" y="238084"/>
                  </a:cubicBezTo>
                  <a:lnTo>
                    <a:pt x="476403" y="238084"/>
                  </a:lnTo>
                  <a:cubicBezTo>
                    <a:pt x="482302" y="238080"/>
                    <a:pt x="487080" y="233302"/>
                    <a:pt x="487080" y="227403"/>
                  </a:cubicBezTo>
                  <a:lnTo>
                    <a:pt x="487080" y="227274"/>
                  </a:lnTo>
                  <a:close/>
                  <a:moveTo>
                    <a:pt x="519399" y="227274"/>
                  </a:moveTo>
                  <a:cubicBezTo>
                    <a:pt x="519399" y="221301"/>
                    <a:pt x="514563" y="216457"/>
                    <a:pt x="508590" y="216444"/>
                  </a:cubicBezTo>
                  <a:cubicBezTo>
                    <a:pt x="502608" y="216444"/>
                    <a:pt x="497760" y="221293"/>
                    <a:pt x="497760" y="227274"/>
                  </a:cubicBezTo>
                  <a:cubicBezTo>
                    <a:pt x="497772" y="233248"/>
                    <a:pt x="502617" y="238084"/>
                    <a:pt x="508590" y="238084"/>
                  </a:cubicBezTo>
                  <a:lnTo>
                    <a:pt x="508590" y="238084"/>
                  </a:lnTo>
                  <a:cubicBezTo>
                    <a:pt x="514484" y="238155"/>
                    <a:pt x="519324" y="233435"/>
                    <a:pt x="519399" y="227541"/>
                  </a:cubicBezTo>
                  <a:lnTo>
                    <a:pt x="519399" y="227274"/>
                  </a:lnTo>
                  <a:close/>
                  <a:moveTo>
                    <a:pt x="358171" y="316028"/>
                  </a:moveTo>
                  <a:cubicBezTo>
                    <a:pt x="358234" y="310063"/>
                    <a:pt x="353460" y="305168"/>
                    <a:pt x="347495" y="305085"/>
                  </a:cubicBezTo>
                  <a:cubicBezTo>
                    <a:pt x="341530" y="305023"/>
                    <a:pt x="336636" y="309796"/>
                    <a:pt x="336552" y="315761"/>
                  </a:cubicBezTo>
                  <a:cubicBezTo>
                    <a:pt x="336490" y="321726"/>
                    <a:pt x="341264" y="326620"/>
                    <a:pt x="347228" y="326704"/>
                  </a:cubicBezTo>
                  <a:lnTo>
                    <a:pt x="347362" y="326704"/>
                  </a:lnTo>
                  <a:cubicBezTo>
                    <a:pt x="353285" y="326704"/>
                    <a:pt x="358109" y="321947"/>
                    <a:pt x="358192" y="316028"/>
                  </a:cubicBezTo>
                  <a:close/>
                  <a:moveTo>
                    <a:pt x="390470" y="316028"/>
                  </a:moveTo>
                  <a:cubicBezTo>
                    <a:pt x="390533" y="310063"/>
                    <a:pt x="385759" y="305168"/>
                    <a:pt x="379794" y="305085"/>
                  </a:cubicBezTo>
                  <a:cubicBezTo>
                    <a:pt x="373821" y="305014"/>
                    <a:pt x="368918" y="309788"/>
                    <a:pt x="368835" y="315761"/>
                  </a:cubicBezTo>
                  <a:cubicBezTo>
                    <a:pt x="368772" y="321726"/>
                    <a:pt x="373546" y="326620"/>
                    <a:pt x="379511" y="326704"/>
                  </a:cubicBezTo>
                  <a:lnTo>
                    <a:pt x="379644" y="326704"/>
                  </a:lnTo>
                  <a:cubicBezTo>
                    <a:pt x="385567" y="326704"/>
                    <a:pt x="390391" y="321947"/>
                    <a:pt x="390474" y="316028"/>
                  </a:cubicBezTo>
                  <a:close/>
                  <a:moveTo>
                    <a:pt x="422636" y="316028"/>
                  </a:moveTo>
                  <a:cubicBezTo>
                    <a:pt x="422698" y="310063"/>
                    <a:pt x="417925" y="305168"/>
                    <a:pt x="411960" y="305085"/>
                  </a:cubicBezTo>
                  <a:cubicBezTo>
                    <a:pt x="405995" y="305023"/>
                    <a:pt x="401100" y="309796"/>
                    <a:pt x="401017" y="315761"/>
                  </a:cubicBezTo>
                  <a:cubicBezTo>
                    <a:pt x="400942" y="321730"/>
                    <a:pt x="405716" y="326629"/>
                    <a:pt x="411685" y="326704"/>
                  </a:cubicBezTo>
                  <a:cubicBezTo>
                    <a:pt x="411685" y="326704"/>
                    <a:pt x="411689" y="326704"/>
                    <a:pt x="411693" y="326704"/>
                  </a:cubicBezTo>
                  <a:cubicBezTo>
                    <a:pt x="411785" y="326704"/>
                    <a:pt x="411872" y="326704"/>
                    <a:pt x="411960" y="326704"/>
                  </a:cubicBezTo>
                  <a:cubicBezTo>
                    <a:pt x="417854" y="326850"/>
                    <a:pt x="422752" y="322184"/>
                    <a:pt x="422898" y="316290"/>
                  </a:cubicBezTo>
                  <a:cubicBezTo>
                    <a:pt x="422898" y="316203"/>
                    <a:pt x="422898" y="316111"/>
                    <a:pt x="422898" y="316024"/>
                  </a:cubicBezTo>
                  <a:close/>
                  <a:moveTo>
                    <a:pt x="454935" y="316028"/>
                  </a:moveTo>
                  <a:cubicBezTo>
                    <a:pt x="454997" y="310063"/>
                    <a:pt x="450224" y="305168"/>
                    <a:pt x="444259" y="305085"/>
                  </a:cubicBezTo>
                  <a:cubicBezTo>
                    <a:pt x="438294" y="305023"/>
                    <a:pt x="433399" y="309796"/>
                    <a:pt x="433316" y="315761"/>
                  </a:cubicBezTo>
                  <a:cubicBezTo>
                    <a:pt x="433253" y="321726"/>
                    <a:pt x="438027" y="326620"/>
                    <a:pt x="443992" y="326704"/>
                  </a:cubicBezTo>
                  <a:lnTo>
                    <a:pt x="444125" y="326704"/>
                  </a:lnTo>
                  <a:cubicBezTo>
                    <a:pt x="450040" y="326691"/>
                    <a:pt x="454851" y="321943"/>
                    <a:pt x="454935" y="316028"/>
                  </a:cubicBezTo>
                  <a:close/>
                  <a:moveTo>
                    <a:pt x="487100" y="316028"/>
                  </a:moveTo>
                  <a:cubicBezTo>
                    <a:pt x="487163" y="310063"/>
                    <a:pt x="482389" y="305168"/>
                    <a:pt x="476424" y="305085"/>
                  </a:cubicBezTo>
                  <a:cubicBezTo>
                    <a:pt x="470455" y="305018"/>
                    <a:pt x="465557" y="309792"/>
                    <a:pt x="465473" y="315761"/>
                  </a:cubicBezTo>
                  <a:cubicBezTo>
                    <a:pt x="465398" y="321730"/>
                    <a:pt x="470172" y="326629"/>
                    <a:pt x="476141" y="326704"/>
                  </a:cubicBezTo>
                  <a:cubicBezTo>
                    <a:pt x="476141" y="326704"/>
                    <a:pt x="476145" y="326704"/>
                    <a:pt x="476149" y="326704"/>
                  </a:cubicBezTo>
                  <a:cubicBezTo>
                    <a:pt x="476241" y="326704"/>
                    <a:pt x="476329" y="326704"/>
                    <a:pt x="476416" y="326704"/>
                  </a:cubicBezTo>
                  <a:cubicBezTo>
                    <a:pt x="482310" y="326700"/>
                    <a:pt x="487088" y="321922"/>
                    <a:pt x="487092" y="316028"/>
                  </a:cubicBezTo>
                  <a:close/>
                  <a:moveTo>
                    <a:pt x="519399" y="316028"/>
                  </a:moveTo>
                  <a:cubicBezTo>
                    <a:pt x="519462" y="310063"/>
                    <a:pt x="514688" y="305168"/>
                    <a:pt x="508723" y="305085"/>
                  </a:cubicBezTo>
                  <a:cubicBezTo>
                    <a:pt x="502758" y="305023"/>
                    <a:pt x="497864" y="309796"/>
                    <a:pt x="497781" y="315761"/>
                  </a:cubicBezTo>
                  <a:cubicBezTo>
                    <a:pt x="497718" y="321726"/>
                    <a:pt x="502492" y="326620"/>
                    <a:pt x="508457" y="326704"/>
                  </a:cubicBezTo>
                  <a:lnTo>
                    <a:pt x="508590" y="326704"/>
                  </a:lnTo>
                  <a:cubicBezTo>
                    <a:pt x="514505" y="326691"/>
                    <a:pt x="519316" y="321943"/>
                    <a:pt x="519399" y="316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8113581" y="1570226"/>
              <a:ext cx="299357" cy="187777"/>
            </a:xfrm>
            <a:custGeom>
              <a:avLst/>
              <a:gdLst/>
              <a:ahLst/>
              <a:cxnLst/>
              <a:rect l="l" t="t" r="r" b="b"/>
              <a:pathLst>
                <a:path w="511722" h="320986" extrusionOk="0">
                  <a:moveTo>
                    <a:pt x="55513" y="26808"/>
                  </a:moveTo>
                  <a:lnTo>
                    <a:pt x="17874" y="26808"/>
                  </a:lnTo>
                  <a:cubicBezTo>
                    <a:pt x="12750" y="26191"/>
                    <a:pt x="9097" y="21538"/>
                    <a:pt x="9714" y="16415"/>
                  </a:cubicBezTo>
                  <a:cubicBezTo>
                    <a:pt x="9714" y="16415"/>
                    <a:pt x="9714" y="16415"/>
                    <a:pt x="9714" y="16415"/>
                  </a:cubicBezTo>
                  <a:cubicBezTo>
                    <a:pt x="10226" y="12137"/>
                    <a:pt x="13596" y="8767"/>
                    <a:pt x="17874" y="8255"/>
                  </a:cubicBezTo>
                  <a:lnTo>
                    <a:pt x="55513" y="8255"/>
                  </a:lnTo>
                  <a:cubicBezTo>
                    <a:pt x="60636" y="7642"/>
                    <a:pt x="65285" y="11291"/>
                    <a:pt x="65902" y="16415"/>
                  </a:cubicBezTo>
                  <a:cubicBezTo>
                    <a:pt x="66518" y="21538"/>
                    <a:pt x="62865" y="26191"/>
                    <a:pt x="57742" y="26808"/>
                  </a:cubicBezTo>
                  <a:cubicBezTo>
                    <a:pt x="57742" y="26808"/>
                    <a:pt x="57742" y="26808"/>
                    <a:pt x="57742" y="26808"/>
                  </a:cubicBezTo>
                  <a:cubicBezTo>
                    <a:pt x="57000" y="26895"/>
                    <a:pt x="56254" y="26895"/>
                    <a:pt x="55513" y="26808"/>
                  </a:cubicBezTo>
                  <a:close/>
                  <a:moveTo>
                    <a:pt x="64852" y="60440"/>
                  </a:moveTo>
                  <a:cubicBezTo>
                    <a:pt x="64856" y="55354"/>
                    <a:pt x="60737" y="51234"/>
                    <a:pt x="55651" y="51230"/>
                  </a:cubicBezTo>
                  <a:cubicBezTo>
                    <a:pt x="55651" y="51230"/>
                    <a:pt x="55646" y="51230"/>
                    <a:pt x="55646" y="51230"/>
                  </a:cubicBezTo>
                  <a:lnTo>
                    <a:pt x="17874" y="51230"/>
                  </a:lnTo>
                  <a:cubicBezTo>
                    <a:pt x="12750" y="51846"/>
                    <a:pt x="9097" y="56495"/>
                    <a:pt x="9710" y="61618"/>
                  </a:cubicBezTo>
                  <a:cubicBezTo>
                    <a:pt x="9714" y="61627"/>
                    <a:pt x="9714" y="61635"/>
                    <a:pt x="9714" y="61643"/>
                  </a:cubicBezTo>
                  <a:cubicBezTo>
                    <a:pt x="10226" y="65921"/>
                    <a:pt x="13596" y="69291"/>
                    <a:pt x="17874" y="69803"/>
                  </a:cubicBezTo>
                  <a:lnTo>
                    <a:pt x="55513" y="69803"/>
                  </a:lnTo>
                  <a:cubicBezTo>
                    <a:pt x="60670" y="69803"/>
                    <a:pt x="64852" y="65621"/>
                    <a:pt x="64852" y="60465"/>
                  </a:cubicBezTo>
                  <a:cubicBezTo>
                    <a:pt x="64852" y="60465"/>
                    <a:pt x="64852" y="60460"/>
                    <a:pt x="64852" y="60460"/>
                  </a:cubicBezTo>
                  <a:close/>
                  <a:moveTo>
                    <a:pt x="64852" y="103552"/>
                  </a:moveTo>
                  <a:cubicBezTo>
                    <a:pt x="64856" y="98395"/>
                    <a:pt x="60674" y="94213"/>
                    <a:pt x="55517" y="94209"/>
                  </a:cubicBezTo>
                  <a:cubicBezTo>
                    <a:pt x="55517" y="94209"/>
                    <a:pt x="55513" y="94209"/>
                    <a:pt x="55513" y="94209"/>
                  </a:cubicBezTo>
                  <a:lnTo>
                    <a:pt x="17874" y="94209"/>
                  </a:lnTo>
                  <a:cubicBezTo>
                    <a:pt x="12755" y="94821"/>
                    <a:pt x="9101" y="99466"/>
                    <a:pt x="9714" y="104585"/>
                  </a:cubicBezTo>
                  <a:cubicBezTo>
                    <a:pt x="9714" y="104589"/>
                    <a:pt x="9714" y="104593"/>
                    <a:pt x="9714" y="104598"/>
                  </a:cubicBezTo>
                  <a:cubicBezTo>
                    <a:pt x="10226" y="108875"/>
                    <a:pt x="13596" y="112245"/>
                    <a:pt x="17874" y="112758"/>
                  </a:cubicBezTo>
                  <a:lnTo>
                    <a:pt x="55513" y="112758"/>
                  </a:lnTo>
                  <a:cubicBezTo>
                    <a:pt x="60595" y="112833"/>
                    <a:pt x="64777" y="108771"/>
                    <a:pt x="64852" y="103685"/>
                  </a:cubicBezTo>
                  <a:cubicBezTo>
                    <a:pt x="64852" y="103685"/>
                    <a:pt x="64852" y="103685"/>
                    <a:pt x="64852" y="103685"/>
                  </a:cubicBezTo>
                  <a:lnTo>
                    <a:pt x="64852" y="103552"/>
                  </a:lnTo>
                  <a:close/>
                  <a:moveTo>
                    <a:pt x="64852" y="146527"/>
                  </a:moveTo>
                  <a:cubicBezTo>
                    <a:pt x="64856" y="141370"/>
                    <a:pt x="60674" y="137188"/>
                    <a:pt x="55517" y="137184"/>
                  </a:cubicBezTo>
                  <a:cubicBezTo>
                    <a:pt x="55517" y="137184"/>
                    <a:pt x="55513" y="137184"/>
                    <a:pt x="55513" y="137184"/>
                  </a:cubicBezTo>
                  <a:lnTo>
                    <a:pt x="17874" y="137184"/>
                  </a:lnTo>
                  <a:cubicBezTo>
                    <a:pt x="12750" y="137800"/>
                    <a:pt x="9101" y="142449"/>
                    <a:pt x="9714" y="147573"/>
                  </a:cubicBezTo>
                  <a:cubicBezTo>
                    <a:pt x="10226" y="151850"/>
                    <a:pt x="13596" y="155220"/>
                    <a:pt x="17874" y="155737"/>
                  </a:cubicBezTo>
                  <a:lnTo>
                    <a:pt x="55513" y="155737"/>
                  </a:lnTo>
                  <a:cubicBezTo>
                    <a:pt x="60599" y="155808"/>
                    <a:pt x="64777" y="151746"/>
                    <a:pt x="64852" y="146660"/>
                  </a:cubicBezTo>
                  <a:lnTo>
                    <a:pt x="64852" y="146527"/>
                  </a:lnTo>
                  <a:close/>
                  <a:moveTo>
                    <a:pt x="64852" y="189502"/>
                  </a:moveTo>
                  <a:cubicBezTo>
                    <a:pt x="64856" y="184345"/>
                    <a:pt x="60674" y="180163"/>
                    <a:pt x="55517" y="180159"/>
                  </a:cubicBezTo>
                  <a:cubicBezTo>
                    <a:pt x="55517" y="180159"/>
                    <a:pt x="55513" y="180159"/>
                    <a:pt x="55513" y="180159"/>
                  </a:cubicBezTo>
                  <a:lnTo>
                    <a:pt x="17874" y="180159"/>
                  </a:lnTo>
                  <a:cubicBezTo>
                    <a:pt x="12750" y="180775"/>
                    <a:pt x="9097" y="185424"/>
                    <a:pt x="9710" y="190548"/>
                  </a:cubicBezTo>
                  <a:cubicBezTo>
                    <a:pt x="9714" y="190556"/>
                    <a:pt x="9714" y="190564"/>
                    <a:pt x="9714" y="190573"/>
                  </a:cubicBezTo>
                  <a:cubicBezTo>
                    <a:pt x="10226" y="194850"/>
                    <a:pt x="13596" y="198220"/>
                    <a:pt x="17874" y="198733"/>
                  </a:cubicBezTo>
                  <a:lnTo>
                    <a:pt x="55513" y="198733"/>
                  </a:lnTo>
                  <a:cubicBezTo>
                    <a:pt x="60599" y="198803"/>
                    <a:pt x="64777" y="194742"/>
                    <a:pt x="64852" y="189656"/>
                  </a:cubicBezTo>
                  <a:lnTo>
                    <a:pt x="64852" y="189523"/>
                  </a:lnTo>
                  <a:close/>
                  <a:moveTo>
                    <a:pt x="64852" y="232481"/>
                  </a:moveTo>
                  <a:cubicBezTo>
                    <a:pt x="64856" y="227324"/>
                    <a:pt x="60674" y="223142"/>
                    <a:pt x="55517" y="223138"/>
                  </a:cubicBezTo>
                  <a:cubicBezTo>
                    <a:pt x="55517" y="223138"/>
                    <a:pt x="55513" y="223138"/>
                    <a:pt x="55513" y="223138"/>
                  </a:cubicBezTo>
                  <a:lnTo>
                    <a:pt x="17874" y="223138"/>
                  </a:lnTo>
                  <a:cubicBezTo>
                    <a:pt x="12755" y="223750"/>
                    <a:pt x="9101" y="228395"/>
                    <a:pt x="9714" y="233514"/>
                  </a:cubicBezTo>
                  <a:cubicBezTo>
                    <a:pt x="9714" y="233518"/>
                    <a:pt x="9714" y="233523"/>
                    <a:pt x="9714" y="233527"/>
                  </a:cubicBezTo>
                  <a:cubicBezTo>
                    <a:pt x="10226" y="237805"/>
                    <a:pt x="13596" y="241174"/>
                    <a:pt x="17874" y="241687"/>
                  </a:cubicBezTo>
                  <a:lnTo>
                    <a:pt x="55513" y="241687"/>
                  </a:lnTo>
                  <a:cubicBezTo>
                    <a:pt x="60595" y="241762"/>
                    <a:pt x="64777" y="237701"/>
                    <a:pt x="64852" y="232615"/>
                  </a:cubicBezTo>
                  <a:cubicBezTo>
                    <a:pt x="64852" y="232615"/>
                    <a:pt x="64852" y="232615"/>
                    <a:pt x="64852" y="232615"/>
                  </a:cubicBezTo>
                  <a:lnTo>
                    <a:pt x="64852" y="232481"/>
                  </a:lnTo>
                  <a:close/>
                  <a:moveTo>
                    <a:pt x="64852" y="275456"/>
                  </a:moveTo>
                  <a:cubicBezTo>
                    <a:pt x="64856" y="270299"/>
                    <a:pt x="60674" y="266117"/>
                    <a:pt x="55517" y="266113"/>
                  </a:cubicBezTo>
                  <a:cubicBezTo>
                    <a:pt x="55517" y="266113"/>
                    <a:pt x="55513" y="266113"/>
                    <a:pt x="55513" y="266113"/>
                  </a:cubicBezTo>
                  <a:lnTo>
                    <a:pt x="17874" y="266113"/>
                  </a:lnTo>
                  <a:cubicBezTo>
                    <a:pt x="12750" y="266730"/>
                    <a:pt x="9101" y="271378"/>
                    <a:pt x="9714" y="276502"/>
                  </a:cubicBezTo>
                  <a:cubicBezTo>
                    <a:pt x="10226" y="280780"/>
                    <a:pt x="13596" y="284150"/>
                    <a:pt x="17874" y="284666"/>
                  </a:cubicBezTo>
                  <a:lnTo>
                    <a:pt x="55513" y="284666"/>
                  </a:lnTo>
                  <a:cubicBezTo>
                    <a:pt x="60599" y="284737"/>
                    <a:pt x="64777" y="280676"/>
                    <a:pt x="64852" y="275590"/>
                  </a:cubicBezTo>
                  <a:lnTo>
                    <a:pt x="64852" y="275456"/>
                  </a:lnTo>
                  <a:close/>
                  <a:moveTo>
                    <a:pt x="64852" y="318431"/>
                  </a:moveTo>
                  <a:cubicBezTo>
                    <a:pt x="64856" y="313274"/>
                    <a:pt x="60674" y="309092"/>
                    <a:pt x="55517" y="309088"/>
                  </a:cubicBezTo>
                  <a:cubicBezTo>
                    <a:pt x="55517" y="309088"/>
                    <a:pt x="55513" y="309088"/>
                    <a:pt x="55513" y="309088"/>
                  </a:cubicBezTo>
                  <a:lnTo>
                    <a:pt x="17874" y="309088"/>
                  </a:lnTo>
                  <a:cubicBezTo>
                    <a:pt x="12767" y="309163"/>
                    <a:pt x="8664" y="313324"/>
                    <a:pt x="8664" y="318431"/>
                  </a:cubicBezTo>
                  <a:cubicBezTo>
                    <a:pt x="8664" y="323517"/>
                    <a:pt x="12788" y="327641"/>
                    <a:pt x="17874" y="327641"/>
                  </a:cubicBezTo>
                  <a:lnTo>
                    <a:pt x="55513" y="327641"/>
                  </a:lnTo>
                  <a:cubicBezTo>
                    <a:pt x="60599" y="327712"/>
                    <a:pt x="64777" y="323651"/>
                    <a:pt x="64852" y="318565"/>
                  </a:cubicBezTo>
                  <a:lnTo>
                    <a:pt x="64852" y="318431"/>
                  </a:lnTo>
                  <a:close/>
                  <a:moveTo>
                    <a:pt x="205515" y="17710"/>
                  </a:moveTo>
                  <a:cubicBezTo>
                    <a:pt x="205515" y="12624"/>
                    <a:pt x="201391" y="8501"/>
                    <a:pt x="196305" y="8501"/>
                  </a:cubicBezTo>
                  <a:lnTo>
                    <a:pt x="97551" y="8501"/>
                  </a:lnTo>
                  <a:cubicBezTo>
                    <a:pt x="92427" y="7888"/>
                    <a:pt x="87779" y="11537"/>
                    <a:pt x="87162" y="16661"/>
                  </a:cubicBezTo>
                  <a:cubicBezTo>
                    <a:pt x="86533" y="21784"/>
                    <a:pt x="90178" y="26445"/>
                    <a:pt x="95297" y="27070"/>
                  </a:cubicBezTo>
                  <a:cubicBezTo>
                    <a:pt x="95306" y="27074"/>
                    <a:pt x="95314" y="27074"/>
                    <a:pt x="95322" y="27074"/>
                  </a:cubicBezTo>
                  <a:cubicBezTo>
                    <a:pt x="96064" y="27162"/>
                    <a:pt x="96809" y="27162"/>
                    <a:pt x="97551" y="27074"/>
                  </a:cubicBezTo>
                  <a:lnTo>
                    <a:pt x="196185" y="27074"/>
                  </a:lnTo>
                  <a:cubicBezTo>
                    <a:pt x="201346" y="27074"/>
                    <a:pt x="205528" y="22892"/>
                    <a:pt x="205528" y="17731"/>
                  </a:cubicBezTo>
                  <a:close/>
                  <a:moveTo>
                    <a:pt x="205515" y="60685"/>
                  </a:moveTo>
                  <a:cubicBezTo>
                    <a:pt x="205515" y="55599"/>
                    <a:pt x="201391" y="51475"/>
                    <a:pt x="196305" y="51475"/>
                  </a:cubicBezTo>
                  <a:lnTo>
                    <a:pt x="97551" y="51475"/>
                  </a:lnTo>
                  <a:cubicBezTo>
                    <a:pt x="92427" y="50863"/>
                    <a:pt x="87779" y="54516"/>
                    <a:pt x="87162" y="59640"/>
                  </a:cubicBezTo>
                  <a:cubicBezTo>
                    <a:pt x="86546" y="64759"/>
                    <a:pt x="90199" y="69412"/>
                    <a:pt x="95318" y="70028"/>
                  </a:cubicBezTo>
                  <a:cubicBezTo>
                    <a:pt x="95318" y="70028"/>
                    <a:pt x="95322" y="70028"/>
                    <a:pt x="95322" y="70028"/>
                  </a:cubicBezTo>
                  <a:cubicBezTo>
                    <a:pt x="96064" y="70120"/>
                    <a:pt x="96809" y="70120"/>
                    <a:pt x="97551" y="70028"/>
                  </a:cubicBezTo>
                  <a:lnTo>
                    <a:pt x="196185" y="70028"/>
                  </a:lnTo>
                  <a:cubicBezTo>
                    <a:pt x="201346" y="70033"/>
                    <a:pt x="205528" y="65850"/>
                    <a:pt x="205532" y="60690"/>
                  </a:cubicBezTo>
                  <a:cubicBezTo>
                    <a:pt x="205532" y="60602"/>
                    <a:pt x="205532" y="60510"/>
                    <a:pt x="205532" y="60419"/>
                  </a:cubicBezTo>
                  <a:close/>
                  <a:moveTo>
                    <a:pt x="205515" y="103798"/>
                  </a:moveTo>
                  <a:cubicBezTo>
                    <a:pt x="205515" y="98637"/>
                    <a:pt x="201333" y="94455"/>
                    <a:pt x="196172" y="94455"/>
                  </a:cubicBezTo>
                  <a:lnTo>
                    <a:pt x="97551" y="94455"/>
                  </a:lnTo>
                  <a:cubicBezTo>
                    <a:pt x="92427" y="93842"/>
                    <a:pt x="87779" y="97491"/>
                    <a:pt x="87162" y="102615"/>
                  </a:cubicBezTo>
                  <a:cubicBezTo>
                    <a:pt x="86533" y="107738"/>
                    <a:pt x="90178" y="112399"/>
                    <a:pt x="95297" y="113024"/>
                  </a:cubicBezTo>
                  <a:cubicBezTo>
                    <a:pt x="95306" y="113028"/>
                    <a:pt x="95314" y="113028"/>
                    <a:pt x="95322" y="113028"/>
                  </a:cubicBezTo>
                  <a:cubicBezTo>
                    <a:pt x="96064" y="113116"/>
                    <a:pt x="96809" y="113116"/>
                    <a:pt x="97551" y="113028"/>
                  </a:cubicBezTo>
                  <a:lnTo>
                    <a:pt x="196185" y="113028"/>
                  </a:lnTo>
                  <a:cubicBezTo>
                    <a:pt x="201271" y="113103"/>
                    <a:pt x="205453" y="109042"/>
                    <a:pt x="205532" y="103956"/>
                  </a:cubicBezTo>
                  <a:cubicBezTo>
                    <a:pt x="205532" y="103819"/>
                    <a:pt x="205532" y="103685"/>
                    <a:pt x="205532" y="103540"/>
                  </a:cubicBezTo>
                  <a:close/>
                  <a:moveTo>
                    <a:pt x="205515" y="146773"/>
                  </a:moveTo>
                  <a:cubicBezTo>
                    <a:pt x="205515" y="141612"/>
                    <a:pt x="201333" y="137430"/>
                    <a:pt x="196172" y="137430"/>
                  </a:cubicBezTo>
                  <a:lnTo>
                    <a:pt x="97551" y="137430"/>
                  </a:lnTo>
                  <a:cubicBezTo>
                    <a:pt x="92427" y="136817"/>
                    <a:pt x="87779" y="140466"/>
                    <a:pt x="87162" y="145590"/>
                  </a:cubicBezTo>
                  <a:cubicBezTo>
                    <a:pt x="86533" y="150713"/>
                    <a:pt x="90178" y="155374"/>
                    <a:pt x="95297" y="155999"/>
                  </a:cubicBezTo>
                  <a:cubicBezTo>
                    <a:pt x="95306" y="156003"/>
                    <a:pt x="95314" y="156003"/>
                    <a:pt x="95322" y="156003"/>
                  </a:cubicBezTo>
                  <a:cubicBezTo>
                    <a:pt x="96064" y="156091"/>
                    <a:pt x="96809" y="156091"/>
                    <a:pt x="97551" y="156003"/>
                  </a:cubicBezTo>
                  <a:lnTo>
                    <a:pt x="196185" y="156003"/>
                  </a:lnTo>
                  <a:cubicBezTo>
                    <a:pt x="201271" y="156078"/>
                    <a:pt x="205453" y="152017"/>
                    <a:pt x="205532" y="146931"/>
                  </a:cubicBezTo>
                  <a:cubicBezTo>
                    <a:pt x="205532" y="146798"/>
                    <a:pt x="205532" y="146660"/>
                    <a:pt x="205532" y="146514"/>
                  </a:cubicBezTo>
                  <a:close/>
                  <a:moveTo>
                    <a:pt x="205515" y="189748"/>
                  </a:moveTo>
                  <a:cubicBezTo>
                    <a:pt x="205515" y="184587"/>
                    <a:pt x="201333" y="180405"/>
                    <a:pt x="196172" y="180405"/>
                  </a:cubicBezTo>
                  <a:lnTo>
                    <a:pt x="97551" y="180405"/>
                  </a:lnTo>
                  <a:cubicBezTo>
                    <a:pt x="92427" y="179792"/>
                    <a:pt x="87779" y="183445"/>
                    <a:pt x="87162" y="188569"/>
                  </a:cubicBezTo>
                  <a:cubicBezTo>
                    <a:pt x="86546" y="193688"/>
                    <a:pt x="90199" y="198341"/>
                    <a:pt x="95318" y="198958"/>
                  </a:cubicBezTo>
                  <a:cubicBezTo>
                    <a:pt x="95318" y="198958"/>
                    <a:pt x="95322" y="198958"/>
                    <a:pt x="95322" y="198958"/>
                  </a:cubicBezTo>
                  <a:cubicBezTo>
                    <a:pt x="96064" y="199049"/>
                    <a:pt x="96809" y="199049"/>
                    <a:pt x="97551" y="198958"/>
                  </a:cubicBezTo>
                  <a:lnTo>
                    <a:pt x="196185" y="198958"/>
                  </a:lnTo>
                  <a:cubicBezTo>
                    <a:pt x="201271" y="199033"/>
                    <a:pt x="205453" y="194975"/>
                    <a:pt x="205532" y="189889"/>
                  </a:cubicBezTo>
                  <a:cubicBezTo>
                    <a:pt x="205532" y="189752"/>
                    <a:pt x="205532" y="189619"/>
                    <a:pt x="205532" y="189473"/>
                  </a:cubicBezTo>
                  <a:close/>
                  <a:moveTo>
                    <a:pt x="323768" y="232727"/>
                  </a:moveTo>
                  <a:cubicBezTo>
                    <a:pt x="323768" y="227566"/>
                    <a:pt x="319586" y="223384"/>
                    <a:pt x="314425" y="223384"/>
                  </a:cubicBezTo>
                  <a:lnTo>
                    <a:pt x="215671" y="223384"/>
                  </a:lnTo>
                  <a:cubicBezTo>
                    <a:pt x="210551" y="223996"/>
                    <a:pt x="206894" y="228649"/>
                    <a:pt x="207510" y="233768"/>
                  </a:cubicBezTo>
                  <a:cubicBezTo>
                    <a:pt x="207510" y="233768"/>
                    <a:pt x="207510" y="233773"/>
                    <a:pt x="207510" y="233773"/>
                  </a:cubicBezTo>
                  <a:cubicBezTo>
                    <a:pt x="208023" y="238050"/>
                    <a:pt x="211393" y="241420"/>
                    <a:pt x="215671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68" y="275702"/>
                  </a:moveTo>
                  <a:cubicBezTo>
                    <a:pt x="323768" y="270541"/>
                    <a:pt x="319586" y="266359"/>
                    <a:pt x="314425" y="266359"/>
                  </a:cubicBezTo>
                  <a:lnTo>
                    <a:pt x="215671" y="266359"/>
                  </a:lnTo>
                  <a:cubicBezTo>
                    <a:pt x="210547" y="266975"/>
                    <a:pt x="206894" y="271628"/>
                    <a:pt x="207510" y="276752"/>
                  </a:cubicBezTo>
                  <a:cubicBezTo>
                    <a:pt x="207510" y="276752"/>
                    <a:pt x="207510" y="276752"/>
                    <a:pt x="207510" y="276752"/>
                  </a:cubicBezTo>
                  <a:cubicBezTo>
                    <a:pt x="208023" y="281025"/>
                    <a:pt x="211397" y="284399"/>
                    <a:pt x="215671" y="284912"/>
                  </a:cubicBezTo>
                  <a:lnTo>
                    <a:pt x="314438" y="284912"/>
                  </a:lnTo>
                  <a:cubicBezTo>
                    <a:pt x="319524" y="284987"/>
                    <a:pt x="323706" y="280926"/>
                    <a:pt x="323781" y="275840"/>
                  </a:cubicBezTo>
                  <a:cubicBezTo>
                    <a:pt x="323781" y="275706"/>
                    <a:pt x="323781" y="275569"/>
                    <a:pt x="323781" y="275423"/>
                  </a:cubicBezTo>
                  <a:close/>
                  <a:moveTo>
                    <a:pt x="323768" y="318677"/>
                  </a:moveTo>
                  <a:cubicBezTo>
                    <a:pt x="323764" y="313516"/>
                    <a:pt x="319586" y="309338"/>
                    <a:pt x="314425" y="309334"/>
                  </a:cubicBezTo>
                  <a:lnTo>
                    <a:pt x="215671" y="309334"/>
                  </a:lnTo>
                  <a:cubicBezTo>
                    <a:pt x="210564" y="309409"/>
                    <a:pt x="206461" y="313570"/>
                    <a:pt x="206461" y="318677"/>
                  </a:cubicBezTo>
                  <a:cubicBezTo>
                    <a:pt x="206461" y="323763"/>
                    <a:pt x="210585" y="327887"/>
                    <a:pt x="215671" y="327887"/>
                  </a:cubicBezTo>
                  <a:lnTo>
                    <a:pt x="314438" y="327887"/>
                  </a:lnTo>
                  <a:cubicBezTo>
                    <a:pt x="319520" y="327962"/>
                    <a:pt x="323706" y="323905"/>
                    <a:pt x="323781" y="318819"/>
                  </a:cubicBezTo>
                  <a:cubicBezTo>
                    <a:pt x="323781" y="318819"/>
                    <a:pt x="323781" y="318819"/>
                    <a:pt x="323781" y="318819"/>
                  </a:cubicBezTo>
                  <a:cubicBezTo>
                    <a:pt x="323781" y="318681"/>
                    <a:pt x="323781" y="318548"/>
                    <a:pt x="323781" y="318402"/>
                  </a:cubicBezTo>
                  <a:close/>
                  <a:moveTo>
                    <a:pt x="249023" y="17710"/>
                  </a:moveTo>
                  <a:cubicBezTo>
                    <a:pt x="248953" y="11791"/>
                    <a:pt x="244133" y="7030"/>
                    <a:pt x="238214" y="7034"/>
                  </a:cubicBezTo>
                  <a:cubicBezTo>
                    <a:pt x="232287" y="7709"/>
                    <a:pt x="228021" y="13045"/>
                    <a:pt x="228671" y="18977"/>
                  </a:cubicBezTo>
                  <a:cubicBezTo>
                    <a:pt x="229229" y="23996"/>
                    <a:pt x="233195" y="27962"/>
                    <a:pt x="238214" y="28520"/>
                  </a:cubicBezTo>
                  <a:cubicBezTo>
                    <a:pt x="244183" y="28516"/>
                    <a:pt x="249023" y="23679"/>
                    <a:pt x="249036" y="17710"/>
                  </a:cubicBezTo>
                  <a:close/>
                  <a:moveTo>
                    <a:pt x="281189" y="17710"/>
                  </a:moveTo>
                  <a:cubicBezTo>
                    <a:pt x="281177" y="11745"/>
                    <a:pt x="276345" y="6913"/>
                    <a:pt x="270380" y="6901"/>
                  </a:cubicBezTo>
                  <a:cubicBezTo>
                    <a:pt x="264415" y="6913"/>
                    <a:pt x="259583" y="11745"/>
                    <a:pt x="259570" y="17710"/>
                  </a:cubicBezTo>
                  <a:cubicBezTo>
                    <a:pt x="259570" y="23684"/>
                    <a:pt x="264406" y="28528"/>
                    <a:pt x="270380" y="28540"/>
                  </a:cubicBezTo>
                  <a:lnTo>
                    <a:pt x="270513" y="28540"/>
                  </a:lnTo>
                  <a:cubicBezTo>
                    <a:pt x="276411" y="28545"/>
                    <a:pt x="281189" y="23767"/>
                    <a:pt x="281193" y="17869"/>
                  </a:cubicBezTo>
                  <a:cubicBezTo>
                    <a:pt x="281193" y="17869"/>
                    <a:pt x="281193" y="17864"/>
                    <a:pt x="281193" y="17864"/>
                  </a:cubicBezTo>
                  <a:cubicBezTo>
                    <a:pt x="281193" y="17819"/>
                    <a:pt x="281193" y="17777"/>
                    <a:pt x="281193" y="17731"/>
                  </a:cubicBezTo>
                  <a:close/>
                  <a:moveTo>
                    <a:pt x="313488" y="17710"/>
                  </a:moveTo>
                  <a:cubicBezTo>
                    <a:pt x="313476" y="11745"/>
                    <a:pt x="308644" y="6913"/>
                    <a:pt x="302679" y="6901"/>
                  </a:cubicBezTo>
                  <a:cubicBezTo>
                    <a:pt x="296714" y="6913"/>
                    <a:pt x="291882" y="11745"/>
                    <a:pt x="291869" y="17710"/>
                  </a:cubicBezTo>
                  <a:cubicBezTo>
                    <a:pt x="291869" y="23684"/>
                    <a:pt x="296705" y="28528"/>
                    <a:pt x="302679" y="28540"/>
                  </a:cubicBezTo>
                  <a:lnTo>
                    <a:pt x="302679" y="28540"/>
                  </a:lnTo>
                  <a:cubicBezTo>
                    <a:pt x="308573" y="28616"/>
                    <a:pt x="313413" y="23900"/>
                    <a:pt x="313488" y="18006"/>
                  </a:cubicBezTo>
                  <a:cubicBezTo>
                    <a:pt x="313488" y="18006"/>
                    <a:pt x="313488" y="18002"/>
                    <a:pt x="313488" y="17998"/>
                  </a:cubicBezTo>
                  <a:cubicBezTo>
                    <a:pt x="313488" y="17910"/>
                    <a:pt x="313488" y="17819"/>
                    <a:pt x="313488" y="17731"/>
                  </a:cubicBezTo>
                  <a:close/>
                  <a:moveTo>
                    <a:pt x="345654" y="17710"/>
                  </a:moveTo>
                  <a:cubicBezTo>
                    <a:pt x="345641" y="11745"/>
                    <a:pt x="340809" y="6913"/>
                    <a:pt x="334844" y="6901"/>
                  </a:cubicBezTo>
                  <a:cubicBezTo>
                    <a:pt x="328879" y="6913"/>
                    <a:pt x="324047" y="11745"/>
                    <a:pt x="324035" y="17710"/>
                  </a:cubicBezTo>
                  <a:cubicBezTo>
                    <a:pt x="324035" y="23684"/>
                    <a:pt x="328871" y="28528"/>
                    <a:pt x="334844" y="28540"/>
                  </a:cubicBezTo>
                  <a:lnTo>
                    <a:pt x="334978" y="28540"/>
                  </a:lnTo>
                  <a:cubicBezTo>
                    <a:pt x="340876" y="28545"/>
                    <a:pt x="345654" y="23767"/>
                    <a:pt x="345658" y="17869"/>
                  </a:cubicBezTo>
                  <a:cubicBezTo>
                    <a:pt x="345658" y="17869"/>
                    <a:pt x="345658" y="17864"/>
                    <a:pt x="345658" y="17864"/>
                  </a:cubicBezTo>
                  <a:cubicBezTo>
                    <a:pt x="345658" y="17819"/>
                    <a:pt x="345658" y="17777"/>
                    <a:pt x="345658" y="17731"/>
                  </a:cubicBezTo>
                  <a:close/>
                  <a:moveTo>
                    <a:pt x="377957" y="17710"/>
                  </a:moveTo>
                  <a:cubicBezTo>
                    <a:pt x="377944" y="11737"/>
                    <a:pt x="373100" y="6901"/>
                    <a:pt x="367127" y="6901"/>
                  </a:cubicBezTo>
                  <a:cubicBezTo>
                    <a:pt x="361162" y="6913"/>
                    <a:pt x="356330" y="11745"/>
                    <a:pt x="356317" y="17710"/>
                  </a:cubicBezTo>
                  <a:cubicBezTo>
                    <a:pt x="356317" y="23684"/>
                    <a:pt x="361153" y="28528"/>
                    <a:pt x="367127" y="28540"/>
                  </a:cubicBezTo>
                  <a:lnTo>
                    <a:pt x="367127" y="28540"/>
                  </a:lnTo>
                  <a:cubicBezTo>
                    <a:pt x="373021" y="28632"/>
                    <a:pt x="377873" y="23929"/>
                    <a:pt x="377965" y="18035"/>
                  </a:cubicBezTo>
                  <a:cubicBezTo>
                    <a:pt x="377965" y="18019"/>
                    <a:pt x="377965" y="17998"/>
                    <a:pt x="377965" y="17977"/>
                  </a:cubicBezTo>
                  <a:cubicBezTo>
                    <a:pt x="377965" y="17889"/>
                    <a:pt x="377965" y="17798"/>
                    <a:pt x="377965" y="17710"/>
                  </a:cubicBezTo>
                  <a:close/>
                  <a:moveTo>
                    <a:pt x="410118" y="17710"/>
                  </a:moveTo>
                  <a:cubicBezTo>
                    <a:pt x="410106" y="11745"/>
                    <a:pt x="405274" y="6913"/>
                    <a:pt x="399309" y="6901"/>
                  </a:cubicBezTo>
                  <a:cubicBezTo>
                    <a:pt x="393336" y="6901"/>
                    <a:pt x="388491" y="11737"/>
                    <a:pt x="388479" y="17710"/>
                  </a:cubicBezTo>
                  <a:cubicBezTo>
                    <a:pt x="388479" y="23692"/>
                    <a:pt x="393327" y="28540"/>
                    <a:pt x="399309" y="28540"/>
                  </a:cubicBezTo>
                  <a:lnTo>
                    <a:pt x="399442" y="28540"/>
                  </a:lnTo>
                  <a:cubicBezTo>
                    <a:pt x="405336" y="28545"/>
                    <a:pt x="410114" y="23767"/>
                    <a:pt x="410118" y="17873"/>
                  </a:cubicBezTo>
                  <a:cubicBezTo>
                    <a:pt x="410118" y="17869"/>
                    <a:pt x="410118" y="17869"/>
                    <a:pt x="410118" y="17864"/>
                  </a:cubicBezTo>
                  <a:lnTo>
                    <a:pt x="410118" y="17731"/>
                  </a:lnTo>
                  <a:close/>
                  <a:moveTo>
                    <a:pt x="249028" y="103798"/>
                  </a:moveTo>
                  <a:cubicBezTo>
                    <a:pt x="249028" y="97816"/>
                    <a:pt x="244179" y="92968"/>
                    <a:pt x="238197" y="92968"/>
                  </a:cubicBezTo>
                  <a:cubicBezTo>
                    <a:pt x="232224" y="92980"/>
                    <a:pt x="227388" y="97825"/>
                    <a:pt x="227388" y="103798"/>
                  </a:cubicBezTo>
                  <a:cubicBezTo>
                    <a:pt x="227388" y="109771"/>
                    <a:pt x="232224" y="114615"/>
                    <a:pt x="238197" y="114628"/>
                  </a:cubicBezTo>
                  <a:cubicBezTo>
                    <a:pt x="244179" y="114628"/>
                    <a:pt x="249028" y="109779"/>
                    <a:pt x="249028" y="103798"/>
                  </a:cubicBezTo>
                  <a:close/>
                  <a:moveTo>
                    <a:pt x="281193" y="103798"/>
                  </a:moveTo>
                  <a:cubicBezTo>
                    <a:pt x="281256" y="97833"/>
                    <a:pt x="276478" y="92938"/>
                    <a:pt x="270513" y="92855"/>
                  </a:cubicBezTo>
                  <a:cubicBezTo>
                    <a:pt x="264548" y="92793"/>
                    <a:pt x="259654" y="97566"/>
                    <a:pt x="259570" y="103531"/>
                  </a:cubicBezTo>
                  <a:cubicBezTo>
                    <a:pt x="259508" y="109496"/>
                    <a:pt x="264286" y="114391"/>
                    <a:pt x="270251" y="114474"/>
                  </a:cubicBezTo>
                  <a:lnTo>
                    <a:pt x="270513" y="114474"/>
                  </a:lnTo>
                  <a:cubicBezTo>
                    <a:pt x="276411" y="114478"/>
                    <a:pt x="281189" y="109700"/>
                    <a:pt x="281193" y="103802"/>
                  </a:cubicBezTo>
                  <a:cubicBezTo>
                    <a:pt x="281193" y="103802"/>
                    <a:pt x="281193" y="103798"/>
                    <a:pt x="281193" y="103798"/>
                  </a:cubicBezTo>
                  <a:cubicBezTo>
                    <a:pt x="281193" y="103710"/>
                    <a:pt x="281193" y="103619"/>
                    <a:pt x="281193" y="103531"/>
                  </a:cubicBezTo>
                  <a:close/>
                  <a:moveTo>
                    <a:pt x="313492" y="103798"/>
                  </a:moveTo>
                  <a:cubicBezTo>
                    <a:pt x="313559" y="97833"/>
                    <a:pt x="308781" y="92934"/>
                    <a:pt x="302816" y="92851"/>
                  </a:cubicBezTo>
                  <a:cubicBezTo>
                    <a:pt x="296847" y="92784"/>
                    <a:pt x="291953" y="97562"/>
                    <a:pt x="291869" y="103531"/>
                  </a:cubicBezTo>
                  <a:cubicBezTo>
                    <a:pt x="291807" y="109496"/>
                    <a:pt x="296580" y="114391"/>
                    <a:pt x="302545" y="114474"/>
                  </a:cubicBezTo>
                  <a:lnTo>
                    <a:pt x="302679" y="114474"/>
                  </a:lnTo>
                  <a:cubicBezTo>
                    <a:pt x="308652" y="114474"/>
                    <a:pt x="313496" y="109638"/>
                    <a:pt x="313509" y="103664"/>
                  </a:cubicBezTo>
                  <a:cubicBezTo>
                    <a:pt x="313509" y="103619"/>
                    <a:pt x="313509" y="103573"/>
                    <a:pt x="313509" y="103531"/>
                  </a:cubicBezTo>
                  <a:close/>
                  <a:moveTo>
                    <a:pt x="345658" y="103798"/>
                  </a:moveTo>
                  <a:cubicBezTo>
                    <a:pt x="345720" y="97833"/>
                    <a:pt x="340943" y="92938"/>
                    <a:pt x="334978" y="92855"/>
                  </a:cubicBezTo>
                  <a:cubicBezTo>
                    <a:pt x="329013" y="92793"/>
                    <a:pt x="324118" y="97566"/>
                    <a:pt x="324035" y="103531"/>
                  </a:cubicBezTo>
                  <a:cubicBezTo>
                    <a:pt x="323972" y="109496"/>
                    <a:pt x="328750" y="114391"/>
                    <a:pt x="334715" y="114474"/>
                  </a:cubicBezTo>
                  <a:lnTo>
                    <a:pt x="334978" y="114474"/>
                  </a:lnTo>
                  <a:cubicBezTo>
                    <a:pt x="340876" y="114478"/>
                    <a:pt x="345654" y="109700"/>
                    <a:pt x="345658" y="103802"/>
                  </a:cubicBezTo>
                  <a:cubicBezTo>
                    <a:pt x="345658" y="103802"/>
                    <a:pt x="345658" y="103798"/>
                    <a:pt x="345658" y="103798"/>
                  </a:cubicBezTo>
                  <a:cubicBezTo>
                    <a:pt x="345658" y="103710"/>
                    <a:pt x="345658" y="103619"/>
                    <a:pt x="345658" y="103531"/>
                  </a:cubicBezTo>
                  <a:close/>
                  <a:moveTo>
                    <a:pt x="377957" y="103798"/>
                  </a:moveTo>
                  <a:cubicBezTo>
                    <a:pt x="378023" y="97833"/>
                    <a:pt x="373246" y="92934"/>
                    <a:pt x="367281" y="92851"/>
                  </a:cubicBezTo>
                  <a:cubicBezTo>
                    <a:pt x="361312" y="92784"/>
                    <a:pt x="356417" y="97562"/>
                    <a:pt x="356334" y="103531"/>
                  </a:cubicBezTo>
                  <a:cubicBezTo>
                    <a:pt x="356271" y="109496"/>
                    <a:pt x="361045" y="114391"/>
                    <a:pt x="367010" y="114474"/>
                  </a:cubicBezTo>
                  <a:lnTo>
                    <a:pt x="367143" y="114474"/>
                  </a:lnTo>
                  <a:cubicBezTo>
                    <a:pt x="373116" y="114474"/>
                    <a:pt x="377961" y="109638"/>
                    <a:pt x="377973" y="103664"/>
                  </a:cubicBezTo>
                  <a:cubicBezTo>
                    <a:pt x="377973" y="103619"/>
                    <a:pt x="377973" y="103573"/>
                    <a:pt x="377973" y="103531"/>
                  </a:cubicBezTo>
                  <a:close/>
                  <a:moveTo>
                    <a:pt x="410123" y="103798"/>
                  </a:moveTo>
                  <a:cubicBezTo>
                    <a:pt x="410185" y="97833"/>
                    <a:pt x="405407" y="92938"/>
                    <a:pt x="399442" y="92855"/>
                  </a:cubicBezTo>
                  <a:cubicBezTo>
                    <a:pt x="393477" y="92793"/>
                    <a:pt x="388583" y="97566"/>
                    <a:pt x="388500" y="103531"/>
                  </a:cubicBezTo>
                  <a:cubicBezTo>
                    <a:pt x="388437" y="109496"/>
                    <a:pt x="393215" y="114391"/>
                    <a:pt x="399180" y="114474"/>
                  </a:cubicBezTo>
                  <a:lnTo>
                    <a:pt x="399442" y="114474"/>
                  </a:lnTo>
                  <a:cubicBezTo>
                    <a:pt x="405341" y="114478"/>
                    <a:pt x="410118" y="109700"/>
                    <a:pt x="410123" y="103802"/>
                  </a:cubicBezTo>
                  <a:cubicBezTo>
                    <a:pt x="410123" y="103802"/>
                    <a:pt x="410123" y="103798"/>
                    <a:pt x="410123" y="103798"/>
                  </a:cubicBezTo>
                  <a:cubicBezTo>
                    <a:pt x="410123" y="103710"/>
                    <a:pt x="410123" y="103619"/>
                    <a:pt x="410123" y="103531"/>
                  </a:cubicBezTo>
                  <a:close/>
                  <a:moveTo>
                    <a:pt x="359137" y="227387"/>
                  </a:moveTo>
                  <a:cubicBezTo>
                    <a:pt x="359200" y="221422"/>
                    <a:pt x="354426" y="216528"/>
                    <a:pt x="348461" y="216444"/>
                  </a:cubicBezTo>
                  <a:cubicBezTo>
                    <a:pt x="342492" y="216378"/>
                    <a:pt x="337598" y="221155"/>
                    <a:pt x="337514" y="227120"/>
                  </a:cubicBezTo>
                  <a:cubicBezTo>
                    <a:pt x="337452" y="233085"/>
                    <a:pt x="342230" y="237980"/>
                    <a:pt x="348195" y="238063"/>
                  </a:cubicBezTo>
                  <a:lnTo>
                    <a:pt x="348324" y="238063"/>
                  </a:lnTo>
                  <a:cubicBezTo>
                    <a:pt x="354297" y="238063"/>
                    <a:pt x="359141" y="233227"/>
                    <a:pt x="359154" y="227254"/>
                  </a:cubicBezTo>
                  <a:lnTo>
                    <a:pt x="359154" y="227387"/>
                  </a:lnTo>
                  <a:close/>
                  <a:moveTo>
                    <a:pt x="391303" y="227387"/>
                  </a:moveTo>
                  <a:cubicBezTo>
                    <a:pt x="391365" y="221422"/>
                    <a:pt x="386588" y="216528"/>
                    <a:pt x="380623" y="216444"/>
                  </a:cubicBezTo>
                  <a:cubicBezTo>
                    <a:pt x="374658" y="216382"/>
                    <a:pt x="369763" y="221155"/>
                    <a:pt x="369680" y="227120"/>
                  </a:cubicBezTo>
                  <a:cubicBezTo>
                    <a:pt x="369618" y="233085"/>
                    <a:pt x="374395" y="237980"/>
                    <a:pt x="380360" y="238063"/>
                  </a:cubicBezTo>
                  <a:cubicBezTo>
                    <a:pt x="380448" y="238063"/>
                    <a:pt x="380535" y="238063"/>
                    <a:pt x="380623" y="238063"/>
                  </a:cubicBezTo>
                  <a:cubicBezTo>
                    <a:pt x="386521" y="238067"/>
                    <a:pt x="391299" y="233289"/>
                    <a:pt x="391303" y="227391"/>
                  </a:cubicBezTo>
                  <a:cubicBezTo>
                    <a:pt x="391303" y="227391"/>
                    <a:pt x="391303" y="227387"/>
                    <a:pt x="391303" y="227387"/>
                  </a:cubicBezTo>
                  <a:cubicBezTo>
                    <a:pt x="391303" y="227299"/>
                    <a:pt x="391303" y="227208"/>
                    <a:pt x="391303" y="227120"/>
                  </a:cubicBezTo>
                  <a:close/>
                  <a:moveTo>
                    <a:pt x="423602" y="227387"/>
                  </a:moveTo>
                  <a:cubicBezTo>
                    <a:pt x="423664" y="221422"/>
                    <a:pt x="418887" y="216528"/>
                    <a:pt x="412922" y="216444"/>
                  </a:cubicBezTo>
                  <a:cubicBezTo>
                    <a:pt x="406957" y="216382"/>
                    <a:pt x="402062" y="221155"/>
                    <a:pt x="401979" y="227120"/>
                  </a:cubicBezTo>
                  <a:cubicBezTo>
                    <a:pt x="401916" y="233085"/>
                    <a:pt x="406694" y="237980"/>
                    <a:pt x="412659" y="238063"/>
                  </a:cubicBezTo>
                  <a:cubicBezTo>
                    <a:pt x="412747" y="238063"/>
                    <a:pt x="412834" y="238063"/>
                    <a:pt x="412926" y="238063"/>
                  </a:cubicBezTo>
                  <a:cubicBezTo>
                    <a:pt x="418820" y="238067"/>
                    <a:pt x="423598" y="233289"/>
                    <a:pt x="423602" y="227395"/>
                  </a:cubicBezTo>
                  <a:cubicBezTo>
                    <a:pt x="423602" y="227391"/>
                    <a:pt x="423602" y="227391"/>
                    <a:pt x="423602" y="227387"/>
                  </a:cubicBezTo>
                  <a:cubicBezTo>
                    <a:pt x="423602" y="227299"/>
                    <a:pt x="423602" y="227208"/>
                    <a:pt x="423602" y="227120"/>
                  </a:cubicBezTo>
                  <a:close/>
                  <a:moveTo>
                    <a:pt x="455901" y="227387"/>
                  </a:moveTo>
                  <a:cubicBezTo>
                    <a:pt x="455963" y="221422"/>
                    <a:pt x="451190" y="216528"/>
                    <a:pt x="445225" y="216444"/>
                  </a:cubicBezTo>
                  <a:cubicBezTo>
                    <a:pt x="439260" y="216369"/>
                    <a:pt x="434357" y="221143"/>
                    <a:pt x="434282" y="227112"/>
                  </a:cubicBezTo>
                  <a:cubicBezTo>
                    <a:pt x="434282" y="227112"/>
                    <a:pt x="434282" y="227116"/>
                    <a:pt x="434282" y="227120"/>
                  </a:cubicBezTo>
                  <a:cubicBezTo>
                    <a:pt x="434220" y="233085"/>
                    <a:pt x="438993" y="237980"/>
                    <a:pt x="444958" y="238063"/>
                  </a:cubicBezTo>
                  <a:lnTo>
                    <a:pt x="445087" y="238063"/>
                  </a:lnTo>
                  <a:cubicBezTo>
                    <a:pt x="451061" y="238063"/>
                    <a:pt x="455905" y="233227"/>
                    <a:pt x="455918" y="227254"/>
                  </a:cubicBezTo>
                  <a:lnTo>
                    <a:pt x="455918" y="227387"/>
                  </a:lnTo>
                  <a:close/>
                  <a:moveTo>
                    <a:pt x="488066" y="227387"/>
                  </a:moveTo>
                  <a:cubicBezTo>
                    <a:pt x="488129" y="221422"/>
                    <a:pt x="483351" y="216528"/>
                    <a:pt x="477386" y="216444"/>
                  </a:cubicBezTo>
                  <a:cubicBezTo>
                    <a:pt x="471417" y="216369"/>
                    <a:pt x="466523" y="221147"/>
                    <a:pt x="466448" y="227116"/>
                  </a:cubicBezTo>
                  <a:cubicBezTo>
                    <a:pt x="466448" y="227116"/>
                    <a:pt x="466448" y="227120"/>
                    <a:pt x="466448" y="227120"/>
                  </a:cubicBezTo>
                  <a:cubicBezTo>
                    <a:pt x="466373" y="233089"/>
                    <a:pt x="471146" y="237988"/>
                    <a:pt x="477115" y="238063"/>
                  </a:cubicBezTo>
                  <a:cubicBezTo>
                    <a:pt x="477115" y="238063"/>
                    <a:pt x="477120" y="238063"/>
                    <a:pt x="477124" y="238063"/>
                  </a:cubicBezTo>
                  <a:cubicBezTo>
                    <a:pt x="477211" y="238063"/>
                    <a:pt x="477299" y="238063"/>
                    <a:pt x="477390" y="238063"/>
                  </a:cubicBezTo>
                  <a:cubicBezTo>
                    <a:pt x="483289" y="238063"/>
                    <a:pt x="488066" y="233285"/>
                    <a:pt x="488066" y="227387"/>
                  </a:cubicBezTo>
                  <a:cubicBezTo>
                    <a:pt x="488066" y="227299"/>
                    <a:pt x="488066" y="227208"/>
                    <a:pt x="488066" y="227120"/>
                  </a:cubicBezTo>
                  <a:close/>
                  <a:moveTo>
                    <a:pt x="520365" y="227387"/>
                  </a:moveTo>
                  <a:cubicBezTo>
                    <a:pt x="520428" y="221422"/>
                    <a:pt x="515654" y="216528"/>
                    <a:pt x="509689" y="216444"/>
                  </a:cubicBezTo>
                  <a:cubicBezTo>
                    <a:pt x="503720" y="216369"/>
                    <a:pt x="498822" y="221143"/>
                    <a:pt x="498747" y="227112"/>
                  </a:cubicBezTo>
                  <a:cubicBezTo>
                    <a:pt x="498747" y="227112"/>
                    <a:pt x="498747" y="227116"/>
                    <a:pt x="498747" y="227120"/>
                  </a:cubicBezTo>
                  <a:cubicBezTo>
                    <a:pt x="498684" y="233085"/>
                    <a:pt x="503458" y="237980"/>
                    <a:pt x="509423" y="238063"/>
                  </a:cubicBezTo>
                  <a:lnTo>
                    <a:pt x="509556" y="238063"/>
                  </a:lnTo>
                  <a:cubicBezTo>
                    <a:pt x="515529" y="238063"/>
                    <a:pt x="520374" y="233227"/>
                    <a:pt x="520386" y="227254"/>
                  </a:cubicBezTo>
                  <a:cubicBezTo>
                    <a:pt x="520386" y="227208"/>
                    <a:pt x="520386" y="227162"/>
                    <a:pt x="520386" y="227120"/>
                  </a:cubicBezTo>
                  <a:close/>
                  <a:moveTo>
                    <a:pt x="359137" y="316007"/>
                  </a:moveTo>
                  <a:cubicBezTo>
                    <a:pt x="359204" y="310046"/>
                    <a:pt x="354434" y="305152"/>
                    <a:pt x="348474" y="305060"/>
                  </a:cubicBezTo>
                  <a:cubicBezTo>
                    <a:pt x="342509" y="304998"/>
                    <a:pt x="337614" y="309771"/>
                    <a:pt x="337531" y="315736"/>
                  </a:cubicBezTo>
                  <a:cubicBezTo>
                    <a:pt x="337464" y="321701"/>
                    <a:pt x="342242" y="326600"/>
                    <a:pt x="348207" y="326683"/>
                  </a:cubicBezTo>
                  <a:lnTo>
                    <a:pt x="348340" y="326683"/>
                  </a:lnTo>
                  <a:cubicBezTo>
                    <a:pt x="354314" y="326670"/>
                    <a:pt x="359150" y="321826"/>
                    <a:pt x="359150" y="315853"/>
                  </a:cubicBezTo>
                  <a:lnTo>
                    <a:pt x="359150" y="315986"/>
                  </a:lnTo>
                  <a:close/>
                  <a:moveTo>
                    <a:pt x="391303" y="316007"/>
                  </a:moveTo>
                  <a:cubicBezTo>
                    <a:pt x="391365" y="310042"/>
                    <a:pt x="386592" y="305148"/>
                    <a:pt x="380627" y="305064"/>
                  </a:cubicBezTo>
                  <a:cubicBezTo>
                    <a:pt x="374658" y="305002"/>
                    <a:pt x="369767" y="309780"/>
                    <a:pt x="369684" y="315744"/>
                  </a:cubicBezTo>
                  <a:cubicBezTo>
                    <a:pt x="369622" y="321709"/>
                    <a:pt x="374395" y="326604"/>
                    <a:pt x="380360" y="326687"/>
                  </a:cubicBezTo>
                  <a:lnTo>
                    <a:pt x="380627" y="326687"/>
                  </a:lnTo>
                  <a:cubicBezTo>
                    <a:pt x="386521" y="326683"/>
                    <a:pt x="391299" y="321905"/>
                    <a:pt x="391303" y="316011"/>
                  </a:cubicBezTo>
                  <a:cubicBezTo>
                    <a:pt x="391303" y="315920"/>
                    <a:pt x="391303" y="315832"/>
                    <a:pt x="391303" y="315740"/>
                  </a:cubicBezTo>
                  <a:close/>
                  <a:moveTo>
                    <a:pt x="423602" y="316007"/>
                  </a:moveTo>
                  <a:cubicBezTo>
                    <a:pt x="423669" y="310050"/>
                    <a:pt x="418911" y="305160"/>
                    <a:pt x="412955" y="305060"/>
                  </a:cubicBezTo>
                  <a:cubicBezTo>
                    <a:pt x="406986" y="304998"/>
                    <a:pt x="402096" y="309775"/>
                    <a:pt x="402012" y="315740"/>
                  </a:cubicBezTo>
                  <a:cubicBezTo>
                    <a:pt x="401950" y="321705"/>
                    <a:pt x="406723" y="326600"/>
                    <a:pt x="412688" y="326683"/>
                  </a:cubicBezTo>
                  <a:lnTo>
                    <a:pt x="412955" y="326683"/>
                  </a:lnTo>
                  <a:cubicBezTo>
                    <a:pt x="418849" y="326679"/>
                    <a:pt x="423627" y="321901"/>
                    <a:pt x="423631" y="316007"/>
                  </a:cubicBezTo>
                  <a:cubicBezTo>
                    <a:pt x="423631" y="315915"/>
                    <a:pt x="423631" y="315828"/>
                    <a:pt x="423631" y="315736"/>
                  </a:cubicBezTo>
                  <a:close/>
                  <a:moveTo>
                    <a:pt x="455901" y="316007"/>
                  </a:moveTo>
                  <a:cubicBezTo>
                    <a:pt x="455967" y="310046"/>
                    <a:pt x="451198" y="305152"/>
                    <a:pt x="445237" y="305060"/>
                  </a:cubicBezTo>
                  <a:cubicBezTo>
                    <a:pt x="439272" y="304998"/>
                    <a:pt x="434378" y="309771"/>
                    <a:pt x="434295" y="315736"/>
                  </a:cubicBezTo>
                  <a:cubicBezTo>
                    <a:pt x="434228" y="321701"/>
                    <a:pt x="439006" y="326600"/>
                    <a:pt x="444971" y="326683"/>
                  </a:cubicBezTo>
                  <a:lnTo>
                    <a:pt x="445104" y="326683"/>
                  </a:lnTo>
                  <a:cubicBezTo>
                    <a:pt x="451077" y="326670"/>
                    <a:pt x="455913" y="321826"/>
                    <a:pt x="455913" y="315853"/>
                  </a:cubicBezTo>
                  <a:lnTo>
                    <a:pt x="455913" y="315986"/>
                  </a:lnTo>
                  <a:close/>
                  <a:moveTo>
                    <a:pt x="488066" y="316007"/>
                  </a:moveTo>
                  <a:cubicBezTo>
                    <a:pt x="488129" y="310042"/>
                    <a:pt x="483355" y="305148"/>
                    <a:pt x="477390" y="305064"/>
                  </a:cubicBezTo>
                  <a:cubicBezTo>
                    <a:pt x="471421" y="305002"/>
                    <a:pt x="466531" y="309780"/>
                    <a:pt x="466448" y="315744"/>
                  </a:cubicBezTo>
                  <a:cubicBezTo>
                    <a:pt x="466385" y="321709"/>
                    <a:pt x="471159" y="326604"/>
                    <a:pt x="477124" y="326687"/>
                  </a:cubicBezTo>
                  <a:lnTo>
                    <a:pt x="477390" y="326687"/>
                  </a:lnTo>
                  <a:cubicBezTo>
                    <a:pt x="483284" y="326683"/>
                    <a:pt x="488062" y="321905"/>
                    <a:pt x="488066" y="316011"/>
                  </a:cubicBezTo>
                  <a:cubicBezTo>
                    <a:pt x="488066" y="315920"/>
                    <a:pt x="488066" y="315832"/>
                    <a:pt x="488066" y="315740"/>
                  </a:cubicBezTo>
                  <a:close/>
                  <a:moveTo>
                    <a:pt x="520365" y="316007"/>
                  </a:moveTo>
                  <a:cubicBezTo>
                    <a:pt x="520428" y="310042"/>
                    <a:pt x="515654" y="305148"/>
                    <a:pt x="509689" y="305064"/>
                  </a:cubicBezTo>
                  <a:cubicBezTo>
                    <a:pt x="503724" y="305002"/>
                    <a:pt x="498830" y="309775"/>
                    <a:pt x="498747" y="315740"/>
                  </a:cubicBezTo>
                  <a:cubicBezTo>
                    <a:pt x="498680" y="321705"/>
                    <a:pt x="503458" y="326604"/>
                    <a:pt x="509423" y="326687"/>
                  </a:cubicBezTo>
                  <a:lnTo>
                    <a:pt x="509556" y="326687"/>
                  </a:lnTo>
                  <a:cubicBezTo>
                    <a:pt x="515538" y="326687"/>
                    <a:pt x="520386" y="321839"/>
                    <a:pt x="520386" y="315857"/>
                  </a:cubicBezTo>
                  <a:cubicBezTo>
                    <a:pt x="520386" y="315811"/>
                    <a:pt x="520386" y="315770"/>
                    <a:pt x="520386" y="315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8113581" y="1776047"/>
              <a:ext cx="299345" cy="187855"/>
            </a:xfrm>
            <a:custGeom>
              <a:avLst/>
              <a:gdLst/>
              <a:ahLst/>
              <a:cxnLst/>
              <a:rect l="l" t="t" r="r" b="b"/>
              <a:pathLst>
                <a:path w="511701" h="32112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88" y="27054"/>
                    <a:pt x="8664" y="22930"/>
                    <a:pt x="8664" y="17844"/>
                  </a:cubicBezTo>
                  <a:lnTo>
                    <a:pt x="8664" y="17844"/>
                  </a:lnTo>
                  <a:cubicBezTo>
                    <a:pt x="8664" y="12737"/>
                    <a:pt x="12767" y="8576"/>
                    <a:pt x="17874" y="8501"/>
                  </a:cubicBezTo>
                  <a:lnTo>
                    <a:pt x="55513" y="8501"/>
                  </a:lnTo>
                  <a:cubicBezTo>
                    <a:pt x="60670" y="8501"/>
                    <a:pt x="64852" y="12683"/>
                    <a:pt x="64852" y="17840"/>
                  </a:cubicBezTo>
                  <a:cubicBezTo>
                    <a:pt x="64852" y="17840"/>
                    <a:pt x="64852" y="17844"/>
                    <a:pt x="64852" y="17844"/>
                  </a:cubicBezTo>
                  <a:lnTo>
                    <a:pt x="64852" y="17844"/>
                  </a:lnTo>
                  <a:cubicBezTo>
                    <a:pt x="64856" y="22930"/>
                    <a:pt x="60737" y="27050"/>
                    <a:pt x="55651" y="27054"/>
                  </a:cubicBezTo>
                  <a:cubicBezTo>
                    <a:pt x="55651" y="27054"/>
                    <a:pt x="55646" y="27054"/>
                    <a:pt x="55646" y="27054"/>
                  </a:cubicBezTo>
                  <a:close/>
                  <a:moveTo>
                    <a:pt x="64852" y="60819"/>
                  </a:moveTo>
                  <a:cubicBezTo>
                    <a:pt x="64856" y="55733"/>
                    <a:pt x="60737" y="51614"/>
                    <a:pt x="55651" y="51609"/>
                  </a:cubicBezTo>
                  <a:cubicBezTo>
                    <a:pt x="55651" y="51609"/>
                    <a:pt x="55646" y="51609"/>
                    <a:pt x="55646" y="51609"/>
                  </a:cubicBezTo>
                  <a:lnTo>
                    <a:pt x="17874" y="51609"/>
                  </a:lnTo>
                  <a:cubicBezTo>
                    <a:pt x="12788" y="51605"/>
                    <a:pt x="8668" y="55725"/>
                    <a:pt x="8664" y="60811"/>
                  </a:cubicBezTo>
                  <a:cubicBezTo>
                    <a:pt x="8664" y="60811"/>
                    <a:pt x="8664" y="60815"/>
                    <a:pt x="8664" y="60815"/>
                  </a:cubicBezTo>
                  <a:lnTo>
                    <a:pt x="8664" y="60815"/>
                  </a:lnTo>
                  <a:cubicBezTo>
                    <a:pt x="8664" y="65922"/>
                    <a:pt x="12767" y="70087"/>
                    <a:pt x="17874" y="70158"/>
                  </a:cubicBezTo>
                  <a:lnTo>
                    <a:pt x="55513" y="70158"/>
                  </a:lnTo>
                  <a:cubicBezTo>
                    <a:pt x="60670" y="70158"/>
                    <a:pt x="64852" y="65976"/>
                    <a:pt x="64852" y="60819"/>
                  </a:cubicBezTo>
                  <a:cubicBezTo>
                    <a:pt x="64852" y="60819"/>
                    <a:pt x="64852" y="60815"/>
                    <a:pt x="64852" y="60815"/>
                  </a:cubicBezTo>
                  <a:close/>
                  <a:moveTo>
                    <a:pt x="64852" y="103798"/>
                  </a:moveTo>
                  <a:cubicBezTo>
                    <a:pt x="64856" y="98712"/>
                    <a:pt x="60737" y="94593"/>
                    <a:pt x="55651" y="94589"/>
                  </a:cubicBezTo>
                  <a:cubicBezTo>
                    <a:pt x="55651" y="94589"/>
                    <a:pt x="55646" y="94589"/>
                    <a:pt x="55646" y="94589"/>
                  </a:cubicBezTo>
                  <a:lnTo>
                    <a:pt x="17874" y="94589"/>
                  </a:lnTo>
                  <a:cubicBezTo>
                    <a:pt x="12755" y="95201"/>
                    <a:pt x="9097" y="99854"/>
                    <a:pt x="9714" y="104973"/>
                  </a:cubicBezTo>
                  <a:cubicBezTo>
                    <a:pt x="9714" y="104973"/>
                    <a:pt x="9714" y="104977"/>
                    <a:pt x="9714" y="104977"/>
                  </a:cubicBezTo>
                  <a:cubicBezTo>
                    <a:pt x="10226" y="109255"/>
                    <a:pt x="13596" y="112625"/>
                    <a:pt x="17874" y="113142"/>
                  </a:cubicBezTo>
                  <a:lnTo>
                    <a:pt x="55513" y="113142"/>
                  </a:lnTo>
                  <a:cubicBezTo>
                    <a:pt x="60670" y="113137"/>
                    <a:pt x="64852" y="108955"/>
                    <a:pt x="64852" y="103798"/>
                  </a:cubicBezTo>
                  <a:close/>
                  <a:moveTo>
                    <a:pt x="64852" y="146773"/>
                  </a:moveTo>
                  <a:cubicBezTo>
                    <a:pt x="64856" y="141687"/>
                    <a:pt x="60737" y="137568"/>
                    <a:pt x="55651" y="137564"/>
                  </a:cubicBezTo>
                  <a:cubicBezTo>
                    <a:pt x="55651" y="137564"/>
                    <a:pt x="55646" y="137564"/>
                    <a:pt x="55646" y="137564"/>
                  </a:cubicBezTo>
                  <a:lnTo>
                    <a:pt x="17874" y="137564"/>
                  </a:lnTo>
                  <a:cubicBezTo>
                    <a:pt x="12750" y="138180"/>
                    <a:pt x="9097" y="142833"/>
                    <a:pt x="9714" y="147956"/>
                  </a:cubicBezTo>
                  <a:cubicBezTo>
                    <a:pt x="9714" y="147956"/>
                    <a:pt x="9714" y="147956"/>
                    <a:pt x="9714" y="147956"/>
                  </a:cubicBezTo>
                  <a:cubicBezTo>
                    <a:pt x="10226" y="152234"/>
                    <a:pt x="13596" y="155604"/>
                    <a:pt x="17874" y="156117"/>
                  </a:cubicBezTo>
                  <a:lnTo>
                    <a:pt x="55513" y="156117"/>
                  </a:lnTo>
                  <a:cubicBezTo>
                    <a:pt x="60670" y="156125"/>
                    <a:pt x="64860" y="151947"/>
                    <a:pt x="64869" y="146790"/>
                  </a:cubicBezTo>
                  <a:cubicBezTo>
                    <a:pt x="64869" y="146607"/>
                    <a:pt x="64869" y="146424"/>
                    <a:pt x="64869" y="146240"/>
                  </a:cubicBezTo>
                  <a:close/>
                  <a:moveTo>
                    <a:pt x="64852" y="189748"/>
                  </a:moveTo>
                  <a:cubicBezTo>
                    <a:pt x="64856" y="184662"/>
                    <a:pt x="60737" y="180543"/>
                    <a:pt x="55651" y="180539"/>
                  </a:cubicBezTo>
                  <a:cubicBezTo>
                    <a:pt x="55651" y="180539"/>
                    <a:pt x="55646" y="180539"/>
                    <a:pt x="55646" y="180539"/>
                  </a:cubicBezTo>
                  <a:lnTo>
                    <a:pt x="17874" y="180539"/>
                  </a:lnTo>
                  <a:cubicBezTo>
                    <a:pt x="12755" y="181151"/>
                    <a:pt x="9101" y="185795"/>
                    <a:pt x="9714" y="190915"/>
                  </a:cubicBezTo>
                  <a:cubicBezTo>
                    <a:pt x="9714" y="190919"/>
                    <a:pt x="9714" y="190923"/>
                    <a:pt x="9714" y="190927"/>
                  </a:cubicBezTo>
                  <a:cubicBezTo>
                    <a:pt x="10226" y="195205"/>
                    <a:pt x="13596" y="198575"/>
                    <a:pt x="17874" y="199087"/>
                  </a:cubicBezTo>
                  <a:lnTo>
                    <a:pt x="55513" y="199087"/>
                  </a:lnTo>
                  <a:cubicBezTo>
                    <a:pt x="60670" y="199087"/>
                    <a:pt x="64852" y="194905"/>
                    <a:pt x="64852" y="189748"/>
                  </a:cubicBezTo>
                  <a:cubicBezTo>
                    <a:pt x="64852" y="189748"/>
                    <a:pt x="64852" y="189744"/>
                    <a:pt x="64852" y="189744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7" y="223522"/>
                    <a:pt x="55651" y="223518"/>
                  </a:cubicBezTo>
                  <a:cubicBezTo>
                    <a:pt x="55651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5" y="224130"/>
                    <a:pt x="9097" y="228783"/>
                    <a:pt x="9714" y="233902"/>
                  </a:cubicBezTo>
                  <a:cubicBezTo>
                    <a:pt x="9714" y="233902"/>
                    <a:pt x="9714" y="233906"/>
                    <a:pt x="9714" y="233906"/>
                  </a:cubicBezTo>
                  <a:cubicBezTo>
                    <a:pt x="10226" y="238184"/>
                    <a:pt x="13596" y="241554"/>
                    <a:pt x="17874" y="242071"/>
                  </a:cubicBezTo>
                  <a:lnTo>
                    <a:pt x="55513" y="242071"/>
                  </a:lnTo>
                  <a:cubicBezTo>
                    <a:pt x="60670" y="242067"/>
                    <a:pt x="64852" y="237884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7" y="266497"/>
                    <a:pt x="55651" y="266493"/>
                  </a:cubicBezTo>
                  <a:cubicBezTo>
                    <a:pt x="55651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0" y="267109"/>
                    <a:pt x="9097" y="271762"/>
                    <a:pt x="9714" y="276886"/>
                  </a:cubicBezTo>
                  <a:cubicBezTo>
                    <a:pt x="9714" y="276886"/>
                    <a:pt x="9714" y="276886"/>
                    <a:pt x="9714" y="276886"/>
                  </a:cubicBezTo>
                  <a:cubicBezTo>
                    <a:pt x="10226" y="281164"/>
                    <a:pt x="13596" y="284533"/>
                    <a:pt x="17874" y="285046"/>
                  </a:cubicBezTo>
                  <a:lnTo>
                    <a:pt x="55513" y="285046"/>
                  </a:lnTo>
                  <a:cubicBezTo>
                    <a:pt x="60670" y="285046"/>
                    <a:pt x="64852" y="280864"/>
                    <a:pt x="64852" y="275707"/>
                  </a:cubicBezTo>
                  <a:cubicBezTo>
                    <a:pt x="64852" y="275707"/>
                    <a:pt x="64852" y="275703"/>
                    <a:pt x="64852" y="275703"/>
                  </a:cubicBezTo>
                  <a:close/>
                  <a:moveTo>
                    <a:pt x="64852" y="318811"/>
                  </a:moveTo>
                  <a:cubicBezTo>
                    <a:pt x="64852" y="313654"/>
                    <a:pt x="60670" y="309472"/>
                    <a:pt x="55513" y="309468"/>
                  </a:cubicBezTo>
                  <a:lnTo>
                    <a:pt x="17874" y="309468"/>
                  </a:lnTo>
                  <a:cubicBezTo>
                    <a:pt x="12750" y="310084"/>
                    <a:pt x="9097" y="314737"/>
                    <a:pt x="9714" y="319861"/>
                  </a:cubicBezTo>
                  <a:cubicBezTo>
                    <a:pt x="9714" y="319861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1"/>
                  </a:cubicBezTo>
                  <a:lnTo>
                    <a:pt x="55513" y="328021"/>
                  </a:lnTo>
                  <a:cubicBezTo>
                    <a:pt x="60595" y="328092"/>
                    <a:pt x="64777" y="324030"/>
                    <a:pt x="64852" y="318948"/>
                  </a:cubicBezTo>
                  <a:lnTo>
                    <a:pt x="64852" y="318811"/>
                  </a:lnTo>
                  <a:close/>
                  <a:moveTo>
                    <a:pt x="205515" y="17844"/>
                  </a:moveTo>
                  <a:cubicBezTo>
                    <a:pt x="205511" y="12692"/>
                    <a:pt x="201337" y="8518"/>
                    <a:pt x="196185" y="8509"/>
                  </a:cubicBezTo>
                  <a:lnTo>
                    <a:pt x="97555" y="8509"/>
                  </a:lnTo>
                  <a:cubicBezTo>
                    <a:pt x="92394" y="8509"/>
                    <a:pt x="88212" y="12692"/>
                    <a:pt x="88212" y="17853"/>
                  </a:cubicBezTo>
                  <a:lnTo>
                    <a:pt x="88212" y="17853"/>
                  </a:lnTo>
                  <a:cubicBezTo>
                    <a:pt x="88208" y="22939"/>
                    <a:pt x="92327" y="27058"/>
                    <a:pt x="97413" y="27062"/>
                  </a:cubicBezTo>
                  <a:cubicBezTo>
                    <a:pt x="97413" y="27062"/>
                    <a:pt x="97418" y="27062"/>
                    <a:pt x="97418" y="27062"/>
                  </a:cubicBezTo>
                  <a:lnTo>
                    <a:pt x="196185" y="27062"/>
                  </a:lnTo>
                  <a:cubicBezTo>
                    <a:pt x="201271" y="27137"/>
                    <a:pt x="205453" y="23072"/>
                    <a:pt x="205528" y="17986"/>
                  </a:cubicBezTo>
                  <a:cubicBezTo>
                    <a:pt x="205528" y="17986"/>
                    <a:pt x="205528" y="17986"/>
                    <a:pt x="205528" y="17986"/>
                  </a:cubicBezTo>
                  <a:lnTo>
                    <a:pt x="205528" y="17853"/>
                  </a:lnTo>
                  <a:close/>
                  <a:moveTo>
                    <a:pt x="205515" y="60819"/>
                  </a:moveTo>
                  <a:cubicBezTo>
                    <a:pt x="205515" y="55733"/>
                    <a:pt x="201391" y="51609"/>
                    <a:pt x="196305" y="51609"/>
                  </a:cubicBezTo>
                  <a:lnTo>
                    <a:pt x="97542" y="51609"/>
                  </a:lnTo>
                  <a:cubicBezTo>
                    <a:pt x="92456" y="51534"/>
                    <a:pt x="88274" y="55596"/>
                    <a:pt x="88199" y="60682"/>
                  </a:cubicBezTo>
                  <a:lnTo>
                    <a:pt x="88199" y="60815"/>
                  </a:lnTo>
                  <a:cubicBezTo>
                    <a:pt x="88199" y="65976"/>
                    <a:pt x="92381" y="70158"/>
                    <a:pt x="97542" y="70158"/>
                  </a:cubicBezTo>
                  <a:lnTo>
                    <a:pt x="196185" y="70158"/>
                  </a:lnTo>
                  <a:cubicBezTo>
                    <a:pt x="201346" y="70158"/>
                    <a:pt x="205528" y="65976"/>
                    <a:pt x="205528" y="60815"/>
                  </a:cubicBezTo>
                  <a:close/>
                  <a:moveTo>
                    <a:pt x="205515" y="103798"/>
                  </a:moveTo>
                  <a:cubicBezTo>
                    <a:pt x="205515" y="98712"/>
                    <a:pt x="201391" y="94589"/>
                    <a:pt x="196305" y="94589"/>
                  </a:cubicBezTo>
                  <a:lnTo>
                    <a:pt x="97542" y="94589"/>
                  </a:lnTo>
                  <a:cubicBezTo>
                    <a:pt x="92419" y="93972"/>
                    <a:pt x="87766" y="97625"/>
                    <a:pt x="87150" y="102749"/>
                  </a:cubicBezTo>
                  <a:cubicBezTo>
                    <a:pt x="87150" y="102749"/>
                    <a:pt x="87150" y="102749"/>
                    <a:pt x="87150" y="102749"/>
                  </a:cubicBezTo>
                  <a:cubicBezTo>
                    <a:pt x="86521" y="107872"/>
                    <a:pt x="90165" y="112533"/>
                    <a:pt x="95285" y="113158"/>
                  </a:cubicBezTo>
                  <a:cubicBezTo>
                    <a:pt x="95293" y="113162"/>
                    <a:pt x="95301" y="113162"/>
                    <a:pt x="95310" y="113162"/>
                  </a:cubicBezTo>
                  <a:cubicBezTo>
                    <a:pt x="96051" y="113250"/>
                    <a:pt x="96801" y="113250"/>
                    <a:pt x="97542" y="113162"/>
                  </a:cubicBezTo>
                  <a:lnTo>
                    <a:pt x="196185" y="113162"/>
                  </a:lnTo>
                  <a:cubicBezTo>
                    <a:pt x="201346" y="113162"/>
                    <a:pt x="205528" y="108980"/>
                    <a:pt x="205528" y="103819"/>
                  </a:cubicBezTo>
                  <a:close/>
                  <a:moveTo>
                    <a:pt x="205515" y="146773"/>
                  </a:moveTo>
                  <a:cubicBezTo>
                    <a:pt x="205515" y="141687"/>
                    <a:pt x="201391" y="137564"/>
                    <a:pt x="196305" y="137564"/>
                  </a:cubicBezTo>
                  <a:lnTo>
                    <a:pt x="97542" y="137564"/>
                  </a:lnTo>
                  <a:cubicBezTo>
                    <a:pt x="92419" y="136951"/>
                    <a:pt x="87770" y="140600"/>
                    <a:pt x="87150" y="145724"/>
                  </a:cubicBezTo>
                  <a:cubicBezTo>
                    <a:pt x="86521" y="150847"/>
                    <a:pt x="90165" y="155508"/>
                    <a:pt x="95285" y="156133"/>
                  </a:cubicBezTo>
                  <a:cubicBezTo>
                    <a:pt x="95293" y="156137"/>
                    <a:pt x="95301" y="156137"/>
                    <a:pt x="95310" y="156137"/>
                  </a:cubicBezTo>
                  <a:cubicBezTo>
                    <a:pt x="96051" y="156225"/>
                    <a:pt x="96801" y="156225"/>
                    <a:pt x="97542" y="156137"/>
                  </a:cubicBezTo>
                  <a:lnTo>
                    <a:pt x="196185" y="156137"/>
                  </a:lnTo>
                  <a:cubicBezTo>
                    <a:pt x="201346" y="156146"/>
                    <a:pt x="205536" y="151972"/>
                    <a:pt x="205544" y="146811"/>
                  </a:cubicBezTo>
                  <a:cubicBezTo>
                    <a:pt x="205544" y="146628"/>
                    <a:pt x="205544" y="146444"/>
                    <a:pt x="205544" y="146261"/>
                  </a:cubicBezTo>
                  <a:close/>
                  <a:moveTo>
                    <a:pt x="205515" y="189748"/>
                  </a:moveTo>
                  <a:cubicBezTo>
                    <a:pt x="205515" y="184662"/>
                    <a:pt x="201391" y="180539"/>
                    <a:pt x="196305" y="180539"/>
                  </a:cubicBezTo>
                  <a:lnTo>
                    <a:pt x="97542" y="180539"/>
                  </a:lnTo>
                  <a:cubicBezTo>
                    <a:pt x="92419" y="179922"/>
                    <a:pt x="87766" y="183575"/>
                    <a:pt x="87150" y="188699"/>
                  </a:cubicBezTo>
                  <a:cubicBezTo>
                    <a:pt x="87150" y="188699"/>
                    <a:pt x="87150" y="188699"/>
                    <a:pt x="87150" y="188699"/>
                  </a:cubicBezTo>
                  <a:cubicBezTo>
                    <a:pt x="86533" y="193818"/>
                    <a:pt x="90186" y="198471"/>
                    <a:pt x="95306" y="199087"/>
                  </a:cubicBezTo>
                  <a:cubicBezTo>
                    <a:pt x="95306" y="199087"/>
                    <a:pt x="95310" y="199087"/>
                    <a:pt x="95310" y="199087"/>
                  </a:cubicBezTo>
                  <a:cubicBezTo>
                    <a:pt x="96051" y="199179"/>
                    <a:pt x="96801" y="199179"/>
                    <a:pt x="97542" y="199087"/>
                  </a:cubicBezTo>
                  <a:lnTo>
                    <a:pt x="196185" y="199087"/>
                  </a:lnTo>
                  <a:cubicBezTo>
                    <a:pt x="201337" y="199079"/>
                    <a:pt x="205511" y="194901"/>
                    <a:pt x="205515" y="189748"/>
                  </a:cubicBezTo>
                  <a:close/>
                  <a:moveTo>
                    <a:pt x="323768" y="232728"/>
                  </a:moveTo>
                  <a:cubicBezTo>
                    <a:pt x="323768" y="227642"/>
                    <a:pt x="319645" y="223518"/>
                    <a:pt x="314558" y="223518"/>
                  </a:cubicBezTo>
                  <a:lnTo>
                    <a:pt x="215671" y="223518"/>
                  </a:lnTo>
                  <a:cubicBezTo>
                    <a:pt x="210551" y="224130"/>
                    <a:pt x="206894" y="228783"/>
                    <a:pt x="207510" y="233902"/>
                  </a:cubicBezTo>
                  <a:cubicBezTo>
                    <a:pt x="207510" y="233902"/>
                    <a:pt x="207510" y="233906"/>
                    <a:pt x="207510" y="233906"/>
                  </a:cubicBezTo>
                  <a:cubicBezTo>
                    <a:pt x="208023" y="238184"/>
                    <a:pt x="211393" y="241554"/>
                    <a:pt x="215671" y="242071"/>
                  </a:cubicBezTo>
                  <a:lnTo>
                    <a:pt x="314438" y="242071"/>
                  </a:lnTo>
                  <a:cubicBezTo>
                    <a:pt x="319599" y="242067"/>
                    <a:pt x="323777" y="237889"/>
                    <a:pt x="323781" y="232728"/>
                  </a:cubicBezTo>
                  <a:close/>
                  <a:moveTo>
                    <a:pt x="323768" y="275703"/>
                  </a:moveTo>
                  <a:cubicBezTo>
                    <a:pt x="323768" y="270617"/>
                    <a:pt x="319645" y="266493"/>
                    <a:pt x="314558" y="266493"/>
                  </a:cubicBezTo>
                  <a:lnTo>
                    <a:pt x="215671" y="266493"/>
                  </a:lnTo>
                  <a:cubicBezTo>
                    <a:pt x="210547" y="267109"/>
                    <a:pt x="206894" y="271762"/>
                    <a:pt x="207510" y="276886"/>
                  </a:cubicBezTo>
                  <a:cubicBezTo>
                    <a:pt x="207510" y="276886"/>
                    <a:pt x="207510" y="276886"/>
                    <a:pt x="207510" y="276886"/>
                  </a:cubicBezTo>
                  <a:cubicBezTo>
                    <a:pt x="208023" y="281159"/>
                    <a:pt x="211397" y="284533"/>
                    <a:pt x="215671" y="285046"/>
                  </a:cubicBezTo>
                  <a:lnTo>
                    <a:pt x="314438" y="285046"/>
                  </a:lnTo>
                  <a:cubicBezTo>
                    <a:pt x="319599" y="285046"/>
                    <a:pt x="323781" y="280864"/>
                    <a:pt x="323781" y="275703"/>
                  </a:cubicBezTo>
                  <a:close/>
                  <a:moveTo>
                    <a:pt x="323768" y="318811"/>
                  </a:moveTo>
                  <a:cubicBezTo>
                    <a:pt x="323764" y="313650"/>
                    <a:pt x="319586" y="309472"/>
                    <a:pt x="314425" y="309468"/>
                  </a:cubicBezTo>
                  <a:lnTo>
                    <a:pt x="215671" y="309468"/>
                  </a:lnTo>
                  <a:cubicBezTo>
                    <a:pt x="210547" y="310084"/>
                    <a:pt x="206894" y="314737"/>
                    <a:pt x="207510" y="319861"/>
                  </a:cubicBezTo>
                  <a:cubicBezTo>
                    <a:pt x="207510" y="319861"/>
                    <a:pt x="207510" y="319861"/>
                    <a:pt x="207510" y="319861"/>
                  </a:cubicBezTo>
                  <a:cubicBezTo>
                    <a:pt x="208023" y="324139"/>
                    <a:pt x="211393" y="327508"/>
                    <a:pt x="215671" y="328021"/>
                  </a:cubicBezTo>
                  <a:lnTo>
                    <a:pt x="314438" y="328021"/>
                  </a:lnTo>
                  <a:cubicBezTo>
                    <a:pt x="319520" y="328096"/>
                    <a:pt x="323702" y="324034"/>
                    <a:pt x="323777" y="318948"/>
                  </a:cubicBezTo>
                  <a:cubicBezTo>
                    <a:pt x="323777" y="318948"/>
                    <a:pt x="323777" y="318948"/>
                    <a:pt x="323777" y="318948"/>
                  </a:cubicBezTo>
                  <a:cubicBezTo>
                    <a:pt x="323777" y="318903"/>
                    <a:pt x="323777" y="318857"/>
                    <a:pt x="323777" y="318811"/>
                  </a:cubicBezTo>
                  <a:close/>
                  <a:moveTo>
                    <a:pt x="249023" y="17844"/>
                  </a:moveTo>
                  <a:cubicBezTo>
                    <a:pt x="249011" y="11879"/>
                    <a:pt x="244179" y="7047"/>
                    <a:pt x="238214" y="7035"/>
                  </a:cubicBezTo>
                  <a:cubicBezTo>
                    <a:pt x="232249" y="7047"/>
                    <a:pt x="227417" y="11879"/>
                    <a:pt x="227405" y="17844"/>
                  </a:cubicBezTo>
                  <a:cubicBezTo>
                    <a:pt x="227405" y="23817"/>
                    <a:pt x="232241" y="28662"/>
                    <a:pt x="238214" y="28674"/>
                  </a:cubicBezTo>
                  <a:cubicBezTo>
                    <a:pt x="244187" y="28662"/>
                    <a:pt x="249023" y="23817"/>
                    <a:pt x="249023" y="17844"/>
                  </a:cubicBezTo>
                  <a:close/>
                  <a:moveTo>
                    <a:pt x="281189" y="17844"/>
                  </a:moveTo>
                  <a:cubicBezTo>
                    <a:pt x="281251" y="11879"/>
                    <a:pt x="276478" y="6985"/>
                    <a:pt x="270513" y="6902"/>
                  </a:cubicBezTo>
                  <a:cubicBezTo>
                    <a:pt x="264548" y="6839"/>
                    <a:pt x="259654" y="11613"/>
                    <a:pt x="259570" y="17578"/>
                  </a:cubicBezTo>
                  <a:cubicBezTo>
                    <a:pt x="259508" y="23543"/>
                    <a:pt x="264282" y="28437"/>
                    <a:pt x="270246" y="28520"/>
                  </a:cubicBezTo>
                  <a:cubicBezTo>
                    <a:pt x="270338" y="28520"/>
                    <a:pt x="270426" y="28520"/>
                    <a:pt x="270513" y="28520"/>
                  </a:cubicBezTo>
                  <a:cubicBezTo>
                    <a:pt x="276407" y="28524"/>
                    <a:pt x="281185" y="23747"/>
                    <a:pt x="281189" y="17853"/>
                  </a:cubicBezTo>
                  <a:cubicBezTo>
                    <a:pt x="281189" y="17848"/>
                    <a:pt x="281189" y="17848"/>
                    <a:pt x="281189" y="17844"/>
                  </a:cubicBezTo>
                  <a:close/>
                  <a:moveTo>
                    <a:pt x="313488" y="17844"/>
                  </a:moveTo>
                  <a:cubicBezTo>
                    <a:pt x="313550" y="11879"/>
                    <a:pt x="308777" y="6985"/>
                    <a:pt x="302812" y="6902"/>
                  </a:cubicBezTo>
                  <a:cubicBezTo>
                    <a:pt x="296847" y="6839"/>
                    <a:pt x="291953" y="11613"/>
                    <a:pt x="291869" y="17578"/>
                  </a:cubicBezTo>
                  <a:cubicBezTo>
                    <a:pt x="291815" y="23547"/>
                    <a:pt x="296601" y="28433"/>
                    <a:pt x="302570" y="28504"/>
                  </a:cubicBezTo>
                  <a:lnTo>
                    <a:pt x="302704" y="28504"/>
                  </a:lnTo>
                  <a:cubicBezTo>
                    <a:pt x="308623" y="28508"/>
                    <a:pt x="313442" y="23747"/>
                    <a:pt x="313513" y="17828"/>
                  </a:cubicBezTo>
                  <a:close/>
                  <a:moveTo>
                    <a:pt x="345654" y="17844"/>
                  </a:moveTo>
                  <a:cubicBezTo>
                    <a:pt x="345716" y="11879"/>
                    <a:pt x="340943" y="6985"/>
                    <a:pt x="334978" y="6902"/>
                  </a:cubicBezTo>
                  <a:cubicBezTo>
                    <a:pt x="329013" y="6839"/>
                    <a:pt x="324118" y="11613"/>
                    <a:pt x="324035" y="17578"/>
                  </a:cubicBezTo>
                  <a:cubicBezTo>
                    <a:pt x="323972" y="23543"/>
                    <a:pt x="328746" y="28437"/>
                    <a:pt x="334711" y="28520"/>
                  </a:cubicBezTo>
                  <a:cubicBezTo>
                    <a:pt x="334803" y="28520"/>
                    <a:pt x="334890" y="28520"/>
                    <a:pt x="334978" y="28520"/>
                  </a:cubicBezTo>
                  <a:cubicBezTo>
                    <a:pt x="340872" y="28524"/>
                    <a:pt x="345649" y="23747"/>
                    <a:pt x="345654" y="17853"/>
                  </a:cubicBezTo>
                  <a:cubicBezTo>
                    <a:pt x="345654" y="17848"/>
                    <a:pt x="345654" y="17848"/>
                    <a:pt x="345654" y="17844"/>
                  </a:cubicBezTo>
                  <a:close/>
                  <a:moveTo>
                    <a:pt x="377957" y="17844"/>
                  </a:moveTo>
                  <a:cubicBezTo>
                    <a:pt x="378019" y="11875"/>
                    <a:pt x="373242" y="6985"/>
                    <a:pt x="367276" y="6902"/>
                  </a:cubicBezTo>
                  <a:cubicBezTo>
                    <a:pt x="361312" y="6839"/>
                    <a:pt x="356417" y="11613"/>
                    <a:pt x="356334" y="17578"/>
                  </a:cubicBezTo>
                  <a:cubicBezTo>
                    <a:pt x="356271" y="23543"/>
                    <a:pt x="361045" y="28437"/>
                    <a:pt x="367010" y="28520"/>
                  </a:cubicBezTo>
                  <a:lnTo>
                    <a:pt x="367143" y="28520"/>
                  </a:lnTo>
                  <a:cubicBezTo>
                    <a:pt x="373062" y="28524"/>
                    <a:pt x="377882" y="23763"/>
                    <a:pt x="377953" y="17844"/>
                  </a:cubicBezTo>
                  <a:close/>
                  <a:moveTo>
                    <a:pt x="410118" y="17844"/>
                  </a:moveTo>
                  <a:cubicBezTo>
                    <a:pt x="410181" y="11879"/>
                    <a:pt x="405407" y="6985"/>
                    <a:pt x="399442" y="6902"/>
                  </a:cubicBezTo>
                  <a:cubicBezTo>
                    <a:pt x="393477" y="6839"/>
                    <a:pt x="388583" y="11613"/>
                    <a:pt x="388500" y="17578"/>
                  </a:cubicBezTo>
                  <a:cubicBezTo>
                    <a:pt x="388445" y="23551"/>
                    <a:pt x="393236" y="28437"/>
                    <a:pt x="399209" y="28504"/>
                  </a:cubicBezTo>
                  <a:cubicBezTo>
                    <a:pt x="399301" y="28504"/>
                    <a:pt x="399388" y="28504"/>
                    <a:pt x="399476" y="28504"/>
                  </a:cubicBezTo>
                  <a:cubicBezTo>
                    <a:pt x="405370" y="28508"/>
                    <a:pt x="410147" y="23730"/>
                    <a:pt x="410152" y="17836"/>
                  </a:cubicBezTo>
                  <a:cubicBezTo>
                    <a:pt x="410152" y="17832"/>
                    <a:pt x="410152" y="17832"/>
                    <a:pt x="410152" y="17828"/>
                  </a:cubicBezTo>
                  <a:close/>
                  <a:moveTo>
                    <a:pt x="249028" y="103798"/>
                  </a:moveTo>
                  <a:cubicBezTo>
                    <a:pt x="248944" y="97875"/>
                    <a:pt x="244121" y="93118"/>
                    <a:pt x="238197" y="93118"/>
                  </a:cubicBezTo>
                  <a:cubicBezTo>
                    <a:pt x="232270" y="93793"/>
                    <a:pt x="228000" y="99133"/>
                    <a:pt x="228654" y="105065"/>
                  </a:cubicBezTo>
                  <a:cubicBezTo>
                    <a:pt x="229213" y="110084"/>
                    <a:pt x="233178" y="114050"/>
                    <a:pt x="238197" y="114608"/>
                  </a:cubicBezTo>
                  <a:cubicBezTo>
                    <a:pt x="244162" y="114595"/>
                    <a:pt x="248994" y="109763"/>
                    <a:pt x="249007" y="103798"/>
                  </a:cubicBezTo>
                  <a:close/>
                  <a:moveTo>
                    <a:pt x="281193" y="103798"/>
                  </a:moveTo>
                  <a:cubicBezTo>
                    <a:pt x="281193" y="97817"/>
                    <a:pt x="276345" y="92968"/>
                    <a:pt x="270363" y="92968"/>
                  </a:cubicBezTo>
                  <a:cubicBezTo>
                    <a:pt x="264390" y="92981"/>
                    <a:pt x="259554" y="97825"/>
                    <a:pt x="259554" y="103798"/>
                  </a:cubicBezTo>
                  <a:cubicBezTo>
                    <a:pt x="259566" y="109763"/>
                    <a:pt x="264398" y="114595"/>
                    <a:pt x="270363" y="114608"/>
                  </a:cubicBezTo>
                  <a:lnTo>
                    <a:pt x="270496" y="114608"/>
                  </a:lnTo>
                  <a:cubicBezTo>
                    <a:pt x="276395" y="114608"/>
                    <a:pt x="281172" y="109830"/>
                    <a:pt x="281177" y="103932"/>
                  </a:cubicBezTo>
                  <a:cubicBezTo>
                    <a:pt x="281177" y="103886"/>
                    <a:pt x="281177" y="103840"/>
                    <a:pt x="281177" y="103798"/>
                  </a:cubicBezTo>
                  <a:close/>
                  <a:moveTo>
                    <a:pt x="313492" y="103798"/>
                  </a:moveTo>
                  <a:cubicBezTo>
                    <a:pt x="313492" y="97817"/>
                    <a:pt x="308644" y="92968"/>
                    <a:pt x="302662" y="92968"/>
                  </a:cubicBezTo>
                  <a:cubicBezTo>
                    <a:pt x="296689" y="92981"/>
                    <a:pt x="291853" y="97825"/>
                    <a:pt x="291853" y="103798"/>
                  </a:cubicBezTo>
                  <a:cubicBezTo>
                    <a:pt x="291865" y="109763"/>
                    <a:pt x="296697" y="114595"/>
                    <a:pt x="302662" y="114608"/>
                  </a:cubicBezTo>
                  <a:lnTo>
                    <a:pt x="302662" y="114608"/>
                  </a:lnTo>
                  <a:cubicBezTo>
                    <a:pt x="308556" y="114683"/>
                    <a:pt x="313396" y="109967"/>
                    <a:pt x="313471" y="104073"/>
                  </a:cubicBezTo>
                  <a:cubicBezTo>
                    <a:pt x="313471" y="104073"/>
                    <a:pt x="313471" y="104069"/>
                    <a:pt x="313471" y="104065"/>
                  </a:cubicBezTo>
                  <a:cubicBezTo>
                    <a:pt x="313471" y="103978"/>
                    <a:pt x="313471" y="103886"/>
                    <a:pt x="313471" y="103798"/>
                  </a:cubicBezTo>
                  <a:close/>
                  <a:moveTo>
                    <a:pt x="345658" y="103798"/>
                  </a:moveTo>
                  <a:cubicBezTo>
                    <a:pt x="345658" y="97817"/>
                    <a:pt x="340809" y="92968"/>
                    <a:pt x="334828" y="92968"/>
                  </a:cubicBezTo>
                  <a:cubicBezTo>
                    <a:pt x="328854" y="92981"/>
                    <a:pt x="324018" y="97825"/>
                    <a:pt x="324018" y="103798"/>
                  </a:cubicBezTo>
                  <a:cubicBezTo>
                    <a:pt x="324031" y="109763"/>
                    <a:pt x="328863" y="114595"/>
                    <a:pt x="334828" y="114608"/>
                  </a:cubicBezTo>
                  <a:lnTo>
                    <a:pt x="334961" y="114608"/>
                  </a:lnTo>
                  <a:cubicBezTo>
                    <a:pt x="340859" y="114608"/>
                    <a:pt x="345637" y="109830"/>
                    <a:pt x="345641" y="103932"/>
                  </a:cubicBezTo>
                  <a:cubicBezTo>
                    <a:pt x="345641" y="103886"/>
                    <a:pt x="345641" y="103840"/>
                    <a:pt x="345641" y="103798"/>
                  </a:cubicBezTo>
                  <a:close/>
                  <a:moveTo>
                    <a:pt x="377957" y="103798"/>
                  </a:moveTo>
                  <a:cubicBezTo>
                    <a:pt x="377957" y="97817"/>
                    <a:pt x="373108" y="92968"/>
                    <a:pt x="367127" y="92968"/>
                  </a:cubicBezTo>
                  <a:cubicBezTo>
                    <a:pt x="361153" y="92981"/>
                    <a:pt x="356317" y="97825"/>
                    <a:pt x="356317" y="103798"/>
                  </a:cubicBezTo>
                  <a:cubicBezTo>
                    <a:pt x="356330" y="109763"/>
                    <a:pt x="361162" y="114595"/>
                    <a:pt x="367127" y="114608"/>
                  </a:cubicBezTo>
                  <a:lnTo>
                    <a:pt x="367127" y="114608"/>
                  </a:lnTo>
                  <a:cubicBezTo>
                    <a:pt x="373021" y="114699"/>
                    <a:pt x="377873" y="109992"/>
                    <a:pt x="377965" y="104094"/>
                  </a:cubicBezTo>
                  <a:cubicBezTo>
                    <a:pt x="377965" y="104086"/>
                    <a:pt x="377965" y="104073"/>
                    <a:pt x="377965" y="104065"/>
                  </a:cubicBezTo>
                  <a:cubicBezTo>
                    <a:pt x="377965" y="103978"/>
                    <a:pt x="377965" y="103886"/>
                    <a:pt x="377965" y="103798"/>
                  </a:cubicBezTo>
                  <a:close/>
                  <a:moveTo>
                    <a:pt x="410123" y="103798"/>
                  </a:moveTo>
                  <a:cubicBezTo>
                    <a:pt x="410123" y="97817"/>
                    <a:pt x="405274" y="92968"/>
                    <a:pt x="399292" y="92968"/>
                  </a:cubicBezTo>
                  <a:cubicBezTo>
                    <a:pt x="393311" y="92968"/>
                    <a:pt x="388462" y="97817"/>
                    <a:pt x="388462" y="103798"/>
                  </a:cubicBezTo>
                  <a:cubicBezTo>
                    <a:pt x="388475" y="109772"/>
                    <a:pt x="393319" y="114608"/>
                    <a:pt x="399292" y="114608"/>
                  </a:cubicBezTo>
                  <a:lnTo>
                    <a:pt x="399426" y="114608"/>
                  </a:lnTo>
                  <a:cubicBezTo>
                    <a:pt x="405320" y="114612"/>
                    <a:pt x="410098" y="109834"/>
                    <a:pt x="410102" y="103940"/>
                  </a:cubicBezTo>
                  <a:cubicBezTo>
                    <a:pt x="410102" y="103936"/>
                    <a:pt x="410102" y="103936"/>
                    <a:pt x="410102" y="103932"/>
                  </a:cubicBezTo>
                  <a:lnTo>
                    <a:pt x="410102" y="103798"/>
                  </a:lnTo>
                  <a:close/>
                  <a:moveTo>
                    <a:pt x="359137" y="227387"/>
                  </a:moveTo>
                  <a:cubicBezTo>
                    <a:pt x="359125" y="221414"/>
                    <a:pt x="354280" y="216578"/>
                    <a:pt x="348307" y="216578"/>
                  </a:cubicBezTo>
                  <a:cubicBezTo>
                    <a:pt x="342342" y="216591"/>
                    <a:pt x="337510" y="221423"/>
                    <a:pt x="337498" y="227387"/>
                  </a:cubicBezTo>
                  <a:cubicBezTo>
                    <a:pt x="337510" y="233352"/>
                    <a:pt x="342342" y="238184"/>
                    <a:pt x="348307" y="238197"/>
                  </a:cubicBezTo>
                  <a:lnTo>
                    <a:pt x="348307" y="238197"/>
                  </a:lnTo>
                  <a:cubicBezTo>
                    <a:pt x="354201" y="238284"/>
                    <a:pt x="359050" y="233573"/>
                    <a:pt x="359137" y="227675"/>
                  </a:cubicBezTo>
                  <a:cubicBezTo>
                    <a:pt x="359137" y="227671"/>
                    <a:pt x="359137" y="227662"/>
                    <a:pt x="359137" y="227654"/>
                  </a:cubicBezTo>
                  <a:lnTo>
                    <a:pt x="359137" y="227387"/>
                  </a:lnTo>
                  <a:close/>
                  <a:moveTo>
                    <a:pt x="391303" y="227387"/>
                  </a:moveTo>
                  <a:cubicBezTo>
                    <a:pt x="391291" y="221414"/>
                    <a:pt x="386446" y="216578"/>
                    <a:pt x="380473" y="216578"/>
                  </a:cubicBezTo>
                  <a:cubicBezTo>
                    <a:pt x="374508" y="216591"/>
                    <a:pt x="369676" y="221423"/>
                    <a:pt x="369663" y="227387"/>
                  </a:cubicBezTo>
                  <a:cubicBezTo>
                    <a:pt x="369663" y="233369"/>
                    <a:pt x="374512" y="238218"/>
                    <a:pt x="380493" y="238218"/>
                  </a:cubicBezTo>
                  <a:lnTo>
                    <a:pt x="380623" y="238218"/>
                  </a:lnTo>
                  <a:cubicBezTo>
                    <a:pt x="386521" y="238222"/>
                    <a:pt x="391299" y="233444"/>
                    <a:pt x="391303" y="227546"/>
                  </a:cubicBezTo>
                  <a:cubicBezTo>
                    <a:pt x="391303" y="227546"/>
                    <a:pt x="391303" y="227542"/>
                    <a:pt x="391303" y="227542"/>
                  </a:cubicBezTo>
                  <a:cubicBezTo>
                    <a:pt x="391303" y="227496"/>
                    <a:pt x="391303" y="227454"/>
                    <a:pt x="391303" y="227408"/>
                  </a:cubicBezTo>
                  <a:close/>
                  <a:moveTo>
                    <a:pt x="423602" y="227387"/>
                  </a:moveTo>
                  <a:cubicBezTo>
                    <a:pt x="423589" y="221414"/>
                    <a:pt x="418745" y="216578"/>
                    <a:pt x="412772" y="216578"/>
                  </a:cubicBezTo>
                  <a:cubicBezTo>
                    <a:pt x="406807" y="216591"/>
                    <a:pt x="401975" y="221423"/>
                    <a:pt x="401962" y="227387"/>
                  </a:cubicBezTo>
                  <a:cubicBezTo>
                    <a:pt x="401962" y="233369"/>
                    <a:pt x="406811" y="238218"/>
                    <a:pt x="412792" y="238218"/>
                  </a:cubicBezTo>
                  <a:lnTo>
                    <a:pt x="412926" y="238218"/>
                  </a:lnTo>
                  <a:cubicBezTo>
                    <a:pt x="418824" y="238218"/>
                    <a:pt x="423602" y="233440"/>
                    <a:pt x="423602" y="227542"/>
                  </a:cubicBezTo>
                  <a:cubicBezTo>
                    <a:pt x="423602" y="227496"/>
                    <a:pt x="423602" y="227454"/>
                    <a:pt x="423602" y="227408"/>
                  </a:cubicBezTo>
                  <a:close/>
                  <a:moveTo>
                    <a:pt x="455901" y="227387"/>
                  </a:moveTo>
                  <a:cubicBezTo>
                    <a:pt x="455888" y="221414"/>
                    <a:pt x="451044" y="216578"/>
                    <a:pt x="445071" y="216578"/>
                  </a:cubicBezTo>
                  <a:cubicBezTo>
                    <a:pt x="439106" y="216591"/>
                    <a:pt x="434274" y="221423"/>
                    <a:pt x="434261" y="227387"/>
                  </a:cubicBezTo>
                  <a:cubicBezTo>
                    <a:pt x="434274" y="233352"/>
                    <a:pt x="439106" y="238184"/>
                    <a:pt x="445071" y="238197"/>
                  </a:cubicBezTo>
                  <a:lnTo>
                    <a:pt x="445071" y="238197"/>
                  </a:lnTo>
                  <a:cubicBezTo>
                    <a:pt x="450965" y="238284"/>
                    <a:pt x="455813" y="233573"/>
                    <a:pt x="455901" y="227675"/>
                  </a:cubicBezTo>
                  <a:cubicBezTo>
                    <a:pt x="455901" y="227671"/>
                    <a:pt x="455901" y="227662"/>
                    <a:pt x="455901" y="227654"/>
                  </a:cubicBezTo>
                  <a:lnTo>
                    <a:pt x="455901" y="227387"/>
                  </a:lnTo>
                  <a:close/>
                  <a:moveTo>
                    <a:pt x="488066" y="227387"/>
                  </a:moveTo>
                  <a:cubicBezTo>
                    <a:pt x="488054" y="221414"/>
                    <a:pt x="483210" y="216578"/>
                    <a:pt x="477236" y="216578"/>
                  </a:cubicBezTo>
                  <a:cubicBezTo>
                    <a:pt x="471263" y="216578"/>
                    <a:pt x="466419" y="221414"/>
                    <a:pt x="466406" y="227387"/>
                  </a:cubicBezTo>
                  <a:cubicBezTo>
                    <a:pt x="466406" y="233369"/>
                    <a:pt x="471255" y="238218"/>
                    <a:pt x="477236" y="238218"/>
                  </a:cubicBezTo>
                  <a:lnTo>
                    <a:pt x="477370" y="238218"/>
                  </a:lnTo>
                  <a:cubicBezTo>
                    <a:pt x="483264" y="238214"/>
                    <a:pt x="488041" y="233436"/>
                    <a:pt x="488046" y="227542"/>
                  </a:cubicBezTo>
                  <a:cubicBezTo>
                    <a:pt x="488046" y="227496"/>
                    <a:pt x="488046" y="227454"/>
                    <a:pt x="488046" y="227408"/>
                  </a:cubicBezTo>
                  <a:close/>
                  <a:moveTo>
                    <a:pt x="520365" y="227387"/>
                  </a:moveTo>
                  <a:cubicBezTo>
                    <a:pt x="520353" y="221414"/>
                    <a:pt x="515509" y="216578"/>
                    <a:pt x="509535" y="216578"/>
                  </a:cubicBezTo>
                  <a:cubicBezTo>
                    <a:pt x="503562" y="216578"/>
                    <a:pt x="498718" y="221414"/>
                    <a:pt x="498705" y="227387"/>
                  </a:cubicBezTo>
                  <a:cubicBezTo>
                    <a:pt x="498718" y="233361"/>
                    <a:pt x="503562" y="238197"/>
                    <a:pt x="509535" y="238197"/>
                  </a:cubicBezTo>
                  <a:lnTo>
                    <a:pt x="509535" y="238197"/>
                  </a:lnTo>
                  <a:cubicBezTo>
                    <a:pt x="515429" y="238272"/>
                    <a:pt x="520265" y="233552"/>
                    <a:pt x="520340" y="227658"/>
                  </a:cubicBezTo>
                  <a:cubicBezTo>
                    <a:pt x="520340" y="227658"/>
                    <a:pt x="520340" y="227654"/>
                    <a:pt x="520340" y="227654"/>
                  </a:cubicBezTo>
                  <a:cubicBezTo>
                    <a:pt x="520340" y="227567"/>
                    <a:pt x="520340" y="227475"/>
                    <a:pt x="520340" y="227387"/>
                  </a:cubicBezTo>
                  <a:close/>
                  <a:moveTo>
                    <a:pt x="359137" y="316008"/>
                  </a:moveTo>
                  <a:cubicBezTo>
                    <a:pt x="359125" y="310043"/>
                    <a:pt x="354293" y="305211"/>
                    <a:pt x="348328" y="305198"/>
                  </a:cubicBezTo>
                  <a:cubicBezTo>
                    <a:pt x="342355" y="305198"/>
                    <a:pt x="337510" y="310034"/>
                    <a:pt x="337498" y="316008"/>
                  </a:cubicBezTo>
                  <a:cubicBezTo>
                    <a:pt x="337498" y="321989"/>
                    <a:pt x="342346" y="326838"/>
                    <a:pt x="348328" y="326838"/>
                  </a:cubicBezTo>
                  <a:lnTo>
                    <a:pt x="348328" y="326838"/>
                  </a:lnTo>
                  <a:cubicBezTo>
                    <a:pt x="354222" y="326909"/>
                    <a:pt x="359062" y="322189"/>
                    <a:pt x="359137" y="316295"/>
                  </a:cubicBezTo>
                  <a:lnTo>
                    <a:pt x="359137" y="316024"/>
                  </a:lnTo>
                  <a:close/>
                  <a:moveTo>
                    <a:pt x="391303" y="316008"/>
                  </a:moveTo>
                  <a:cubicBezTo>
                    <a:pt x="391291" y="310034"/>
                    <a:pt x="386446" y="305198"/>
                    <a:pt x="380473" y="305198"/>
                  </a:cubicBezTo>
                  <a:cubicBezTo>
                    <a:pt x="374500" y="305211"/>
                    <a:pt x="369663" y="310055"/>
                    <a:pt x="369663" y="316028"/>
                  </a:cubicBezTo>
                  <a:cubicBezTo>
                    <a:pt x="369663" y="322010"/>
                    <a:pt x="374512" y="326859"/>
                    <a:pt x="380493" y="326859"/>
                  </a:cubicBezTo>
                  <a:lnTo>
                    <a:pt x="380627" y="326859"/>
                  </a:lnTo>
                  <a:cubicBezTo>
                    <a:pt x="386525" y="326854"/>
                    <a:pt x="391303" y="322077"/>
                    <a:pt x="391303" y="316178"/>
                  </a:cubicBezTo>
                  <a:cubicBezTo>
                    <a:pt x="391303" y="316137"/>
                    <a:pt x="391303" y="316091"/>
                    <a:pt x="391303" y="316045"/>
                  </a:cubicBezTo>
                  <a:close/>
                  <a:moveTo>
                    <a:pt x="423602" y="316008"/>
                  </a:moveTo>
                  <a:cubicBezTo>
                    <a:pt x="423589" y="310034"/>
                    <a:pt x="418745" y="305198"/>
                    <a:pt x="412772" y="305198"/>
                  </a:cubicBezTo>
                  <a:cubicBezTo>
                    <a:pt x="406798" y="305211"/>
                    <a:pt x="401962" y="310055"/>
                    <a:pt x="401962" y="316028"/>
                  </a:cubicBezTo>
                  <a:cubicBezTo>
                    <a:pt x="401962" y="322010"/>
                    <a:pt x="406811" y="326859"/>
                    <a:pt x="412792" y="326859"/>
                  </a:cubicBezTo>
                  <a:lnTo>
                    <a:pt x="412926" y="326859"/>
                  </a:lnTo>
                  <a:cubicBezTo>
                    <a:pt x="418824" y="326854"/>
                    <a:pt x="423602" y="322077"/>
                    <a:pt x="423602" y="316178"/>
                  </a:cubicBezTo>
                  <a:cubicBezTo>
                    <a:pt x="423602" y="316137"/>
                    <a:pt x="423602" y="316091"/>
                    <a:pt x="423602" y="316045"/>
                  </a:cubicBezTo>
                  <a:close/>
                  <a:moveTo>
                    <a:pt x="455901" y="316008"/>
                  </a:moveTo>
                  <a:cubicBezTo>
                    <a:pt x="455888" y="310043"/>
                    <a:pt x="451056" y="305211"/>
                    <a:pt x="445091" y="305198"/>
                  </a:cubicBezTo>
                  <a:cubicBezTo>
                    <a:pt x="439118" y="305198"/>
                    <a:pt x="434274" y="310034"/>
                    <a:pt x="434261" y="316008"/>
                  </a:cubicBezTo>
                  <a:cubicBezTo>
                    <a:pt x="434261" y="321989"/>
                    <a:pt x="439110" y="326838"/>
                    <a:pt x="445091" y="326838"/>
                  </a:cubicBezTo>
                  <a:lnTo>
                    <a:pt x="445091" y="326838"/>
                  </a:lnTo>
                  <a:cubicBezTo>
                    <a:pt x="450985" y="326909"/>
                    <a:pt x="455826" y="322185"/>
                    <a:pt x="455901" y="316291"/>
                  </a:cubicBezTo>
                  <a:lnTo>
                    <a:pt x="455901" y="316024"/>
                  </a:lnTo>
                  <a:close/>
                  <a:moveTo>
                    <a:pt x="488066" y="316008"/>
                  </a:moveTo>
                  <a:cubicBezTo>
                    <a:pt x="488054" y="310034"/>
                    <a:pt x="483210" y="305198"/>
                    <a:pt x="477236" y="305198"/>
                  </a:cubicBezTo>
                  <a:cubicBezTo>
                    <a:pt x="471255" y="305198"/>
                    <a:pt x="466406" y="310047"/>
                    <a:pt x="466406" y="316028"/>
                  </a:cubicBezTo>
                  <a:cubicBezTo>
                    <a:pt x="466406" y="322010"/>
                    <a:pt x="471255" y="326859"/>
                    <a:pt x="477236" y="326859"/>
                  </a:cubicBezTo>
                  <a:lnTo>
                    <a:pt x="477370" y="326859"/>
                  </a:lnTo>
                  <a:cubicBezTo>
                    <a:pt x="483268" y="326854"/>
                    <a:pt x="488046" y="322077"/>
                    <a:pt x="488046" y="316178"/>
                  </a:cubicBezTo>
                  <a:cubicBezTo>
                    <a:pt x="488046" y="316137"/>
                    <a:pt x="488046" y="316091"/>
                    <a:pt x="488046" y="316045"/>
                  </a:cubicBezTo>
                  <a:close/>
                  <a:moveTo>
                    <a:pt x="520365" y="316008"/>
                  </a:moveTo>
                  <a:cubicBezTo>
                    <a:pt x="520353" y="310034"/>
                    <a:pt x="515509" y="305198"/>
                    <a:pt x="509535" y="305198"/>
                  </a:cubicBezTo>
                  <a:cubicBezTo>
                    <a:pt x="503562" y="305198"/>
                    <a:pt x="498718" y="310034"/>
                    <a:pt x="498705" y="316008"/>
                  </a:cubicBezTo>
                  <a:cubicBezTo>
                    <a:pt x="498705" y="321989"/>
                    <a:pt x="503554" y="326838"/>
                    <a:pt x="509535" y="326838"/>
                  </a:cubicBezTo>
                  <a:lnTo>
                    <a:pt x="509535" y="326838"/>
                  </a:lnTo>
                  <a:cubicBezTo>
                    <a:pt x="515429" y="326909"/>
                    <a:pt x="520270" y="322189"/>
                    <a:pt x="520340" y="316291"/>
                  </a:cubicBezTo>
                  <a:cubicBezTo>
                    <a:pt x="520340" y="316291"/>
                    <a:pt x="520340" y="316291"/>
                    <a:pt x="520340" y="316291"/>
                  </a:cubicBezTo>
                  <a:cubicBezTo>
                    <a:pt x="520340" y="316203"/>
                    <a:pt x="520340" y="316116"/>
                    <a:pt x="520340" y="316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7514389" y="2355891"/>
              <a:ext cx="204252" cy="167946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7510477" y="2351986"/>
              <a:ext cx="212061" cy="175756"/>
            </a:xfrm>
            <a:custGeom>
              <a:avLst/>
              <a:gdLst/>
              <a:ahLst/>
              <a:cxnLst/>
              <a:rect l="l" t="t" r="r" b="b"/>
              <a:pathLst>
                <a:path w="362498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63" y="307339"/>
                  </a:lnTo>
                  <a:lnTo>
                    <a:pt x="371163" y="6901"/>
                  </a:lnTo>
                  <a:close/>
                  <a:moveTo>
                    <a:pt x="357817" y="20230"/>
                  </a:moveTo>
                  <a:lnTo>
                    <a:pt x="357817" y="212225"/>
                  </a:lnTo>
                  <a:lnTo>
                    <a:pt x="300838" y="144586"/>
                  </a:lnTo>
                  <a:lnTo>
                    <a:pt x="233636" y="180217"/>
                  </a:lnTo>
                  <a:lnTo>
                    <a:pt x="153901" y="72499"/>
                  </a:lnTo>
                  <a:lnTo>
                    <a:pt x="22010" y="157795"/>
                  </a:lnTo>
                  <a:lnTo>
                    <a:pt x="22010" y="20247"/>
                  </a:lnTo>
                  <a:close/>
                  <a:moveTo>
                    <a:pt x="22010" y="293992"/>
                  </a:moveTo>
                  <a:lnTo>
                    <a:pt x="22010" y="174069"/>
                  </a:lnTo>
                  <a:lnTo>
                    <a:pt x="150552" y="90943"/>
                  </a:lnTo>
                  <a:lnTo>
                    <a:pt x="229629" y="197791"/>
                  </a:lnTo>
                  <a:lnTo>
                    <a:pt x="297468" y="161818"/>
                  </a:lnTo>
                  <a:lnTo>
                    <a:pt x="357450" y="233048"/>
                  </a:lnTo>
                  <a:lnTo>
                    <a:pt x="357804" y="232752"/>
                  </a:lnTo>
                  <a:lnTo>
                    <a:pt x="357804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7639729" y="2367832"/>
              <a:ext cx="57781" cy="57779"/>
            </a:xfrm>
            <a:custGeom>
              <a:avLst/>
              <a:gdLst/>
              <a:ahLst/>
              <a:cxnLst/>
              <a:rect l="l" t="t" r="r" b="b"/>
              <a:pathLst>
                <a:path w="98771" h="98767" extrusionOk="0">
                  <a:moveTo>
                    <a:pt x="58050" y="105668"/>
                  </a:moveTo>
                  <a:cubicBezTo>
                    <a:pt x="30787" y="105641"/>
                    <a:pt x="8693" y="83549"/>
                    <a:pt x="8664" y="56287"/>
                  </a:cubicBezTo>
                  <a:cubicBezTo>
                    <a:pt x="8693" y="29024"/>
                    <a:pt x="30787" y="6931"/>
                    <a:pt x="58050" y="6901"/>
                  </a:cubicBezTo>
                  <a:cubicBezTo>
                    <a:pt x="85313" y="6928"/>
                    <a:pt x="107406" y="29020"/>
                    <a:pt x="107435" y="56282"/>
                  </a:cubicBezTo>
                  <a:lnTo>
                    <a:pt x="107435" y="56282"/>
                  </a:lnTo>
                  <a:cubicBezTo>
                    <a:pt x="107406" y="83546"/>
                    <a:pt x="85313" y="105641"/>
                    <a:pt x="58050" y="105668"/>
                  </a:cubicBezTo>
                  <a:close/>
                  <a:moveTo>
                    <a:pt x="58050" y="20247"/>
                  </a:moveTo>
                  <a:cubicBezTo>
                    <a:pt x="38156" y="20272"/>
                    <a:pt x="22039" y="36394"/>
                    <a:pt x="22014" y="56287"/>
                  </a:cubicBezTo>
                  <a:cubicBezTo>
                    <a:pt x="22039" y="76178"/>
                    <a:pt x="38160" y="92297"/>
                    <a:pt x="58050" y="92318"/>
                  </a:cubicBezTo>
                  <a:cubicBezTo>
                    <a:pt x="77944" y="92299"/>
                    <a:pt x="94064" y="76180"/>
                    <a:pt x="94089" y="56287"/>
                  </a:cubicBezTo>
                  <a:cubicBezTo>
                    <a:pt x="94064" y="36392"/>
                    <a:pt x="77944" y="20270"/>
                    <a:pt x="58050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5801464" y="3325366"/>
              <a:ext cx="210585" cy="172166"/>
            </a:xfrm>
            <a:custGeom>
              <a:avLst/>
              <a:gdLst/>
              <a:ahLst/>
              <a:cxnLst/>
              <a:rect l="l" t="t" r="r" b="b"/>
              <a:pathLst>
                <a:path w="359974" h="294301" extrusionOk="0">
                  <a:moveTo>
                    <a:pt x="8664" y="139167"/>
                  </a:moveTo>
                  <a:lnTo>
                    <a:pt x="67922" y="139167"/>
                  </a:lnTo>
                  <a:lnTo>
                    <a:pt x="67922" y="301203"/>
                  </a:lnTo>
                  <a:lnTo>
                    <a:pt x="8664" y="301203"/>
                  </a:lnTo>
                  <a:close/>
                  <a:moveTo>
                    <a:pt x="108897" y="301065"/>
                  </a:moveTo>
                  <a:lnTo>
                    <a:pt x="168159" y="301065"/>
                  </a:lnTo>
                  <a:lnTo>
                    <a:pt x="168159" y="6901"/>
                  </a:lnTo>
                  <a:lnTo>
                    <a:pt x="108897" y="6901"/>
                  </a:lnTo>
                  <a:close/>
                  <a:moveTo>
                    <a:pt x="209131" y="301199"/>
                  </a:moveTo>
                  <a:lnTo>
                    <a:pt x="268393" y="301199"/>
                  </a:lnTo>
                  <a:lnTo>
                    <a:pt x="268393" y="58153"/>
                  </a:lnTo>
                  <a:lnTo>
                    <a:pt x="209131" y="58153"/>
                  </a:lnTo>
                  <a:close/>
                  <a:moveTo>
                    <a:pt x="309364" y="301199"/>
                  </a:moveTo>
                  <a:lnTo>
                    <a:pt x="368639" y="301199"/>
                  </a:lnTo>
                  <a:lnTo>
                    <a:pt x="368639" y="198828"/>
                  </a:lnTo>
                  <a:lnTo>
                    <a:pt x="309364" y="1988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5734650" y="3261753"/>
              <a:ext cx="330585" cy="330585"/>
            </a:xfrm>
            <a:custGeom>
              <a:avLst/>
              <a:gdLst/>
              <a:ahLst/>
              <a:cxnLst/>
              <a:rect l="l" t="t" r="r" b="b"/>
              <a:pathLst>
                <a:path w="565102" h="565102" extrusionOk="0">
                  <a:moveTo>
                    <a:pt x="291219" y="572003"/>
                  </a:moveTo>
                  <a:cubicBezTo>
                    <a:pt x="135431" y="572003"/>
                    <a:pt x="8664" y="445249"/>
                    <a:pt x="8664" y="289448"/>
                  </a:cubicBezTo>
                  <a:cubicBezTo>
                    <a:pt x="8664" y="133647"/>
                    <a:pt x="135419" y="6901"/>
                    <a:pt x="291219" y="6901"/>
                  </a:cubicBezTo>
                  <a:cubicBezTo>
                    <a:pt x="447020" y="6901"/>
                    <a:pt x="573767" y="133647"/>
                    <a:pt x="573767" y="289448"/>
                  </a:cubicBezTo>
                  <a:cubicBezTo>
                    <a:pt x="573767" y="445249"/>
                    <a:pt x="447020" y="572003"/>
                    <a:pt x="291219" y="572003"/>
                  </a:cubicBezTo>
                  <a:close/>
                  <a:moveTo>
                    <a:pt x="291219" y="20247"/>
                  </a:moveTo>
                  <a:cubicBezTo>
                    <a:pt x="142775" y="20247"/>
                    <a:pt x="22010" y="141012"/>
                    <a:pt x="22010" y="289448"/>
                  </a:cubicBezTo>
                  <a:cubicBezTo>
                    <a:pt x="22010" y="437884"/>
                    <a:pt x="142775" y="558657"/>
                    <a:pt x="291219" y="558657"/>
                  </a:cubicBezTo>
                  <a:cubicBezTo>
                    <a:pt x="439664" y="558657"/>
                    <a:pt x="560420" y="437892"/>
                    <a:pt x="560420" y="289448"/>
                  </a:cubicBezTo>
                  <a:cubicBezTo>
                    <a:pt x="560420" y="141004"/>
                    <a:pt x="439656" y="20247"/>
                    <a:pt x="291219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5081390" y="3149125"/>
              <a:ext cx="85675" cy="85675"/>
            </a:xfrm>
            <a:custGeom>
              <a:avLst/>
              <a:gdLst/>
              <a:ahLst/>
              <a:cxnLst/>
              <a:rect l="l" t="t" r="r" b="b"/>
              <a:pathLst>
                <a:path w="146453" h="146453" extrusionOk="0">
                  <a:moveTo>
                    <a:pt x="155117" y="80126"/>
                  </a:moveTo>
                  <a:cubicBezTo>
                    <a:pt x="155117" y="120568"/>
                    <a:pt x="122331" y="153354"/>
                    <a:pt x="81889" y="153354"/>
                  </a:cubicBezTo>
                  <a:cubicBezTo>
                    <a:pt x="41446" y="153354"/>
                    <a:pt x="8664" y="120572"/>
                    <a:pt x="8664" y="80130"/>
                  </a:cubicBezTo>
                  <a:cubicBezTo>
                    <a:pt x="8664" y="80130"/>
                    <a:pt x="8664" y="80126"/>
                    <a:pt x="8664" y="80126"/>
                  </a:cubicBezTo>
                  <a:cubicBezTo>
                    <a:pt x="8664" y="39683"/>
                    <a:pt x="41446" y="6901"/>
                    <a:pt x="81889" y="6901"/>
                  </a:cubicBezTo>
                  <a:cubicBezTo>
                    <a:pt x="122331" y="6897"/>
                    <a:pt x="155113" y="39679"/>
                    <a:pt x="155117" y="80121"/>
                  </a:cubicBezTo>
                  <a:cubicBezTo>
                    <a:pt x="155117" y="80121"/>
                    <a:pt x="155117" y="80126"/>
                    <a:pt x="155117" y="801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5299630" y="3149215"/>
              <a:ext cx="85497" cy="85495"/>
            </a:xfrm>
            <a:custGeom>
              <a:avLst/>
              <a:gdLst/>
              <a:ahLst/>
              <a:cxnLst/>
              <a:rect l="l" t="t" r="r" b="b"/>
              <a:pathLst>
                <a:path w="146149" h="146145" extrusionOk="0">
                  <a:moveTo>
                    <a:pt x="154813" y="79971"/>
                  </a:moveTo>
                  <a:cubicBezTo>
                    <a:pt x="154813" y="120330"/>
                    <a:pt x="122098" y="153046"/>
                    <a:pt x="81739" y="153046"/>
                  </a:cubicBezTo>
                  <a:cubicBezTo>
                    <a:pt x="41380" y="153046"/>
                    <a:pt x="8664" y="120330"/>
                    <a:pt x="8664" y="79971"/>
                  </a:cubicBezTo>
                  <a:cubicBezTo>
                    <a:pt x="8664" y="39616"/>
                    <a:pt x="41380" y="6901"/>
                    <a:pt x="81734" y="6901"/>
                  </a:cubicBezTo>
                  <a:cubicBezTo>
                    <a:pt x="81734" y="6901"/>
                    <a:pt x="81739" y="6901"/>
                    <a:pt x="81739" y="6901"/>
                  </a:cubicBezTo>
                  <a:cubicBezTo>
                    <a:pt x="122093" y="6901"/>
                    <a:pt x="154809" y="39616"/>
                    <a:pt x="154813" y="799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5517763" y="3149061"/>
              <a:ext cx="85790" cy="85801"/>
            </a:xfrm>
            <a:custGeom>
              <a:avLst/>
              <a:gdLst/>
              <a:ahLst/>
              <a:cxnLst/>
              <a:rect l="l" t="t" r="r" b="b"/>
              <a:pathLst>
                <a:path w="146649" h="146669" extrusionOk="0">
                  <a:moveTo>
                    <a:pt x="155313" y="80234"/>
                  </a:moveTo>
                  <a:cubicBezTo>
                    <a:pt x="155317" y="120726"/>
                    <a:pt x="122493" y="153558"/>
                    <a:pt x="82001" y="153571"/>
                  </a:cubicBezTo>
                  <a:cubicBezTo>
                    <a:pt x="41500" y="153575"/>
                    <a:pt x="8668" y="120743"/>
                    <a:pt x="8664" y="80242"/>
                  </a:cubicBezTo>
                  <a:cubicBezTo>
                    <a:pt x="8664" y="80238"/>
                    <a:pt x="8664" y="80238"/>
                    <a:pt x="8664" y="80234"/>
                  </a:cubicBezTo>
                  <a:cubicBezTo>
                    <a:pt x="8664" y="39733"/>
                    <a:pt x="41496" y="6901"/>
                    <a:pt x="81997" y="6901"/>
                  </a:cubicBezTo>
                  <a:cubicBezTo>
                    <a:pt x="81997" y="6901"/>
                    <a:pt x="82001" y="6901"/>
                    <a:pt x="82001" y="6901"/>
                  </a:cubicBezTo>
                  <a:cubicBezTo>
                    <a:pt x="122489" y="6901"/>
                    <a:pt x="155313" y="39725"/>
                    <a:pt x="155313" y="80213"/>
                  </a:cubicBezTo>
                  <a:cubicBezTo>
                    <a:pt x="155313" y="80221"/>
                    <a:pt x="155313" y="80225"/>
                    <a:pt x="155313" y="802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5189152" y="2704781"/>
              <a:ext cx="224474" cy="7807"/>
            </a:xfrm>
            <a:custGeom>
              <a:avLst/>
              <a:gdLst/>
              <a:ahLst/>
              <a:cxnLst/>
              <a:rect l="l" t="t" r="r" b="b"/>
              <a:pathLst>
                <a:path w="383717" h="13346" extrusionOk="0">
                  <a:moveTo>
                    <a:pt x="0" y="0"/>
                  </a:moveTo>
                  <a:lnTo>
                    <a:pt x="383718" y="0"/>
                  </a:lnTo>
                  <a:lnTo>
                    <a:pt x="383718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5785462" y="3495988"/>
              <a:ext cx="239934" cy="7807"/>
            </a:xfrm>
            <a:custGeom>
              <a:avLst/>
              <a:gdLst/>
              <a:ahLst/>
              <a:cxnLst/>
              <a:rect l="l" t="t" r="r" b="b"/>
              <a:pathLst>
                <a:path w="410143" h="13346" extrusionOk="0">
                  <a:moveTo>
                    <a:pt x="0" y="0"/>
                  </a:moveTo>
                  <a:lnTo>
                    <a:pt x="410143" y="0"/>
                  </a:lnTo>
                  <a:lnTo>
                    <a:pt x="410143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5025414" y="4306562"/>
              <a:ext cx="3504350" cy="7797"/>
            </a:xfrm>
            <a:custGeom>
              <a:avLst/>
              <a:gdLst/>
              <a:ahLst/>
              <a:cxnLst/>
              <a:rect l="l" t="t" r="r" b="b"/>
              <a:pathLst>
                <a:path w="5990342" h="13329" extrusionOk="0">
                  <a:moveTo>
                    <a:pt x="5992342" y="20230"/>
                  </a:moveTo>
                  <a:lnTo>
                    <a:pt x="15329" y="20230"/>
                  </a:lnTo>
                  <a:cubicBezTo>
                    <a:pt x="11647" y="20230"/>
                    <a:pt x="8664" y="17248"/>
                    <a:pt x="8664" y="13566"/>
                  </a:cubicBezTo>
                  <a:cubicBezTo>
                    <a:pt x="8664" y="9883"/>
                    <a:pt x="11647" y="6901"/>
                    <a:pt x="15329" y="6901"/>
                  </a:cubicBezTo>
                  <a:lnTo>
                    <a:pt x="5992342" y="6901"/>
                  </a:lnTo>
                  <a:cubicBezTo>
                    <a:pt x="5996024" y="6901"/>
                    <a:pt x="5999007" y="9883"/>
                    <a:pt x="5999007" y="13566"/>
                  </a:cubicBezTo>
                  <a:cubicBezTo>
                    <a:pt x="5999007" y="17248"/>
                    <a:pt x="5996024" y="20230"/>
                    <a:pt x="5992342" y="20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1299" name="Google Shape;1299;p44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Implemented HTTP endpoints for both models</a:t>
            </a:r>
            <a:endParaRPr/>
          </a:p>
        </p:txBody>
      </p:sp>
      <p:pic>
        <p:nvPicPr>
          <p:cNvPr id="1300" name="Google Shape;1300;p44"/>
          <p:cNvPicPr preferRelativeResize="0"/>
          <p:nvPr/>
        </p:nvPicPr>
        <p:blipFill rotWithShape="1">
          <a:blip r:embed="rId3">
            <a:alphaModFix/>
          </a:blip>
          <a:srcRect l="8865" t="14278" r="70635" b="16540"/>
          <a:stretch/>
        </p:blipFill>
        <p:spPr>
          <a:xfrm>
            <a:off x="2121875" y="387463"/>
            <a:ext cx="592525" cy="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00" y="1833875"/>
            <a:ext cx="7624500" cy="201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Implemented User Interface with Next.js and NextUI</a:t>
            </a:r>
            <a:endParaRPr/>
          </a:p>
        </p:txBody>
      </p:sp>
      <p:pic>
        <p:nvPicPr>
          <p:cNvPr id="1308" name="Google Shape;1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50" y="2482158"/>
            <a:ext cx="1818250" cy="10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45"/>
          <p:cNvPicPr preferRelativeResize="0"/>
          <p:nvPr/>
        </p:nvPicPr>
        <p:blipFill rotWithShape="1">
          <a:blip r:embed="rId4">
            <a:alphaModFix/>
          </a:blip>
          <a:srcRect l="-1740" r="1740" b="74548"/>
          <a:stretch/>
        </p:blipFill>
        <p:spPr>
          <a:xfrm>
            <a:off x="4793700" y="2163725"/>
            <a:ext cx="2621900" cy="6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700" y="3322025"/>
            <a:ext cx="3899102" cy="151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>
            <a:spLocks noGrp="1"/>
          </p:cNvSpPr>
          <p:nvPr>
            <p:ph type="subTitle" idx="13"/>
          </p:nvPr>
        </p:nvSpPr>
        <p:spPr>
          <a:xfrm>
            <a:off x="1521525" y="1921719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dirty="0"/>
          </a:p>
        </p:txBody>
      </p:sp>
      <p:sp>
        <p:nvSpPr>
          <p:cNvPr id="398" name="Google Shape;398;p23"/>
          <p:cNvSpPr txBox="1">
            <a:spLocks noGrp="1"/>
          </p:cNvSpPr>
          <p:nvPr>
            <p:ph type="title" idx="5"/>
          </p:nvPr>
        </p:nvSpPr>
        <p:spPr>
          <a:xfrm>
            <a:off x="837975" y="1338325"/>
            <a:ext cx="694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9" name="Google Shape;399;p23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</a:t>
            </a:r>
            <a:endParaRPr dirty="0"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15"/>
          </p:nvPr>
        </p:nvSpPr>
        <p:spPr>
          <a:xfrm>
            <a:off x="1521525" y="3096021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Exposing the functions </a:t>
            </a:r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6"/>
          </p:nvPr>
        </p:nvSpPr>
        <p:spPr>
          <a:xfrm>
            <a:off x="827025" y="251100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3" name="Google Shape;403;p23"/>
          <p:cNvSpPr txBox="1">
            <a:spLocks noGrp="1"/>
          </p:cNvSpPr>
          <p:nvPr>
            <p:ph type="title" idx="7"/>
          </p:nvPr>
        </p:nvSpPr>
        <p:spPr>
          <a:xfrm>
            <a:off x="827025" y="192346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23"/>
          <p:cNvSpPr txBox="1">
            <a:spLocks noGrp="1"/>
          </p:cNvSpPr>
          <p:nvPr>
            <p:ph type="title" idx="8"/>
          </p:nvPr>
        </p:nvSpPr>
        <p:spPr>
          <a:xfrm>
            <a:off x="827025" y="3690223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5" name="Google Shape;405;p23"/>
          <p:cNvSpPr txBox="1">
            <a:spLocks noGrp="1"/>
          </p:cNvSpPr>
          <p:nvPr>
            <p:ph type="subTitle" idx="14"/>
          </p:nvPr>
        </p:nvSpPr>
        <p:spPr>
          <a:xfrm>
            <a:off x="1521525" y="2508870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Vector Space Model	</a:t>
            </a:r>
            <a:endParaRPr dirty="0"/>
          </a:p>
        </p:txBody>
      </p:sp>
      <p:sp>
        <p:nvSpPr>
          <p:cNvPr id="2" name="Google Shape;402;p23">
            <a:extLst>
              <a:ext uri="{FF2B5EF4-FFF2-40B4-BE49-F238E27FC236}">
                <a16:creationId xmlns:a16="http://schemas.microsoft.com/office/drawing/2014/main" id="{B54739F5-1545-A11B-CB96-5F88F7FC2840}"/>
              </a:ext>
            </a:extLst>
          </p:cNvPr>
          <p:cNvSpPr txBox="1">
            <a:spLocks/>
          </p:cNvSpPr>
          <p:nvPr/>
        </p:nvSpPr>
        <p:spPr>
          <a:xfrm>
            <a:off x="827025" y="3100614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400;p23">
            <a:extLst>
              <a:ext uri="{FF2B5EF4-FFF2-40B4-BE49-F238E27FC236}">
                <a16:creationId xmlns:a16="http://schemas.microsoft.com/office/drawing/2014/main" id="{468B484C-AADF-D4C4-E3D2-0EA2899B956E}"/>
              </a:ext>
            </a:extLst>
          </p:cNvPr>
          <p:cNvSpPr txBox="1">
            <a:spLocks/>
          </p:cNvSpPr>
          <p:nvPr/>
        </p:nvSpPr>
        <p:spPr>
          <a:xfrm>
            <a:off x="1532475" y="3683172"/>
            <a:ext cx="6784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Evaluation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10AAE-E7D2-DD9B-5747-DD0E8211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7467"/>
            <a:ext cx="7704000" cy="34910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Deployment</a:t>
            </a:r>
            <a:endParaRPr/>
          </a:p>
        </p:txBody>
      </p:sp>
      <p:sp>
        <p:nvSpPr>
          <p:cNvPr id="1328" name="Google Shape;1328;p48"/>
          <p:cNvSpPr txBox="1">
            <a:spLocks noGrp="1"/>
          </p:cNvSpPr>
          <p:nvPr>
            <p:ph type="body" idx="1"/>
          </p:nvPr>
        </p:nvSpPr>
        <p:spPr>
          <a:xfrm>
            <a:off x="720000" y="1108117"/>
            <a:ext cx="7704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entire application, including search functionalities and the web interface, is deployed on Microsoft Azure App Service to make it available to everyone.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https://app-movieactorranking-prod.azurewebsites.net/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https://api-movieactorranking-prod.azurewebsites.net/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29" name="Google Shape;13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600" y="379225"/>
            <a:ext cx="704323" cy="70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328" name="Google Shape;1328;p48"/>
          <p:cNvSpPr txBox="1">
            <a:spLocks noGrp="1"/>
          </p:cNvSpPr>
          <p:nvPr>
            <p:ph type="body" idx="1"/>
          </p:nvPr>
        </p:nvSpPr>
        <p:spPr>
          <a:xfrm>
            <a:off x="720000" y="1108117"/>
            <a:ext cx="7704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*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nochmal besprechen*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67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9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1335" name="Google Shape;1335;p49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36" name="Google Shape;1336;p49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640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Precision, Recall, F1</a:t>
            </a:r>
            <a:endParaRPr dirty="0"/>
          </a:p>
        </p:txBody>
      </p:sp>
      <p:cxnSp>
        <p:nvCxnSpPr>
          <p:cNvPr id="1337" name="Google Shape;1337;p49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8" name="Google Shape;1338;p49"/>
          <p:cNvGrpSpPr/>
          <p:nvPr/>
        </p:nvGrpSpPr>
        <p:grpSpPr>
          <a:xfrm>
            <a:off x="5230427" y="619196"/>
            <a:ext cx="3213540" cy="3905111"/>
            <a:chOff x="5049713" y="702517"/>
            <a:chExt cx="3076630" cy="3738737"/>
          </a:xfrm>
        </p:grpSpPr>
        <p:sp>
          <p:nvSpPr>
            <p:cNvPr id="1339" name="Google Shape;1339;p4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for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42" name="Google Shape;1442;p50"/>
          <p:cNvGraphicFramePr/>
          <p:nvPr>
            <p:extLst>
              <p:ext uri="{D42A27DB-BD31-4B8C-83A1-F6EECF244321}">
                <p14:modId xmlns:p14="http://schemas.microsoft.com/office/powerpoint/2010/main" val="1431076127"/>
              </p:ext>
            </p:extLst>
          </p:nvPr>
        </p:nvGraphicFramePr>
        <p:xfrm>
          <a:off x="1195572" y="1430240"/>
          <a:ext cx="4811090" cy="2976701"/>
        </p:xfrm>
        <a:graphic>
          <a:graphicData uri="http://schemas.openxmlformats.org/drawingml/2006/table">
            <a:tbl>
              <a:tblPr>
                <a:noFill/>
                <a:tableStyleId>{85CDC7B7-39B7-43AC-BFD0-AB5FFEA48E20}</a:tableStyleId>
              </a:tblPr>
              <a:tblGrid>
                <a:gridCol w="123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2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o.</a:t>
                      </a:r>
                      <a:endParaRPr sz="16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E8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Query</a:t>
                      </a:r>
                      <a:endParaRPr sz="16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E8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4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romantic scenes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action filled dramas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funniest actors ever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heartbreaking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roles</a:t>
                      </a: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saddest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movie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performances</a:t>
                      </a:r>
                      <a:endParaRPr lang="de-DE"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95469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6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action-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packed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 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movie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 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stars</a:t>
                      </a:r>
                      <a:endParaRPr lang="de-DE"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93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ground truth</a:t>
            </a:r>
            <a:endParaRPr/>
          </a:p>
        </p:txBody>
      </p:sp>
      <p:sp>
        <p:nvSpPr>
          <p:cNvPr id="1456" name="Google Shape;1456;p52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got online rankings for the best actors for a given Query: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41154-2CB0-D926-18ED-AFF043CF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27" y="1601301"/>
            <a:ext cx="5294946" cy="34848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84399-12E5-F955-EE9F-C29FA4EC9236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Recall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5D390-7968-8FAC-3FCC-6C81CD213A97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Precision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2B87E-78C1-0F4F-4F7A-C417088892A5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F1-Score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3490C-EA91-B56E-E753-B8FAD0B9A4F7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28062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493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IMDb</a:t>
            </a:r>
            <a:r>
              <a:rPr lang="de-DE" dirty="0"/>
              <a:t> and </a:t>
            </a:r>
            <a:r>
              <a:rPr lang="de-DE" dirty="0" err="1"/>
              <a:t>IMSDb</a:t>
            </a:r>
            <a:r>
              <a:rPr lang="de-DE" dirty="0"/>
              <a:t> </a:t>
            </a:r>
            <a:endParaRPr dirty="0"/>
          </a:p>
        </p:txBody>
      </p:sp>
      <p:cxnSp>
        <p:nvCxnSpPr>
          <p:cNvPr id="413" name="Google Shape;413;p24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4" name="Google Shape;414;p24"/>
          <p:cNvGrpSpPr/>
          <p:nvPr/>
        </p:nvGrpSpPr>
        <p:grpSpPr>
          <a:xfrm>
            <a:off x="5027333" y="584237"/>
            <a:ext cx="3666143" cy="3908199"/>
            <a:chOff x="3217397" y="360481"/>
            <a:chExt cx="5757134" cy="6137247"/>
          </a:xfrm>
        </p:grpSpPr>
        <p:sp>
          <p:nvSpPr>
            <p:cNvPr id="415" name="Google Shape;415;p24"/>
            <p:cNvSpPr/>
            <p:nvPr/>
          </p:nvSpPr>
          <p:spPr>
            <a:xfrm>
              <a:off x="3217397" y="360481"/>
              <a:ext cx="5757134" cy="6137247"/>
            </a:xfrm>
            <a:custGeom>
              <a:avLst/>
              <a:gdLst/>
              <a:ahLst/>
              <a:cxnLst/>
              <a:rect l="l" t="t" r="r" b="b"/>
              <a:pathLst>
                <a:path w="5757134" h="6137247" extrusionOk="0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443822" y="4995596"/>
              <a:ext cx="1425138" cy="1324344"/>
            </a:xfrm>
            <a:custGeom>
              <a:avLst/>
              <a:gdLst/>
              <a:ahLst/>
              <a:cxnLst/>
              <a:rect l="l" t="t" r="r" b="b"/>
              <a:pathLst>
                <a:path w="1425138" h="1324344" extrusionOk="0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avLst/>
              <a:gdLst/>
              <a:ahLst/>
              <a:cxnLst/>
              <a:rect l="l" t="t" r="r" b="b"/>
              <a:pathLst>
                <a:path w="1113147" h="1113146" extrusionOk="0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479288" y="5202111"/>
              <a:ext cx="1252605" cy="1003530"/>
            </a:xfrm>
            <a:custGeom>
              <a:avLst/>
              <a:gdLst/>
              <a:ahLst/>
              <a:cxnLst/>
              <a:rect l="l" t="t" r="r" b="b"/>
              <a:pathLst>
                <a:path w="1252605" h="1003530" extrusionOk="0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5393039" y="4903195"/>
              <a:ext cx="1353033" cy="1353029"/>
            </a:xfrm>
            <a:custGeom>
              <a:avLst/>
              <a:gdLst/>
              <a:ahLst/>
              <a:cxnLst/>
              <a:rect l="l" t="t" r="r" b="b"/>
              <a:pathLst>
                <a:path w="1353033" h="1353029" extrusionOk="0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399521" y="4909940"/>
              <a:ext cx="1373731" cy="1200544"/>
            </a:xfrm>
            <a:custGeom>
              <a:avLst/>
              <a:gdLst/>
              <a:ahLst/>
              <a:cxnLst/>
              <a:rect l="l" t="t" r="r" b="b"/>
              <a:pathLst>
                <a:path w="1373731" h="1200544" extrusionOk="0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674217" y="4937511"/>
              <a:ext cx="1099034" cy="1144865"/>
            </a:xfrm>
            <a:custGeom>
              <a:avLst/>
              <a:gdLst/>
              <a:ahLst/>
              <a:cxnLst/>
              <a:rect l="l" t="t" r="r" b="b"/>
              <a:pathLst>
                <a:path w="1099034" h="1144865" extrusionOk="0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5392832" y="4903231"/>
              <a:ext cx="1387106" cy="1213944"/>
            </a:xfrm>
            <a:custGeom>
              <a:avLst/>
              <a:gdLst/>
              <a:ahLst/>
              <a:cxnLst/>
              <a:rect l="l" t="t" r="r" b="b"/>
              <a:pathLst>
                <a:path w="1387106" h="1213944" extrusionOk="0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575915" y="5148447"/>
              <a:ext cx="855112" cy="509669"/>
            </a:xfrm>
            <a:custGeom>
              <a:avLst/>
              <a:gdLst/>
              <a:ahLst/>
              <a:cxnLst/>
              <a:rect l="l" t="t" r="r" b="b"/>
              <a:pathLst>
                <a:path w="855112" h="509669" extrusionOk="0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5771345" y="697920"/>
              <a:ext cx="1711602" cy="744444"/>
            </a:xfrm>
            <a:custGeom>
              <a:avLst/>
              <a:gdLst/>
              <a:ahLst/>
              <a:cxnLst/>
              <a:rect l="l" t="t" r="r" b="b"/>
              <a:pathLst>
                <a:path w="1711602" h="744444" extrusionOk="0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5773448" y="939580"/>
              <a:ext cx="1560460" cy="546272"/>
            </a:xfrm>
            <a:custGeom>
              <a:avLst/>
              <a:gdLst/>
              <a:ahLst/>
              <a:cxnLst/>
              <a:rect l="l" t="t" r="r" b="b"/>
              <a:pathLst>
                <a:path w="1560460" h="546272" extrusionOk="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672705" y="1022408"/>
              <a:ext cx="1616604" cy="336650"/>
            </a:xfrm>
            <a:custGeom>
              <a:avLst/>
              <a:gdLst/>
              <a:ahLst/>
              <a:cxnLst/>
              <a:rect l="l" t="t" r="r" b="b"/>
              <a:pathLst>
                <a:path w="1616604" h="336650" extrusionOk="0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6341137" y="1120405"/>
              <a:ext cx="91771" cy="151952"/>
            </a:xfrm>
            <a:custGeom>
              <a:avLst/>
              <a:gdLst/>
              <a:ahLst/>
              <a:cxnLst/>
              <a:rect l="l" t="t" r="r" b="b"/>
              <a:pathLst>
                <a:path w="91771" h="151952" extrusionOk="0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6334454" y="1113634"/>
              <a:ext cx="105176" cy="165414"/>
            </a:xfrm>
            <a:custGeom>
              <a:avLst/>
              <a:gdLst/>
              <a:ahLst/>
              <a:cxnLst/>
              <a:rect l="l" t="t" r="r" b="b"/>
              <a:pathLst>
                <a:path w="105176" h="165414" extrusionOk="0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632795" y="1104911"/>
              <a:ext cx="96986" cy="148883"/>
            </a:xfrm>
            <a:custGeom>
              <a:avLst/>
              <a:gdLst/>
              <a:ahLst/>
              <a:cxnLst/>
              <a:rect l="l" t="t" r="r" b="b"/>
              <a:pathLst>
                <a:path w="96986" h="148883" extrusionOk="0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626095" y="1098132"/>
              <a:ext cx="110300" cy="162377"/>
            </a:xfrm>
            <a:custGeom>
              <a:avLst/>
              <a:gdLst/>
              <a:ahLst/>
              <a:cxnLst/>
              <a:rect l="l" t="t" r="r" b="b"/>
              <a:pathLst>
                <a:path w="110300" h="162377" extrusionOk="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5777853" y="780659"/>
              <a:ext cx="625272" cy="638124"/>
            </a:xfrm>
            <a:custGeom>
              <a:avLst/>
              <a:gdLst/>
              <a:ahLst/>
              <a:cxnLst/>
              <a:rect l="l" t="t" r="r" b="b"/>
              <a:pathLst>
                <a:path w="625272" h="638124" extrusionOk="0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6653447" y="737866"/>
              <a:ext cx="625304" cy="638090"/>
            </a:xfrm>
            <a:custGeom>
              <a:avLst/>
              <a:gdLst/>
              <a:ahLst/>
              <a:cxnLst/>
              <a:rect l="l" t="t" r="r" b="b"/>
              <a:pathLst>
                <a:path w="625304" h="638090" extrusionOk="0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5672243" y="719196"/>
              <a:ext cx="1704116" cy="728551"/>
            </a:xfrm>
            <a:custGeom>
              <a:avLst/>
              <a:gdLst/>
              <a:ahLst/>
              <a:cxnLst/>
              <a:rect l="l" t="t" r="r" b="b"/>
              <a:pathLst>
                <a:path w="1704116" h="728551" extrusionOk="0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5665537" y="712513"/>
              <a:ext cx="1717471" cy="741951"/>
            </a:xfrm>
            <a:custGeom>
              <a:avLst/>
              <a:gdLst/>
              <a:ahLst/>
              <a:cxnLst/>
              <a:rect l="l" t="t" r="r" b="b"/>
              <a:pathLst>
                <a:path w="1717471" h="741951" extrusionOk="0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5836597" y="842920"/>
              <a:ext cx="330095" cy="453218"/>
            </a:xfrm>
            <a:custGeom>
              <a:avLst/>
              <a:gdLst/>
              <a:ahLst/>
              <a:cxnLst/>
              <a:rect l="l" t="t" r="r" b="b"/>
              <a:pathLst>
                <a:path w="330095" h="453218" extrusionOk="0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708965" y="780844"/>
              <a:ext cx="329960" cy="453184"/>
            </a:xfrm>
            <a:custGeom>
              <a:avLst/>
              <a:gdLst/>
              <a:ahLst/>
              <a:cxnLst/>
              <a:rect l="l" t="t" r="r" b="b"/>
              <a:pathLst>
                <a:path w="329960" h="453184" extrusionOk="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3515190" y="1739812"/>
              <a:ext cx="195804" cy="2169276"/>
            </a:xfrm>
            <a:custGeom>
              <a:avLst/>
              <a:gdLst/>
              <a:ahLst/>
              <a:cxnLst/>
              <a:rect l="l" t="t" r="r" b="b"/>
              <a:pathLst>
                <a:path w="195804" h="2169276" extrusionOk="0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3458347" y="1691731"/>
              <a:ext cx="208359" cy="2170778"/>
            </a:xfrm>
            <a:custGeom>
              <a:avLst/>
              <a:gdLst/>
              <a:ahLst/>
              <a:cxnLst/>
              <a:rect l="l" t="t" r="r" b="b"/>
              <a:pathLst>
                <a:path w="208359" h="2170778" extrusionOk="0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451665" y="1685053"/>
              <a:ext cx="221724" cy="2184151"/>
            </a:xfrm>
            <a:custGeom>
              <a:avLst/>
              <a:gdLst/>
              <a:ahLst/>
              <a:cxnLst/>
              <a:rect l="l" t="t" r="r" b="b"/>
              <a:pathLst>
                <a:path w="221724" h="2184151" extrusionOk="0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3974640" y="1497665"/>
              <a:ext cx="4403100" cy="3460354"/>
            </a:xfrm>
            <a:custGeom>
              <a:avLst/>
              <a:gdLst/>
              <a:ahLst/>
              <a:cxnLst/>
              <a:rect l="l" t="t" r="r" b="b"/>
              <a:pathLst>
                <a:path w="4403100" h="3460354" extrusionOk="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257351" y="1631426"/>
              <a:ext cx="118881" cy="218164"/>
            </a:xfrm>
            <a:custGeom>
              <a:avLst/>
              <a:gdLst/>
              <a:ahLst/>
              <a:cxnLst/>
              <a:rect l="l" t="t" r="r" b="b"/>
              <a:pathLst>
                <a:path w="118881" h="218164" extrusionOk="0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4243970" y="1624716"/>
              <a:ext cx="132243" cy="231547"/>
            </a:xfrm>
            <a:custGeom>
              <a:avLst/>
              <a:gdLst/>
              <a:ahLst/>
              <a:cxnLst/>
              <a:rect l="l" t="t" r="r" b="b"/>
              <a:pathLst>
                <a:path w="132243" h="231547" extrusionOk="0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4702465" y="1443480"/>
              <a:ext cx="218159" cy="118882"/>
            </a:xfrm>
            <a:custGeom>
              <a:avLst/>
              <a:gdLst/>
              <a:ahLst/>
              <a:cxnLst/>
              <a:rect l="l" t="t" r="r" b="b"/>
              <a:pathLst>
                <a:path w="218159" h="118882" extrusionOk="0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4695796" y="1430084"/>
              <a:ext cx="231541" cy="132271"/>
            </a:xfrm>
            <a:custGeom>
              <a:avLst/>
              <a:gdLst/>
              <a:ahLst/>
              <a:cxnLst/>
              <a:rect l="l" t="t" r="r" b="b"/>
              <a:pathLst>
                <a:path w="231541" h="132271" extrusionOk="0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4947865" y="1480959"/>
              <a:ext cx="218164" cy="118886"/>
            </a:xfrm>
            <a:custGeom>
              <a:avLst/>
              <a:gdLst/>
              <a:ahLst/>
              <a:cxnLst/>
              <a:rect l="l" t="t" r="r" b="b"/>
              <a:pathLst>
                <a:path w="218164" h="118886" extrusionOk="0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941172" y="1467580"/>
              <a:ext cx="231545" cy="132253"/>
            </a:xfrm>
            <a:custGeom>
              <a:avLst/>
              <a:gdLst/>
              <a:ahLst/>
              <a:cxnLst/>
              <a:rect l="l" t="t" r="r" b="b"/>
              <a:pathLst>
                <a:path w="231545" h="132253" extrusionOk="0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3934487" y="1444135"/>
              <a:ext cx="4403105" cy="3460349"/>
            </a:xfrm>
            <a:custGeom>
              <a:avLst/>
              <a:gdLst/>
              <a:ahLst/>
              <a:cxnLst/>
              <a:rect l="l" t="t" r="r" b="b"/>
              <a:pathLst>
                <a:path w="4403105" h="3460349" extrusionOk="0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3927813" y="1437442"/>
              <a:ext cx="4416456" cy="3473754"/>
            </a:xfrm>
            <a:custGeom>
              <a:avLst/>
              <a:gdLst/>
              <a:ahLst/>
              <a:cxnLst/>
              <a:rect l="l" t="t" r="r" b="b"/>
              <a:pathLst>
                <a:path w="4416456" h="3473754" extrusionOk="0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3964251" y="1473783"/>
              <a:ext cx="4343526" cy="3400647"/>
            </a:xfrm>
            <a:custGeom>
              <a:avLst/>
              <a:gdLst/>
              <a:ahLst/>
              <a:cxnLst/>
              <a:rect l="l" t="t" r="r" b="b"/>
              <a:pathLst>
                <a:path w="4343526" h="3400647" extrusionOk="0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3957571" y="1467102"/>
              <a:ext cx="4356883" cy="3414058"/>
            </a:xfrm>
            <a:custGeom>
              <a:avLst/>
              <a:gdLst/>
              <a:ahLst/>
              <a:cxnLst/>
              <a:rect l="l" t="t" r="r" b="b"/>
              <a:pathLst>
                <a:path w="4356883" h="3414058" extrusionOk="0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4053463" y="1562688"/>
              <a:ext cx="4165087" cy="3222529"/>
            </a:xfrm>
            <a:custGeom>
              <a:avLst/>
              <a:gdLst/>
              <a:ahLst/>
              <a:cxnLst/>
              <a:rect l="l" t="t" r="r" b="b"/>
              <a:pathLst>
                <a:path w="4165087" h="3222529" extrusionOk="0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4195945" y="3253047"/>
              <a:ext cx="1430140" cy="1059687"/>
            </a:xfrm>
            <a:custGeom>
              <a:avLst/>
              <a:gdLst/>
              <a:ahLst/>
              <a:cxnLst/>
              <a:rect l="l" t="t" r="r" b="b"/>
              <a:pathLst>
                <a:path w="1430140" h="1059687" extrusionOk="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4729382" y="3562861"/>
              <a:ext cx="318807" cy="347982"/>
            </a:xfrm>
            <a:custGeom>
              <a:avLst/>
              <a:gdLst/>
              <a:ahLst/>
              <a:cxnLst/>
              <a:rect l="l" t="t" r="r" b="b"/>
              <a:pathLst>
                <a:path w="318807" h="347982" extrusionOk="0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4732061" y="3452045"/>
              <a:ext cx="248924" cy="284788"/>
            </a:xfrm>
            <a:custGeom>
              <a:avLst/>
              <a:gdLst/>
              <a:ahLst/>
              <a:cxnLst/>
              <a:rect l="l" t="t" r="r" b="b"/>
              <a:pathLst>
                <a:path w="248924" h="284788" extrusionOk="0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731390" y="3429004"/>
              <a:ext cx="110820" cy="281062"/>
            </a:xfrm>
            <a:custGeom>
              <a:avLst/>
              <a:gdLst/>
              <a:ahLst/>
              <a:cxnLst/>
              <a:rect l="l" t="t" r="r" b="b"/>
              <a:pathLst>
                <a:path w="110820" h="281062" extrusionOk="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390729" y="3425131"/>
              <a:ext cx="373067" cy="444735"/>
            </a:xfrm>
            <a:custGeom>
              <a:avLst/>
              <a:gdLst/>
              <a:ahLst/>
              <a:cxnLst/>
              <a:rect l="l" t="t" r="r" b="b"/>
              <a:pathLst>
                <a:path w="373067" h="444735" extrusionOk="0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415801" y="3759452"/>
              <a:ext cx="586884" cy="322463"/>
            </a:xfrm>
            <a:custGeom>
              <a:avLst/>
              <a:gdLst/>
              <a:ahLst/>
              <a:cxnLst/>
              <a:rect l="l" t="t" r="r" b="b"/>
              <a:pathLst>
                <a:path w="586884" h="322463" extrusionOk="0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avLst/>
              <a:gdLst/>
              <a:ahLst/>
              <a:cxnLst/>
              <a:rect l="l" t="t" r="r" b="b"/>
              <a:pathLst>
                <a:path w="54205" h="54205" extrusionOk="0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5128854" y="3553704"/>
              <a:ext cx="314388" cy="555739"/>
            </a:xfrm>
            <a:custGeom>
              <a:avLst/>
              <a:gdLst/>
              <a:ahLst/>
              <a:cxnLst/>
              <a:rect l="l" t="t" r="r" b="b"/>
              <a:pathLst>
                <a:path w="314388" h="555739" extrusionOk="0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628797" y="3472145"/>
              <a:ext cx="2208045" cy="1178872"/>
            </a:xfrm>
            <a:custGeom>
              <a:avLst/>
              <a:gdLst/>
              <a:ahLst/>
              <a:cxnLst/>
              <a:rect l="l" t="t" r="r" b="b"/>
              <a:pathLst>
                <a:path w="2208045" h="1178872" extrusionOk="0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346885" y="1813127"/>
              <a:ext cx="3710288" cy="1859863"/>
            </a:xfrm>
            <a:custGeom>
              <a:avLst/>
              <a:gdLst/>
              <a:ahLst/>
              <a:cxnLst/>
              <a:rect l="l" t="t" r="r" b="b"/>
              <a:pathLst>
                <a:path w="3710288" h="1859863" extrusionOk="0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357691" y="2322997"/>
              <a:ext cx="3555743" cy="1338235"/>
            </a:xfrm>
            <a:custGeom>
              <a:avLst/>
              <a:gdLst/>
              <a:ahLst/>
              <a:cxnLst/>
              <a:rect l="l" t="t" r="r" b="b"/>
              <a:pathLst>
                <a:path w="3555743" h="1338235" extrusionOk="0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357691" y="2624572"/>
              <a:ext cx="3638724" cy="1036792"/>
            </a:xfrm>
            <a:custGeom>
              <a:avLst/>
              <a:gdLst/>
              <a:ahLst/>
              <a:cxnLst/>
              <a:rect l="l" t="t" r="r" b="b"/>
              <a:pathLst>
                <a:path w="3638724" h="1036792" extrusionOk="0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357691" y="3010301"/>
              <a:ext cx="3571804" cy="650929"/>
            </a:xfrm>
            <a:custGeom>
              <a:avLst/>
              <a:gdLst/>
              <a:ahLst/>
              <a:cxnLst/>
              <a:rect l="l" t="t" r="r" b="b"/>
              <a:pathLst>
                <a:path w="3571804" h="650929" extrusionOk="0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571726" y="1678808"/>
              <a:ext cx="251138" cy="94412"/>
            </a:xfrm>
            <a:custGeom>
              <a:avLst/>
              <a:gdLst/>
              <a:ahLst/>
              <a:cxnLst/>
              <a:rect l="l" t="t" r="r" b="b"/>
              <a:pathLst>
                <a:path w="251138" h="94412" extrusionOk="0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853402" y="1722179"/>
              <a:ext cx="251884" cy="94125"/>
            </a:xfrm>
            <a:custGeom>
              <a:avLst/>
              <a:gdLst/>
              <a:ahLst/>
              <a:cxnLst/>
              <a:rect l="l" t="t" r="r" b="b"/>
              <a:pathLst>
                <a:path w="251884" h="94125" extrusionOk="0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135016" y="1765425"/>
              <a:ext cx="251884" cy="94151"/>
            </a:xfrm>
            <a:custGeom>
              <a:avLst/>
              <a:gdLst/>
              <a:ahLst/>
              <a:cxnLst/>
              <a:rect l="l" t="t" r="r" b="b"/>
              <a:pathLst>
                <a:path w="251884" h="94151" extrusionOk="0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7974066" y="2189250"/>
              <a:ext cx="81639" cy="81506"/>
            </a:xfrm>
            <a:custGeom>
              <a:avLst/>
              <a:gdLst/>
              <a:ahLst/>
              <a:cxnLst/>
              <a:rect l="l" t="t" r="r" b="b"/>
              <a:pathLst>
                <a:path w="81639" h="81506" extrusionOk="0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718686" y="3781281"/>
              <a:ext cx="2020127" cy="645930"/>
            </a:xfrm>
            <a:custGeom>
              <a:avLst/>
              <a:gdLst/>
              <a:ahLst/>
              <a:cxnLst/>
              <a:rect l="l" t="t" r="r" b="b"/>
              <a:pathLst>
                <a:path w="2020127" h="645930" extrusionOk="0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715716" y="3792030"/>
              <a:ext cx="2014872" cy="624247"/>
            </a:xfrm>
            <a:custGeom>
              <a:avLst/>
              <a:gdLst/>
              <a:ahLst/>
              <a:cxnLst/>
              <a:rect l="l" t="t" r="r" b="b"/>
              <a:pathLst>
                <a:path w="2014872" h="624247" extrusionOk="0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avLst/>
              <a:gdLst/>
              <a:ahLst/>
              <a:cxnLst/>
              <a:rect l="l" t="t" r="r" b="b"/>
              <a:pathLst>
                <a:path w="23289" h="751111" extrusionOk="0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677287" y="2918807"/>
              <a:ext cx="1455378" cy="2375544"/>
            </a:xfrm>
            <a:custGeom>
              <a:avLst/>
              <a:gdLst/>
              <a:ahLst/>
              <a:cxnLst/>
              <a:rect l="l" t="t" r="r" b="b"/>
              <a:pathLst>
                <a:path w="1455378" h="2375544" extrusionOk="0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6673629" y="2903299"/>
              <a:ext cx="2139212" cy="2436669"/>
            </a:xfrm>
            <a:custGeom>
              <a:avLst/>
              <a:gdLst/>
              <a:ahLst/>
              <a:cxnLst/>
              <a:rect l="l" t="t" r="r" b="b"/>
              <a:pathLst>
                <a:path w="2139212" h="2436669" extrusionOk="0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6673629" y="2903299"/>
              <a:ext cx="685435" cy="1036166"/>
            </a:xfrm>
            <a:custGeom>
              <a:avLst/>
              <a:gdLst/>
              <a:ahLst/>
              <a:cxnLst/>
              <a:rect l="l" t="t" r="r" b="b"/>
              <a:pathLst>
                <a:path w="685435" h="1036166" extrusionOk="0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8204402" y="2685656"/>
              <a:ext cx="150" cy="935"/>
            </a:xfrm>
            <a:custGeom>
              <a:avLst/>
              <a:gdLst/>
              <a:ahLst/>
              <a:cxnLst/>
              <a:rect l="l" t="t" r="r" b="b"/>
              <a:pathLst>
                <a:path w="150" h="935" extrusionOk="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7195384" y="3004886"/>
              <a:ext cx="1474912" cy="1687165"/>
            </a:xfrm>
            <a:custGeom>
              <a:avLst/>
              <a:gdLst/>
              <a:ahLst/>
              <a:cxnLst/>
              <a:rect l="l" t="t" r="r" b="b"/>
              <a:pathLst>
                <a:path w="1474912" h="1687165" extrusionOk="0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6669091" y="2899269"/>
              <a:ext cx="2123281" cy="2444723"/>
            </a:xfrm>
            <a:custGeom>
              <a:avLst/>
              <a:gdLst/>
              <a:ahLst/>
              <a:cxnLst/>
              <a:rect l="l" t="t" r="r" b="b"/>
              <a:pathLst>
                <a:path w="2123281" h="2444723" extrusionOk="0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952977" y="3774321"/>
              <a:ext cx="1098331" cy="2321979"/>
            </a:xfrm>
            <a:custGeom>
              <a:avLst/>
              <a:gdLst/>
              <a:ahLst/>
              <a:cxnLst/>
              <a:rect l="l" t="t" r="r" b="b"/>
              <a:pathLst>
                <a:path w="1098331" h="2321979" extrusionOk="0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331575" y="3715248"/>
              <a:ext cx="1644701" cy="2547283"/>
            </a:xfrm>
            <a:custGeom>
              <a:avLst/>
              <a:gdLst/>
              <a:ahLst/>
              <a:cxnLst/>
              <a:rect l="l" t="t" r="r" b="b"/>
              <a:pathLst>
                <a:path w="1644701" h="2547283" extrusionOk="0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381346" y="4169641"/>
              <a:ext cx="1007282" cy="1420204"/>
            </a:xfrm>
            <a:custGeom>
              <a:avLst/>
              <a:gdLst/>
              <a:ahLst/>
              <a:cxnLst/>
              <a:rect l="l" t="t" r="r" b="b"/>
              <a:pathLst>
                <a:path w="1007282" h="1420204" extrusionOk="0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285703" y="4169020"/>
              <a:ext cx="255517" cy="216401"/>
            </a:xfrm>
            <a:custGeom>
              <a:avLst/>
              <a:gdLst/>
              <a:ahLst/>
              <a:cxnLst/>
              <a:rect l="l" t="t" r="r" b="b"/>
              <a:pathLst>
                <a:path w="255517" h="216401" extrusionOk="0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506942" y="4913670"/>
              <a:ext cx="20478" cy="28833"/>
            </a:xfrm>
            <a:custGeom>
              <a:avLst/>
              <a:gdLst/>
              <a:ahLst/>
              <a:cxnLst/>
              <a:rect l="l" t="t" r="r" b="b"/>
              <a:pathLst>
                <a:path w="20478" h="28833" extrusionOk="0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036095" y="3715248"/>
              <a:ext cx="940181" cy="2246515"/>
            </a:xfrm>
            <a:custGeom>
              <a:avLst/>
              <a:gdLst/>
              <a:ahLst/>
              <a:cxnLst/>
              <a:rect l="l" t="t" r="r" b="b"/>
              <a:pathLst>
                <a:path w="940181" h="2246515" extrusionOk="0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333" y="3711415"/>
              <a:ext cx="1653972" cy="2555529"/>
            </a:xfrm>
            <a:custGeom>
              <a:avLst/>
              <a:gdLst/>
              <a:ahLst/>
              <a:cxnLst/>
              <a:rect l="l" t="t" r="r" b="b"/>
              <a:pathLst>
                <a:path w="1653972" h="2555529" extrusionOk="0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7"/>
          <p:cNvSpPr txBox="1">
            <a:spLocks noGrp="1"/>
          </p:cNvSpPr>
          <p:nvPr>
            <p:ph type="title"/>
          </p:nvPr>
        </p:nvSpPr>
        <p:spPr>
          <a:xfrm>
            <a:off x="3861225" y="965300"/>
            <a:ext cx="4826700" cy="30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 err="1"/>
              <a:t>Xxx</a:t>
            </a:r>
            <a:r>
              <a:rPr lang="de-DE" sz="2400" dirty="0"/>
              <a:t>% </a:t>
            </a:r>
            <a:r>
              <a:rPr lang="de-DE" sz="2400" b="0" dirty="0"/>
              <a:t>- </a:t>
            </a:r>
            <a:r>
              <a:rPr lang="de-DE" sz="2400" b="0" dirty="0" err="1"/>
              <a:t>best</a:t>
            </a:r>
            <a:r>
              <a:rPr lang="de-DE" sz="2400" b="0" dirty="0"/>
              <a:t> </a:t>
            </a:r>
            <a:r>
              <a:rPr lang="de-DE" sz="2400" b="0" dirty="0" err="1"/>
              <a:t>fame</a:t>
            </a:r>
            <a:r>
              <a:rPr lang="de-DE" sz="2400" b="0" dirty="0"/>
              <a:t> coefficient </a:t>
            </a:r>
            <a:r>
              <a:rPr lang="de-DE" sz="2400" b="0" dirty="0" err="1"/>
              <a:t>ratio</a:t>
            </a:r>
            <a:endParaRPr sz="2400" dirty="0"/>
          </a:p>
        </p:txBody>
      </p:sp>
      <p:grpSp>
        <p:nvGrpSpPr>
          <p:cNvPr id="1496" name="Google Shape;1496;p57"/>
          <p:cNvGrpSpPr/>
          <p:nvPr/>
        </p:nvGrpSpPr>
        <p:grpSpPr>
          <a:xfrm>
            <a:off x="779572" y="1168458"/>
            <a:ext cx="2834237" cy="3068010"/>
            <a:chOff x="3217397" y="360481"/>
            <a:chExt cx="5757134" cy="6137247"/>
          </a:xfrm>
        </p:grpSpPr>
        <p:sp>
          <p:nvSpPr>
            <p:cNvPr id="1497" name="Google Shape;1497;p57"/>
            <p:cNvSpPr/>
            <p:nvPr/>
          </p:nvSpPr>
          <p:spPr>
            <a:xfrm>
              <a:off x="3217397" y="360481"/>
              <a:ext cx="5757134" cy="6137247"/>
            </a:xfrm>
            <a:custGeom>
              <a:avLst/>
              <a:gdLst/>
              <a:ahLst/>
              <a:cxnLst/>
              <a:rect l="l" t="t" r="r" b="b"/>
              <a:pathLst>
                <a:path w="5757134" h="6137247" extrusionOk="0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5443822" y="4995596"/>
              <a:ext cx="1425138" cy="1324344"/>
            </a:xfrm>
            <a:custGeom>
              <a:avLst/>
              <a:gdLst/>
              <a:ahLst/>
              <a:cxnLst/>
              <a:rect l="l" t="t" r="r" b="b"/>
              <a:pathLst>
                <a:path w="1425138" h="1324344" extrusionOk="0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7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avLst/>
              <a:gdLst/>
              <a:ahLst/>
              <a:cxnLst/>
              <a:rect l="l" t="t" r="r" b="b"/>
              <a:pathLst>
                <a:path w="1113147" h="1113146" extrusionOk="0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5479288" y="5202111"/>
              <a:ext cx="1252605" cy="1003530"/>
            </a:xfrm>
            <a:custGeom>
              <a:avLst/>
              <a:gdLst/>
              <a:ahLst/>
              <a:cxnLst/>
              <a:rect l="l" t="t" r="r" b="b"/>
              <a:pathLst>
                <a:path w="1252605" h="1003530" extrusionOk="0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5393039" y="4903195"/>
              <a:ext cx="1353033" cy="1353029"/>
            </a:xfrm>
            <a:custGeom>
              <a:avLst/>
              <a:gdLst/>
              <a:ahLst/>
              <a:cxnLst/>
              <a:rect l="l" t="t" r="r" b="b"/>
              <a:pathLst>
                <a:path w="1353033" h="1353029" extrusionOk="0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5399521" y="4909940"/>
              <a:ext cx="1373731" cy="1200544"/>
            </a:xfrm>
            <a:custGeom>
              <a:avLst/>
              <a:gdLst/>
              <a:ahLst/>
              <a:cxnLst/>
              <a:rect l="l" t="t" r="r" b="b"/>
              <a:pathLst>
                <a:path w="1373731" h="1200544" extrusionOk="0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5674217" y="4937511"/>
              <a:ext cx="1099034" cy="1144865"/>
            </a:xfrm>
            <a:custGeom>
              <a:avLst/>
              <a:gdLst/>
              <a:ahLst/>
              <a:cxnLst/>
              <a:rect l="l" t="t" r="r" b="b"/>
              <a:pathLst>
                <a:path w="1099034" h="1144865" extrusionOk="0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5392832" y="4903231"/>
              <a:ext cx="1387106" cy="1213944"/>
            </a:xfrm>
            <a:custGeom>
              <a:avLst/>
              <a:gdLst/>
              <a:ahLst/>
              <a:cxnLst/>
              <a:rect l="l" t="t" r="r" b="b"/>
              <a:pathLst>
                <a:path w="1387106" h="1213944" extrusionOk="0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5575915" y="5148447"/>
              <a:ext cx="855112" cy="509669"/>
            </a:xfrm>
            <a:custGeom>
              <a:avLst/>
              <a:gdLst/>
              <a:ahLst/>
              <a:cxnLst/>
              <a:rect l="l" t="t" r="r" b="b"/>
              <a:pathLst>
                <a:path w="855112" h="509669" extrusionOk="0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5771345" y="697920"/>
              <a:ext cx="1711602" cy="744444"/>
            </a:xfrm>
            <a:custGeom>
              <a:avLst/>
              <a:gdLst/>
              <a:ahLst/>
              <a:cxnLst/>
              <a:rect l="l" t="t" r="r" b="b"/>
              <a:pathLst>
                <a:path w="1711602" h="744444" extrusionOk="0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5773448" y="939580"/>
              <a:ext cx="1560460" cy="546272"/>
            </a:xfrm>
            <a:custGeom>
              <a:avLst/>
              <a:gdLst/>
              <a:ahLst/>
              <a:cxnLst/>
              <a:rect l="l" t="t" r="r" b="b"/>
              <a:pathLst>
                <a:path w="1560460" h="546272" extrusionOk="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5672705" y="1022408"/>
              <a:ext cx="1616604" cy="336650"/>
            </a:xfrm>
            <a:custGeom>
              <a:avLst/>
              <a:gdLst/>
              <a:ahLst/>
              <a:cxnLst/>
              <a:rect l="l" t="t" r="r" b="b"/>
              <a:pathLst>
                <a:path w="1616604" h="336650" extrusionOk="0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6341137" y="1120405"/>
              <a:ext cx="91771" cy="151952"/>
            </a:xfrm>
            <a:custGeom>
              <a:avLst/>
              <a:gdLst/>
              <a:ahLst/>
              <a:cxnLst/>
              <a:rect l="l" t="t" r="r" b="b"/>
              <a:pathLst>
                <a:path w="91771" h="151952" extrusionOk="0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6334454" y="1113634"/>
              <a:ext cx="105176" cy="165414"/>
            </a:xfrm>
            <a:custGeom>
              <a:avLst/>
              <a:gdLst/>
              <a:ahLst/>
              <a:cxnLst/>
              <a:rect l="l" t="t" r="r" b="b"/>
              <a:pathLst>
                <a:path w="105176" h="165414" extrusionOk="0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6632795" y="1104911"/>
              <a:ext cx="96986" cy="148883"/>
            </a:xfrm>
            <a:custGeom>
              <a:avLst/>
              <a:gdLst/>
              <a:ahLst/>
              <a:cxnLst/>
              <a:rect l="l" t="t" r="r" b="b"/>
              <a:pathLst>
                <a:path w="96986" h="148883" extrusionOk="0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6626095" y="1098132"/>
              <a:ext cx="110300" cy="162377"/>
            </a:xfrm>
            <a:custGeom>
              <a:avLst/>
              <a:gdLst/>
              <a:ahLst/>
              <a:cxnLst/>
              <a:rect l="l" t="t" r="r" b="b"/>
              <a:pathLst>
                <a:path w="110300" h="162377" extrusionOk="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5777853" y="780659"/>
              <a:ext cx="625272" cy="638124"/>
            </a:xfrm>
            <a:custGeom>
              <a:avLst/>
              <a:gdLst/>
              <a:ahLst/>
              <a:cxnLst/>
              <a:rect l="l" t="t" r="r" b="b"/>
              <a:pathLst>
                <a:path w="625272" h="638124" extrusionOk="0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6653447" y="737866"/>
              <a:ext cx="625304" cy="638090"/>
            </a:xfrm>
            <a:custGeom>
              <a:avLst/>
              <a:gdLst/>
              <a:ahLst/>
              <a:cxnLst/>
              <a:rect l="l" t="t" r="r" b="b"/>
              <a:pathLst>
                <a:path w="625304" h="638090" extrusionOk="0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5672243" y="719196"/>
              <a:ext cx="1704116" cy="728551"/>
            </a:xfrm>
            <a:custGeom>
              <a:avLst/>
              <a:gdLst/>
              <a:ahLst/>
              <a:cxnLst/>
              <a:rect l="l" t="t" r="r" b="b"/>
              <a:pathLst>
                <a:path w="1704116" h="728551" extrusionOk="0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5665537" y="712513"/>
              <a:ext cx="1717471" cy="741951"/>
            </a:xfrm>
            <a:custGeom>
              <a:avLst/>
              <a:gdLst/>
              <a:ahLst/>
              <a:cxnLst/>
              <a:rect l="l" t="t" r="r" b="b"/>
              <a:pathLst>
                <a:path w="1717471" h="741951" extrusionOk="0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5836597" y="842920"/>
              <a:ext cx="330095" cy="453218"/>
            </a:xfrm>
            <a:custGeom>
              <a:avLst/>
              <a:gdLst/>
              <a:ahLst/>
              <a:cxnLst/>
              <a:rect l="l" t="t" r="r" b="b"/>
              <a:pathLst>
                <a:path w="330095" h="453218" extrusionOk="0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6708965" y="780844"/>
              <a:ext cx="329960" cy="453184"/>
            </a:xfrm>
            <a:custGeom>
              <a:avLst/>
              <a:gdLst/>
              <a:ahLst/>
              <a:cxnLst/>
              <a:rect l="l" t="t" r="r" b="b"/>
              <a:pathLst>
                <a:path w="329960" h="453184" extrusionOk="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3515190" y="1739812"/>
              <a:ext cx="195804" cy="2169276"/>
            </a:xfrm>
            <a:custGeom>
              <a:avLst/>
              <a:gdLst/>
              <a:ahLst/>
              <a:cxnLst/>
              <a:rect l="l" t="t" r="r" b="b"/>
              <a:pathLst>
                <a:path w="195804" h="2169276" extrusionOk="0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3458347" y="1691731"/>
              <a:ext cx="208359" cy="2170778"/>
            </a:xfrm>
            <a:custGeom>
              <a:avLst/>
              <a:gdLst/>
              <a:ahLst/>
              <a:cxnLst/>
              <a:rect l="l" t="t" r="r" b="b"/>
              <a:pathLst>
                <a:path w="208359" h="2170778" extrusionOk="0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3451665" y="1685053"/>
              <a:ext cx="221724" cy="2184151"/>
            </a:xfrm>
            <a:custGeom>
              <a:avLst/>
              <a:gdLst/>
              <a:ahLst/>
              <a:cxnLst/>
              <a:rect l="l" t="t" r="r" b="b"/>
              <a:pathLst>
                <a:path w="221724" h="2184151" extrusionOk="0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3974640" y="1497665"/>
              <a:ext cx="4403100" cy="3460354"/>
            </a:xfrm>
            <a:custGeom>
              <a:avLst/>
              <a:gdLst/>
              <a:ahLst/>
              <a:cxnLst/>
              <a:rect l="l" t="t" r="r" b="b"/>
              <a:pathLst>
                <a:path w="4403100" h="3460354" extrusionOk="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4257351" y="1631426"/>
              <a:ext cx="118881" cy="218164"/>
            </a:xfrm>
            <a:custGeom>
              <a:avLst/>
              <a:gdLst/>
              <a:ahLst/>
              <a:cxnLst/>
              <a:rect l="l" t="t" r="r" b="b"/>
              <a:pathLst>
                <a:path w="118881" h="218164" extrusionOk="0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4243970" y="1624716"/>
              <a:ext cx="132243" cy="231547"/>
            </a:xfrm>
            <a:custGeom>
              <a:avLst/>
              <a:gdLst/>
              <a:ahLst/>
              <a:cxnLst/>
              <a:rect l="l" t="t" r="r" b="b"/>
              <a:pathLst>
                <a:path w="132243" h="231547" extrusionOk="0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4702465" y="1443480"/>
              <a:ext cx="218159" cy="118882"/>
            </a:xfrm>
            <a:custGeom>
              <a:avLst/>
              <a:gdLst/>
              <a:ahLst/>
              <a:cxnLst/>
              <a:rect l="l" t="t" r="r" b="b"/>
              <a:pathLst>
                <a:path w="218159" h="118882" extrusionOk="0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4695796" y="1430084"/>
              <a:ext cx="231541" cy="132271"/>
            </a:xfrm>
            <a:custGeom>
              <a:avLst/>
              <a:gdLst/>
              <a:ahLst/>
              <a:cxnLst/>
              <a:rect l="l" t="t" r="r" b="b"/>
              <a:pathLst>
                <a:path w="231541" h="132271" extrusionOk="0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4947865" y="1480959"/>
              <a:ext cx="218164" cy="118886"/>
            </a:xfrm>
            <a:custGeom>
              <a:avLst/>
              <a:gdLst/>
              <a:ahLst/>
              <a:cxnLst/>
              <a:rect l="l" t="t" r="r" b="b"/>
              <a:pathLst>
                <a:path w="218164" h="118886" extrusionOk="0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4941172" y="1467580"/>
              <a:ext cx="231545" cy="132253"/>
            </a:xfrm>
            <a:custGeom>
              <a:avLst/>
              <a:gdLst/>
              <a:ahLst/>
              <a:cxnLst/>
              <a:rect l="l" t="t" r="r" b="b"/>
              <a:pathLst>
                <a:path w="231545" h="132253" extrusionOk="0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3934487" y="1444135"/>
              <a:ext cx="4403105" cy="3460349"/>
            </a:xfrm>
            <a:custGeom>
              <a:avLst/>
              <a:gdLst/>
              <a:ahLst/>
              <a:cxnLst/>
              <a:rect l="l" t="t" r="r" b="b"/>
              <a:pathLst>
                <a:path w="4403105" h="3460349" extrusionOk="0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3927813" y="1437442"/>
              <a:ext cx="4416456" cy="3473754"/>
            </a:xfrm>
            <a:custGeom>
              <a:avLst/>
              <a:gdLst/>
              <a:ahLst/>
              <a:cxnLst/>
              <a:rect l="l" t="t" r="r" b="b"/>
              <a:pathLst>
                <a:path w="4416456" h="3473754" extrusionOk="0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3964251" y="1473783"/>
              <a:ext cx="4343526" cy="3400647"/>
            </a:xfrm>
            <a:custGeom>
              <a:avLst/>
              <a:gdLst/>
              <a:ahLst/>
              <a:cxnLst/>
              <a:rect l="l" t="t" r="r" b="b"/>
              <a:pathLst>
                <a:path w="4343526" h="3400647" extrusionOk="0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3957571" y="1467102"/>
              <a:ext cx="4356883" cy="3414058"/>
            </a:xfrm>
            <a:custGeom>
              <a:avLst/>
              <a:gdLst/>
              <a:ahLst/>
              <a:cxnLst/>
              <a:rect l="l" t="t" r="r" b="b"/>
              <a:pathLst>
                <a:path w="4356883" h="3414058" extrusionOk="0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4053463" y="1562688"/>
              <a:ext cx="4165087" cy="3222529"/>
            </a:xfrm>
            <a:custGeom>
              <a:avLst/>
              <a:gdLst/>
              <a:ahLst/>
              <a:cxnLst/>
              <a:rect l="l" t="t" r="r" b="b"/>
              <a:pathLst>
                <a:path w="4165087" h="3222529" extrusionOk="0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4195945" y="3253047"/>
              <a:ext cx="1430140" cy="1059687"/>
            </a:xfrm>
            <a:custGeom>
              <a:avLst/>
              <a:gdLst/>
              <a:ahLst/>
              <a:cxnLst/>
              <a:rect l="l" t="t" r="r" b="b"/>
              <a:pathLst>
                <a:path w="1430140" h="1059687" extrusionOk="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4729382" y="3562861"/>
              <a:ext cx="318807" cy="347982"/>
            </a:xfrm>
            <a:custGeom>
              <a:avLst/>
              <a:gdLst/>
              <a:ahLst/>
              <a:cxnLst/>
              <a:rect l="l" t="t" r="r" b="b"/>
              <a:pathLst>
                <a:path w="318807" h="347982" extrusionOk="0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4732061" y="3452045"/>
              <a:ext cx="248924" cy="284788"/>
            </a:xfrm>
            <a:custGeom>
              <a:avLst/>
              <a:gdLst/>
              <a:ahLst/>
              <a:cxnLst/>
              <a:rect l="l" t="t" r="r" b="b"/>
              <a:pathLst>
                <a:path w="248924" h="284788" extrusionOk="0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4731390" y="3429004"/>
              <a:ext cx="110820" cy="281062"/>
            </a:xfrm>
            <a:custGeom>
              <a:avLst/>
              <a:gdLst/>
              <a:ahLst/>
              <a:cxnLst/>
              <a:rect l="l" t="t" r="r" b="b"/>
              <a:pathLst>
                <a:path w="110820" h="281062" extrusionOk="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4390729" y="3425131"/>
              <a:ext cx="373067" cy="444735"/>
            </a:xfrm>
            <a:custGeom>
              <a:avLst/>
              <a:gdLst/>
              <a:ahLst/>
              <a:cxnLst/>
              <a:rect l="l" t="t" r="r" b="b"/>
              <a:pathLst>
                <a:path w="373067" h="444735" extrusionOk="0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4415801" y="3759452"/>
              <a:ext cx="586884" cy="322463"/>
            </a:xfrm>
            <a:custGeom>
              <a:avLst/>
              <a:gdLst/>
              <a:ahLst/>
              <a:cxnLst/>
              <a:rect l="l" t="t" r="r" b="b"/>
              <a:pathLst>
                <a:path w="586884" h="322463" extrusionOk="0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7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avLst/>
              <a:gdLst/>
              <a:ahLst/>
              <a:cxnLst/>
              <a:rect l="l" t="t" r="r" b="b"/>
              <a:pathLst>
                <a:path w="54205" h="54205" extrusionOk="0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5128854" y="3553704"/>
              <a:ext cx="314388" cy="555739"/>
            </a:xfrm>
            <a:custGeom>
              <a:avLst/>
              <a:gdLst/>
              <a:ahLst/>
              <a:cxnLst/>
              <a:rect l="l" t="t" r="r" b="b"/>
              <a:pathLst>
                <a:path w="314388" h="555739" extrusionOk="0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5628797" y="3472145"/>
              <a:ext cx="2208045" cy="1178872"/>
            </a:xfrm>
            <a:custGeom>
              <a:avLst/>
              <a:gdLst/>
              <a:ahLst/>
              <a:cxnLst/>
              <a:rect l="l" t="t" r="r" b="b"/>
              <a:pathLst>
                <a:path w="2208045" h="1178872" extrusionOk="0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4346885" y="1813127"/>
              <a:ext cx="3710288" cy="1859863"/>
            </a:xfrm>
            <a:custGeom>
              <a:avLst/>
              <a:gdLst/>
              <a:ahLst/>
              <a:cxnLst/>
              <a:rect l="l" t="t" r="r" b="b"/>
              <a:pathLst>
                <a:path w="3710288" h="1859863" extrusionOk="0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4357691" y="2322997"/>
              <a:ext cx="3555743" cy="1338235"/>
            </a:xfrm>
            <a:custGeom>
              <a:avLst/>
              <a:gdLst/>
              <a:ahLst/>
              <a:cxnLst/>
              <a:rect l="l" t="t" r="r" b="b"/>
              <a:pathLst>
                <a:path w="3555743" h="1338235" extrusionOk="0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4357691" y="2624572"/>
              <a:ext cx="3638724" cy="1036792"/>
            </a:xfrm>
            <a:custGeom>
              <a:avLst/>
              <a:gdLst/>
              <a:ahLst/>
              <a:cxnLst/>
              <a:rect l="l" t="t" r="r" b="b"/>
              <a:pathLst>
                <a:path w="3638724" h="1036792" extrusionOk="0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4357691" y="3010301"/>
              <a:ext cx="3571804" cy="650929"/>
            </a:xfrm>
            <a:custGeom>
              <a:avLst/>
              <a:gdLst/>
              <a:ahLst/>
              <a:cxnLst/>
              <a:rect l="l" t="t" r="r" b="b"/>
              <a:pathLst>
                <a:path w="3571804" h="650929" extrusionOk="0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4571726" y="1678808"/>
              <a:ext cx="251138" cy="94412"/>
            </a:xfrm>
            <a:custGeom>
              <a:avLst/>
              <a:gdLst/>
              <a:ahLst/>
              <a:cxnLst/>
              <a:rect l="l" t="t" r="r" b="b"/>
              <a:pathLst>
                <a:path w="251138" h="94412" extrusionOk="0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4853402" y="1722179"/>
              <a:ext cx="251884" cy="94125"/>
            </a:xfrm>
            <a:custGeom>
              <a:avLst/>
              <a:gdLst/>
              <a:ahLst/>
              <a:cxnLst/>
              <a:rect l="l" t="t" r="r" b="b"/>
              <a:pathLst>
                <a:path w="251884" h="94125" extrusionOk="0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5135016" y="1765425"/>
              <a:ext cx="251884" cy="94151"/>
            </a:xfrm>
            <a:custGeom>
              <a:avLst/>
              <a:gdLst/>
              <a:ahLst/>
              <a:cxnLst/>
              <a:rect l="l" t="t" r="r" b="b"/>
              <a:pathLst>
                <a:path w="251884" h="94151" extrusionOk="0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7974066" y="2189250"/>
              <a:ext cx="81639" cy="81506"/>
            </a:xfrm>
            <a:custGeom>
              <a:avLst/>
              <a:gdLst/>
              <a:ahLst/>
              <a:cxnLst/>
              <a:rect l="l" t="t" r="r" b="b"/>
              <a:pathLst>
                <a:path w="81639" h="81506" extrusionOk="0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5718686" y="3781281"/>
              <a:ext cx="2020127" cy="645930"/>
            </a:xfrm>
            <a:custGeom>
              <a:avLst/>
              <a:gdLst/>
              <a:ahLst/>
              <a:cxnLst/>
              <a:rect l="l" t="t" r="r" b="b"/>
              <a:pathLst>
                <a:path w="2020127" h="645930" extrusionOk="0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5715716" y="3792030"/>
              <a:ext cx="2014872" cy="624247"/>
            </a:xfrm>
            <a:custGeom>
              <a:avLst/>
              <a:gdLst/>
              <a:ahLst/>
              <a:cxnLst/>
              <a:rect l="l" t="t" r="r" b="b"/>
              <a:pathLst>
                <a:path w="2014872" h="624247" extrusionOk="0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7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avLst/>
              <a:gdLst/>
              <a:ahLst/>
              <a:cxnLst/>
              <a:rect l="l" t="t" r="r" b="b"/>
              <a:pathLst>
                <a:path w="23289" h="751111" extrusionOk="0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6677287" y="2918807"/>
              <a:ext cx="1455378" cy="2375544"/>
            </a:xfrm>
            <a:custGeom>
              <a:avLst/>
              <a:gdLst/>
              <a:ahLst/>
              <a:cxnLst/>
              <a:rect l="l" t="t" r="r" b="b"/>
              <a:pathLst>
                <a:path w="1455378" h="2375544" extrusionOk="0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6673629" y="2903299"/>
              <a:ext cx="2139212" cy="2436669"/>
            </a:xfrm>
            <a:custGeom>
              <a:avLst/>
              <a:gdLst/>
              <a:ahLst/>
              <a:cxnLst/>
              <a:rect l="l" t="t" r="r" b="b"/>
              <a:pathLst>
                <a:path w="2139212" h="2436669" extrusionOk="0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6673629" y="2903299"/>
              <a:ext cx="685435" cy="1036166"/>
            </a:xfrm>
            <a:custGeom>
              <a:avLst/>
              <a:gdLst/>
              <a:ahLst/>
              <a:cxnLst/>
              <a:rect l="l" t="t" r="r" b="b"/>
              <a:pathLst>
                <a:path w="685435" h="1036166" extrusionOk="0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8204402" y="2685656"/>
              <a:ext cx="150" cy="935"/>
            </a:xfrm>
            <a:custGeom>
              <a:avLst/>
              <a:gdLst/>
              <a:ahLst/>
              <a:cxnLst/>
              <a:rect l="l" t="t" r="r" b="b"/>
              <a:pathLst>
                <a:path w="150" h="935" extrusionOk="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7195384" y="3004886"/>
              <a:ext cx="1474912" cy="1687165"/>
            </a:xfrm>
            <a:custGeom>
              <a:avLst/>
              <a:gdLst/>
              <a:ahLst/>
              <a:cxnLst/>
              <a:rect l="l" t="t" r="r" b="b"/>
              <a:pathLst>
                <a:path w="1474912" h="1687165" extrusionOk="0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6669091" y="2899269"/>
              <a:ext cx="2123281" cy="2444723"/>
            </a:xfrm>
            <a:custGeom>
              <a:avLst/>
              <a:gdLst/>
              <a:ahLst/>
              <a:cxnLst/>
              <a:rect l="l" t="t" r="r" b="b"/>
              <a:pathLst>
                <a:path w="2123281" h="2444723" extrusionOk="0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3952977" y="3774321"/>
              <a:ext cx="1098331" cy="2321979"/>
            </a:xfrm>
            <a:custGeom>
              <a:avLst/>
              <a:gdLst/>
              <a:ahLst/>
              <a:cxnLst/>
              <a:rect l="l" t="t" r="r" b="b"/>
              <a:pathLst>
                <a:path w="1098331" h="2321979" extrusionOk="0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3331575" y="3715248"/>
              <a:ext cx="1644701" cy="2547283"/>
            </a:xfrm>
            <a:custGeom>
              <a:avLst/>
              <a:gdLst/>
              <a:ahLst/>
              <a:cxnLst/>
              <a:rect l="l" t="t" r="r" b="b"/>
              <a:pathLst>
                <a:path w="1644701" h="2547283" extrusionOk="0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3381346" y="4169641"/>
              <a:ext cx="1007282" cy="1420204"/>
            </a:xfrm>
            <a:custGeom>
              <a:avLst/>
              <a:gdLst/>
              <a:ahLst/>
              <a:cxnLst/>
              <a:rect l="l" t="t" r="r" b="b"/>
              <a:pathLst>
                <a:path w="1007282" h="1420204" extrusionOk="0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4285703" y="4169020"/>
              <a:ext cx="255517" cy="216401"/>
            </a:xfrm>
            <a:custGeom>
              <a:avLst/>
              <a:gdLst/>
              <a:ahLst/>
              <a:cxnLst/>
              <a:rect l="l" t="t" r="r" b="b"/>
              <a:pathLst>
                <a:path w="255517" h="216401" extrusionOk="0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4506942" y="4913670"/>
              <a:ext cx="20478" cy="28833"/>
            </a:xfrm>
            <a:custGeom>
              <a:avLst/>
              <a:gdLst/>
              <a:ahLst/>
              <a:cxnLst/>
              <a:rect l="l" t="t" r="r" b="b"/>
              <a:pathLst>
                <a:path w="20478" h="28833" extrusionOk="0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4036095" y="3715248"/>
              <a:ext cx="940181" cy="2246515"/>
            </a:xfrm>
            <a:custGeom>
              <a:avLst/>
              <a:gdLst/>
              <a:ahLst/>
              <a:cxnLst/>
              <a:rect l="l" t="t" r="r" b="b"/>
              <a:pathLst>
                <a:path w="940181" h="2246515" extrusionOk="0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3326333" y="3711415"/>
              <a:ext cx="1653972" cy="2555529"/>
            </a:xfrm>
            <a:custGeom>
              <a:avLst/>
              <a:gdLst/>
              <a:ahLst/>
              <a:cxnLst/>
              <a:rect l="l" t="t" r="r" b="b"/>
              <a:pathLst>
                <a:path w="1653972" h="2555529" extrusionOk="0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8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72" name="Google Shape;1572;p58"/>
          <p:cNvSpPr txBox="1">
            <a:spLocks noGrp="1"/>
          </p:cNvSpPr>
          <p:nvPr>
            <p:ph type="subTitle" idx="1"/>
          </p:nvPr>
        </p:nvSpPr>
        <p:spPr>
          <a:xfrm>
            <a:off x="713225" y="1678576"/>
            <a:ext cx="31908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/>
          </a:p>
        </p:txBody>
      </p:sp>
      <p:sp>
        <p:nvSpPr>
          <p:cNvPr id="1573" name="Google Shape;1573;p58"/>
          <p:cNvSpPr txBox="1"/>
          <p:nvPr/>
        </p:nvSpPr>
        <p:spPr>
          <a:xfrm>
            <a:off x="713225" y="4168619"/>
            <a:ext cx="3187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 sz="11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574" name="Google Shape;1574;p58"/>
          <p:cNvSpPr/>
          <p:nvPr/>
        </p:nvSpPr>
        <p:spPr>
          <a:xfrm>
            <a:off x="778695" y="2764555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58"/>
          <p:cNvGrpSpPr/>
          <p:nvPr/>
        </p:nvGrpSpPr>
        <p:grpSpPr>
          <a:xfrm>
            <a:off x="1227654" y="2764746"/>
            <a:ext cx="346056" cy="345674"/>
            <a:chOff x="3303268" y="3817349"/>
            <a:chExt cx="346056" cy="345674"/>
          </a:xfrm>
        </p:grpSpPr>
        <p:sp>
          <p:nvSpPr>
            <p:cNvPr id="1576" name="Google Shape;1576;p5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58"/>
          <p:cNvGrpSpPr/>
          <p:nvPr/>
        </p:nvGrpSpPr>
        <p:grpSpPr>
          <a:xfrm>
            <a:off x="1676994" y="2764746"/>
            <a:ext cx="346056" cy="345674"/>
            <a:chOff x="3752358" y="3817349"/>
            <a:chExt cx="346056" cy="345674"/>
          </a:xfrm>
        </p:grpSpPr>
        <p:sp>
          <p:nvSpPr>
            <p:cNvPr id="1581" name="Google Shape;1581;p5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58"/>
          <p:cNvGrpSpPr/>
          <p:nvPr/>
        </p:nvGrpSpPr>
        <p:grpSpPr>
          <a:xfrm>
            <a:off x="2126335" y="2764746"/>
            <a:ext cx="345642" cy="345674"/>
            <a:chOff x="5549861" y="3817349"/>
            <a:chExt cx="345642" cy="345674"/>
          </a:xfrm>
        </p:grpSpPr>
        <p:sp>
          <p:nvSpPr>
            <p:cNvPr id="1586" name="Google Shape;1586;p58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58"/>
          <p:cNvGrpSpPr/>
          <p:nvPr/>
        </p:nvGrpSpPr>
        <p:grpSpPr>
          <a:xfrm>
            <a:off x="4546486" y="754384"/>
            <a:ext cx="3694113" cy="3634873"/>
            <a:chOff x="4546486" y="754384"/>
            <a:chExt cx="3694113" cy="3634873"/>
          </a:xfrm>
        </p:grpSpPr>
        <p:sp>
          <p:nvSpPr>
            <p:cNvPr id="1590" name="Google Shape;1590;p58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8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58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58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58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8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8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8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8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8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8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8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58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58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8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8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8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8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8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8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8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Source - </a:t>
            </a:r>
            <a:r>
              <a:rPr lang="de-DE" dirty="0" err="1"/>
              <a:t>IMDb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" dirty="0"/>
              <a:t>Describe about how you collected the data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Describe how the data was stored</a:t>
            </a:r>
          </a:p>
          <a:p>
            <a:pPr marL="285750" indent="-285750">
              <a:spcBef>
                <a:spcPts val="1000"/>
              </a:spcBef>
            </a:pPr>
            <a:endParaRPr dirty="0"/>
          </a:p>
        </p:txBody>
      </p:sp>
      <p:pic>
        <p:nvPicPr>
          <p:cNvPr id="1026" name="Picture 2" descr="IMDb - Wikipedia">
            <a:extLst>
              <a:ext uri="{FF2B5EF4-FFF2-40B4-BE49-F238E27FC236}">
                <a16:creationId xmlns:a16="http://schemas.microsoft.com/office/drawing/2014/main" id="{79BCBB40-131D-94FD-DAC7-511582EF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42" y="445025"/>
            <a:ext cx="2330158" cy="11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1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Source - </a:t>
            </a:r>
            <a:r>
              <a:rPr lang="de-DE" dirty="0" err="1"/>
              <a:t>IMSDb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" dirty="0"/>
              <a:t>Describe about how you collected the data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Describe how the data was stored</a:t>
            </a:r>
          </a:p>
          <a:p>
            <a:pPr marL="285750" indent="-285750">
              <a:spcBef>
                <a:spcPts val="1000"/>
              </a:spcBef>
            </a:pPr>
            <a:endParaRPr dirty="0"/>
          </a:p>
        </p:txBody>
      </p:sp>
      <p:pic>
        <p:nvPicPr>
          <p:cNvPr id="2050" name="Picture 2" descr="Internet Movie Script Database">
            <a:extLst>
              <a:ext uri="{FF2B5EF4-FFF2-40B4-BE49-F238E27FC236}">
                <a16:creationId xmlns:a16="http://schemas.microsoft.com/office/drawing/2014/main" id="{9D96834E-D2CA-34D4-0D5E-8146DD09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16" y="460859"/>
            <a:ext cx="1977284" cy="18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56.000</a:t>
            </a:r>
            <a:endParaRPr dirty="0"/>
          </a:p>
        </p:txBody>
      </p:sp>
      <p:sp>
        <p:nvSpPr>
          <p:cNvPr id="529" name="Google Shape;529;p29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Actors in the Database</a:t>
            </a:r>
            <a:endParaRPr dirty="0"/>
          </a:p>
        </p:txBody>
      </p:sp>
      <p:cxnSp>
        <p:nvCxnSpPr>
          <p:cNvPr id="530" name="Google Shape;530;p29"/>
          <p:cNvCxnSpPr/>
          <p:nvPr/>
        </p:nvCxnSpPr>
        <p:spPr>
          <a:xfrm rot="10800000">
            <a:off x="850925" y="2917300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1" name="Google Shape;531;p29"/>
          <p:cNvGrpSpPr/>
          <p:nvPr/>
        </p:nvGrpSpPr>
        <p:grpSpPr>
          <a:xfrm>
            <a:off x="5076427" y="619133"/>
            <a:ext cx="3213540" cy="3905111"/>
            <a:chOff x="5049713" y="702517"/>
            <a:chExt cx="3076630" cy="3738737"/>
          </a:xfrm>
        </p:grpSpPr>
        <p:sp>
          <p:nvSpPr>
            <p:cNvPr id="532" name="Google Shape;532;p2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270.000</a:t>
            </a:r>
            <a:endParaRPr dirty="0"/>
          </a:p>
        </p:txBody>
      </p:sp>
      <p:sp>
        <p:nvSpPr>
          <p:cNvPr id="529" name="Google Shape;529;p29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Scripts in the Database</a:t>
            </a:r>
            <a:endParaRPr dirty="0"/>
          </a:p>
        </p:txBody>
      </p:sp>
      <p:cxnSp>
        <p:nvCxnSpPr>
          <p:cNvPr id="530" name="Google Shape;530;p29"/>
          <p:cNvCxnSpPr/>
          <p:nvPr/>
        </p:nvCxnSpPr>
        <p:spPr>
          <a:xfrm rot="10800000">
            <a:off x="850925" y="2917300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1" name="Google Shape;531;p29"/>
          <p:cNvGrpSpPr/>
          <p:nvPr/>
        </p:nvGrpSpPr>
        <p:grpSpPr>
          <a:xfrm>
            <a:off x="5076427" y="619133"/>
            <a:ext cx="3213540" cy="3905111"/>
            <a:chOff x="5049713" y="702517"/>
            <a:chExt cx="3076630" cy="3738737"/>
          </a:xfrm>
        </p:grpSpPr>
        <p:sp>
          <p:nvSpPr>
            <p:cNvPr id="532" name="Google Shape;532;p2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9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ER-Diagram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Following relations exists in our database:</a:t>
            </a:r>
            <a:endParaRPr dirty="0"/>
          </a:p>
        </p:txBody>
      </p:sp>
      <p:pic>
        <p:nvPicPr>
          <p:cNvPr id="6" name="Picture 5" descr="A screen shot of a movie&#10;&#10;Description automatically generated">
            <a:extLst>
              <a:ext uri="{FF2B5EF4-FFF2-40B4-BE49-F238E27FC236}">
                <a16:creationId xmlns:a16="http://schemas.microsoft.com/office/drawing/2014/main" id="{1033BF5A-C8AE-082E-6336-69262003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26" y="1601301"/>
            <a:ext cx="5901748" cy="3191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Classifying the movie scripts	</a:t>
            </a:r>
            <a:endParaRPr sz="4000" dirty="0"/>
          </a:p>
        </p:txBody>
      </p:sp>
      <p:sp>
        <p:nvSpPr>
          <p:cNvPr id="642" name="Google Shape;642;p31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3" name="Google Shape;643;p31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170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AI classifier</a:t>
            </a:r>
            <a:endParaRPr dirty="0"/>
          </a:p>
        </p:txBody>
      </p:sp>
      <p:cxnSp>
        <p:nvCxnSpPr>
          <p:cNvPr id="644" name="Google Shape;644;p31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5" name="Google Shape;645;p31"/>
          <p:cNvGrpSpPr/>
          <p:nvPr/>
        </p:nvGrpSpPr>
        <p:grpSpPr>
          <a:xfrm>
            <a:off x="5320084" y="1401324"/>
            <a:ext cx="3493321" cy="2450375"/>
            <a:chOff x="4727693" y="2296355"/>
            <a:chExt cx="3255355" cy="2283454"/>
          </a:xfrm>
        </p:grpSpPr>
        <p:sp>
          <p:nvSpPr>
            <p:cNvPr id="646" name="Google Shape;646;p31"/>
            <p:cNvSpPr/>
            <p:nvPr/>
          </p:nvSpPr>
          <p:spPr>
            <a:xfrm>
              <a:off x="4766708" y="2296355"/>
              <a:ext cx="3196104" cy="2276204"/>
            </a:xfrm>
            <a:custGeom>
              <a:avLst/>
              <a:gdLst/>
              <a:ahLst/>
              <a:cxnLst/>
              <a:rect l="l" t="t" r="r" b="b"/>
              <a:pathLst>
                <a:path w="4020257" h="2863150" extrusionOk="0">
                  <a:moveTo>
                    <a:pt x="4029220" y="2863897"/>
                  </a:moveTo>
                  <a:lnTo>
                    <a:pt x="4029220" y="2748583"/>
                  </a:lnTo>
                  <a:cubicBezTo>
                    <a:pt x="4029220" y="2657924"/>
                    <a:pt x="3955148" y="2575585"/>
                    <a:pt x="3880964" y="2493193"/>
                  </a:cubicBezTo>
                  <a:cubicBezTo>
                    <a:pt x="3806779" y="2410801"/>
                    <a:pt x="3938674" y="1974337"/>
                    <a:pt x="3946855" y="1611926"/>
                  </a:cubicBezTo>
                  <a:cubicBezTo>
                    <a:pt x="3955036" y="1249515"/>
                    <a:pt x="3782124" y="1142381"/>
                    <a:pt x="3625679" y="1249508"/>
                  </a:cubicBezTo>
                  <a:cubicBezTo>
                    <a:pt x="3469235" y="1356635"/>
                    <a:pt x="3395050" y="903565"/>
                    <a:pt x="3353815" y="648175"/>
                  </a:cubicBezTo>
                  <a:cubicBezTo>
                    <a:pt x="3312579" y="392785"/>
                    <a:pt x="3073848" y="-51669"/>
                    <a:pt x="2686253" y="5823"/>
                  </a:cubicBezTo>
                  <a:cubicBezTo>
                    <a:pt x="2298659" y="63316"/>
                    <a:pt x="2381856" y="483655"/>
                    <a:pt x="2192483" y="549440"/>
                  </a:cubicBezTo>
                  <a:cubicBezTo>
                    <a:pt x="2003109" y="615226"/>
                    <a:pt x="1780648" y="359935"/>
                    <a:pt x="1393469" y="516498"/>
                  </a:cubicBezTo>
                  <a:cubicBezTo>
                    <a:pt x="1006290" y="673061"/>
                    <a:pt x="1031078" y="1702473"/>
                    <a:pt x="849872" y="1900152"/>
                  </a:cubicBezTo>
                  <a:cubicBezTo>
                    <a:pt x="668667" y="2097833"/>
                    <a:pt x="413382" y="1694292"/>
                    <a:pt x="199228" y="1900152"/>
                  </a:cubicBezTo>
                  <a:cubicBezTo>
                    <a:pt x="-1892" y="2093957"/>
                    <a:pt x="7702" y="2781102"/>
                    <a:pt x="9623" y="2863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218047" y="2674925"/>
              <a:ext cx="1336835" cy="1774719"/>
            </a:xfrm>
            <a:custGeom>
              <a:avLst/>
              <a:gdLst/>
              <a:ahLst/>
              <a:cxnLst/>
              <a:rect l="l" t="t" r="r" b="b"/>
              <a:pathLst>
                <a:path w="1681554" h="2232351" extrusionOk="0">
                  <a:moveTo>
                    <a:pt x="1683701" y="461856"/>
                  </a:moveTo>
                  <a:cubicBezTo>
                    <a:pt x="1681964" y="434929"/>
                    <a:pt x="1680333" y="409481"/>
                    <a:pt x="1679349" y="384429"/>
                  </a:cubicBezTo>
                  <a:cubicBezTo>
                    <a:pt x="1672416" y="210111"/>
                    <a:pt x="1575557" y="24811"/>
                    <a:pt x="1374774" y="3847"/>
                  </a:cubicBezTo>
                  <a:cubicBezTo>
                    <a:pt x="1200640" y="-14345"/>
                    <a:pt x="1116023" y="52946"/>
                    <a:pt x="1102394" y="64997"/>
                  </a:cubicBezTo>
                  <a:cubicBezTo>
                    <a:pt x="1072635" y="62455"/>
                    <a:pt x="813719" y="44587"/>
                    <a:pt x="775243" y="179460"/>
                  </a:cubicBezTo>
                  <a:cubicBezTo>
                    <a:pt x="733922" y="324309"/>
                    <a:pt x="879821" y="438990"/>
                    <a:pt x="915761" y="459426"/>
                  </a:cubicBezTo>
                  <a:cubicBezTo>
                    <a:pt x="934342" y="531874"/>
                    <a:pt x="928168" y="608455"/>
                    <a:pt x="898210" y="676988"/>
                  </a:cubicBezTo>
                  <a:cubicBezTo>
                    <a:pt x="894572" y="685499"/>
                    <a:pt x="890855" y="694287"/>
                    <a:pt x="887058" y="703353"/>
                  </a:cubicBezTo>
                  <a:cubicBezTo>
                    <a:pt x="836083" y="824458"/>
                    <a:pt x="766276" y="990312"/>
                    <a:pt x="516987" y="1217574"/>
                  </a:cubicBezTo>
                  <a:cubicBezTo>
                    <a:pt x="464005" y="1265868"/>
                    <a:pt x="415301" y="1307665"/>
                    <a:pt x="368249" y="1348088"/>
                  </a:cubicBezTo>
                  <a:cubicBezTo>
                    <a:pt x="178334" y="1511142"/>
                    <a:pt x="52877" y="1618863"/>
                    <a:pt x="17115" y="1841516"/>
                  </a:cubicBezTo>
                  <a:cubicBezTo>
                    <a:pt x="-2529" y="1963856"/>
                    <a:pt x="13246" y="2053240"/>
                    <a:pt x="65317" y="2114787"/>
                  </a:cubicBezTo>
                  <a:cubicBezTo>
                    <a:pt x="132410" y="2194069"/>
                    <a:pt x="262218" y="2231659"/>
                    <a:pt x="473837" y="2233099"/>
                  </a:cubicBezTo>
                  <a:cubicBezTo>
                    <a:pt x="474900" y="2233099"/>
                    <a:pt x="475956" y="2233099"/>
                    <a:pt x="477033" y="2233099"/>
                  </a:cubicBezTo>
                  <a:cubicBezTo>
                    <a:pt x="657578" y="2233099"/>
                    <a:pt x="893535" y="2129518"/>
                    <a:pt x="1109057" y="1955503"/>
                  </a:cubicBezTo>
                  <a:cubicBezTo>
                    <a:pt x="1341191" y="1768090"/>
                    <a:pt x="1513159" y="1526151"/>
                    <a:pt x="1580925" y="1291732"/>
                  </a:cubicBezTo>
                  <a:cubicBezTo>
                    <a:pt x="1708588" y="849999"/>
                    <a:pt x="1694781" y="634788"/>
                    <a:pt x="1683701" y="461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884161" y="2716971"/>
              <a:ext cx="654969" cy="383987"/>
            </a:xfrm>
            <a:custGeom>
              <a:avLst/>
              <a:gdLst/>
              <a:ahLst/>
              <a:cxnLst/>
              <a:rect l="l" t="t" r="r" b="b"/>
              <a:pathLst>
                <a:path w="823861" h="483002" extrusionOk="0">
                  <a:moveTo>
                    <a:pt x="333421" y="225903"/>
                  </a:moveTo>
                  <a:lnTo>
                    <a:pt x="330246" y="236191"/>
                  </a:lnTo>
                  <a:cubicBezTo>
                    <a:pt x="327935" y="235471"/>
                    <a:pt x="97708" y="165321"/>
                    <a:pt x="34465" y="201565"/>
                  </a:cubicBezTo>
                  <a:cubicBezTo>
                    <a:pt x="26904" y="205896"/>
                    <a:pt x="22415" y="211469"/>
                    <a:pt x="20744" y="218501"/>
                  </a:cubicBezTo>
                  <a:cubicBezTo>
                    <a:pt x="17053" y="234131"/>
                    <a:pt x="23517" y="248776"/>
                    <a:pt x="39972" y="262041"/>
                  </a:cubicBezTo>
                  <a:cubicBezTo>
                    <a:pt x="80970" y="295102"/>
                    <a:pt x="165561" y="306090"/>
                    <a:pt x="191444" y="293736"/>
                  </a:cubicBezTo>
                  <a:cubicBezTo>
                    <a:pt x="198113" y="290553"/>
                    <a:pt x="198113" y="287179"/>
                    <a:pt x="198113" y="286070"/>
                  </a:cubicBezTo>
                  <a:cubicBezTo>
                    <a:pt x="198113" y="268473"/>
                    <a:pt x="170585" y="259658"/>
                    <a:pt x="147495" y="255339"/>
                  </a:cubicBezTo>
                  <a:cubicBezTo>
                    <a:pt x="120885" y="250374"/>
                    <a:pt x="93945" y="250321"/>
                    <a:pt x="93476" y="250321"/>
                  </a:cubicBezTo>
                  <a:lnTo>
                    <a:pt x="93476" y="250321"/>
                  </a:lnTo>
                  <a:lnTo>
                    <a:pt x="93476" y="239558"/>
                  </a:lnTo>
                  <a:lnTo>
                    <a:pt x="93476" y="239558"/>
                  </a:lnTo>
                  <a:cubicBezTo>
                    <a:pt x="95080" y="239558"/>
                    <a:pt x="122021" y="239637"/>
                    <a:pt x="149443" y="244748"/>
                  </a:cubicBezTo>
                  <a:cubicBezTo>
                    <a:pt x="188869" y="252097"/>
                    <a:pt x="208869" y="265996"/>
                    <a:pt x="208869" y="286070"/>
                  </a:cubicBezTo>
                  <a:cubicBezTo>
                    <a:pt x="208869" y="291213"/>
                    <a:pt x="206657" y="298397"/>
                    <a:pt x="196086" y="303455"/>
                  </a:cubicBezTo>
                  <a:cubicBezTo>
                    <a:pt x="187621" y="307503"/>
                    <a:pt x="174996" y="309398"/>
                    <a:pt x="160252" y="309398"/>
                  </a:cubicBezTo>
                  <a:cubicBezTo>
                    <a:pt x="119934" y="309398"/>
                    <a:pt x="63742" y="295023"/>
                    <a:pt x="33204" y="270440"/>
                  </a:cubicBezTo>
                  <a:cubicBezTo>
                    <a:pt x="13533" y="254593"/>
                    <a:pt x="5597" y="235761"/>
                    <a:pt x="10265" y="216038"/>
                  </a:cubicBezTo>
                  <a:cubicBezTo>
                    <a:pt x="12616" y="206048"/>
                    <a:pt x="18961" y="198045"/>
                    <a:pt x="29103" y="192228"/>
                  </a:cubicBezTo>
                  <a:cubicBezTo>
                    <a:pt x="96414" y="153693"/>
                    <a:pt x="323781" y="222938"/>
                    <a:pt x="333421" y="225903"/>
                  </a:cubicBezTo>
                  <a:close/>
                  <a:moveTo>
                    <a:pt x="364608" y="85260"/>
                  </a:moveTo>
                  <a:cubicBezTo>
                    <a:pt x="371686" y="40524"/>
                    <a:pt x="446075" y="22776"/>
                    <a:pt x="512078" y="15862"/>
                  </a:cubicBezTo>
                  <a:cubicBezTo>
                    <a:pt x="488783" y="35823"/>
                    <a:pt x="454632" y="74966"/>
                    <a:pt x="478364" y="119054"/>
                  </a:cubicBezTo>
                  <a:cubicBezTo>
                    <a:pt x="512646" y="182766"/>
                    <a:pt x="690550" y="259380"/>
                    <a:pt x="776402" y="259380"/>
                  </a:cubicBezTo>
                  <a:lnTo>
                    <a:pt x="776402" y="248617"/>
                  </a:lnTo>
                  <a:cubicBezTo>
                    <a:pt x="687533" y="248617"/>
                    <a:pt x="517638" y="169322"/>
                    <a:pt x="487852" y="113917"/>
                  </a:cubicBezTo>
                  <a:cubicBezTo>
                    <a:pt x="462761" y="67240"/>
                    <a:pt x="515716" y="25344"/>
                    <a:pt x="531828" y="14040"/>
                  </a:cubicBezTo>
                  <a:cubicBezTo>
                    <a:pt x="559758" y="11894"/>
                    <a:pt x="587781" y="11154"/>
                    <a:pt x="615785" y="11821"/>
                  </a:cubicBezTo>
                  <a:lnTo>
                    <a:pt x="616181" y="1058"/>
                  </a:lnTo>
                  <a:cubicBezTo>
                    <a:pt x="587933" y="273"/>
                    <a:pt x="559666" y="973"/>
                    <a:pt x="531491" y="3145"/>
                  </a:cubicBezTo>
                  <a:lnTo>
                    <a:pt x="530699" y="1824"/>
                  </a:lnTo>
                  <a:cubicBezTo>
                    <a:pt x="530613" y="1877"/>
                    <a:pt x="529748" y="2419"/>
                    <a:pt x="528295" y="3396"/>
                  </a:cubicBezTo>
                  <a:cubicBezTo>
                    <a:pt x="455504" y="9339"/>
                    <a:pt x="362778" y="27873"/>
                    <a:pt x="353977" y="83530"/>
                  </a:cubicBezTo>
                  <a:cubicBezTo>
                    <a:pt x="339179" y="177134"/>
                    <a:pt x="697847" y="448437"/>
                    <a:pt x="830052" y="483750"/>
                  </a:cubicBezTo>
                  <a:lnTo>
                    <a:pt x="832825" y="473337"/>
                  </a:lnTo>
                  <a:cubicBezTo>
                    <a:pt x="694862" y="436532"/>
                    <a:pt x="351613" y="167401"/>
                    <a:pt x="364614" y="85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710033" y="3346857"/>
              <a:ext cx="700035" cy="1228666"/>
            </a:xfrm>
            <a:custGeom>
              <a:avLst/>
              <a:gdLst/>
              <a:ahLst/>
              <a:cxnLst/>
              <a:rect l="l" t="t" r="r" b="b"/>
              <a:pathLst>
                <a:path w="880547" h="1545492" extrusionOk="0">
                  <a:moveTo>
                    <a:pt x="380143" y="5070"/>
                  </a:moveTo>
                  <a:cubicBezTo>
                    <a:pt x="478937" y="-695"/>
                    <a:pt x="577981" y="-695"/>
                    <a:pt x="676775" y="5070"/>
                  </a:cubicBezTo>
                  <a:cubicBezTo>
                    <a:pt x="834705" y="14757"/>
                    <a:pt x="889510" y="76026"/>
                    <a:pt x="889510" y="76026"/>
                  </a:cubicBezTo>
                  <a:cubicBezTo>
                    <a:pt x="889510" y="76026"/>
                    <a:pt x="650931" y="1046426"/>
                    <a:pt x="628322" y="1227004"/>
                  </a:cubicBezTo>
                  <a:cubicBezTo>
                    <a:pt x="605714" y="1407583"/>
                    <a:pt x="602571" y="1546239"/>
                    <a:pt x="602571" y="1546239"/>
                  </a:cubicBezTo>
                  <a:lnTo>
                    <a:pt x="8963" y="1546239"/>
                  </a:lnTo>
                  <a:cubicBezTo>
                    <a:pt x="8963" y="1546239"/>
                    <a:pt x="153997" y="927143"/>
                    <a:pt x="212031" y="627394"/>
                  </a:cubicBezTo>
                  <a:cubicBezTo>
                    <a:pt x="270064" y="327645"/>
                    <a:pt x="380143" y="5070"/>
                    <a:pt x="380143" y="5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038189" y="3371847"/>
              <a:ext cx="266300" cy="202209"/>
            </a:xfrm>
            <a:custGeom>
              <a:avLst/>
              <a:gdLst/>
              <a:ahLst/>
              <a:cxnLst/>
              <a:rect l="l" t="t" r="r" b="b"/>
              <a:pathLst>
                <a:path w="334969" h="254351" extrusionOk="0">
                  <a:moveTo>
                    <a:pt x="343932" y="187228"/>
                  </a:moveTo>
                  <a:cubicBezTo>
                    <a:pt x="342611" y="111862"/>
                    <a:pt x="339514" y="35095"/>
                    <a:pt x="339514" y="35095"/>
                  </a:cubicBezTo>
                  <a:cubicBezTo>
                    <a:pt x="339514" y="35095"/>
                    <a:pt x="278146" y="84188"/>
                    <a:pt x="182430" y="52210"/>
                  </a:cubicBezTo>
                  <a:cubicBezTo>
                    <a:pt x="86713" y="20232"/>
                    <a:pt x="42446" y="747"/>
                    <a:pt x="42446" y="747"/>
                  </a:cubicBezTo>
                  <a:cubicBezTo>
                    <a:pt x="42446" y="747"/>
                    <a:pt x="22096" y="86882"/>
                    <a:pt x="8963" y="176247"/>
                  </a:cubicBezTo>
                  <a:cubicBezTo>
                    <a:pt x="36735" y="221359"/>
                    <a:pt x="87017" y="259795"/>
                    <a:pt x="178864" y="254631"/>
                  </a:cubicBezTo>
                  <a:cubicBezTo>
                    <a:pt x="252732" y="250432"/>
                    <a:pt x="305489" y="224264"/>
                    <a:pt x="343932" y="187228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025453" y="3367576"/>
              <a:ext cx="283665" cy="415635"/>
            </a:xfrm>
            <a:custGeom>
              <a:avLst/>
              <a:gdLst/>
              <a:ahLst/>
              <a:cxnLst/>
              <a:rect l="l" t="t" r="r" b="b"/>
              <a:pathLst>
                <a:path w="356811" h="522811" extrusionOk="0">
                  <a:moveTo>
                    <a:pt x="168160" y="523558"/>
                  </a:moveTo>
                  <a:cubicBezTo>
                    <a:pt x="143373" y="523558"/>
                    <a:pt x="119807" y="516091"/>
                    <a:pt x="98472" y="501273"/>
                  </a:cubicBezTo>
                  <a:cubicBezTo>
                    <a:pt x="36973" y="458559"/>
                    <a:pt x="8963" y="368553"/>
                    <a:pt x="8963" y="302960"/>
                  </a:cubicBezTo>
                  <a:cubicBezTo>
                    <a:pt x="8963" y="193244"/>
                    <a:pt x="52925" y="6756"/>
                    <a:pt x="53368" y="4888"/>
                  </a:cubicBezTo>
                  <a:cubicBezTo>
                    <a:pt x="53731" y="3329"/>
                    <a:pt x="54774" y="2015"/>
                    <a:pt x="56213" y="1302"/>
                  </a:cubicBezTo>
                  <a:cubicBezTo>
                    <a:pt x="57653" y="596"/>
                    <a:pt x="59330" y="563"/>
                    <a:pt x="60803" y="1203"/>
                  </a:cubicBezTo>
                  <a:cubicBezTo>
                    <a:pt x="61238" y="1408"/>
                    <a:pt x="105875" y="21204"/>
                    <a:pt x="200158" y="52707"/>
                  </a:cubicBezTo>
                  <a:cubicBezTo>
                    <a:pt x="291761" y="83298"/>
                    <a:pt x="351591" y="36958"/>
                    <a:pt x="352186" y="36496"/>
                  </a:cubicBezTo>
                  <a:cubicBezTo>
                    <a:pt x="354510" y="34641"/>
                    <a:pt x="357904" y="35024"/>
                    <a:pt x="359759" y="37348"/>
                  </a:cubicBezTo>
                  <a:cubicBezTo>
                    <a:pt x="360466" y="38233"/>
                    <a:pt x="360875" y="39322"/>
                    <a:pt x="360928" y="40458"/>
                  </a:cubicBezTo>
                  <a:cubicBezTo>
                    <a:pt x="360967" y="41640"/>
                    <a:pt x="365774" y="159015"/>
                    <a:pt x="365774" y="244272"/>
                  </a:cubicBezTo>
                  <a:cubicBezTo>
                    <a:pt x="365774" y="342194"/>
                    <a:pt x="340023" y="468509"/>
                    <a:pt x="217458" y="514195"/>
                  </a:cubicBezTo>
                  <a:cubicBezTo>
                    <a:pt x="200693" y="520442"/>
                    <a:pt x="184166" y="523558"/>
                    <a:pt x="168160" y="523558"/>
                  </a:cubicBezTo>
                  <a:close/>
                  <a:moveTo>
                    <a:pt x="62400" y="13610"/>
                  </a:moveTo>
                  <a:cubicBezTo>
                    <a:pt x="54787" y="46936"/>
                    <a:pt x="19732" y="205790"/>
                    <a:pt x="19732" y="302960"/>
                  </a:cubicBezTo>
                  <a:cubicBezTo>
                    <a:pt x="19732" y="365820"/>
                    <a:pt x="46289" y="451923"/>
                    <a:pt x="104613" y="492432"/>
                  </a:cubicBezTo>
                  <a:cubicBezTo>
                    <a:pt x="137166" y="515027"/>
                    <a:pt x="173852" y="518950"/>
                    <a:pt x="213694" y="504106"/>
                  </a:cubicBezTo>
                  <a:cubicBezTo>
                    <a:pt x="330488" y="460586"/>
                    <a:pt x="354998" y="338787"/>
                    <a:pt x="354998" y="244279"/>
                  </a:cubicBezTo>
                  <a:cubicBezTo>
                    <a:pt x="354998" y="173515"/>
                    <a:pt x="351697" y="80525"/>
                    <a:pt x="350541" y="50594"/>
                  </a:cubicBezTo>
                  <a:cubicBezTo>
                    <a:pt x="330303" y="63001"/>
                    <a:pt x="274858" y="89003"/>
                    <a:pt x="196745" y="62915"/>
                  </a:cubicBezTo>
                  <a:cubicBezTo>
                    <a:pt x="121398" y="37744"/>
                    <a:pt x="77508" y="19995"/>
                    <a:pt x="62400" y="13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21722" y="3426089"/>
              <a:ext cx="73625" cy="232898"/>
            </a:xfrm>
            <a:custGeom>
              <a:avLst/>
              <a:gdLst/>
              <a:ahLst/>
              <a:cxnLst/>
              <a:rect l="l" t="t" r="r" b="b"/>
              <a:pathLst>
                <a:path w="92610" h="292954" extrusionOk="0">
                  <a:moveTo>
                    <a:pt x="29897" y="293700"/>
                  </a:moveTo>
                  <a:cubicBezTo>
                    <a:pt x="27988" y="293693"/>
                    <a:pt x="26225" y="292670"/>
                    <a:pt x="25274" y="291012"/>
                  </a:cubicBezTo>
                  <a:cubicBezTo>
                    <a:pt x="24126" y="289032"/>
                    <a:pt x="-2603" y="241563"/>
                    <a:pt x="14875" y="161944"/>
                  </a:cubicBezTo>
                  <a:cubicBezTo>
                    <a:pt x="32161" y="83223"/>
                    <a:pt x="89488" y="6034"/>
                    <a:pt x="91945" y="2812"/>
                  </a:cubicBezTo>
                  <a:cubicBezTo>
                    <a:pt x="93780" y="468"/>
                    <a:pt x="97168" y="59"/>
                    <a:pt x="99512" y="1894"/>
                  </a:cubicBezTo>
                  <a:cubicBezTo>
                    <a:pt x="101777" y="3677"/>
                    <a:pt x="102246" y="6926"/>
                    <a:pt x="100568" y="9270"/>
                  </a:cubicBezTo>
                  <a:cubicBezTo>
                    <a:pt x="99981" y="10049"/>
                    <a:pt x="42172" y="87845"/>
                    <a:pt x="25387" y="164281"/>
                  </a:cubicBezTo>
                  <a:cubicBezTo>
                    <a:pt x="8880" y="239555"/>
                    <a:pt x="34340" y="285208"/>
                    <a:pt x="34631" y="285664"/>
                  </a:cubicBezTo>
                  <a:cubicBezTo>
                    <a:pt x="36110" y="288239"/>
                    <a:pt x="35225" y="291521"/>
                    <a:pt x="32650" y="293000"/>
                  </a:cubicBezTo>
                  <a:cubicBezTo>
                    <a:pt x="31812" y="293482"/>
                    <a:pt x="30861" y="293720"/>
                    <a:pt x="29897" y="293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102849" y="3353086"/>
              <a:ext cx="685494" cy="1222432"/>
            </a:xfrm>
            <a:custGeom>
              <a:avLst/>
              <a:gdLst/>
              <a:ahLst/>
              <a:cxnLst/>
              <a:rect l="l" t="t" r="r" b="b"/>
              <a:pathLst>
                <a:path w="862257" h="1537650" extrusionOk="0">
                  <a:moveTo>
                    <a:pt x="9842" y="1521262"/>
                  </a:moveTo>
                  <a:cubicBezTo>
                    <a:pt x="7366" y="1484444"/>
                    <a:pt x="4889" y="1366654"/>
                    <a:pt x="81015" y="1172849"/>
                  </a:cubicBezTo>
                  <a:cubicBezTo>
                    <a:pt x="157141" y="979046"/>
                    <a:pt x="215921" y="689320"/>
                    <a:pt x="230652" y="451481"/>
                  </a:cubicBezTo>
                  <a:cubicBezTo>
                    <a:pt x="245383" y="213641"/>
                    <a:pt x="257724" y="58814"/>
                    <a:pt x="257724" y="58814"/>
                  </a:cubicBezTo>
                  <a:cubicBezTo>
                    <a:pt x="257724" y="14574"/>
                    <a:pt x="274846" y="-12353"/>
                    <a:pt x="404905" y="7239"/>
                  </a:cubicBezTo>
                  <a:cubicBezTo>
                    <a:pt x="534964" y="26830"/>
                    <a:pt x="829476" y="68646"/>
                    <a:pt x="827079" y="107914"/>
                  </a:cubicBezTo>
                  <a:cubicBezTo>
                    <a:pt x="824683" y="147182"/>
                    <a:pt x="654808" y="696860"/>
                    <a:pt x="635639" y="841670"/>
                  </a:cubicBezTo>
                  <a:cubicBezTo>
                    <a:pt x="616471" y="986480"/>
                    <a:pt x="620888" y="1045273"/>
                    <a:pt x="694538" y="1008455"/>
                  </a:cubicBezTo>
                  <a:cubicBezTo>
                    <a:pt x="768188" y="971637"/>
                    <a:pt x="871220" y="910256"/>
                    <a:pt x="871220" y="910256"/>
                  </a:cubicBezTo>
                  <a:lnTo>
                    <a:pt x="871220" y="1020618"/>
                  </a:lnTo>
                  <a:cubicBezTo>
                    <a:pt x="871220" y="1020618"/>
                    <a:pt x="611096" y="1354392"/>
                    <a:pt x="534970" y="1405968"/>
                  </a:cubicBezTo>
                  <a:cubicBezTo>
                    <a:pt x="458844" y="1457544"/>
                    <a:pt x="461327" y="1447633"/>
                    <a:pt x="441729" y="1388740"/>
                  </a:cubicBezTo>
                  <a:cubicBezTo>
                    <a:pt x="422132" y="1329849"/>
                    <a:pt x="422138" y="1126239"/>
                    <a:pt x="422138" y="1126239"/>
                  </a:cubicBezTo>
                  <a:cubicBezTo>
                    <a:pt x="339344" y="1353210"/>
                    <a:pt x="343755" y="1483058"/>
                    <a:pt x="352913" y="1538397"/>
                  </a:cubicBezTo>
                  <a:lnTo>
                    <a:pt x="11433" y="1538397"/>
                  </a:lnTo>
                  <a:cubicBezTo>
                    <a:pt x="11136" y="1533016"/>
                    <a:pt x="10707" y="1527865"/>
                    <a:pt x="9842" y="152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18642" y="3620680"/>
              <a:ext cx="77060" cy="286746"/>
            </a:xfrm>
            <a:custGeom>
              <a:avLst/>
              <a:gdLst/>
              <a:ahLst/>
              <a:cxnLst/>
              <a:rect l="l" t="t" r="r" b="b"/>
              <a:pathLst>
                <a:path w="96931" h="360687" extrusionOk="0">
                  <a:moveTo>
                    <a:pt x="0" y="360688"/>
                  </a:moveTo>
                  <a:lnTo>
                    <a:pt x="969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6421723" y="3338518"/>
              <a:ext cx="639271" cy="1237037"/>
            </a:xfrm>
            <a:custGeom>
              <a:avLst/>
              <a:gdLst/>
              <a:ahLst/>
              <a:cxnLst/>
              <a:rect l="l" t="t" r="r" b="b"/>
              <a:pathLst>
                <a:path w="804114" h="1556021" extrusionOk="0"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6708113" y="3748132"/>
              <a:ext cx="62415" cy="81916"/>
            </a:xfrm>
            <a:custGeom>
              <a:avLst/>
              <a:gdLst/>
              <a:ahLst/>
              <a:cxnLst/>
              <a:rect l="l" t="t" r="r" b="b"/>
              <a:pathLst>
                <a:path w="78509" h="103039" extrusionOk="0">
                  <a:moveTo>
                    <a:pt x="0" y="103039"/>
                  </a:moveTo>
                  <a:lnTo>
                    <a:pt x="785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6421723" y="3338518"/>
              <a:ext cx="1367082" cy="1237037"/>
            </a:xfrm>
            <a:custGeom>
              <a:avLst/>
              <a:gdLst/>
              <a:ahLst/>
              <a:cxnLst/>
              <a:rect l="l" t="t" r="r" b="b"/>
              <a:pathLst>
                <a:path w="1719600" h="1556021" extrusionOk="0">
                  <a:moveTo>
                    <a:pt x="867185" y="1539600"/>
                  </a:moveTo>
                  <a:cubicBezTo>
                    <a:pt x="864709" y="1502782"/>
                    <a:pt x="862233" y="1384991"/>
                    <a:pt x="938358" y="1191187"/>
                  </a:cubicBezTo>
                  <a:cubicBezTo>
                    <a:pt x="1014484" y="997383"/>
                    <a:pt x="1073264" y="707657"/>
                    <a:pt x="1087995" y="469818"/>
                  </a:cubicBezTo>
                  <a:cubicBezTo>
                    <a:pt x="1102727" y="231979"/>
                    <a:pt x="1115068" y="77152"/>
                    <a:pt x="1115068" y="77152"/>
                  </a:cubicBezTo>
                  <a:cubicBezTo>
                    <a:pt x="1115068" y="32912"/>
                    <a:pt x="1132189" y="5985"/>
                    <a:pt x="1262248" y="25576"/>
                  </a:cubicBezTo>
                  <a:cubicBezTo>
                    <a:pt x="1392307" y="45167"/>
                    <a:pt x="1686819" y="86984"/>
                    <a:pt x="1684423" y="126252"/>
                  </a:cubicBezTo>
                  <a:cubicBezTo>
                    <a:pt x="1682026" y="165520"/>
                    <a:pt x="1512151" y="715198"/>
                    <a:pt x="1492982" y="860008"/>
                  </a:cubicBezTo>
                  <a:cubicBezTo>
                    <a:pt x="1473814" y="1004818"/>
                    <a:pt x="1478231" y="1063611"/>
                    <a:pt x="1551881" y="1026793"/>
                  </a:cubicBezTo>
                  <a:cubicBezTo>
                    <a:pt x="1625531" y="989975"/>
                    <a:pt x="1728564" y="928593"/>
                    <a:pt x="1728564" y="928593"/>
                  </a:cubicBezTo>
                  <a:lnTo>
                    <a:pt x="1728564" y="1038955"/>
                  </a:lnTo>
                  <a:cubicBezTo>
                    <a:pt x="1728564" y="1038955"/>
                    <a:pt x="1468439" y="1372729"/>
                    <a:pt x="1392313" y="1424305"/>
                  </a:cubicBezTo>
                  <a:cubicBezTo>
                    <a:pt x="1316188" y="1475881"/>
                    <a:pt x="1318670" y="1465970"/>
                    <a:pt x="1299073" y="1407078"/>
                  </a:cubicBezTo>
                  <a:cubicBezTo>
                    <a:pt x="1279475" y="1348186"/>
                    <a:pt x="1279482" y="1144577"/>
                    <a:pt x="1279482" y="1144577"/>
                  </a:cubicBezTo>
                  <a:cubicBezTo>
                    <a:pt x="1196687" y="1371548"/>
                    <a:pt x="1201098" y="1501395"/>
                    <a:pt x="1210256" y="1556735"/>
                  </a:cubicBezTo>
                  <a:lnTo>
                    <a:pt x="868776" y="1556735"/>
                  </a:lnTo>
                  <a:cubicBezTo>
                    <a:pt x="868479" y="1551353"/>
                    <a:pt x="868050" y="1546203"/>
                    <a:pt x="867185" y="1539600"/>
                  </a:cubicBezTo>
                  <a:close/>
                  <a:moveTo>
                    <a:pt x="1389705" y="716585"/>
                  </a:moveTo>
                  <a:lnTo>
                    <a:pt x="1486604" y="355890"/>
                  </a:lnTo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  <a:moveTo>
                    <a:pt x="369433" y="619402"/>
                  </a:moveTo>
                  <a:lnTo>
                    <a:pt x="447929" y="5163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103245" y="3910395"/>
              <a:ext cx="685114" cy="664769"/>
            </a:xfrm>
            <a:custGeom>
              <a:avLst/>
              <a:gdLst/>
              <a:ahLst/>
              <a:cxnLst/>
              <a:rect l="l" t="t" r="r" b="b"/>
              <a:pathLst>
                <a:path w="861778" h="836188" extrusionOk="0">
                  <a:moveTo>
                    <a:pt x="635576" y="140069"/>
                  </a:moveTo>
                  <a:cubicBezTo>
                    <a:pt x="639340" y="112079"/>
                    <a:pt x="648710" y="69114"/>
                    <a:pt x="661328" y="17650"/>
                  </a:cubicBezTo>
                  <a:lnTo>
                    <a:pt x="571422" y="747"/>
                  </a:lnTo>
                  <a:cubicBezTo>
                    <a:pt x="571422" y="747"/>
                    <a:pt x="263815" y="548794"/>
                    <a:pt x="109952" y="664201"/>
                  </a:cubicBezTo>
                  <a:cubicBezTo>
                    <a:pt x="75498" y="690045"/>
                    <a:pt x="42014" y="713512"/>
                    <a:pt x="12083" y="735513"/>
                  </a:cubicBezTo>
                  <a:cubicBezTo>
                    <a:pt x="8914" y="763496"/>
                    <a:pt x="8154" y="791698"/>
                    <a:pt x="9825" y="819813"/>
                  </a:cubicBezTo>
                  <a:cubicBezTo>
                    <a:pt x="9825" y="826383"/>
                    <a:pt x="10683" y="831877"/>
                    <a:pt x="11007" y="836935"/>
                  </a:cubicBezTo>
                  <a:lnTo>
                    <a:pt x="352856" y="836935"/>
                  </a:lnTo>
                  <a:cubicBezTo>
                    <a:pt x="343705" y="781595"/>
                    <a:pt x="339287" y="651748"/>
                    <a:pt x="422089" y="424777"/>
                  </a:cubicBezTo>
                  <a:cubicBezTo>
                    <a:pt x="422089" y="424777"/>
                    <a:pt x="422089" y="628380"/>
                    <a:pt x="441680" y="687278"/>
                  </a:cubicBezTo>
                  <a:cubicBezTo>
                    <a:pt x="461271" y="746177"/>
                    <a:pt x="458907" y="756075"/>
                    <a:pt x="534920" y="704505"/>
                  </a:cubicBezTo>
                  <a:cubicBezTo>
                    <a:pt x="610934" y="652936"/>
                    <a:pt x="870741" y="319155"/>
                    <a:pt x="870741" y="319155"/>
                  </a:cubicBezTo>
                  <a:lnTo>
                    <a:pt x="870741" y="208760"/>
                  </a:lnTo>
                  <a:cubicBezTo>
                    <a:pt x="870741" y="208760"/>
                    <a:pt x="767636" y="270135"/>
                    <a:pt x="694013" y="306847"/>
                  </a:cubicBezTo>
                  <a:cubicBezTo>
                    <a:pt x="620389" y="343560"/>
                    <a:pt x="615840" y="284780"/>
                    <a:pt x="635576" y="140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6417443" y="3334207"/>
              <a:ext cx="1375644" cy="1245602"/>
            </a:xfrm>
            <a:custGeom>
              <a:avLst/>
              <a:gdLst/>
              <a:ahLst/>
              <a:cxnLst/>
              <a:rect l="l" t="t" r="r" b="b"/>
              <a:pathLst>
                <a:path w="1730370" h="1566795" extrusionOk="0">
                  <a:moveTo>
                    <a:pt x="1215611" y="1567542"/>
                  </a:moveTo>
                  <a:lnTo>
                    <a:pt x="874197" y="1567542"/>
                  </a:lnTo>
                  <a:cubicBezTo>
                    <a:pt x="871352" y="1567548"/>
                    <a:pt x="868988" y="1565330"/>
                    <a:pt x="868823" y="1562484"/>
                  </a:cubicBezTo>
                  <a:cubicBezTo>
                    <a:pt x="868506" y="1557201"/>
                    <a:pt x="868083" y="1552170"/>
                    <a:pt x="867231" y="1545745"/>
                  </a:cubicBezTo>
                  <a:lnTo>
                    <a:pt x="867231" y="1545395"/>
                  </a:lnTo>
                  <a:cubicBezTo>
                    <a:pt x="863613" y="1491647"/>
                    <a:pt x="868083" y="1374596"/>
                    <a:pt x="938761" y="1194665"/>
                  </a:cubicBezTo>
                  <a:cubicBezTo>
                    <a:pt x="1013098" y="1005390"/>
                    <a:pt x="1073092" y="716147"/>
                    <a:pt x="1088055" y="474940"/>
                  </a:cubicBezTo>
                  <a:cubicBezTo>
                    <a:pt x="1102641" y="239781"/>
                    <a:pt x="1114962" y="83726"/>
                    <a:pt x="1115087" y="82181"/>
                  </a:cubicBezTo>
                  <a:cubicBezTo>
                    <a:pt x="1115087" y="66268"/>
                    <a:pt x="1117068" y="47846"/>
                    <a:pt x="1131714" y="35254"/>
                  </a:cubicBezTo>
                  <a:cubicBezTo>
                    <a:pt x="1152309" y="17505"/>
                    <a:pt x="1194475" y="14547"/>
                    <a:pt x="1268442" y="25706"/>
                  </a:cubicBezTo>
                  <a:lnTo>
                    <a:pt x="1291209" y="29113"/>
                  </a:lnTo>
                  <a:cubicBezTo>
                    <a:pt x="1548665" y="67648"/>
                    <a:pt x="1697292" y="96833"/>
                    <a:pt x="1695186" y="132027"/>
                  </a:cubicBezTo>
                  <a:cubicBezTo>
                    <a:pt x="1694228" y="147828"/>
                    <a:pt x="1669507" y="234921"/>
                    <a:pt x="1635297" y="355472"/>
                  </a:cubicBezTo>
                  <a:cubicBezTo>
                    <a:pt x="1584698" y="533753"/>
                    <a:pt x="1515400" y="777851"/>
                    <a:pt x="1503713" y="866160"/>
                  </a:cubicBezTo>
                  <a:cubicBezTo>
                    <a:pt x="1491827" y="956053"/>
                    <a:pt x="1488182" y="1018979"/>
                    <a:pt x="1509127" y="1033875"/>
                  </a:cubicBezTo>
                  <a:cubicBezTo>
                    <a:pt x="1518206" y="1040386"/>
                    <a:pt x="1533175" y="1038220"/>
                    <a:pt x="1554859" y="1027391"/>
                  </a:cubicBezTo>
                  <a:cubicBezTo>
                    <a:pt x="1627492" y="991075"/>
                    <a:pt x="1730168" y="929997"/>
                    <a:pt x="1731198" y="929383"/>
                  </a:cubicBezTo>
                  <a:cubicBezTo>
                    <a:pt x="1733754" y="927865"/>
                    <a:pt x="1737055" y="928697"/>
                    <a:pt x="1738574" y="931252"/>
                  </a:cubicBezTo>
                  <a:cubicBezTo>
                    <a:pt x="1739069" y="932084"/>
                    <a:pt x="1739333" y="933035"/>
                    <a:pt x="1739333" y="934005"/>
                  </a:cubicBezTo>
                  <a:lnTo>
                    <a:pt x="1739333" y="1044368"/>
                  </a:lnTo>
                  <a:cubicBezTo>
                    <a:pt x="1739333" y="1045563"/>
                    <a:pt x="1738930" y="1046725"/>
                    <a:pt x="1738197" y="1047669"/>
                  </a:cubicBezTo>
                  <a:cubicBezTo>
                    <a:pt x="1727560" y="1061317"/>
                    <a:pt x="1476673" y="1382704"/>
                    <a:pt x="1400712" y="1434161"/>
                  </a:cubicBezTo>
                  <a:cubicBezTo>
                    <a:pt x="1360434" y="1461458"/>
                    <a:pt x="1341358" y="1472109"/>
                    <a:pt x="1327631" y="1467454"/>
                  </a:cubicBezTo>
                  <a:cubicBezTo>
                    <a:pt x="1315409" y="1463267"/>
                    <a:pt x="1310562" y="1448444"/>
                    <a:pt x="1302539" y="1423874"/>
                  </a:cubicBezTo>
                  <a:lnTo>
                    <a:pt x="1299357" y="1414181"/>
                  </a:lnTo>
                  <a:cubicBezTo>
                    <a:pt x="1284130" y="1368422"/>
                    <a:pt x="1280565" y="1239915"/>
                    <a:pt x="1279733" y="1180514"/>
                  </a:cubicBezTo>
                  <a:cubicBezTo>
                    <a:pt x="1208421" y="1387188"/>
                    <a:pt x="1211993" y="1507098"/>
                    <a:pt x="1220966" y="1561249"/>
                  </a:cubicBezTo>
                  <a:cubicBezTo>
                    <a:pt x="1221448" y="1564187"/>
                    <a:pt x="1219454" y="1566961"/>
                    <a:pt x="1216516" y="1567443"/>
                  </a:cubicBezTo>
                  <a:cubicBezTo>
                    <a:pt x="1216239" y="1567489"/>
                    <a:pt x="1215961" y="1567515"/>
                    <a:pt x="1215684" y="1567515"/>
                  </a:cubicBezTo>
                  <a:close/>
                  <a:moveTo>
                    <a:pt x="879222" y="1556772"/>
                  </a:moveTo>
                  <a:lnTo>
                    <a:pt x="1209332" y="1556772"/>
                  </a:lnTo>
                  <a:cubicBezTo>
                    <a:pt x="1200609" y="1496209"/>
                    <a:pt x="1199969" y="1366956"/>
                    <a:pt x="1279779" y="1148167"/>
                  </a:cubicBezTo>
                  <a:cubicBezTo>
                    <a:pt x="1280802" y="1145374"/>
                    <a:pt x="1283899" y="1143940"/>
                    <a:pt x="1286692" y="1144964"/>
                  </a:cubicBezTo>
                  <a:cubicBezTo>
                    <a:pt x="1288812" y="1145743"/>
                    <a:pt x="1290218" y="1147757"/>
                    <a:pt x="1290225" y="1150009"/>
                  </a:cubicBezTo>
                  <a:cubicBezTo>
                    <a:pt x="1290225" y="1152036"/>
                    <a:pt x="1290443" y="1353414"/>
                    <a:pt x="1309545" y="1410826"/>
                  </a:cubicBezTo>
                  <a:lnTo>
                    <a:pt x="1312754" y="1420586"/>
                  </a:lnTo>
                  <a:cubicBezTo>
                    <a:pt x="1319496" y="1441220"/>
                    <a:pt x="1323979" y="1454862"/>
                    <a:pt x="1331091" y="1457312"/>
                  </a:cubicBezTo>
                  <a:cubicBezTo>
                    <a:pt x="1340176" y="1460435"/>
                    <a:pt x="1359695" y="1448985"/>
                    <a:pt x="1394651" y="1425294"/>
                  </a:cubicBezTo>
                  <a:cubicBezTo>
                    <a:pt x="1466670" y="1376504"/>
                    <a:pt x="1709732" y="1066600"/>
                    <a:pt x="1728544" y="1042552"/>
                  </a:cubicBezTo>
                  <a:lnTo>
                    <a:pt x="1728544" y="943448"/>
                  </a:lnTo>
                  <a:cubicBezTo>
                    <a:pt x="1702700" y="958674"/>
                    <a:pt x="1620671" y="1006513"/>
                    <a:pt x="1559646" y="1037032"/>
                  </a:cubicBezTo>
                  <a:cubicBezTo>
                    <a:pt x="1533683" y="1049980"/>
                    <a:pt x="1515631" y="1051763"/>
                    <a:pt x="1502861" y="1042657"/>
                  </a:cubicBezTo>
                  <a:cubicBezTo>
                    <a:pt x="1477327" y="1024466"/>
                    <a:pt x="1479915" y="963640"/>
                    <a:pt x="1493009" y="864727"/>
                  </a:cubicBezTo>
                  <a:cubicBezTo>
                    <a:pt x="1504802" y="775640"/>
                    <a:pt x="1574226" y="531078"/>
                    <a:pt x="1624910" y="352501"/>
                  </a:cubicBezTo>
                  <a:cubicBezTo>
                    <a:pt x="1656360" y="241689"/>
                    <a:pt x="1683531" y="145999"/>
                    <a:pt x="1684409" y="131347"/>
                  </a:cubicBezTo>
                  <a:cubicBezTo>
                    <a:pt x="1686344" y="99125"/>
                    <a:pt x="1398105" y="55981"/>
                    <a:pt x="1289591" y="39737"/>
                  </a:cubicBezTo>
                  <a:lnTo>
                    <a:pt x="1266817" y="36317"/>
                  </a:lnTo>
                  <a:cubicBezTo>
                    <a:pt x="1197202" y="25845"/>
                    <a:pt x="1156475" y="28076"/>
                    <a:pt x="1138720" y="43382"/>
                  </a:cubicBezTo>
                  <a:cubicBezTo>
                    <a:pt x="1129554" y="51260"/>
                    <a:pt x="1125817" y="62617"/>
                    <a:pt x="1125817" y="82571"/>
                  </a:cubicBezTo>
                  <a:cubicBezTo>
                    <a:pt x="1125685" y="84552"/>
                    <a:pt x="1113371" y="240521"/>
                    <a:pt x="1098785" y="475587"/>
                  </a:cubicBezTo>
                  <a:cubicBezTo>
                    <a:pt x="1083763" y="717830"/>
                    <a:pt x="1023471" y="1008388"/>
                    <a:pt x="948778" y="1198613"/>
                  </a:cubicBezTo>
                  <a:cubicBezTo>
                    <a:pt x="878932" y="1376418"/>
                    <a:pt x="874409" y="1491601"/>
                    <a:pt x="877948" y="1544530"/>
                  </a:cubicBezTo>
                  <a:cubicBezTo>
                    <a:pt x="878536" y="1549086"/>
                    <a:pt x="878925" y="1552995"/>
                    <a:pt x="879222" y="1556772"/>
                  </a:cubicBezTo>
                  <a:close/>
                  <a:moveTo>
                    <a:pt x="461069" y="1567542"/>
                  </a:moveTo>
                  <a:lnTo>
                    <a:pt x="14351" y="1567542"/>
                  </a:lnTo>
                  <a:cubicBezTo>
                    <a:pt x="11373" y="1567542"/>
                    <a:pt x="8963" y="1565132"/>
                    <a:pt x="8963" y="1562154"/>
                  </a:cubicBezTo>
                  <a:cubicBezTo>
                    <a:pt x="8963" y="1561434"/>
                    <a:pt x="9108" y="1560721"/>
                    <a:pt x="9385" y="1560060"/>
                  </a:cubicBezTo>
                  <a:cubicBezTo>
                    <a:pt x="37448" y="1493654"/>
                    <a:pt x="283521" y="902285"/>
                    <a:pt x="283092" y="590459"/>
                  </a:cubicBezTo>
                  <a:cubicBezTo>
                    <a:pt x="283092" y="503267"/>
                    <a:pt x="282069" y="422644"/>
                    <a:pt x="281164" y="351504"/>
                  </a:cubicBezTo>
                  <a:cubicBezTo>
                    <a:pt x="278107" y="110700"/>
                    <a:pt x="278041" y="12883"/>
                    <a:pt x="307695" y="10790"/>
                  </a:cubicBezTo>
                  <a:cubicBezTo>
                    <a:pt x="341773" y="8373"/>
                    <a:pt x="783360" y="1460"/>
                    <a:pt x="813093" y="991"/>
                  </a:cubicBezTo>
                  <a:cubicBezTo>
                    <a:pt x="814889" y="496"/>
                    <a:pt x="816818" y="760"/>
                    <a:pt x="818415" y="1717"/>
                  </a:cubicBezTo>
                  <a:cubicBezTo>
                    <a:pt x="823104" y="4510"/>
                    <a:pt x="827435" y="12031"/>
                    <a:pt x="819432" y="66050"/>
                  </a:cubicBezTo>
                  <a:cubicBezTo>
                    <a:pt x="818805" y="69662"/>
                    <a:pt x="757906" y="413572"/>
                    <a:pt x="743340" y="541980"/>
                  </a:cubicBezTo>
                  <a:cubicBezTo>
                    <a:pt x="730074" y="658991"/>
                    <a:pt x="669716" y="844099"/>
                    <a:pt x="616470" y="1007417"/>
                  </a:cubicBezTo>
                  <a:cubicBezTo>
                    <a:pt x="610283" y="1026394"/>
                    <a:pt x="604195" y="1045054"/>
                    <a:pt x="598292" y="1063292"/>
                  </a:cubicBezTo>
                  <a:cubicBezTo>
                    <a:pt x="550090" y="1212209"/>
                    <a:pt x="485084" y="1483737"/>
                    <a:pt x="466305" y="1563408"/>
                  </a:cubicBezTo>
                  <a:cubicBezTo>
                    <a:pt x="465730" y="1565838"/>
                    <a:pt x="463565" y="1567548"/>
                    <a:pt x="461069" y="1567542"/>
                  </a:cubicBezTo>
                  <a:close/>
                  <a:moveTo>
                    <a:pt x="22453" y="1556772"/>
                  </a:moveTo>
                  <a:lnTo>
                    <a:pt x="456810" y="1556772"/>
                  </a:lnTo>
                  <a:cubicBezTo>
                    <a:pt x="476790" y="1472122"/>
                    <a:pt x="540516" y="1206775"/>
                    <a:pt x="588051" y="1059951"/>
                  </a:cubicBezTo>
                  <a:cubicBezTo>
                    <a:pt x="593954" y="1041726"/>
                    <a:pt x="600042" y="1023053"/>
                    <a:pt x="606229" y="1004056"/>
                  </a:cubicBezTo>
                  <a:cubicBezTo>
                    <a:pt x="659317" y="841227"/>
                    <a:pt x="719496" y="656667"/>
                    <a:pt x="732636" y="540745"/>
                  </a:cubicBezTo>
                  <a:cubicBezTo>
                    <a:pt x="747242" y="411987"/>
                    <a:pt x="808194" y="67767"/>
                    <a:pt x="808815" y="64307"/>
                  </a:cubicBezTo>
                  <a:cubicBezTo>
                    <a:pt x="814176" y="27991"/>
                    <a:pt x="813292" y="15683"/>
                    <a:pt x="812486" y="11747"/>
                  </a:cubicBezTo>
                  <a:cubicBezTo>
                    <a:pt x="781234" y="12242"/>
                    <a:pt x="341634" y="19149"/>
                    <a:pt x="308448" y="21513"/>
                  </a:cubicBezTo>
                  <a:cubicBezTo>
                    <a:pt x="287760" y="22986"/>
                    <a:pt x="289695" y="175164"/>
                    <a:pt x="291940" y="351365"/>
                  </a:cubicBezTo>
                  <a:cubicBezTo>
                    <a:pt x="292845" y="422539"/>
                    <a:pt x="293861" y="503194"/>
                    <a:pt x="293861" y="590446"/>
                  </a:cubicBezTo>
                  <a:cubicBezTo>
                    <a:pt x="294278" y="891390"/>
                    <a:pt x="74794" y="1432114"/>
                    <a:pt x="22453" y="1556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6826656" y="3332284"/>
              <a:ext cx="215437" cy="980289"/>
            </a:xfrm>
            <a:custGeom>
              <a:avLst/>
              <a:gdLst/>
              <a:ahLst/>
              <a:cxnLst/>
              <a:rect l="l" t="t" r="r" b="b"/>
              <a:pathLst>
                <a:path w="270990" h="1233068" extrusionOk="0">
                  <a:moveTo>
                    <a:pt x="14359" y="1233805"/>
                  </a:moveTo>
                  <a:cubicBezTo>
                    <a:pt x="14220" y="1233819"/>
                    <a:pt x="14082" y="1233819"/>
                    <a:pt x="13943" y="1233805"/>
                  </a:cubicBezTo>
                  <a:cubicBezTo>
                    <a:pt x="10985" y="1233587"/>
                    <a:pt x="8760" y="1231012"/>
                    <a:pt x="8977" y="1228054"/>
                  </a:cubicBezTo>
                  <a:cubicBezTo>
                    <a:pt x="8977" y="1228047"/>
                    <a:pt x="8977" y="1228041"/>
                    <a:pt x="8977" y="1228034"/>
                  </a:cubicBezTo>
                  <a:lnTo>
                    <a:pt x="62924" y="526138"/>
                  </a:lnTo>
                  <a:cubicBezTo>
                    <a:pt x="63043" y="524533"/>
                    <a:pt x="63875" y="523067"/>
                    <a:pt x="65195" y="522143"/>
                  </a:cubicBezTo>
                  <a:lnTo>
                    <a:pt x="151489" y="461547"/>
                  </a:lnTo>
                  <a:lnTo>
                    <a:pt x="76215" y="357980"/>
                  </a:lnTo>
                  <a:cubicBezTo>
                    <a:pt x="74987" y="356283"/>
                    <a:pt x="74849" y="354024"/>
                    <a:pt x="75872" y="352195"/>
                  </a:cubicBezTo>
                  <a:lnTo>
                    <a:pt x="269782" y="3670"/>
                  </a:lnTo>
                  <a:cubicBezTo>
                    <a:pt x="271136" y="1029"/>
                    <a:pt x="274384" y="-14"/>
                    <a:pt x="277025" y="1339"/>
                  </a:cubicBezTo>
                  <a:cubicBezTo>
                    <a:pt x="279673" y="2693"/>
                    <a:pt x="280716" y="5942"/>
                    <a:pt x="279356" y="8583"/>
                  </a:cubicBezTo>
                  <a:cubicBezTo>
                    <a:pt x="279304" y="8695"/>
                    <a:pt x="279244" y="8801"/>
                    <a:pt x="279178" y="8906"/>
                  </a:cubicBezTo>
                  <a:lnTo>
                    <a:pt x="86945" y="354420"/>
                  </a:lnTo>
                  <a:lnTo>
                    <a:pt x="163414" y="459639"/>
                  </a:lnTo>
                  <a:cubicBezTo>
                    <a:pt x="164266" y="460801"/>
                    <a:pt x="164610" y="462260"/>
                    <a:pt x="164372" y="463687"/>
                  </a:cubicBezTo>
                  <a:cubicBezTo>
                    <a:pt x="164134" y="465113"/>
                    <a:pt x="163335" y="466381"/>
                    <a:pt x="162153" y="467213"/>
                  </a:cubicBezTo>
                  <a:lnTo>
                    <a:pt x="73462" y="529492"/>
                  </a:lnTo>
                  <a:lnTo>
                    <a:pt x="19721" y="1228840"/>
                  </a:lnTo>
                  <a:cubicBezTo>
                    <a:pt x="19503" y="1231640"/>
                    <a:pt x="17165" y="1233805"/>
                    <a:pt x="14359" y="123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221195" y="3369752"/>
              <a:ext cx="199642" cy="866367"/>
            </a:xfrm>
            <a:custGeom>
              <a:avLst/>
              <a:gdLst/>
              <a:ahLst/>
              <a:cxnLst/>
              <a:rect l="l" t="t" r="r" b="b"/>
              <a:pathLst>
                <a:path w="251122" h="1089770" extrusionOk="0">
                  <a:moveTo>
                    <a:pt x="14338" y="1090517"/>
                  </a:moveTo>
                  <a:cubicBezTo>
                    <a:pt x="11360" y="1090511"/>
                    <a:pt x="8956" y="1088094"/>
                    <a:pt x="8963" y="1085116"/>
                  </a:cubicBezTo>
                  <a:cubicBezTo>
                    <a:pt x="8963" y="1084410"/>
                    <a:pt x="9101" y="1083703"/>
                    <a:pt x="9379" y="1083050"/>
                  </a:cubicBezTo>
                  <a:lnTo>
                    <a:pt x="248288" y="514460"/>
                  </a:lnTo>
                  <a:lnTo>
                    <a:pt x="154981" y="430530"/>
                  </a:lnTo>
                  <a:cubicBezTo>
                    <a:pt x="152769" y="428549"/>
                    <a:pt x="152578" y="425148"/>
                    <a:pt x="154558" y="422930"/>
                  </a:cubicBezTo>
                  <a:cubicBezTo>
                    <a:pt x="154790" y="422679"/>
                    <a:pt x="155034" y="422448"/>
                    <a:pt x="155305" y="422243"/>
                  </a:cubicBezTo>
                  <a:lnTo>
                    <a:pt x="234448" y="361647"/>
                  </a:lnTo>
                  <a:lnTo>
                    <a:pt x="175450" y="6849"/>
                  </a:lnTo>
                  <a:cubicBezTo>
                    <a:pt x="175054" y="3898"/>
                    <a:pt x="177128" y="1191"/>
                    <a:pt x="180072" y="795"/>
                  </a:cubicBezTo>
                  <a:cubicBezTo>
                    <a:pt x="182892" y="418"/>
                    <a:pt x="185520" y="2293"/>
                    <a:pt x="186074" y="5080"/>
                  </a:cubicBezTo>
                  <a:lnTo>
                    <a:pt x="245620" y="363080"/>
                  </a:lnTo>
                  <a:cubicBezTo>
                    <a:pt x="245944" y="365048"/>
                    <a:pt x="245158" y="367029"/>
                    <a:pt x="243580" y="368244"/>
                  </a:cubicBezTo>
                  <a:lnTo>
                    <a:pt x="166985" y="426858"/>
                  </a:lnTo>
                  <a:lnTo>
                    <a:pt x="258305" y="508980"/>
                  </a:lnTo>
                  <a:cubicBezTo>
                    <a:pt x="260001" y="510512"/>
                    <a:pt x="260549" y="512955"/>
                    <a:pt x="259671" y="515068"/>
                  </a:cubicBezTo>
                  <a:lnTo>
                    <a:pt x="19244" y="1087216"/>
                  </a:lnTo>
                  <a:cubicBezTo>
                    <a:pt x="18418" y="1089197"/>
                    <a:pt x="16484" y="1090498"/>
                    <a:pt x="14338" y="1090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227064" y="3925283"/>
              <a:ext cx="220500" cy="90198"/>
            </a:xfrm>
            <a:custGeom>
              <a:avLst/>
              <a:gdLst/>
              <a:ahLst/>
              <a:cxnLst/>
              <a:rect l="l" t="t" r="r" b="b"/>
              <a:pathLst>
                <a:path w="277358" h="113456" extrusionOk="0">
                  <a:moveTo>
                    <a:pt x="286321" y="104413"/>
                  </a:moveTo>
                  <a:lnTo>
                    <a:pt x="284168" y="104413"/>
                  </a:lnTo>
                  <a:cubicBezTo>
                    <a:pt x="168425" y="96443"/>
                    <a:pt x="8963" y="747"/>
                    <a:pt x="8963" y="747"/>
                  </a:cubicBezTo>
                  <a:lnTo>
                    <a:pt x="35454" y="40477"/>
                  </a:lnTo>
                  <a:cubicBezTo>
                    <a:pt x="35454" y="40477"/>
                    <a:pt x="175437" y="114126"/>
                    <a:pt x="226888" y="114126"/>
                  </a:cubicBezTo>
                  <a:cubicBezTo>
                    <a:pt x="247139" y="114760"/>
                    <a:pt x="267324" y="111465"/>
                    <a:pt x="286321" y="10441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850007" y="3956653"/>
              <a:ext cx="450090" cy="319875"/>
            </a:xfrm>
            <a:custGeom>
              <a:avLst/>
              <a:gdLst/>
              <a:ahLst/>
              <a:cxnLst/>
              <a:rect l="l" t="t" r="r" b="b"/>
              <a:pathLst>
                <a:path w="566151" h="402359" extrusionOk="0">
                  <a:moveTo>
                    <a:pt x="507475" y="92614"/>
                  </a:moveTo>
                  <a:cubicBezTo>
                    <a:pt x="487560" y="108652"/>
                    <a:pt x="455687" y="72693"/>
                    <a:pt x="455687" y="72693"/>
                  </a:cubicBezTo>
                  <a:cubicBezTo>
                    <a:pt x="455687" y="72693"/>
                    <a:pt x="463657" y="152476"/>
                    <a:pt x="439754" y="156458"/>
                  </a:cubicBezTo>
                  <a:cubicBezTo>
                    <a:pt x="415852" y="160440"/>
                    <a:pt x="383873" y="136543"/>
                    <a:pt x="383873" y="136543"/>
                  </a:cubicBezTo>
                  <a:cubicBezTo>
                    <a:pt x="383873" y="136543"/>
                    <a:pt x="383873" y="188331"/>
                    <a:pt x="359970" y="188331"/>
                  </a:cubicBezTo>
                  <a:cubicBezTo>
                    <a:pt x="336068" y="188331"/>
                    <a:pt x="300213" y="112964"/>
                    <a:pt x="300213" y="112964"/>
                  </a:cubicBezTo>
                  <a:cubicBezTo>
                    <a:pt x="300213" y="112964"/>
                    <a:pt x="308831" y="150859"/>
                    <a:pt x="284168" y="176703"/>
                  </a:cubicBezTo>
                  <a:cubicBezTo>
                    <a:pt x="259506" y="202547"/>
                    <a:pt x="212467" y="196617"/>
                    <a:pt x="212467" y="196617"/>
                  </a:cubicBezTo>
                  <a:lnTo>
                    <a:pt x="25015" y="331853"/>
                  </a:lnTo>
                  <a:lnTo>
                    <a:pt x="14245" y="344339"/>
                  </a:lnTo>
                  <a:lnTo>
                    <a:pt x="8963" y="403106"/>
                  </a:lnTo>
                  <a:lnTo>
                    <a:pt x="220423" y="224165"/>
                  </a:lnTo>
                  <a:lnTo>
                    <a:pt x="247344" y="224165"/>
                  </a:lnTo>
                  <a:cubicBezTo>
                    <a:pt x="274370" y="224165"/>
                    <a:pt x="325919" y="187340"/>
                    <a:pt x="325919" y="187340"/>
                  </a:cubicBezTo>
                  <a:lnTo>
                    <a:pt x="303845" y="209414"/>
                  </a:lnTo>
                  <a:cubicBezTo>
                    <a:pt x="296417" y="216737"/>
                    <a:pt x="293941" y="241716"/>
                    <a:pt x="306216" y="243749"/>
                  </a:cubicBezTo>
                  <a:cubicBezTo>
                    <a:pt x="318491" y="245783"/>
                    <a:pt x="357792" y="226522"/>
                    <a:pt x="416684" y="204455"/>
                  </a:cubicBezTo>
                  <a:cubicBezTo>
                    <a:pt x="472888" y="180348"/>
                    <a:pt x="525699" y="149003"/>
                    <a:pt x="573775" y="111214"/>
                  </a:cubicBezTo>
                  <a:cubicBezTo>
                    <a:pt x="586050" y="98939"/>
                    <a:pt x="509924" y="747"/>
                    <a:pt x="509924" y="747"/>
                  </a:cubicBezTo>
                  <a:cubicBezTo>
                    <a:pt x="509924" y="747"/>
                    <a:pt x="527396" y="76674"/>
                    <a:pt x="507475" y="92614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846112" y="3862711"/>
              <a:ext cx="623505" cy="418242"/>
            </a:xfrm>
            <a:custGeom>
              <a:avLst/>
              <a:gdLst/>
              <a:ahLst/>
              <a:cxnLst/>
              <a:rect l="l" t="t" r="r" b="b"/>
              <a:pathLst>
                <a:path w="784283" h="526090" extrusionOk="0">
                  <a:moveTo>
                    <a:pt x="746822" y="139818"/>
                  </a:moveTo>
                  <a:cubicBezTo>
                    <a:pt x="727581" y="135592"/>
                    <a:pt x="703639" y="130343"/>
                    <a:pt x="676554" y="121330"/>
                  </a:cubicBezTo>
                  <a:cubicBezTo>
                    <a:pt x="639814" y="109108"/>
                    <a:pt x="581385" y="73214"/>
                    <a:pt x="534431" y="44372"/>
                  </a:cubicBezTo>
                  <a:cubicBezTo>
                    <a:pt x="490402" y="17300"/>
                    <a:pt x="464994" y="1981"/>
                    <a:pt x="454535" y="792"/>
                  </a:cubicBezTo>
                  <a:cubicBezTo>
                    <a:pt x="441494" y="-561"/>
                    <a:pt x="416013" y="27865"/>
                    <a:pt x="352136" y="103568"/>
                  </a:cubicBezTo>
                  <a:cubicBezTo>
                    <a:pt x="308834" y="154899"/>
                    <a:pt x="259754" y="213085"/>
                    <a:pt x="224394" y="242547"/>
                  </a:cubicBezTo>
                  <a:cubicBezTo>
                    <a:pt x="152349" y="302562"/>
                    <a:pt x="28286" y="354032"/>
                    <a:pt x="27025" y="354547"/>
                  </a:cubicBezTo>
                  <a:cubicBezTo>
                    <a:pt x="25176" y="355313"/>
                    <a:pt x="23902" y="357043"/>
                    <a:pt x="23724" y="359037"/>
                  </a:cubicBezTo>
                  <a:lnTo>
                    <a:pt x="8985" y="520969"/>
                  </a:lnTo>
                  <a:cubicBezTo>
                    <a:pt x="8715" y="523927"/>
                    <a:pt x="10887" y="526542"/>
                    <a:pt x="13846" y="526812"/>
                  </a:cubicBezTo>
                  <a:cubicBezTo>
                    <a:pt x="15285" y="526951"/>
                    <a:pt x="16724" y="526495"/>
                    <a:pt x="17827" y="525551"/>
                  </a:cubicBezTo>
                  <a:lnTo>
                    <a:pt x="227346" y="347772"/>
                  </a:lnTo>
                  <a:lnTo>
                    <a:pt x="252398" y="347772"/>
                  </a:lnTo>
                  <a:cubicBezTo>
                    <a:pt x="265868" y="347772"/>
                    <a:pt x="284700" y="339499"/>
                    <a:pt x="300923" y="330677"/>
                  </a:cubicBezTo>
                  <a:cubicBezTo>
                    <a:pt x="297621" y="338026"/>
                    <a:pt x="296585" y="347964"/>
                    <a:pt x="298850" y="355538"/>
                  </a:cubicBezTo>
                  <a:cubicBezTo>
                    <a:pt x="300765" y="361969"/>
                    <a:pt x="304918" y="366102"/>
                    <a:pt x="310550" y="367271"/>
                  </a:cubicBezTo>
                  <a:cubicBezTo>
                    <a:pt x="319933" y="369179"/>
                    <a:pt x="337114" y="362431"/>
                    <a:pt x="372044" y="348228"/>
                  </a:cubicBezTo>
                  <a:cubicBezTo>
                    <a:pt x="387231" y="342054"/>
                    <a:pt x="404399" y="335062"/>
                    <a:pt x="424208" y="327647"/>
                  </a:cubicBezTo>
                  <a:cubicBezTo>
                    <a:pt x="452323" y="315583"/>
                    <a:pt x="479626" y="301703"/>
                    <a:pt x="505939" y="286094"/>
                  </a:cubicBezTo>
                  <a:cubicBezTo>
                    <a:pt x="508197" y="286906"/>
                    <a:pt x="510726" y="286094"/>
                    <a:pt x="512086" y="284113"/>
                  </a:cubicBezTo>
                  <a:cubicBezTo>
                    <a:pt x="512509" y="283360"/>
                    <a:pt x="512833" y="282555"/>
                    <a:pt x="513057" y="281723"/>
                  </a:cubicBezTo>
                  <a:cubicBezTo>
                    <a:pt x="537316" y="266972"/>
                    <a:pt x="560664" y="250788"/>
                    <a:pt x="582989" y="233250"/>
                  </a:cubicBezTo>
                  <a:cubicBezTo>
                    <a:pt x="594214" y="222025"/>
                    <a:pt x="565307" y="176683"/>
                    <a:pt x="533876" y="134483"/>
                  </a:cubicBezTo>
                  <a:cubicBezTo>
                    <a:pt x="575264" y="155124"/>
                    <a:pt x="666180" y="198010"/>
                    <a:pt x="706769" y="198010"/>
                  </a:cubicBezTo>
                  <a:cubicBezTo>
                    <a:pt x="755723" y="198010"/>
                    <a:pt x="789590" y="184712"/>
                    <a:pt x="793050" y="164124"/>
                  </a:cubicBezTo>
                  <a:cubicBezTo>
                    <a:pt x="795301" y="150442"/>
                    <a:pt x="778081" y="146665"/>
                    <a:pt x="746822" y="139818"/>
                  </a:cubicBezTo>
                  <a:close/>
                  <a:moveTo>
                    <a:pt x="706723" y="187280"/>
                  </a:moveTo>
                  <a:cubicBezTo>
                    <a:pt x="657062" y="187280"/>
                    <a:pt x="519198" y="114984"/>
                    <a:pt x="517798" y="114258"/>
                  </a:cubicBezTo>
                  <a:cubicBezTo>
                    <a:pt x="515157" y="112878"/>
                    <a:pt x="511895" y="113902"/>
                    <a:pt x="510521" y="116543"/>
                  </a:cubicBezTo>
                  <a:cubicBezTo>
                    <a:pt x="509544" y="118405"/>
                    <a:pt x="509742" y="120663"/>
                    <a:pt x="511023" y="122327"/>
                  </a:cubicBezTo>
                  <a:cubicBezTo>
                    <a:pt x="543946" y="164784"/>
                    <a:pt x="577225" y="216089"/>
                    <a:pt x="575112" y="225809"/>
                  </a:cubicBezTo>
                  <a:cubicBezTo>
                    <a:pt x="555263" y="241326"/>
                    <a:pt x="534589" y="255760"/>
                    <a:pt x="513183" y="269045"/>
                  </a:cubicBezTo>
                  <a:cubicBezTo>
                    <a:pt x="507042" y="238737"/>
                    <a:pt x="467562" y="180143"/>
                    <a:pt x="448189" y="152734"/>
                  </a:cubicBezTo>
                  <a:cubicBezTo>
                    <a:pt x="446473" y="150304"/>
                    <a:pt x="443112" y="149729"/>
                    <a:pt x="440682" y="151446"/>
                  </a:cubicBezTo>
                  <a:cubicBezTo>
                    <a:pt x="438259" y="153169"/>
                    <a:pt x="437684" y="156524"/>
                    <a:pt x="439401" y="158954"/>
                  </a:cubicBezTo>
                  <a:cubicBezTo>
                    <a:pt x="476021" y="210754"/>
                    <a:pt x="503496" y="260640"/>
                    <a:pt x="503800" y="274816"/>
                  </a:cubicBezTo>
                  <a:cubicBezTo>
                    <a:pt x="478814" y="289812"/>
                    <a:pt x="452910" y="303216"/>
                    <a:pt x="426241" y="314962"/>
                  </a:cubicBezTo>
                  <a:cubicBezTo>
                    <a:pt x="421679" y="295087"/>
                    <a:pt x="400912" y="253984"/>
                    <a:pt x="382305" y="219595"/>
                  </a:cubicBezTo>
                  <a:cubicBezTo>
                    <a:pt x="380885" y="216981"/>
                    <a:pt x="377623" y="216010"/>
                    <a:pt x="375009" y="217430"/>
                  </a:cubicBezTo>
                  <a:cubicBezTo>
                    <a:pt x="372394" y="218849"/>
                    <a:pt x="371423" y="222111"/>
                    <a:pt x="372843" y="224726"/>
                  </a:cubicBezTo>
                  <a:cubicBezTo>
                    <a:pt x="394091" y="264014"/>
                    <a:pt x="415478" y="308716"/>
                    <a:pt x="416818" y="318964"/>
                  </a:cubicBezTo>
                  <a:cubicBezTo>
                    <a:pt x="398542" y="325864"/>
                    <a:pt x="382298" y="332447"/>
                    <a:pt x="367956" y="338284"/>
                  </a:cubicBezTo>
                  <a:cubicBezTo>
                    <a:pt x="341849" y="348888"/>
                    <a:pt x="319346" y="358007"/>
                    <a:pt x="312650" y="356772"/>
                  </a:cubicBezTo>
                  <a:cubicBezTo>
                    <a:pt x="312062" y="356653"/>
                    <a:pt x="310260" y="356290"/>
                    <a:pt x="309137" y="352527"/>
                  </a:cubicBezTo>
                  <a:cubicBezTo>
                    <a:pt x="307097" y="345679"/>
                    <a:pt x="309586" y="334903"/>
                    <a:pt x="313026" y="331516"/>
                  </a:cubicBezTo>
                  <a:lnTo>
                    <a:pt x="335100" y="309436"/>
                  </a:lnTo>
                  <a:cubicBezTo>
                    <a:pt x="337068" y="307461"/>
                    <a:pt x="337200" y="304305"/>
                    <a:pt x="335404" y="302172"/>
                  </a:cubicBezTo>
                  <a:cubicBezTo>
                    <a:pt x="335351" y="302106"/>
                    <a:pt x="335272" y="302080"/>
                    <a:pt x="335219" y="302020"/>
                  </a:cubicBezTo>
                  <a:lnTo>
                    <a:pt x="318626" y="266536"/>
                  </a:lnTo>
                  <a:cubicBezTo>
                    <a:pt x="317351" y="263849"/>
                    <a:pt x="314136" y="262706"/>
                    <a:pt x="311448" y="263981"/>
                  </a:cubicBezTo>
                  <a:cubicBezTo>
                    <a:pt x="308781" y="265248"/>
                    <a:pt x="307632" y="268425"/>
                    <a:pt x="308867" y="271105"/>
                  </a:cubicBezTo>
                  <a:lnTo>
                    <a:pt x="324238" y="303968"/>
                  </a:lnTo>
                  <a:cubicBezTo>
                    <a:pt x="307546" y="315233"/>
                    <a:pt x="271302" y="337082"/>
                    <a:pt x="252371" y="337082"/>
                  </a:cubicBezTo>
                  <a:lnTo>
                    <a:pt x="225345" y="337082"/>
                  </a:lnTo>
                  <a:cubicBezTo>
                    <a:pt x="224071" y="337082"/>
                    <a:pt x="222836" y="337538"/>
                    <a:pt x="221865" y="338363"/>
                  </a:cubicBezTo>
                  <a:lnTo>
                    <a:pt x="20871" y="508911"/>
                  </a:lnTo>
                  <a:lnTo>
                    <a:pt x="34130" y="363303"/>
                  </a:lnTo>
                  <a:cubicBezTo>
                    <a:pt x="53760" y="354956"/>
                    <a:pt x="164307" y="306676"/>
                    <a:pt x="231275" y="250880"/>
                  </a:cubicBezTo>
                  <a:cubicBezTo>
                    <a:pt x="267340" y="220810"/>
                    <a:pt x="316764" y="162216"/>
                    <a:pt x="360343" y="110541"/>
                  </a:cubicBezTo>
                  <a:cubicBezTo>
                    <a:pt x="397287" y="66750"/>
                    <a:pt x="443257" y="12255"/>
                    <a:pt x="453340" y="11536"/>
                  </a:cubicBezTo>
                  <a:cubicBezTo>
                    <a:pt x="461923" y="12486"/>
                    <a:pt x="495922" y="33365"/>
                    <a:pt x="528799" y="53563"/>
                  </a:cubicBezTo>
                  <a:cubicBezTo>
                    <a:pt x="576228" y="82689"/>
                    <a:pt x="635252" y="118933"/>
                    <a:pt x="673153" y="131565"/>
                  </a:cubicBezTo>
                  <a:cubicBezTo>
                    <a:pt x="700786" y="140749"/>
                    <a:pt x="725046" y="146091"/>
                    <a:pt x="744525" y="150343"/>
                  </a:cubicBezTo>
                  <a:cubicBezTo>
                    <a:pt x="759843" y="153698"/>
                    <a:pt x="783000" y="158775"/>
                    <a:pt x="782393" y="162381"/>
                  </a:cubicBezTo>
                  <a:cubicBezTo>
                    <a:pt x="780702" y="172384"/>
                    <a:pt x="759163" y="187280"/>
                    <a:pt x="706723" y="187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308041" y="3336704"/>
              <a:ext cx="586506" cy="1150759"/>
            </a:xfrm>
            <a:custGeom>
              <a:avLst/>
              <a:gdLst/>
              <a:ahLst/>
              <a:cxnLst/>
              <a:rect l="l" t="t" r="r" b="b"/>
              <a:pathLst>
                <a:path w="737744" h="1447496" extrusionOk="0">
                  <a:moveTo>
                    <a:pt x="490459" y="8155"/>
                  </a:moveTo>
                  <a:cubicBezTo>
                    <a:pt x="490459" y="8155"/>
                    <a:pt x="409381" y="747"/>
                    <a:pt x="389783" y="747"/>
                  </a:cubicBezTo>
                  <a:cubicBezTo>
                    <a:pt x="370185" y="747"/>
                    <a:pt x="340690" y="15498"/>
                    <a:pt x="335949" y="81712"/>
                  </a:cubicBezTo>
                  <a:cubicBezTo>
                    <a:pt x="331208" y="147927"/>
                    <a:pt x="8963" y="1387306"/>
                    <a:pt x="8963" y="1419179"/>
                  </a:cubicBezTo>
                  <a:cubicBezTo>
                    <a:pt x="8963" y="1451052"/>
                    <a:pt x="57732" y="1462244"/>
                    <a:pt x="208472" y="1424131"/>
                  </a:cubicBezTo>
                  <a:cubicBezTo>
                    <a:pt x="335626" y="1391829"/>
                    <a:pt x="713329" y="1264669"/>
                    <a:pt x="713329" y="1264669"/>
                  </a:cubicBezTo>
                  <a:lnTo>
                    <a:pt x="746707" y="996681"/>
                  </a:lnTo>
                  <a:lnTo>
                    <a:pt x="353500" y="1075712"/>
                  </a:lnTo>
                  <a:lnTo>
                    <a:pt x="544933" y="5136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308015" y="3724007"/>
              <a:ext cx="569157" cy="763288"/>
            </a:xfrm>
            <a:custGeom>
              <a:avLst/>
              <a:gdLst/>
              <a:ahLst/>
              <a:cxnLst/>
              <a:rect l="l" t="t" r="r" b="b"/>
              <a:pathLst>
                <a:path w="715921" h="960111" extrusionOk="0">
                  <a:moveTo>
                    <a:pt x="724884" y="687674"/>
                  </a:moveTo>
                  <a:cubicBezTo>
                    <a:pt x="697105" y="695103"/>
                    <a:pt x="257169" y="813217"/>
                    <a:pt x="173403" y="841101"/>
                  </a:cubicBezTo>
                  <a:cubicBezTo>
                    <a:pt x="87267" y="869956"/>
                    <a:pt x="269549" y="725681"/>
                    <a:pt x="207079" y="730528"/>
                  </a:cubicBezTo>
                  <a:cubicBezTo>
                    <a:pt x="144608" y="735374"/>
                    <a:pt x="72378" y="821827"/>
                    <a:pt x="72378" y="821827"/>
                  </a:cubicBezTo>
                  <a:lnTo>
                    <a:pt x="239697" y="747"/>
                  </a:lnTo>
                  <a:cubicBezTo>
                    <a:pt x="143439" y="387813"/>
                    <a:pt x="8963" y="911086"/>
                    <a:pt x="8963" y="931655"/>
                  </a:cubicBezTo>
                  <a:cubicBezTo>
                    <a:pt x="8963" y="963950"/>
                    <a:pt x="57732" y="974719"/>
                    <a:pt x="208472" y="936607"/>
                  </a:cubicBezTo>
                  <a:cubicBezTo>
                    <a:pt x="335625" y="904305"/>
                    <a:pt x="713329" y="777145"/>
                    <a:pt x="713329" y="7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303777" y="3332409"/>
              <a:ext cx="595062" cy="1159271"/>
            </a:xfrm>
            <a:custGeom>
              <a:avLst/>
              <a:gdLst/>
              <a:ahLst/>
              <a:cxnLst/>
              <a:rect l="l" t="t" r="r" b="b"/>
              <a:pathLst>
                <a:path w="748506" h="1458202" extrusionOk="0">
                  <a:moveTo>
                    <a:pt x="755760" y="998127"/>
                  </a:moveTo>
                  <a:cubicBezTo>
                    <a:pt x="754492" y="996951"/>
                    <a:pt x="752736" y="996463"/>
                    <a:pt x="751039" y="996806"/>
                  </a:cubicBezTo>
                  <a:lnTo>
                    <a:pt x="367016" y="1073995"/>
                  </a:lnTo>
                  <a:lnTo>
                    <a:pt x="517392" y="632368"/>
                  </a:lnTo>
                  <a:cubicBezTo>
                    <a:pt x="517557" y="632368"/>
                    <a:pt x="517722" y="632447"/>
                    <a:pt x="517887" y="632447"/>
                  </a:cubicBezTo>
                  <a:cubicBezTo>
                    <a:pt x="519565" y="632447"/>
                    <a:pt x="521149" y="631661"/>
                    <a:pt x="522166" y="630321"/>
                  </a:cubicBezTo>
                  <a:lnTo>
                    <a:pt x="600649" y="527281"/>
                  </a:lnTo>
                  <a:cubicBezTo>
                    <a:pt x="602452" y="524911"/>
                    <a:pt x="601990" y="521530"/>
                    <a:pt x="599619" y="519728"/>
                  </a:cubicBezTo>
                  <a:cubicBezTo>
                    <a:pt x="597249" y="517925"/>
                    <a:pt x="593868" y="518387"/>
                    <a:pt x="592065" y="520758"/>
                  </a:cubicBezTo>
                  <a:lnTo>
                    <a:pt x="525705" y="607917"/>
                  </a:lnTo>
                  <a:lnTo>
                    <a:pt x="555366" y="520837"/>
                  </a:lnTo>
                  <a:cubicBezTo>
                    <a:pt x="556323" y="518017"/>
                    <a:pt x="554818" y="514960"/>
                    <a:pt x="552005" y="513996"/>
                  </a:cubicBezTo>
                  <a:cubicBezTo>
                    <a:pt x="549185" y="513039"/>
                    <a:pt x="546122" y="514544"/>
                    <a:pt x="545164" y="517364"/>
                  </a:cubicBezTo>
                  <a:lnTo>
                    <a:pt x="353770" y="1079363"/>
                  </a:lnTo>
                  <a:cubicBezTo>
                    <a:pt x="352813" y="1082176"/>
                    <a:pt x="354312" y="1085233"/>
                    <a:pt x="357125" y="1086197"/>
                  </a:cubicBezTo>
                  <a:cubicBezTo>
                    <a:pt x="358029" y="1086501"/>
                    <a:pt x="358993" y="1086567"/>
                    <a:pt x="359931" y="1086376"/>
                  </a:cubicBezTo>
                  <a:lnTo>
                    <a:pt x="745802" y="1008824"/>
                  </a:lnTo>
                  <a:lnTo>
                    <a:pt x="713778" y="1266003"/>
                  </a:lnTo>
                  <a:cubicBezTo>
                    <a:pt x="676722" y="1278443"/>
                    <a:pt x="331815" y="1393975"/>
                    <a:pt x="212519" y="1424277"/>
                  </a:cubicBezTo>
                  <a:cubicBezTo>
                    <a:pt x="84633" y="1456631"/>
                    <a:pt x="40842" y="1450193"/>
                    <a:pt x="26632" y="1439147"/>
                  </a:cubicBezTo>
                  <a:cubicBezTo>
                    <a:pt x="21971" y="1435515"/>
                    <a:pt x="19712" y="1430741"/>
                    <a:pt x="19712" y="1424541"/>
                  </a:cubicBezTo>
                  <a:cubicBezTo>
                    <a:pt x="19871" y="1410212"/>
                    <a:pt x="89704" y="1133151"/>
                    <a:pt x="157266" y="865229"/>
                  </a:cubicBezTo>
                  <a:cubicBezTo>
                    <a:pt x="244821" y="517912"/>
                    <a:pt x="344057" y="124315"/>
                    <a:pt x="346692" y="87450"/>
                  </a:cubicBezTo>
                  <a:cubicBezTo>
                    <a:pt x="351730" y="16970"/>
                    <a:pt x="385062" y="11516"/>
                    <a:pt x="395158" y="11516"/>
                  </a:cubicBezTo>
                  <a:cubicBezTo>
                    <a:pt x="414306" y="11516"/>
                    <a:pt x="494520" y="18852"/>
                    <a:pt x="495325" y="18925"/>
                  </a:cubicBezTo>
                  <a:cubicBezTo>
                    <a:pt x="498270" y="19149"/>
                    <a:pt x="500865" y="16996"/>
                    <a:pt x="501182" y="14058"/>
                  </a:cubicBezTo>
                  <a:cubicBezTo>
                    <a:pt x="501453" y="11100"/>
                    <a:pt x="499274" y="8479"/>
                    <a:pt x="496316" y="8201"/>
                  </a:cubicBezTo>
                  <a:cubicBezTo>
                    <a:pt x="493014" y="7897"/>
                    <a:pt x="414775" y="747"/>
                    <a:pt x="395158" y="747"/>
                  </a:cubicBezTo>
                  <a:cubicBezTo>
                    <a:pt x="382705" y="747"/>
                    <a:pt x="341674" y="6947"/>
                    <a:pt x="335949" y="86704"/>
                  </a:cubicBezTo>
                  <a:cubicBezTo>
                    <a:pt x="333380" y="122618"/>
                    <a:pt x="234263" y="515759"/>
                    <a:pt x="146826" y="862614"/>
                  </a:cubicBezTo>
                  <a:cubicBezTo>
                    <a:pt x="61338" y="1201710"/>
                    <a:pt x="8963" y="1410265"/>
                    <a:pt x="8963" y="1424567"/>
                  </a:cubicBezTo>
                  <a:cubicBezTo>
                    <a:pt x="8963" y="1434168"/>
                    <a:pt x="12680" y="1441946"/>
                    <a:pt x="20029" y="1447678"/>
                  </a:cubicBezTo>
                  <a:cubicBezTo>
                    <a:pt x="29683" y="1455185"/>
                    <a:pt x="45939" y="1458949"/>
                    <a:pt x="69050" y="1458949"/>
                  </a:cubicBezTo>
                  <a:cubicBezTo>
                    <a:pt x="102844" y="1458949"/>
                    <a:pt x="151303" y="1450900"/>
                    <a:pt x="215180" y="1434749"/>
                  </a:cubicBezTo>
                  <a:cubicBezTo>
                    <a:pt x="341073" y="1402770"/>
                    <a:pt x="716650" y="1276442"/>
                    <a:pt x="720427" y="1275168"/>
                  </a:cubicBezTo>
                  <a:cubicBezTo>
                    <a:pt x="722388" y="1274514"/>
                    <a:pt x="723801" y="1272784"/>
                    <a:pt x="724052" y="1270731"/>
                  </a:cubicBezTo>
                  <a:lnTo>
                    <a:pt x="757424" y="1002749"/>
                  </a:lnTo>
                  <a:cubicBezTo>
                    <a:pt x="757648" y="1001032"/>
                    <a:pt x="757028" y="999309"/>
                    <a:pt x="755760" y="998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681568" y="3877718"/>
              <a:ext cx="162703" cy="232741"/>
            </a:xfrm>
            <a:custGeom>
              <a:avLst/>
              <a:gdLst/>
              <a:ahLst/>
              <a:cxnLst/>
              <a:rect l="l" t="t" r="r" b="b"/>
              <a:pathLst>
                <a:path w="204658" h="292756" extrusionOk="0">
                  <a:moveTo>
                    <a:pt x="208744" y="15518"/>
                  </a:moveTo>
                  <a:lnTo>
                    <a:pt x="36902" y="767"/>
                  </a:lnTo>
                  <a:cubicBezTo>
                    <a:pt x="35469" y="641"/>
                    <a:pt x="34042" y="1097"/>
                    <a:pt x="32940" y="2022"/>
                  </a:cubicBezTo>
                  <a:cubicBezTo>
                    <a:pt x="31844" y="2946"/>
                    <a:pt x="31170" y="4273"/>
                    <a:pt x="31058" y="5699"/>
                  </a:cubicBezTo>
                  <a:lnTo>
                    <a:pt x="8984" y="280581"/>
                  </a:lnTo>
                  <a:cubicBezTo>
                    <a:pt x="8852" y="282041"/>
                    <a:pt x="9334" y="283493"/>
                    <a:pt x="10305" y="284589"/>
                  </a:cubicBezTo>
                  <a:cubicBezTo>
                    <a:pt x="11275" y="285679"/>
                    <a:pt x="12649" y="286333"/>
                    <a:pt x="14108" y="286399"/>
                  </a:cubicBezTo>
                  <a:lnTo>
                    <a:pt x="191332" y="293503"/>
                  </a:lnTo>
                  <a:lnTo>
                    <a:pt x="191557" y="293503"/>
                  </a:lnTo>
                  <a:cubicBezTo>
                    <a:pt x="194396" y="293503"/>
                    <a:pt x="196747" y="291292"/>
                    <a:pt x="196925" y="288459"/>
                  </a:cubicBezTo>
                  <a:lnTo>
                    <a:pt x="213610" y="21223"/>
                  </a:lnTo>
                  <a:cubicBezTo>
                    <a:pt x="213796" y="18318"/>
                    <a:pt x="211643" y="15795"/>
                    <a:pt x="208744" y="15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762374" y="3827081"/>
              <a:ext cx="38949" cy="87821"/>
            </a:xfrm>
            <a:custGeom>
              <a:avLst/>
              <a:gdLst/>
              <a:ahLst/>
              <a:cxnLst/>
              <a:rect l="l" t="t" r="r" b="b"/>
              <a:pathLst>
                <a:path w="48993" h="110467" extrusionOk="0">
                  <a:moveTo>
                    <a:pt x="2377" y="0"/>
                  </a:moveTo>
                  <a:lnTo>
                    <a:pt x="0" y="107992"/>
                  </a:lnTo>
                  <a:lnTo>
                    <a:pt x="46617" y="110468"/>
                  </a:lnTo>
                  <a:lnTo>
                    <a:pt x="48994" y="0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749931" y="3822801"/>
              <a:ext cx="47508" cy="96404"/>
            </a:xfrm>
            <a:custGeom>
              <a:avLst/>
              <a:gdLst/>
              <a:ahLst/>
              <a:cxnLst/>
              <a:rect l="l" t="t" r="r" b="b"/>
              <a:pathLst>
                <a:path w="59758" h="121263" extrusionOk="0">
                  <a:moveTo>
                    <a:pt x="60969" y="121984"/>
                  </a:moveTo>
                  <a:lnTo>
                    <a:pt x="60685" y="121984"/>
                  </a:lnTo>
                  <a:lnTo>
                    <a:pt x="14068" y="119508"/>
                  </a:lnTo>
                  <a:cubicBezTo>
                    <a:pt x="11163" y="119356"/>
                    <a:pt x="8904" y="116926"/>
                    <a:pt x="8964" y="114021"/>
                  </a:cubicBezTo>
                  <a:lnTo>
                    <a:pt x="11334" y="6029"/>
                  </a:lnTo>
                  <a:cubicBezTo>
                    <a:pt x="11387" y="3097"/>
                    <a:pt x="13777" y="740"/>
                    <a:pt x="16716" y="747"/>
                  </a:cubicBezTo>
                  <a:lnTo>
                    <a:pt x="63333" y="747"/>
                  </a:lnTo>
                  <a:cubicBezTo>
                    <a:pt x="66311" y="747"/>
                    <a:pt x="68721" y="3157"/>
                    <a:pt x="68721" y="6135"/>
                  </a:cubicBezTo>
                  <a:cubicBezTo>
                    <a:pt x="68721" y="6174"/>
                    <a:pt x="68721" y="6220"/>
                    <a:pt x="68721" y="6267"/>
                  </a:cubicBezTo>
                  <a:lnTo>
                    <a:pt x="66357" y="116728"/>
                  </a:lnTo>
                  <a:cubicBezTo>
                    <a:pt x="66291" y="119660"/>
                    <a:pt x="63901" y="122004"/>
                    <a:pt x="60969" y="122010"/>
                  </a:cubicBezTo>
                  <a:close/>
                  <a:moveTo>
                    <a:pt x="19859" y="109029"/>
                  </a:moveTo>
                  <a:lnTo>
                    <a:pt x="55713" y="110937"/>
                  </a:lnTo>
                  <a:lnTo>
                    <a:pt x="57852" y="11516"/>
                  </a:lnTo>
                  <a:lnTo>
                    <a:pt x="21998" y="11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261913" y="3755895"/>
              <a:ext cx="721135" cy="605017"/>
            </a:xfrm>
            <a:custGeom>
              <a:avLst/>
              <a:gdLst/>
              <a:ahLst/>
              <a:cxnLst/>
              <a:rect l="l" t="t" r="r" b="b"/>
              <a:pathLst>
                <a:path w="907088" h="761028" extrusionOk="0">
                  <a:moveTo>
                    <a:pt x="914199" y="38537"/>
                  </a:moveTo>
                  <a:cubicBezTo>
                    <a:pt x="909663" y="25463"/>
                    <a:pt x="897506" y="16556"/>
                    <a:pt x="883673" y="16173"/>
                  </a:cubicBezTo>
                  <a:lnTo>
                    <a:pt x="358908" y="768"/>
                  </a:lnTo>
                  <a:cubicBezTo>
                    <a:pt x="345484" y="286"/>
                    <a:pt x="333084" y="7926"/>
                    <a:pt x="327478" y="20135"/>
                  </a:cubicBezTo>
                  <a:cubicBezTo>
                    <a:pt x="327478" y="20148"/>
                    <a:pt x="327478" y="20155"/>
                    <a:pt x="327478" y="20168"/>
                  </a:cubicBezTo>
                  <a:lnTo>
                    <a:pt x="12001" y="710318"/>
                  </a:lnTo>
                  <a:cubicBezTo>
                    <a:pt x="4341" y="727017"/>
                    <a:pt x="11664" y="746773"/>
                    <a:pt x="28369" y="754432"/>
                  </a:cubicBezTo>
                  <a:cubicBezTo>
                    <a:pt x="32628" y="756387"/>
                    <a:pt x="37250" y="757424"/>
                    <a:pt x="41938" y="757463"/>
                  </a:cubicBezTo>
                  <a:lnTo>
                    <a:pt x="553121" y="761775"/>
                  </a:lnTo>
                  <a:lnTo>
                    <a:pt x="553511" y="761775"/>
                  </a:lnTo>
                  <a:cubicBezTo>
                    <a:pt x="566189" y="761735"/>
                    <a:pt x="577751" y="754512"/>
                    <a:pt x="583337" y="743128"/>
                  </a:cubicBezTo>
                  <a:lnTo>
                    <a:pt x="912700" y="63959"/>
                  </a:lnTo>
                  <a:cubicBezTo>
                    <a:pt x="916576" y="56022"/>
                    <a:pt x="917111" y="46870"/>
                    <a:pt x="914199" y="38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9373" y="3764280"/>
              <a:ext cx="337421" cy="445371"/>
            </a:xfrm>
            <a:custGeom>
              <a:avLst/>
              <a:gdLst/>
              <a:ahLst/>
              <a:cxnLst/>
              <a:rect l="l" t="t" r="r" b="b"/>
              <a:pathLst>
                <a:path w="424429" h="560215" extrusionOk="0">
                  <a:moveTo>
                    <a:pt x="14344" y="560962"/>
                  </a:moveTo>
                  <a:cubicBezTo>
                    <a:pt x="11373" y="560962"/>
                    <a:pt x="8963" y="558552"/>
                    <a:pt x="8963" y="555581"/>
                  </a:cubicBezTo>
                  <a:cubicBezTo>
                    <a:pt x="8963" y="554814"/>
                    <a:pt x="9128" y="554049"/>
                    <a:pt x="9445" y="553349"/>
                  </a:cubicBezTo>
                  <a:lnTo>
                    <a:pt x="34642" y="498115"/>
                  </a:lnTo>
                  <a:cubicBezTo>
                    <a:pt x="35876" y="495407"/>
                    <a:pt x="39066" y="494212"/>
                    <a:pt x="41773" y="495447"/>
                  </a:cubicBezTo>
                  <a:cubicBezTo>
                    <a:pt x="44480" y="496682"/>
                    <a:pt x="45675" y="499871"/>
                    <a:pt x="44441" y="502578"/>
                  </a:cubicBezTo>
                  <a:lnTo>
                    <a:pt x="19243" y="557806"/>
                  </a:lnTo>
                  <a:cubicBezTo>
                    <a:pt x="18372" y="559727"/>
                    <a:pt x="16457" y="560962"/>
                    <a:pt x="14344" y="560962"/>
                  </a:cubicBezTo>
                  <a:close/>
                  <a:moveTo>
                    <a:pt x="63384" y="460484"/>
                  </a:moveTo>
                  <a:lnTo>
                    <a:pt x="262900" y="24740"/>
                  </a:lnTo>
                  <a:cubicBezTo>
                    <a:pt x="266650" y="16487"/>
                    <a:pt x="274931" y="11052"/>
                    <a:pt x="283990" y="11534"/>
                  </a:cubicBezTo>
                  <a:lnTo>
                    <a:pt x="362050" y="13905"/>
                  </a:lnTo>
                  <a:lnTo>
                    <a:pt x="362222" y="13905"/>
                  </a:lnTo>
                  <a:cubicBezTo>
                    <a:pt x="365200" y="13859"/>
                    <a:pt x="367571" y="11409"/>
                    <a:pt x="367524" y="8431"/>
                  </a:cubicBezTo>
                  <a:cubicBezTo>
                    <a:pt x="367478" y="5585"/>
                    <a:pt x="365226" y="3267"/>
                    <a:pt x="362387" y="3135"/>
                  </a:cubicBezTo>
                  <a:lnTo>
                    <a:pt x="284294" y="772"/>
                  </a:lnTo>
                  <a:cubicBezTo>
                    <a:pt x="271028" y="243"/>
                    <a:pt x="258654" y="8088"/>
                    <a:pt x="253101" y="20277"/>
                  </a:cubicBezTo>
                  <a:lnTo>
                    <a:pt x="53586" y="456008"/>
                  </a:lnTo>
                  <a:cubicBezTo>
                    <a:pt x="52357" y="458708"/>
                    <a:pt x="53533" y="461897"/>
                    <a:pt x="56227" y="463145"/>
                  </a:cubicBezTo>
                  <a:cubicBezTo>
                    <a:pt x="56933" y="463462"/>
                    <a:pt x="57693" y="463627"/>
                    <a:pt x="58465" y="463627"/>
                  </a:cubicBezTo>
                  <a:cubicBezTo>
                    <a:pt x="60578" y="463634"/>
                    <a:pt x="62506" y="462406"/>
                    <a:pt x="63384" y="460484"/>
                  </a:cubicBezTo>
                  <a:close/>
                  <a:moveTo>
                    <a:pt x="433389" y="10597"/>
                  </a:moveTo>
                  <a:cubicBezTo>
                    <a:pt x="433488" y="7632"/>
                    <a:pt x="431164" y="5143"/>
                    <a:pt x="428199" y="5044"/>
                  </a:cubicBezTo>
                  <a:cubicBezTo>
                    <a:pt x="428193" y="5044"/>
                    <a:pt x="428186" y="5044"/>
                    <a:pt x="428179" y="5044"/>
                  </a:cubicBezTo>
                  <a:lnTo>
                    <a:pt x="386831" y="3723"/>
                  </a:lnTo>
                  <a:cubicBezTo>
                    <a:pt x="384124" y="3829"/>
                    <a:pt x="381377" y="5975"/>
                    <a:pt x="381285" y="8939"/>
                  </a:cubicBezTo>
                  <a:cubicBezTo>
                    <a:pt x="381186" y="11911"/>
                    <a:pt x="383517" y="14394"/>
                    <a:pt x="386488" y="14493"/>
                  </a:cubicBezTo>
                  <a:cubicBezTo>
                    <a:pt x="386488" y="14493"/>
                    <a:pt x="386495" y="14493"/>
                    <a:pt x="386495" y="14493"/>
                  </a:cubicBezTo>
                  <a:lnTo>
                    <a:pt x="427842" y="15813"/>
                  </a:lnTo>
                  <a:lnTo>
                    <a:pt x="428008" y="15813"/>
                  </a:lnTo>
                  <a:cubicBezTo>
                    <a:pt x="430920" y="15813"/>
                    <a:pt x="433297" y="13502"/>
                    <a:pt x="433389" y="10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85695" y="4088149"/>
              <a:ext cx="134088" cy="71894"/>
            </a:xfrm>
            <a:custGeom>
              <a:avLst/>
              <a:gdLst/>
              <a:ahLst/>
              <a:cxnLst/>
              <a:rect l="l" t="t" r="r" b="b"/>
              <a:pathLst>
                <a:path w="168664" h="90433" extrusionOk="0">
                  <a:moveTo>
                    <a:pt x="38704" y="91180"/>
                  </a:moveTo>
                  <a:cubicBezTo>
                    <a:pt x="26059" y="91180"/>
                    <a:pt x="11169" y="84650"/>
                    <a:pt x="9202" y="74098"/>
                  </a:cubicBezTo>
                  <a:cubicBezTo>
                    <a:pt x="7267" y="63784"/>
                    <a:pt x="17086" y="54369"/>
                    <a:pt x="38380" y="46115"/>
                  </a:cubicBezTo>
                  <a:cubicBezTo>
                    <a:pt x="84370" y="28287"/>
                    <a:pt x="145250" y="1987"/>
                    <a:pt x="145857" y="1723"/>
                  </a:cubicBezTo>
                  <a:cubicBezTo>
                    <a:pt x="146260" y="1558"/>
                    <a:pt x="146682" y="1433"/>
                    <a:pt x="147112" y="1360"/>
                  </a:cubicBezTo>
                  <a:cubicBezTo>
                    <a:pt x="161473" y="-1030"/>
                    <a:pt x="172375" y="3651"/>
                    <a:pt x="176244" y="13906"/>
                  </a:cubicBezTo>
                  <a:cubicBezTo>
                    <a:pt x="181031" y="26597"/>
                    <a:pt x="173101" y="42457"/>
                    <a:pt x="156977" y="52467"/>
                  </a:cubicBezTo>
                  <a:cubicBezTo>
                    <a:pt x="130644" y="68809"/>
                    <a:pt x="58936" y="91180"/>
                    <a:pt x="38704" y="91180"/>
                  </a:cubicBezTo>
                  <a:close/>
                  <a:moveTo>
                    <a:pt x="149509" y="11879"/>
                  </a:moveTo>
                  <a:cubicBezTo>
                    <a:pt x="142906" y="14711"/>
                    <a:pt x="85948" y="39202"/>
                    <a:pt x="42269" y="56118"/>
                  </a:cubicBezTo>
                  <a:cubicBezTo>
                    <a:pt x="23524" y="63382"/>
                    <a:pt x="19304" y="69582"/>
                    <a:pt x="19780" y="72084"/>
                  </a:cubicBezTo>
                  <a:cubicBezTo>
                    <a:pt x="20440" y="75743"/>
                    <a:pt x="29519" y="80391"/>
                    <a:pt x="38704" y="80391"/>
                  </a:cubicBezTo>
                  <a:cubicBezTo>
                    <a:pt x="55277" y="80391"/>
                    <a:pt x="125619" y="59222"/>
                    <a:pt x="151298" y="43302"/>
                  </a:cubicBezTo>
                  <a:cubicBezTo>
                    <a:pt x="164207" y="35293"/>
                    <a:pt x="168591" y="24153"/>
                    <a:pt x="166161" y="17689"/>
                  </a:cubicBezTo>
                  <a:cubicBezTo>
                    <a:pt x="164273" y="12684"/>
                    <a:pt x="158218" y="10512"/>
                    <a:pt x="149509" y="1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775087" y="4037071"/>
              <a:ext cx="178690" cy="94588"/>
            </a:xfrm>
            <a:custGeom>
              <a:avLst/>
              <a:gdLst/>
              <a:ahLst/>
              <a:cxnLst/>
              <a:rect l="l" t="t" r="r" b="b"/>
              <a:pathLst>
                <a:path w="224767" h="118978" extrusionOk="0">
                  <a:moveTo>
                    <a:pt x="47210" y="119725"/>
                  </a:moveTo>
                  <a:cubicBezTo>
                    <a:pt x="30913" y="119725"/>
                    <a:pt x="11765" y="111485"/>
                    <a:pt x="9256" y="98160"/>
                  </a:cubicBezTo>
                  <a:cubicBezTo>
                    <a:pt x="6813" y="85205"/>
                    <a:pt x="19655" y="73135"/>
                    <a:pt x="47414" y="62273"/>
                  </a:cubicBezTo>
                  <a:cubicBezTo>
                    <a:pt x="109377" y="38046"/>
                    <a:pt x="192079" y="2311"/>
                    <a:pt x="192911" y="1954"/>
                  </a:cubicBezTo>
                  <a:cubicBezTo>
                    <a:pt x="193307" y="1783"/>
                    <a:pt x="193723" y="1657"/>
                    <a:pt x="194152" y="1585"/>
                  </a:cubicBezTo>
                  <a:cubicBezTo>
                    <a:pt x="212911" y="-1598"/>
                    <a:pt x="226976" y="4404"/>
                    <a:pt x="231955" y="17524"/>
                  </a:cubicBezTo>
                  <a:cubicBezTo>
                    <a:pt x="238135" y="33820"/>
                    <a:pt x="227808" y="54349"/>
                    <a:pt x="206830" y="67449"/>
                  </a:cubicBezTo>
                  <a:cubicBezTo>
                    <a:pt x="169160" y="90982"/>
                    <a:pt x="72301" y="119725"/>
                    <a:pt x="47210" y="119725"/>
                  </a:cubicBezTo>
                  <a:close/>
                  <a:moveTo>
                    <a:pt x="196569" y="12097"/>
                  </a:moveTo>
                  <a:cubicBezTo>
                    <a:pt x="188850" y="15431"/>
                    <a:pt x="110638" y="49113"/>
                    <a:pt x="51303" y="72303"/>
                  </a:cubicBezTo>
                  <a:cubicBezTo>
                    <a:pt x="26595" y="81969"/>
                    <a:pt x="18837" y="90969"/>
                    <a:pt x="19821" y="96166"/>
                  </a:cubicBezTo>
                  <a:cubicBezTo>
                    <a:pt x="21042" y="102617"/>
                    <a:pt x="34598" y="108962"/>
                    <a:pt x="47190" y="108962"/>
                  </a:cubicBezTo>
                  <a:cubicBezTo>
                    <a:pt x="70650" y="108962"/>
                    <a:pt x="165436" y="80570"/>
                    <a:pt x="201112" y="58324"/>
                  </a:cubicBezTo>
                  <a:cubicBezTo>
                    <a:pt x="219567" y="46789"/>
                    <a:pt x="225543" y="30994"/>
                    <a:pt x="221872" y="21347"/>
                  </a:cubicBezTo>
                  <a:cubicBezTo>
                    <a:pt x="218861" y="13391"/>
                    <a:pt x="209669" y="10069"/>
                    <a:pt x="196569" y="12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59442" y="3989504"/>
              <a:ext cx="195238" cy="102816"/>
            </a:xfrm>
            <a:custGeom>
              <a:avLst/>
              <a:gdLst/>
              <a:ahLst/>
              <a:cxnLst/>
              <a:rect l="l" t="t" r="r" b="b"/>
              <a:pathLst>
                <a:path w="245582" h="129328" extrusionOk="0">
                  <a:moveTo>
                    <a:pt x="50217" y="130075"/>
                  </a:moveTo>
                  <a:cubicBezTo>
                    <a:pt x="32640" y="130075"/>
                    <a:pt x="11986" y="121234"/>
                    <a:pt x="9278" y="106965"/>
                  </a:cubicBezTo>
                  <a:cubicBezTo>
                    <a:pt x="6637" y="93052"/>
                    <a:pt x="20582" y="79985"/>
                    <a:pt x="50725" y="68133"/>
                  </a:cubicBezTo>
                  <a:cubicBezTo>
                    <a:pt x="118544" y="41450"/>
                    <a:pt x="209197" y="2367"/>
                    <a:pt x="210114" y="1977"/>
                  </a:cubicBezTo>
                  <a:cubicBezTo>
                    <a:pt x="210524" y="1799"/>
                    <a:pt x="210960" y="1674"/>
                    <a:pt x="211402" y="1608"/>
                  </a:cubicBezTo>
                  <a:cubicBezTo>
                    <a:pt x="231871" y="-1780"/>
                    <a:pt x="247382" y="4962"/>
                    <a:pt x="252724" y="19436"/>
                  </a:cubicBezTo>
                  <a:cubicBezTo>
                    <a:pt x="259221" y="37033"/>
                    <a:pt x="247936" y="58968"/>
                    <a:pt x="225288" y="72775"/>
                  </a:cubicBezTo>
                  <a:cubicBezTo>
                    <a:pt x="185644" y="96942"/>
                    <a:pt x="79574" y="130075"/>
                    <a:pt x="50217" y="130075"/>
                  </a:cubicBezTo>
                  <a:close/>
                  <a:moveTo>
                    <a:pt x="213759" y="12113"/>
                  </a:moveTo>
                  <a:cubicBezTo>
                    <a:pt x="205552" y="15646"/>
                    <a:pt x="119680" y="52550"/>
                    <a:pt x="54667" y="78143"/>
                  </a:cubicBezTo>
                  <a:cubicBezTo>
                    <a:pt x="20219" y="91699"/>
                    <a:pt x="19315" y="102092"/>
                    <a:pt x="19863" y="104958"/>
                  </a:cubicBezTo>
                  <a:cubicBezTo>
                    <a:pt x="21243" y="112221"/>
                    <a:pt x="36278" y="119326"/>
                    <a:pt x="50236" y="119326"/>
                  </a:cubicBezTo>
                  <a:cubicBezTo>
                    <a:pt x="75387" y="119326"/>
                    <a:pt x="179516" y="88100"/>
                    <a:pt x="219702" y="63590"/>
                  </a:cubicBezTo>
                  <a:cubicBezTo>
                    <a:pt x="239993" y="51216"/>
                    <a:pt x="246609" y="33876"/>
                    <a:pt x="242641" y="23160"/>
                  </a:cubicBezTo>
                  <a:cubicBezTo>
                    <a:pt x="239260" y="14015"/>
                    <a:pt x="228471" y="9908"/>
                    <a:pt x="213759" y="12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765144" y="3945942"/>
              <a:ext cx="194829" cy="102839"/>
            </a:xfrm>
            <a:custGeom>
              <a:avLst/>
              <a:gdLst/>
              <a:ahLst/>
              <a:cxnLst/>
              <a:rect l="l" t="t" r="r" b="b"/>
              <a:pathLst>
                <a:path w="245068" h="129357" extrusionOk="0">
                  <a:moveTo>
                    <a:pt x="50256" y="130104"/>
                  </a:moveTo>
                  <a:cubicBezTo>
                    <a:pt x="32653" y="130104"/>
                    <a:pt x="11992" y="121256"/>
                    <a:pt x="9278" y="106941"/>
                  </a:cubicBezTo>
                  <a:cubicBezTo>
                    <a:pt x="6637" y="93015"/>
                    <a:pt x="20615" y="79954"/>
                    <a:pt x="50771" y="68135"/>
                  </a:cubicBezTo>
                  <a:cubicBezTo>
                    <a:pt x="118590" y="41565"/>
                    <a:pt x="209137" y="2389"/>
                    <a:pt x="210055" y="1986"/>
                  </a:cubicBezTo>
                  <a:cubicBezTo>
                    <a:pt x="210457" y="1821"/>
                    <a:pt x="210873" y="1696"/>
                    <a:pt x="211303" y="1616"/>
                  </a:cubicBezTo>
                  <a:cubicBezTo>
                    <a:pt x="231521" y="-1744"/>
                    <a:pt x="246820" y="4753"/>
                    <a:pt x="252155" y="19022"/>
                  </a:cubicBezTo>
                  <a:cubicBezTo>
                    <a:pt x="258758" y="36751"/>
                    <a:pt x="247533" y="58904"/>
                    <a:pt x="224806" y="72889"/>
                  </a:cubicBezTo>
                  <a:cubicBezTo>
                    <a:pt x="185584" y="97030"/>
                    <a:pt x="79798" y="130104"/>
                    <a:pt x="50256" y="130104"/>
                  </a:cubicBezTo>
                  <a:close/>
                  <a:moveTo>
                    <a:pt x="213700" y="12135"/>
                  </a:moveTo>
                  <a:cubicBezTo>
                    <a:pt x="205551" y="15654"/>
                    <a:pt x="119733" y="52677"/>
                    <a:pt x="54700" y="78165"/>
                  </a:cubicBezTo>
                  <a:cubicBezTo>
                    <a:pt x="20232" y="91668"/>
                    <a:pt x="19321" y="102074"/>
                    <a:pt x="19869" y="104947"/>
                  </a:cubicBezTo>
                  <a:cubicBezTo>
                    <a:pt x="21236" y="112210"/>
                    <a:pt x="36291" y="119341"/>
                    <a:pt x="50243" y="119341"/>
                  </a:cubicBezTo>
                  <a:cubicBezTo>
                    <a:pt x="75539" y="119341"/>
                    <a:pt x="179410" y="88175"/>
                    <a:pt x="219154" y="63718"/>
                  </a:cubicBezTo>
                  <a:cubicBezTo>
                    <a:pt x="239544" y="51172"/>
                    <a:pt x="246114" y="33628"/>
                    <a:pt x="242059" y="22779"/>
                  </a:cubicBezTo>
                  <a:cubicBezTo>
                    <a:pt x="238672" y="13733"/>
                    <a:pt x="228325" y="9870"/>
                    <a:pt x="213700" y="1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007832" y="2874273"/>
              <a:ext cx="386810" cy="222785"/>
            </a:xfrm>
            <a:custGeom>
              <a:avLst/>
              <a:gdLst/>
              <a:ahLst/>
              <a:cxnLst/>
              <a:rect l="l" t="t" r="r" b="b"/>
              <a:pathLst>
                <a:path w="486553" h="280233" extrusionOk="0">
                  <a:moveTo>
                    <a:pt x="229146" y="103350"/>
                  </a:moveTo>
                  <a:cubicBezTo>
                    <a:pt x="229146" y="103350"/>
                    <a:pt x="390648" y="317181"/>
                    <a:pt x="495517" y="275622"/>
                  </a:cubicBezTo>
                  <a:cubicBezTo>
                    <a:pt x="432108" y="232115"/>
                    <a:pt x="374259" y="181028"/>
                    <a:pt x="323245" y="123483"/>
                  </a:cubicBezTo>
                  <a:cubicBezTo>
                    <a:pt x="244755" y="32718"/>
                    <a:pt x="239803" y="747"/>
                    <a:pt x="239803" y="747"/>
                  </a:cubicBezTo>
                  <a:cubicBezTo>
                    <a:pt x="239803" y="747"/>
                    <a:pt x="63120" y="113657"/>
                    <a:pt x="26296" y="157831"/>
                  </a:cubicBezTo>
                  <a:cubicBezTo>
                    <a:pt x="17923" y="168548"/>
                    <a:pt x="12007" y="180975"/>
                    <a:pt x="8963" y="19422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07438" y="3107600"/>
              <a:ext cx="457708" cy="349356"/>
            </a:xfrm>
            <a:custGeom>
              <a:avLst/>
              <a:gdLst/>
              <a:ahLst/>
              <a:cxnLst/>
              <a:rect l="l" t="t" r="r" b="b"/>
              <a:pathLst>
                <a:path w="575733" h="439442" extrusionOk="0">
                  <a:moveTo>
                    <a:pt x="582148" y="24781"/>
                  </a:moveTo>
                  <a:cubicBezTo>
                    <a:pt x="580345" y="44029"/>
                    <a:pt x="575670" y="62900"/>
                    <a:pt x="568282" y="80768"/>
                  </a:cubicBezTo>
                  <a:cubicBezTo>
                    <a:pt x="548255" y="124697"/>
                    <a:pt x="496467" y="116727"/>
                    <a:pt x="496467" y="116727"/>
                  </a:cubicBezTo>
                  <a:cubicBezTo>
                    <a:pt x="496467" y="116727"/>
                    <a:pt x="464166" y="284153"/>
                    <a:pt x="421101" y="335946"/>
                  </a:cubicBezTo>
                  <a:cubicBezTo>
                    <a:pt x="378036" y="387740"/>
                    <a:pt x="257657" y="431690"/>
                    <a:pt x="138038" y="371913"/>
                  </a:cubicBezTo>
                  <a:cubicBezTo>
                    <a:pt x="18418" y="312136"/>
                    <a:pt x="34371" y="164540"/>
                    <a:pt x="34371" y="164540"/>
                  </a:cubicBezTo>
                  <a:cubicBezTo>
                    <a:pt x="34371" y="164540"/>
                    <a:pt x="106185" y="164540"/>
                    <a:pt x="134076" y="96707"/>
                  </a:cubicBezTo>
                  <a:cubicBezTo>
                    <a:pt x="161967" y="28875"/>
                    <a:pt x="126106" y="-2998"/>
                    <a:pt x="54292" y="1096"/>
                  </a:cubicBezTo>
                  <a:cubicBezTo>
                    <a:pt x="37494" y="1743"/>
                    <a:pt x="21449" y="8260"/>
                    <a:pt x="8963" y="19512"/>
                  </a:cubicBezTo>
                  <a:cubicBezTo>
                    <a:pt x="9504" y="24134"/>
                    <a:pt x="9934" y="28234"/>
                    <a:pt x="10283" y="31463"/>
                  </a:cubicBezTo>
                  <a:cubicBezTo>
                    <a:pt x="12759" y="60965"/>
                    <a:pt x="15130" y="257562"/>
                    <a:pt x="32357" y="289111"/>
                  </a:cubicBezTo>
                  <a:cubicBezTo>
                    <a:pt x="49584" y="320660"/>
                    <a:pt x="102230" y="447583"/>
                    <a:pt x="273643" y="439851"/>
                  </a:cubicBezTo>
                  <a:cubicBezTo>
                    <a:pt x="397119" y="434139"/>
                    <a:pt x="459372" y="333583"/>
                    <a:pt x="483915" y="269732"/>
                  </a:cubicBezTo>
                  <a:cubicBezTo>
                    <a:pt x="499657" y="225412"/>
                    <a:pt x="509535" y="179231"/>
                    <a:pt x="513312" y="132350"/>
                  </a:cubicBezTo>
                  <a:cubicBezTo>
                    <a:pt x="513312" y="132350"/>
                    <a:pt x="584696" y="119963"/>
                    <a:pt x="584696" y="61038"/>
                  </a:cubicBezTo>
                  <a:cubicBezTo>
                    <a:pt x="584492" y="48915"/>
                    <a:pt x="583640" y="36812"/>
                    <a:pt x="582148" y="24781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2700000">
              <a:off x="7194302" y="3066939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196821" h="196821" extrusionOk="0">
                  <a:moveTo>
                    <a:pt x="205784" y="99157"/>
                  </a:moveTo>
                  <a:cubicBezTo>
                    <a:pt x="205784" y="153508"/>
                    <a:pt x="161724" y="197568"/>
                    <a:pt x="107373" y="197568"/>
                  </a:cubicBezTo>
                  <a:cubicBezTo>
                    <a:pt x="53023" y="197568"/>
                    <a:pt x="8963" y="153508"/>
                    <a:pt x="8963" y="99157"/>
                  </a:cubicBezTo>
                  <a:cubicBezTo>
                    <a:pt x="8963" y="44807"/>
                    <a:pt x="53023" y="746"/>
                    <a:pt x="107373" y="746"/>
                  </a:cubicBezTo>
                  <a:cubicBezTo>
                    <a:pt x="161724" y="746"/>
                    <a:pt x="205784" y="44807"/>
                    <a:pt x="205784" y="9915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6999126" y="2870331"/>
              <a:ext cx="470168" cy="591071"/>
            </a:xfrm>
            <a:custGeom>
              <a:avLst/>
              <a:gdLst/>
              <a:ahLst/>
              <a:cxnLst/>
              <a:rect l="l" t="t" r="r" b="b"/>
              <a:pathLst>
                <a:path w="591406" h="743485" extrusionOk="0">
                  <a:moveTo>
                    <a:pt x="268900" y="744232"/>
                  </a:moveTo>
                  <a:cubicBezTo>
                    <a:pt x="117394" y="744232"/>
                    <a:pt x="62854" y="638551"/>
                    <a:pt x="41902" y="597963"/>
                  </a:cubicBezTo>
                  <a:cubicBezTo>
                    <a:pt x="40397" y="595031"/>
                    <a:pt x="39070" y="592463"/>
                    <a:pt x="37941" y="590337"/>
                  </a:cubicBezTo>
                  <a:cubicBezTo>
                    <a:pt x="25118" y="566850"/>
                    <a:pt x="20436" y="465639"/>
                    <a:pt x="17069" y="372617"/>
                  </a:cubicBezTo>
                  <a:cubicBezTo>
                    <a:pt x="16349" y="352808"/>
                    <a:pt x="15748" y="337152"/>
                    <a:pt x="15233" y="330569"/>
                  </a:cubicBezTo>
                  <a:cubicBezTo>
                    <a:pt x="14903" y="326759"/>
                    <a:pt x="14335" y="321879"/>
                    <a:pt x="13662" y="316161"/>
                  </a:cubicBezTo>
                  <a:cubicBezTo>
                    <a:pt x="8921" y="275533"/>
                    <a:pt x="93" y="199916"/>
                    <a:pt x="33576" y="159783"/>
                  </a:cubicBezTo>
                  <a:cubicBezTo>
                    <a:pt x="70507" y="115503"/>
                    <a:pt x="241075" y="6224"/>
                    <a:pt x="248318" y="1602"/>
                  </a:cubicBezTo>
                  <a:cubicBezTo>
                    <a:pt x="250814" y="-3"/>
                    <a:pt x="254142" y="717"/>
                    <a:pt x="255747" y="3206"/>
                  </a:cubicBezTo>
                  <a:cubicBezTo>
                    <a:pt x="256143" y="3827"/>
                    <a:pt x="256414" y="4520"/>
                    <a:pt x="256533" y="5246"/>
                  </a:cubicBezTo>
                  <a:cubicBezTo>
                    <a:pt x="256664" y="5907"/>
                    <a:pt x="263545" y="38433"/>
                    <a:pt x="338323" y="125599"/>
                  </a:cubicBezTo>
                  <a:cubicBezTo>
                    <a:pt x="387786" y="181355"/>
                    <a:pt x="443701" y="231029"/>
                    <a:pt x="504890" y="273578"/>
                  </a:cubicBezTo>
                  <a:cubicBezTo>
                    <a:pt x="511936" y="262518"/>
                    <a:pt x="529222" y="237711"/>
                    <a:pt x="544508" y="234304"/>
                  </a:cubicBezTo>
                  <a:cubicBezTo>
                    <a:pt x="552815" y="232448"/>
                    <a:pt x="560890" y="234443"/>
                    <a:pt x="567883" y="240035"/>
                  </a:cubicBezTo>
                  <a:cubicBezTo>
                    <a:pt x="590333" y="258035"/>
                    <a:pt x="600370" y="313110"/>
                    <a:pt x="600370" y="359721"/>
                  </a:cubicBezTo>
                  <a:cubicBezTo>
                    <a:pt x="600370" y="413865"/>
                    <a:pt x="544449" y="431489"/>
                    <a:pt x="528641" y="435398"/>
                  </a:cubicBezTo>
                  <a:cubicBezTo>
                    <a:pt x="524594" y="481387"/>
                    <a:pt x="514735" y="526677"/>
                    <a:pt x="499297" y="570184"/>
                  </a:cubicBezTo>
                  <a:cubicBezTo>
                    <a:pt x="479984" y="620400"/>
                    <a:pt x="420471" y="737577"/>
                    <a:pt x="284192" y="743843"/>
                  </a:cubicBezTo>
                  <a:cubicBezTo>
                    <a:pt x="278969" y="744113"/>
                    <a:pt x="273885" y="744232"/>
                    <a:pt x="268900" y="744232"/>
                  </a:cubicBezTo>
                  <a:close/>
                  <a:moveTo>
                    <a:pt x="248186" y="14477"/>
                  </a:moveTo>
                  <a:cubicBezTo>
                    <a:pt x="217192" y="34517"/>
                    <a:pt x="73927" y="128181"/>
                    <a:pt x="41817" y="166676"/>
                  </a:cubicBezTo>
                  <a:cubicBezTo>
                    <a:pt x="11291" y="203270"/>
                    <a:pt x="20106" y="278676"/>
                    <a:pt x="24332" y="314913"/>
                  </a:cubicBezTo>
                  <a:cubicBezTo>
                    <a:pt x="24992" y="320770"/>
                    <a:pt x="25607" y="325775"/>
                    <a:pt x="25930" y="329664"/>
                  </a:cubicBezTo>
                  <a:cubicBezTo>
                    <a:pt x="26511" y="336498"/>
                    <a:pt x="27053" y="351454"/>
                    <a:pt x="27799" y="372227"/>
                  </a:cubicBezTo>
                  <a:cubicBezTo>
                    <a:pt x="30030" y="433806"/>
                    <a:pt x="34679" y="561950"/>
                    <a:pt x="47357" y="585186"/>
                  </a:cubicBezTo>
                  <a:cubicBezTo>
                    <a:pt x="48558" y="587372"/>
                    <a:pt x="49912" y="590000"/>
                    <a:pt x="51470" y="593017"/>
                  </a:cubicBezTo>
                  <a:cubicBezTo>
                    <a:pt x="72243" y="633296"/>
                    <a:pt x="127213" y="740105"/>
                    <a:pt x="283684" y="733126"/>
                  </a:cubicBezTo>
                  <a:cubicBezTo>
                    <a:pt x="413624" y="727111"/>
                    <a:pt x="470687" y="614563"/>
                    <a:pt x="489182" y="566447"/>
                  </a:cubicBezTo>
                  <a:cubicBezTo>
                    <a:pt x="504725" y="522610"/>
                    <a:pt x="514491" y="476930"/>
                    <a:pt x="518235" y="430571"/>
                  </a:cubicBezTo>
                  <a:cubicBezTo>
                    <a:pt x="518426" y="428121"/>
                    <a:pt x="520256" y="426120"/>
                    <a:pt x="522672" y="425705"/>
                  </a:cubicBezTo>
                  <a:cubicBezTo>
                    <a:pt x="525406" y="425216"/>
                    <a:pt x="589600" y="413324"/>
                    <a:pt x="589600" y="359721"/>
                  </a:cubicBezTo>
                  <a:cubicBezTo>
                    <a:pt x="589600" y="307637"/>
                    <a:pt x="577899" y="261878"/>
                    <a:pt x="561148" y="248441"/>
                  </a:cubicBezTo>
                  <a:cubicBezTo>
                    <a:pt x="556664" y="244862"/>
                    <a:pt x="551989" y="243667"/>
                    <a:pt x="546839" y="244822"/>
                  </a:cubicBezTo>
                  <a:cubicBezTo>
                    <a:pt x="536208" y="247186"/>
                    <a:pt x="519291" y="270085"/>
                    <a:pt x="511117" y="283965"/>
                  </a:cubicBezTo>
                  <a:cubicBezTo>
                    <a:pt x="509611" y="286527"/>
                    <a:pt x="506310" y="287379"/>
                    <a:pt x="503748" y="285873"/>
                  </a:cubicBezTo>
                  <a:cubicBezTo>
                    <a:pt x="503642" y="285807"/>
                    <a:pt x="503537" y="285741"/>
                    <a:pt x="503431" y="285668"/>
                  </a:cubicBezTo>
                  <a:cubicBezTo>
                    <a:pt x="439673" y="241904"/>
                    <a:pt x="381487" y="190526"/>
                    <a:pt x="330175" y="132671"/>
                  </a:cubicBezTo>
                  <a:cubicBezTo>
                    <a:pt x="271673" y="64488"/>
                    <a:pt x="253640" y="28740"/>
                    <a:pt x="248186" y="1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6975240" y="3040386"/>
              <a:ext cx="378426" cy="159895"/>
            </a:xfrm>
            <a:custGeom>
              <a:avLst/>
              <a:gdLst/>
              <a:ahLst/>
              <a:cxnLst/>
              <a:rect l="l" t="t" r="r" b="b"/>
              <a:pathLst>
                <a:path w="476008" h="201126" extrusionOk="0">
                  <a:moveTo>
                    <a:pt x="109526" y="747"/>
                  </a:moveTo>
                  <a:cubicBezTo>
                    <a:pt x="165064" y="747"/>
                    <a:pt x="210090" y="45772"/>
                    <a:pt x="210090" y="101310"/>
                  </a:cubicBezTo>
                  <a:cubicBezTo>
                    <a:pt x="210090" y="156848"/>
                    <a:pt x="165064" y="201873"/>
                    <a:pt x="109526" y="201873"/>
                  </a:cubicBezTo>
                  <a:cubicBezTo>
                    <a:pt x="53988" y="201873"/>
                    <a:pt x="8963" y="156848"/>
                    <a:pt x="8963" y="101310"/>
                  </a:cubicBezTo>
                  <a:cubicBezTo>
                    <a:pt x="8963" y="45772"/>
                    <a:pt x="53988" y="747"/>
                    <a:pt x="109526" y="747"/>
                  </a:cubicBezTo>
                  <a:close/>
                  <a:moveTo>
                    <a:pt x="384408" y="747"/>
                  </a:moveTo>
                  <a:cubicBezTo>
                    <a:pt x="439946" y="747"/>
                    <a:pt x="484971" y="45772"/>
                    <a:pt x="484971" y="101310"/>
                  </a:cubicBezTo>
                  <a:cubicBezTo>
                    <a:pt x="484971" y="156848"/>
                    <a:pt x="439946" y="201873"/>
                    <a:pt x="384408" y="201873"/>
                  </a:cubicBezTo>
                  <a:cubicBezTo>
                    <a:pt x="328871" y="201873"/>
                    <a:pt x="283845" y="156848"/>
                    <a:pt x="283845" y="101310"/>
                  </a:cubicBezTo>
                  <a:cubicBezTo>
                    <a:pt x="283845" y="45772"/>
                    <a:pt x="328871" y="747"/>
                    <a:pt x="384408" y="7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989010" y="3095215"/>
              <a:ext cx="364642" cy="105113"/>
            </a:xfrm>
            <a:custGeom>
              <a:avLst/>
              <a:gdLst/>
              <a:ahLst/>
              <a:cxnLst/>
              <a:rect l="l" t="t" r="r" b="b"/>
              <a:pathLst>
                <a:path w="458669" h="132217" extrusionOk="0">
                  <a:moveTo>
                    <a:pt x="8963" y="88929"/>
                  </a:moveTo>
                  <a:cubicBezTo>
                    <a:pt x="40380" y="134807"/>
                    <a:pt x="103036" y="146527"/>
                    <a:pt x="148913" y="115110"/>
                  </a:cubicBezTo>
                  <a:cubicBezTo>
                    <a:pt x="185401" y="90124"/>
                    <a:pt x="201307" y="44254"/>
                    <a:pt x="188128" y="2041"/>
                  </a:cubicBezTo>
                  <a:cubicBezTo>
                    <a:pt x="179729" y="20450"/>
                    <a:pt x="169719" y="34342"/>
                    <a:pt x="158844" y="35201"/>
                  </a:cubicBezTo>
                  <a:cubicBezTo>
                    <a:pt x="124819" y="38106"/>
                    <a:pt x="118466" y="30790"/>
                    <a:pt x="92193" y="32296"/>
                  </a:cubicBezTo>
                  <a:cubicBezTo>
                    <a:pt x="75184" y="33372"/>
                    <a:pt x="35210" y="65885"/>
                    <a:pt x="8963" y="88929"/>
                  </a:cubicBezTo>
                  <a:close/>
                  <a:moveTo>
                    <a:pt x="367075" y="132965"/>
                  </a:moveTo>
                  <a:cubicBezTo>
                    <a:pt x="422626" y="132905"/>
                    <a:pt x="467632" y="87846"/>
                    <a:pt x="467632" y="32296"/>
                  </a:cubicBezTo>
                  <a:cubicBezTo>
                    <a:pt x="467632" y="21566"/>
                    <a:pt x="465889" y="10915"/>
                    <a:pt x="462468" y="747"/>
                  </a:cubicBezTo>
                  <a:cubicBezTo>
                    <a:pt x="427585" y="63085"/>
                    <a:pt x="385055" y="30572"/>
                    <a:pt x="342413" y="26267"/>
                  </a:cubicBezTo>
                  <a:cubicBezTo>
                    <a:pt x="316794" y="23679"/>
                    <a:pt x="292673" y="51893"/>
                    <a:pt x="276740" y="76549"/>
                  </a:cubicBezTo>
                  <a:cubicBezTo>
                    <a:pt x="293604" y="111062"/>
                    <a:pt x="328659" y="132958"/>
                    <a:pt x="367075" y="132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970965" y="3036121"/>
              <a:ext cx="386983" cy="168452"/>
            </a:xfrm>
            <a:custGeom>
              <a:avLst/>
              <a:gdLst/>
              <a:ahLst/>
              <a:cxnLst/>
              <a:rect l="l" t="t" r="r" b="b"/>
              <a:pathLst>
                <a:path w="486771" h="211889" extrusionOk="0">
                  <a:moveTo>
                    <a:pt x="389790" y="747"/>
                  </a:moveTo>
                  <a:cubicBezTo>
                    <a:pt x="347854" y="747"/>
                    <a:pt x="311643" y="25296"/>
                    <a:pt x="294482" y="60721"/>
                  </a:cubicBezTo>
                  <a:cubicBezTo>
                    <a:pt x="255393" y="26148"/>
                    <a:pt x="212354" y="63079"/>
                    <a:pt x="211905" y="63455"/>
                  </a:cubicBezTo>
                  <a:cubicBezTo>
                    <a:pt x="211806" y="63541"/>
                    <a:pt x="211767" y="63666"/>
                    <a:pt x="211674" y="63759"/>
                  </a:cubicBezTo>
                  <a:cubicBezTo>
                    <a:pt x="195167" y="26690"/>
                    <a:pt x="158038" y="747"/>
                    <a:pt x="114907" y="747"/>
                  </a:cubicBezTo>
                  <a:cubicBezTo>
                    <a:pt x="56491" y="747"/>
                    <a:pt x="8963" y="48288"/>
                    <a:pt x="8963" y="106691"/>
                  </a:cubicBezTo>
                  <a:cubicBezTo>
                    <a:pt x="8963" y="165095"/>
                    <a:pt x="56504" y="212636"/>
                    <a:pt x="114907" y="212636"/>
                  </a:cubicBezTo>
                  <a:cubicBezTo>
                    <a:pt x="173311" y="212636"/>
                    <a:pt x="220852" y="165095"/>
                    <a:pt x="220852" y="106691"/>
                  </a:cubicBezTo>
                  <a:cubicBezTo>
                    <a:pt x="220833" y="95176"/>
                    <a:pt x="218931" y="83746"/>
                    <a:pt x="215213" y="72851"/>
                  </a:cubicBezTo>
                  <a:cubicBezTo>
                    <a:pt x="216606" y="72924"/>
                    <a:pt x="217973" y="72448"/>
                    <a:pt x="219023" y="71530"/>
                  </a:cubicBezTo>
                  <a:cubicBezTo>
                    <a:pt x="220575" y="70164"/>
                    <a:pt x="257380" y="38687"/>
                    <a:pt x="290104" y="71148"/>
                  </a:cubicBezTo>
                  <a:cubicBezTo>
                    <a:pt x="285984" y="82544"/>
                    <a:pt x="283871" y="94562"/>
                    <a:pt x="283845" y="106678"/>
                  </a:cubicBezTo>
                  <a:cubicBezTo>
                    <a:pt x="283845" y="165101"/>
                    <a:pt x="331386" y="212623"/>
                    <a:pt x="389790" y="212623"/>
                  </a:cubicBezTo>
                  <a:cubicBezTo>
                    <a:pt x="448193" y="212623"/>
                    <a:pt x="495734" y="165082"/>
                    <a:pt x="495734" y="106678"/>
                  </a:cubicBezTo>
                  <a:cubicBezTo>
                    <a:pt x="495734" y="48275"/>
                    <a:pt x="448206" y="747"/>
                    <a:pt x="389790" y="747"/>
                  </a:cubicBezTo>
                  <a:close/>
                  <a:moveTo>
                    <a:pt x="114907" y="201873"/>
                  </a:moveTo>
                  <a:cubicBezTo>
                    <a:pt x="62427" y="201873"/>
                    <a:pt x="19725" y="159172"/>
                    <a:pt x="19725" y="106691"/>
                  </a:cubicBezTo>
                  <a:cubicBezTo>
                    <a:pt x="19725" y="54211"/>
                    <a:pt x="62427" y="11516"/>
                    <a:pt x="114907" y="11516"/>
                  </a:cubicBezTo>
                  <a:cubicBezTo>
                    <a:pt x="167388" y="11516"/>
                    <a:pt x="210083" y="54217"/>
                    <a:pt x="210083" y="106691"/>
                  </a:cubicBezTo>
                  <a:cubicBezTo>
                    <a:pt x="210083" y="159165"/>
                    <a:pt x="167381" y="201860"/>
                    <a:pt x="114907" y="201860"/>
                  </a:cubicBezTo>
                  <a:close/>
                  <a:moveTo>
                    <a:pt x="389790" y="201873"/>
                  </a:moveTo>
                  <a:cubicBezTo>
                    <a:pt x="337309" y="201873"/>
                    <a:pt x="294608" y="159172"/>
                    <a:pt x="294608" y="106691"/>
                  </a:cubicBezTo>
                  <a:cubicBezTo>
                    <a:pt x="294608" y="54211"/>
                    <a:pt x="337309" y="11516"/>
                    <a:pt x="389790" y="11516"/>
                  </a:cubicBezTo>
                  <a:cubicBezTo>
                    <a:pt x="442270" y="11516"/>
                    <a:pt x="484965" y="54217"/>
                    <a:pt x="484965" y="106691"/>
                  </a:cubicBezTo>
                  <a:cubicBezTo>
                    <a:pt x="484965" y="159165"/>
                    <a:pt x="442263" y="201860"/>
                    <a:pt x="389790" y="201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021597" y="2976185"/>
              <a:ext cx="279728" cy="333872"/>
            </a:xfrm>
            <a:custGeom>
              <a:avLst/>
              <a:gdLst/>
              <a:ahLst/>
              <a:cxnLst/>
              <a:rect l="l" t="t" r="r" b="b"/>
              <a:pathLst>
                <a:path w="351859" h="419965" extrusionOk="0">
                  <a:moveTo>
                    <a:pt x="14351" y="59912"/>
                  </a:moveTo>
                  <a:cubicBezTo>
                    <a:pt x="13229" y="59906"/>
                    <a:pt x="12139" y="59562"/>
                    <a:pt x="11221" y="58915"/>
                  </a:cubicBezTo>
                  <a:cubicBezTo>
                    <a:pt x="8798" y="57185"/>
                    <a:pt x="8237" y="53818"/>
                    <a:pt x="9967" y="51395"/>
                  </a:cubicBezTo>
                  <a:cubicBezTo>
                    <a:pt x="11565" y="49163"/>
                    <a:pt x="49512" y="-2902"/>
                    <a:pt x="111171" y="9967"/>
                  </a:cubicBezTo>
                  <a:cubicBezTo>
                    <a:pt x="114089" y="10575"/>
                    <a:pt x="115958" y="13434"/>
                    <a:pt x="115350" y="16353"/>
                  </a:cubicBezTo>
                  <a:cubicBezTo>
                    <a:pt x="114743" y="19271"/>
                    <a:pt x="111884" y="21140"/>
                    <a:pt x="108965" y="20532"/>
                  </a:cubicBezTo>
                  <a:cubicBezTo>
                    <a:pt x="54253" y="9182"/>
                    <a:pt x="19086" y="57192"/>
                    <a:pt x="18735" y="57687"/>
                  </a:cubicBezTo>
                  <a:cubicBezTo>
                    <a:pt x="17712" y="59087"/>
                    <a:pt x="16088" y="59912"/>
                    <a:pt x="14351" y="59912"/>
                  </a:cubicBezTo>
                  <a:close/>
                  <a:moveTo>
                    <a:pt x="358934" y="56155"/>
                  </a:moveTo>
                  <a:cubicBezTo>
                    <a:pt x="361193" y="54227"/>
                    <a:pt x="361463" y="50833"/>
                    <a:pt x="359542" y="48568"/>
                  </a:cubicBezTo>
                  <a:cubicBezTo>
                    <a:pt x="301244" y="-19871"/>
                    <a:pt x="238707" y="5174"/>
                    <a:pt x="238047" y="5411"/>
                  </a:cubicBezTo>
                  <a:cubicBezTo>
                    <a:pt x="235313" y="6593"/>
                    <a:pt x="234059" y="9763"/>
                    <a:pt x="235234" y="12496"/>
                  </a:cubicBezTo>
                  <a:cubicBezTo>
                    <a:pt x="236389" y="15171"/>
                    <a:pt x="239473" y="16445"/>
                    <a:pt x="242180" y="15362"/>
                  </a:cubicBezTo>
                  <a:cubicBezTo>
                    <a:pt x="244419" y="14438"/>
                    <a:pt x="298306" y="-6679"/>
                    <a:pt x="351328" y="55548"/>
                  </a:cubicBezTo>
                  <a:cubicBezTo>
                    <a:pt x="352351" y="56750"/>
                    <a:pt x="353850" y="57443"/>
                    <a:pt x="355428" y="57443"/>
                  </a:cubicBezTo>
                  <a:cubicBezTo>
                    <a:pt x="356716" y="57449"/>
                    <a:pt x="357957" y="56994"/>
                    <a:pt x="358934" y="56155"/>
                  </a:cubicBezTo>
                  <a:close/>
                  <a:moveTo>
                    <a:pt x="183889" y="358011"/>
                  </a:moveTo>
                  <a:cubicBezTo>
                    <a:pt x="184582" y="355125"/>
                    <a:pt x="182813" y="352226"/>
                    <a:pt x="179927" y="351520"/>
                  </a:cubicBezTo>
                  <a:cubicBezTo>
                    <a:pt x="168966" y="348879"/>
                    <a:pt x="138500" y="338915"/>
                    <a:pt x="129408" y="324395"/>
                  </a:cubicBezTo>
                  <a:cubicBezTo>
                    <a:pt x="124423" y="316471"/>
                    <a:pt x="129342" y="309868"/>
                    <a:pt x="142614" y="295731"/>
                  </a:cubicBezTo>
                  <a:cubicBezTo>
                    <a:pt x="149877" y="288006"/>
                    <a:pt x="158105" y="279224"/>
                    <a:pt x="163915" y="268434"/>
                  </a:cubicBezTo>
                  <a:cubicBezTo>
                    <a:pt x="179208" y="240042"/>
                    <a:pt x="172143" y="181552"/>
                    <a:pt x="171839" y="179083"/>
                  </a:cubicBezTo>
                  <a:cubicBezTo>
                    <a:pt x="171476" y="176131"/>
                    <a:pt x="168788" y="174038"/>
                    <a:pt x="165837" y="174401"/>
                  </a:cubicBezTo>
                  <a:cubicBezTo>
                    <a:pt x="162885" y="174765"/>
                    <a:pt x="160792" y="177452"/>
                    <a:pt x="161155" y="180404"/>
                  </a:cubicBezTo>
                  <a:cubicBezTo>
                    <a:pt x="161228" y="180978"/>
                    <a:pt x="168095" y="237929"/>
                    <a:pt x="154433" y="263330"/>
                  </a:cubicBezTo>
                  <a:cubicBezTo>
                    <a:pt x="149290" y="272885"/>
                    <a:pt x="141577" y="281099"/>
                    <a:pt x="134770" y="288356"/>
                  </a:cubicBezTo>
                  <a:cubicBezTo>
                    <a:pt x="122772" y="301119"/>
                    <a:pt x="110378" y="314325"/>
                    <a:pt x="120243" y="330106"/>
                  </a:cubicBezTo>
                  <a:cubicBezTo>
                    <a:pt x="133542" y="351328"/>
                    <a:pt x="175609" y="361570"/>
                    <a:pt x="177385" y="361986"/>
                  </a:cubicBezTo>
                  <a:cubicBezTo>
                    <a:pt x="177795" y="362085"/>
                    <a:pt x="178217" y="362137"/>
                    <a:pt x="178640" y="362137"/>
                  </a:cubicBezTo>
                  <a:cubicBezTo>
                    <a:pt x="181136" y="362144"/>
                    <a:pt x="183308" y="360434"/>
                    <a:pt x="183889" y="358011"/>
                  </a:cubicBezTo>
                  <a:close/>
                  <a:moveTo>
                    <a:pt x="275922" y="387064"/>
                  </a:moveTo>
                  <a:cubicBezTo>
                    <a:pt x="277896" y="384838"/>
                    <a:pt x="277698" y="381431"/>
                    <a:pt x="275473" y="379457"/>
                  </a:cubicBezTo>
                  <a:cubicBezTo>
                    <a:pt x="273340" y="377562"/>
                    <a:pt x="270091" y="377661"/>
                    <a:pt x="268077" y="379681"/>
                  </a:cubicBezTo>
                  <a:cubicBezTo>
                    <a:pt x="229120" y="421069"/>
                    <a:pt x="170809" y="407771"/>
                    <a:pt x="170221" y="407645"/>
                  </a:cubicBezTo>
                  <a:cubicBezTo>
                    <a:pt x="167309" y="407044"/>
                    <a:pt x="164457" y="408919"/>
                    <a:pt x="163856" y="411838"/>
                  </a:cubicBezTo>
                  <a:cubicBezTo>
                    <a:pt x="163288" y="414618"/>
                    <a:pt x="164972" y="417365"/>
                    <a:pt x="167705" y="418118"/>
                  </a:cubicBezTo>
                  <a:cubicBezTo>
                    <a:pt x="168735" y="418355"/>
                    <a:pt x="178930" y="420712"/>
                    <a:pt x="193530" y="420712"/>
                  </a:cubicBezTo>
                  <a:cubicBezTo>
                    <a:pt x="216224" y="420686"/>
                    <a:pt x="249582" y="415021"/>
                    <a:pt x="275922" y="387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727693" y="4570402"/>
              <a:ext cx="660380" cy="8568"/>
            </a:xfrm>
            <a:custGeom>
              <a:avLst/>
              <a:gdLst/>
              <a:ahLst/>
              <a:cxnLst/>
              <a:rect l="l" t="t" r="r" b="b"/>
              <a:pathLst>
                <a:path w="830667" h="10777" extrusionOk="0">
                  <a:moveTo>
                    <a:pt x="834054" y="11519"/>
                  </a:moveTo>
                  <a:lnTo>
                    <a:pt x="14162" y="11519"/>
                  </a:lnTo>
                  <a:cubicBezTo>
                    <a:pt x="11188" y="11414"/>
                    <a:pt x="8862" y="8918"/>
                    <a:pt x="8966" y="5947"/>
                  </a:cubicBezTo>
                  <a:cubicBezTo>
                    <a:pt x="9065" y="3120"/>
                    <a:pt x="11335" y="849"/>
                    <a:pt x="14162" y="750"/>
                  </a:cubicBezTo>
                  <a:lnTo>
                    <a:pt x="834054" y="750"/>
                  </a:lnTo>
                  <a:cubicBezTo>
                    <a:pt x="837026" y="644"/>
                    <a:pt x="839522" y="2975"/>
                    <a:pt x="839627" y="5947"/>
                  </a:cubicBezTo>
                  <a:cubicBezTo>
                    <a:pt x="839733" y="8918"/>
                    <a:pt x="837409" y="11414"/>
                    <a:pt x="834431" y="11519"/>
                  </a:cubicBezTo>
                  <a:cubicBezTo>
                    <a:pt x="834305" y="11526"/>
                    <a:pt x="834180" y="11526"/>
                    <a:pt x="834054" y="11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455385" y="4570405"/>
              <a:ext cx="2246598" cy="8561"/>
            </a:xfrm>
            <a:custGeom>
              <a:avLst/>
              <a:gdLst/>
              <a:ahLst/>
              <a:cxnLst/>
              <a:rect l="l" t="t" r="r" b="b"/>
              <a:pathLst>
                <a:path w="2825910" h="10769" extrusionOk="0">
                  <a:moveTo>
                    <a:pt x="2829674" y="11516"/>
                  </a:moveTo>
                  <a:lnTo>
                    <a:pt x="14163" y="11516"/>
                  </a:lnTo>
                  <a:cubicBezTo>
                    <a:pt x="11191" y="11410"/>
                    <a:pt x="8861" y="8914"/>
                    <a:pt x="8966" y="5943"/>
                  </a:cubicBezTo>
                  <a:cubicBezTo>
                    <a:pt x="9065" y="3117"/>
                    <a:pt x="11337" y="846"/>
                    <a:pt x="14163" y="747"/>
                  </a:cubicBezTo>
                  <a:lnTo>
                    <a:pt x="2829674" y="747"/>
                  </a:lnTo>
                  <a:cubicBezTo>
                    <a:pt x="2832645" y="852"/>
                    <a:pt x="2834976" y="3348"/>
                    <a:pt x="2834870" y="6319"/>
                  </a:cubicBezTo>
                  <a:cubicBezTo>
                    <a:pt x="2834771" y="9145"/>
                    <a:pt x="2832499" y="11417"/>
                    <a:pt x="2829674" y="11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755462" y="4570401"/>
              <a:ext cx="87995" cy="8569"/>
            </a:xfrm>
            <a:custGeom>
              <a:avLst/>
              <a:gdLst/>
              <a:ahLst/>
              <a:cxnLst/>
              <a:rect l="l" t="t" r="r" b="b"/>
              <a:pathLst>
                <a:path w="110686" h="10778" extrusionOk="0">
                  <a:moveTo>
                    <a:pt x="114449" y="11521"/>
                  </a:moveTo>
                  <a:lnTo>
                    <a:pt x="14539" y="11521"/>
                  </a:lnTo>
                  <a:cubicBezTo>
                    <a:pt x="11568" y="11627"/>
                    <a:pt x="9072" y="9296"/>
                    <a:pt x="8966" y="6324"/>
                  </a:cubicBezTo>
                  <a:cubicBezTo>
                    <a:pt x="8860" y="3353"/>
                    <a:pt x="11191" y="857"/>
                    <a:pt x="14163" y="752"/>
                  </a:cubicBezTo>
                  <a:cubicBezTo>
                    <a:pt x="14288" y="745"/>
                    <a:pt x="14414" y="745"/>
                    <a:pt x="14539" y="752"/>
                  </a:cubicBezTo>
                  <a:lnTo>
                    <a:pt x="114449" y="752"/>
                  </a:lnTo>
                  <a:cubicBezTo>
                    <a:pt x="117420" y="857"/>
                    <a:pt x="119751" y="3353"/>
                    <a:pt x="119645" y="6324"/>
                  </a:cubicBezTo>
                  <a:cubicBezTo>
                    <a:pt x="119546" y="9150"/>
                    <a:pt x="117275" y="11422"/>
                    <a:pt x="114449" y="11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122563" y="2832784"/>
              <a:ext cx="1555036" cy="968524"/>
            </a:xfrm>
            <a:custGeom>
              <a:avLst/>
              <a:gdLst/>
              <a:ahLst/>
              <a:cxnLst/>
              <a:rect l="l" t="t" r="r" b="b"/>
              <a:pathLst>
                <a:path w="1956020" h="1218269" extrusionOk="0">
                  <a:moveTo>
                    <a:pt x="0" y="0"/>
                  </a:moveTo>
                  <a:lnTo>
                    <a:pt x="1956021" y="0"/>
                  </a:lnTo>
                  <a:lnTo>
                    <a:pt x="1956021" y="1218270"/>
                  </a:lnTo>
                  <a:lnTo>
                    <a:pt x="0" y="1218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097242" y="2774959"/>
              <a:ext cx="1605367" cy="1084168"/>
            </a:xfrm>
            <a:custGeom>
              <a:avLst/>
              <a:gdLst/>
              <a:ahLst/>
              <a:cxnLst/>
              <a:rect l="l" t="t" r="r" b="b"/>
              <a:pathLst>
                <a:path w="2019329" h="1363733" extrusionOk="0">
                  <a:moveTo>
                    <a:pt x="8963" y="747"/>
                  </a:moveTo>
                  <a:lnTo>
                    <a:pt x="8963" y="1364480"/>
                  </a:lnTo>
                  <a:lnTo>
                    <a:pt x="2028293" y="1364480"/>
                  </a:lnTo>
                  <a:lnTo>
                    <a:pt x="2028293" y="747"/>
                  </a:lnTo>
                  <a:close/>
                  <a:moveTo>
                    <a:pt x="1996744" y="1291695"/>
                  </a:moveTo>
                  <a:lnTo>
                    <a:pt x="40835" y="1291695"/>
                  </a:lnTo>
                  <a:lnTo>
                    <a:pt x="40835" y="73531"/>
                  </a:lnTo>
                  <a:lnTo>
                    <a:pt x="1996744" y="73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092966" y="2770684"/>
              <a:ext cx="1613923" cy="1092729"/>
            </a:xfrm>
            <a:custGeom>
              <a:avLst/>
              <a:gdLst/>
              <a:ahLst/>
              <a:cxnLst/>
              <a:rect l="l" t="t" r="r" b="b"/>
              <a:pathLst>
                <a:path w="2030092" h="1374502" extrusionOk="0">
                  <a:moveTo>
                    <a:pt x="2033674" y="1375249"/>
                  </a:moveTo>
                  <a:lnTo>
                    <a:pt x="14344" y="1375249"/>
                  </a:lnTo>
                  <a:cubicBezTo>
                    <a:pt x="11372" y="1375249"/>
                    <a:pt x="8963" y="1372839"/>
                    <a:pt x="8963" y="1369868"/>
                  </a:cubicBezTo>
                  <a:cubicBezTo>
                    <a:pt x="8963" y="1369868"/>
                    <a:pt x="8963" y="1369861"/>
                    <a:pt x="8963" y="1369861"/>
                  </a:cubicBezTo>
                  <a:lnTo>
                    <a:pt x="8963" y="6128"/>
                  </a:lnTo>
                  <a:cubicBezTo>
                    <a:pt x="8963" y="3157"/>
                    <a:pt x="11372" y="747"/>
                    <a:pt x="14344" y="747"/>
                  </a:cubicBezTo>
                  <a:lnTo>
                    <a:pt x="2033674" y="747"/>
                  </a:lnTo>
                  <a:cubicBezTo>
                    <a:pt x="2036645" y="747"/>
                    <a:pt x="2039056" y="3157"/>
                    <a:pt x="2039056" y="6128"/>
                  </a:cubicBezTo>
                  <a:lnTo>
                    <a:pt x="2039056" y="1369861"/>
                  </a:lnTo>
                  <a:cubicBezTo>
                    <a:pt x="2039062" y="1372833"/>
                    <a:pt x="2036652" y="1375243"/>
                    <a:pt x="2033681" y="1375249"/>
                  </a:cubicBezTo>
                  <a:cubicBezTo>
                    <a:pt x="2033681" y="1375249"/>
                    <a:pt x="2033674" y="1375249"/>
                    <a:pt x="2033674" y="1375249"/>
                  </a:cubicBezTo>
                  <a:close/>
                  <a:moveTo>
                    <a:pt x="19765" y="1364480"/>
                  </a:moveTo>
                  <a:lnTo>
                    <a:pt x="2028286" y="1364480"/>
                  </a:lnTo>
                  <a:lnTo>
                    <a:pt x="2028286" y="11529"/>
                  </a:lnTo>
                  <a:lnTo>
                    <a:pt x="19732" y="11529"/>
                  </a:lnTo>
                  <a:close/>
                  <a:moveTo>
                    <a:pt x="2002165" y="1302458"/>
                  </a:moveTo>
                  <a:lnTo>
                    <a:pt x="46217" y="1302458"/>
                  </a:lnTo>
                  <a:cubicBezTo>
                    <a:pt x="43245" y="1302458"/>
                    <a:pt x="40835" y="1300048"/>
                    <a:pt x="40835" y="1297077"/>
                  </a:cubicBezTo>
                  <a:cubicBezTo>
                    <a:pt x="40835" y="1297077"/>
                    <a:pt x="40835" y="1297070"/>
                    <a:pt x="40835" y="1297070"/>
                  </a:cubicBezTo>
                  <a:lnTo>
                    <a:pt x="40835" y="78913"/>
                  </a:lnTo>
                  <a:cubicBezTo>
                    <a:pt x="40831" y="75941"/>
                    <a:pt x="43235" y="73538"/>
                    <a:pt x="46204" y="73531"/>
                  </a:cubicBezTo>
                  <a:cubicBezTo>
                    <a:pt x="46208" y="73531"/>
                    <a:pt x="46212" y="73531"/>
                    <a:pt x="46217" y="73531"/>
                  </a:cubicBezTo>
                  <a:lnTo>
                    <a:pt x="2002132" y="73531"/>
                  </a:lnTo>
                  <a:cubicBezTo>
                    <a:pt x="2005103" y="73531"/>
                    <a:pt x="2007513" y="75941"/>
                    <a:pt x="2007513" y="78913"/>
                  </a:cubicBezTo>
                  <a:lnTo>
                    <a:pt x="2007513" y="1297070"/>
                  </a:lnTo>
                  <a:cubicBezTo>
                    <a:pt x="2007520" y="1300041"/>
                    <a:pt x="2005110" y="1302451"/>
                    <a:pt x="2002138" y="1302458"/>
                  </a:cubicBezTo>
                  <a:cubicBezTo>
                    <a:pt x="2002138" y="1302458"/>
                    <a:pt x="2002132" y="1302458"/>
                    <a:pt x="2002132" y="1302458"/>
                  </a:cubicBezTo>
                  <a:close/>
                  <a:moveTo>
                    <a:pt x="51644" y="1291689"/>
                  </a:moveTo>
                  <a:lnTo>
                    <a:pt x="1996744" y="1291689"/>
                  </a:lnTo>
                  <a:lnTo>
                    <a:pt x="1996744" y="84294"/>
                  </a:lnTo>
                  <a:lnTo>
                    <a:pt x="51598" y="84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155837" y="2863408"/>
              <a:ext cx="1096834" cy="85879"/>
            </a:xfrm>
            <a:custGeom>
              <a:avLst/>
              <a:gdLst/>
              <a:ahLst/>
              <a:cxnLst/>
              <a:rect l="l" t="t" r="r" b="b"/>
              <a:pathLst>
                <a:path w="1379666" h="108024" extrusionOk="0">
                  <a:moveTo>
                    <a:pt x="45246" y="747"/>
                  </a:moveTo>
                  <a:lnTo>
                    <a:pt x="1352346" y="747"/>
                  </a:lnTo>
                  <a:cubicBezTo>
                    <a:pt x="1372392" y="766"/>
                    <a:pt x="1388629" y="17016"/>
                    <a:pt x="1388629" y="37063"/>
                  </a:cubicBezTo>
                  <a:lnTo>
                    <a:pt x="1388629" y="72376"/>
                  </a:lnTo>
                  <a:cubicBezTo>
                    <a:pt x="1388629" y="92475"/>
                    <a:pt x="1372340" y="108765"/>
                    <a:pt x="1352240" y="108771"/>
                  </a:cubicBezTo>
                  <a:lnTo>
                    <a:pt x="45246" y="108771"/>
                  </a:lnTo>
                  <a:cubicBezTo>
                    <a:pt x="25202" y="108751"/>
                    <a:pt x="8963" y="92502"/>
                    <a:pt x="8963" y="72455"/>
                  </a:cubicBezTo>
                  <a:lnTo>
                    <a:pt x="8963" y="37142"/>
                  </a:lnTo>
                  <a:cubicBezTo>
                    <a:pt x="8922" y="17109"/>
                    <a:pt x="25109" y="832"/>
                    <a:pt x="45141" y="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151557" y="2859128"/>
              <a:ext cx="1105401" cy="94415"/>
            </a:xfrm>
            <a:custGeom>
              <a:avLst/>
              <a:gdLst/>
              <a:ahLst/>
              <a:cxnLst/>
              <a:rect l="l" t="t" r="r" b="b"/>
              <a:pathLst>
                <a:path w="1390442" h="118761" extrusionOk="0">
                  <a:moveTo>
                    <a:pt x="1357595" y="119508"/>
                  </a:moveTo>
                  <a:lnTo>
                    <a:pt x="50634" y="119508"/>
                  </a:lnTo>
                  <a:cubicBezTo>
                    <a:pt x="27633" y="119481"/>
                    <a:pt x="8992" y="100841"/>
                    <a:pt x="8963" y="77843"/>
                  </a:cubicBezTo>
                  <a:lnTo>
                    <a:pt x="8963" y="42524"/>
                  </a:lnTo>
                  <a:cubicBezTo>
                    <a:pt x="8941" y="19532"/>
                    <a:pt x="27517" y="852"/>
                    <a:pt x="50509" y="747"/>
                  </a:cubicBezTo>
                  <a:lnTo>
                    <a:pt x="1357734" y="747"/>
                  </a:lnTo>
                  <a:cubicBezTo>
                    <a:pt x="1380739" y="773"/>
                    <a:pt x="1399379" y="19413"/>
                    <a:pt x="1399405" y="42418"/>
                  </a:cubicBezTo>
                  <a:lnTo>
                    <a:pt x="1399405" y="77737"/>
                  </a:lnTo>
                  <a:cubicBezTo>
                    <a:pt x="1399379" y="100808"/>
                    <a:pt x="1380666" y="119501"/>
                    <a:pt x="1357595" y="119508"/>
                  </a:cubicBezTo>
                  <a:close/>
                  <a:moveTo>
                    <a:pt x="50529" y="11516"/>
                  </a:moveTo>
                  <a:cubicBezTo>
                    <a:pt x="33476" y="11595"/>
                    <a:pt x="19703" y="25455"/>
                    <a:pt x="19732" y="42510"/>
                  </a:cubicBezTo>
                  <a:lnTo>
                    <a:pt x="19732" y="77843"/>
                  </a:lnTo>
                  <a:cubicBezTo>
                    <a:pt x="19751" y="94905"/>
                    <a:pt x="33575" y="108725"/>
                    <a:pt x="50634" y="108745"/>
                  </a:cubicBezTo>
                  <a:lnTo>
                    <a:pt x="1357595" y="108745"/>
                  </a:lnTo>
                  <a:cubicBezTo>
                    <a:pt x="1374736" y="108745"/>
                    <a:pt x="1388629" y="94852"/>
                    <a:pt x="1388629" y="77711"/>
                  </a:cubicBezTo>
                  <a:lnTo>
                    <a:pt x="1388629" y="42392"/>
                  </a:lnTo>
                  <a:cubicBezTo>
                    <a:pt x="1388616" y="25329"/>
                    <a:pt x="1374789" y="11503"/>
                    <a:pt x="1357727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169350" y="3042004"/>
              <a:ext cx="1043165" cy="164350"/>
            </a:xfrm>
            <a:custGeom>
              <a:avLst/>
              <a:gdLst/>
              <a:ahLst/>
              <a:cxnLst/>
              <a:rect l="l" t="t" r="r" b="b"/>
              <a:pathLst>
                <a:path w="1312157" h="206729" extrusionOk="0">
                  <a:moveTo>
                    <a:pt x="298272" y="11519"/>
                  </a:moveTo>
                  <a:lnTo>
                    <a:pt x="14344" y="11519"/>
                  </a:lnTo>
                  <a:cubicBezTo>
                    <a:pt x="11370" y="11414"/>
                    <a:pt x="9044" y="8918"/>
                    <a:pt x="9148" y="5947"/>
                  </a:cubicBezTo>
                  <a:cubicBezTo>
                    <a:pt x="9247" y="3121"/>
                    <a:pt x="11517" y="849"/>
                    <a:pt x="14344" y="750"/>
                  </a:cubicBezTo>
                  <a:lnTo>
                    <a:pt x="298272" y="750"/>
                  </a:lnTo>
                  <a:cubicBezTo>
                    <a:pt x="301244" y="856"/>
                    <a:pt x="303574" y="3352"/>
                    <a:pt x="303469" y="6323"/>
                  </a:cubicBezTo>
                  <a:cubicBezTo>
                    <a:pt x="303370" y="9149"/>
                    <a:pt x="301098" y="11420"/>
                    <a:pt x="298272" y="11519"/>
                  </a:cubicBezTo>
                  <a:close/>
                  <a:moveTo>
                    <a:pt x="303654" y="70094"/>
                  </a:moveTo>
                  <a:cubicBezTo>
                    <a:pt x="303654" y="67123"/>
                    <a:pt x="301244" y="64713"/>
                    <a:pt x="298272" y="64713"/>
                  </a:cubicBezTo>
                  <a:lnTo>
                    <a:pt x="14344" y="64713"/>
                  </a:lnTo>
                  <a:cubicBezTo>
                    <a:pt x="11370" y="64819"/>
                    <a:pt x="9044" y="67315"/>
                    <a:pt x="9148" y="70286"/>
                  </a:cubicBezTo>
                  <a:cubicBezTo>
                    <a:pt x="9247" y="73112"/>
                    <a:pt x="11517" y="75383"/>
                    <a:pt x="14344" y="75483"/>
                  </a:cubicBezTo>
                  <a:lnTo>
                    <a:pt x="298272" y="75483"/>
                  </a:lnTo>
                  <a:cubicBezTo>
                    <a:pt x="301244" y="75483"/>
                    <a:pt x="303654" y="73072"/>
                    <a:pt x="303654" y="70101"/>
                  </a:cubicBezTo>
                  <a:cubicBezTo>
                    <a:pt x="303654" y="70101"/>
                    <a:pt x="303654" y="70094"/>
                    <a:pt x="303654" y="70094"/>
                  </a:cubicBezTo>
                  <a:close/>
                  <a:moveTo>
                    <a:pt x="303654" y="134044"/>
                  </a:moveTo>
                  <a:cubicBezTo>
                    <a:pt x="303654" y="131073"/>
                    <a:pt x="301244" y="128663"/>
                    <a:pt x="298272" y="128663"/>
                  </a:cubicBezTo>
                  <a:lnTo>
                    <a:pt x="14344" y="128663"/>
                  </a:lnTo>
                  <a:cubicBezTo>
                    <a:pt x="11370" y="128769"/>
                    <a:pt x="9044" y="131265"/>
                    <a:pt x="9148" y="134236"/>
                  </a:cubicBezTo>
                  <a:cubicBezTo>
                    <a:pt x="9247" y="137062"/>
                    <a:pt x="11517" y="139333"/>
                    <a:pt x="14344" y="139432"/>
                  </a:cubicBezTo>
                  <a:lnTo>
                    <a:pt x="298272" y="139432"/>
                  </a:lnTo>
                  <a:cubicBezTo>
                    <a:pt x="301244" y="139432"/>
                    <a:pt x="303654" y="137022"/>
                    <a:pt x="303654" y="134051"/>
                  </a:cubicBezTo>
                  <a:cubicBezTo>
                    <a:pt x="303654" y="134051"/>
                    <a:pt x="303654" y="134044"/>
                    <a:pt x="303654" y="134044"/>
                  </a:cubicBezTo>
                  <a:close/>
                  <a:moveTo>
                    <a:pt x="303654" y="202095"/>
                  </a:moveTo>
                  <a:cubicBezTo>
                    <a:pt x="303654" y="199123"/>
                    <a:pt x="301244" y="196713"/>
                    <a:pt x="298272" y="196713"/>
                  </a:cubicBezTo>
                  <a:lnTo>
                    <a:pt x="14344" y="196713"/>
                  </a:lnTo>
                  <a:cubicBezTo>
                    <a:pt x="11372" y="196713"/>
                    <a:pt x="8963" y="199123"/>
                    <a:pt x="8963" y="202095"/>
                  </a:cubicBezTo>
                  <a:cubicBezTo>
                    <a:pt x="8963" y="205066"/>
                    <a:pt x="11372" y="207476"/>
                    <a:pt x="14344" y="207476"/>
                  </a:cubicBezTo>
                  <a:lnTo>
                    <a:pt x="298272" y="207476"/>
                  </a:lnTo>
                  <a:cubicBezTo>
                    <a:pt x="301244" y="207476"/>
                    <a:pt x="303654" y="205066"/>
                    <a:pt x="303654" y="202095"/>
                  </a:cubicBezTo>
                  <a:close/>
                  <a:moveTo>
                    <a:pt x="642809" y="6138"/>
                  </a:moveTo>
                  <a:cubicBezTo>
                    <a:pt x="642816" y="3167"/>
                    <a:pt x="640406" y="757"/>
                    <a:pt x="637434" y="750"/>
                  </a:cubicBezTo>
                  <a:cubicBezTo>
                    <a:pt x="637434" y="750"/>
                    <a:pt x="637428" y="750"/>
                    <a:pt x="637428" y="750"/>
                  </a:cubicBezTo>
                  <a:lnTo>
                    <a:pt x="353500" y="750"/>
                  </a:lnTo>
                  <a:cubicBezTo>
                    <a:pt x="350528" y="856"/>
                    <a:pt x="348197" y="3352"/>
                    <a:pt x="348303" y="6323"/>
                  </a:cubicBezTo>
                  <a:cubicBezTo>
                    <a:pt x="348402" y="9149"/>
                    <a:pt x="350674" y="11420"/>
                    <a:pt x="353500" y="11519"/>
                  </a:cubicBezTo>
                  <a:lnTo>
                    <a:pt x="637428" y="11519"/>
                  </a:lnTo>
                  <a:cubicBezTo>
                    <a:pt x="640399" y="11519"/>
                    <a:pt x="642809" y="9109"/>
                    <a:pt x="642809" y="6138"/>
                  </a:cubicBezTo>
                  <a:close/>
                  <a:moveTo>
                    <a:pt x="642809" y="70094"/>
                  </a:moveTo>
                  <a:cubicBezTo>
                    <a:pt x="642809" y="67123"/>
                    <a:pt x="640399" y="64713"/>
                    <a:pt x="637428" y="64713"/>
                  </a:cubicBezTo>
                  <a:lnTo>
                    <a:pt x="353500" y="64713"/>
                  </a:lnTo>
                  <a:cubicBezTo>
                    <a:pt x="350528" y="64819"/>
                    <a:pt x="348197" y="67315"/>
                    <a:pt x="348303" y="70286"/>
                  </a:cubicBezTo>
                  <a:cubicBezTo>
                    <a:pt x="348402" y="73112"/>
                    <a:pt x="350674" y="75383"/>
                    <a:pt x="353500" y="75483"/>
                  </a:cubicBezTo>
                  <a:lnTo>
                    <a:pt x="637428" y="75483"/>
                  </a:lnTo>
                  <a:cubicBezTo>
                    <a:pt x="640399" y="75483"/>
                    <a:pt x="642809" y="73072"/>
                    <a:pt x="642809" y="70101"/>
                  </a:cubicBezTo>
                  <a:cubicBezTo>
                    <a:pt x="642809" y="70101"/>
                    <a:pt x="642809" y="70094"/>
                    <a:pt x="642809" y="70094"/>
                  </a:cubicBezTo>
                  <a:close/>
                  <a:moveTo>
                    <a:pt x="642809" y="134044"/>
                  </a:moveTo>
                  <a:cubicBezTo>
                    <a:pt x="642809" y="131073"/>
                    <a:pt x="640399" y="128663"/>
                    <a:pt x="637428" y="128663"/>
                  </a:cubicBezTo>
                  <a:lnTo>
                    <a:pt x="353500" y="128663"/>
                  </a:lnTo>
                  <a:cubicBezTo>
                    <a:pt x="350528" y="128769"/>
                    <a:pt x="348197" y="131265"/>
                    <a:pt x="348303" y="134236"/>
                  </a:cubicBezTo>
                  <a:cubicBezTo>
                    <a:pt x="348402" y="137062"/>
                    <a:pt x="350674" y="139333"/>
                    <a:pt x="353500" y="139432"/>
                  </a:cubicBezTo>
                  <a:lnTo>
                    <a:pt x="637428" y="139432"/>
                  </a:lnTo>
                  <a:cubicBezTo>
                    <a:pt x="640399" y="139432"/>
                    <a:pt x="642809" y="137022"/>
                    <a:pt x="642809" y="134051"/>
                  </a:cubicBezTo>
                  <a:cubicBezTo>
                    <a:pt x="642809" y="134051"/>
                    <a:pt x="642809" y="134044"/>
                    <a:pt x="642809" y="134044"/>
                  </a:cubicBezTo>
                  <a:close/>
                  <a:moveTo>
                    <a:pt x="642809" y="202095"/>
                  </a:moveTo>
                  <a:cubicBezTo>
                    <a:pt x="642809" y="199123"/>
                    <a:pt x="640399" y="196713"/>
                    <a:pt x="637428" y="196713"/>
                  </a:cubicBezTo>
                  <a:lnTo>
                    <a:pt x="353500" y="196713"/>
                  </a:lnTo>
                  <a:cubicBezTo>
                    <a:pt x="350528" y="196713"/>
                    <a:pt x="348118" y="199123"/>
                    <a:pt x="348118" y="202095"/>
                  </a:cubicBezTo>
                  <a:cubicBezTo>
                    <a:pt x="348118" y="205066"/>
                    <a:pt x="350528" y="207476"/>
                    <a:pt x="353500" y="207476"/>
                  </a:cubicBezTo>
                  <a:lnTo>
                    <a:pt x="637428" y="207476"/>
                  </a:lnTo>
                  <a:cubicBezTo>
                    <a:pt x="640399" y="207476"/>
                    <a:pt x="642809" y="205066"/>
                    <a:pt x="642809" y="202095"/>
                  </a:cubicBezTo>
                  <a:close/>
                  <a:moveTo>
                    <a:pt x="981938" y="6138"/>
                  </a:moveTo>
                  <a:cubicBezTo>
                    <a:pt x="981945" y="3167"/>
                    <a:pt x="979535" y="757"/>
                    <a:pt x="976563" y="750"/>
                  </a:cubicBezTo>
                  <a:cubicBezTo>
                    <a:pt x="976563" y="750"/>
                    <a:pt x="976557" y="750"/>
                    <a:pt x="976557" y="750"/>
                  </a:cubicBezTo>
                  <a:lnTo>
                    <a:pt x="692629" y="750"/>
                  </a:lnTo>
                  <a:cubicBezTo>
                    <a:pt x="689657" y="644"/>
                    <a:pt x="687161" y="2975"/>
                    <a:pt x="687056" y="5947"/>
                  </a:cubicBezTo>
                  <a:cubicBezTo>
                    <a:pt x="686950" y="8918"/>
                    <a:pt x="689274" y="11414"/>
                    <a:pt x="692252" y="11519"/>
                  </a:cubicBezTo>
                  <a:cubicBezTo>
                    <a:pt x="692378" y="11526"/>
                    <a:pt x="692503" y="11526"/>
                    <a:pt x="692629" y="11519"/>
                  </a:cubicBezTo>
                  <a:lnTo>
                    <a:pt x="976557" y="11519"/>
                  </a:lnTo>
                  <a:cubicBezTo>
                    <a:pt x="979528" y="11519"/>
                    <a:pt x="981938" y="9109"/>
                    <a:pt x="981938" y="6138"/>
                  </a:cubicBezTo>
                  <a:close/>
                  <a:moveTo>
                    <a:pt x="981938" y="70094"/>
                  </a:moveTo>
                  <a:cubicBezTo>
                    <a:pt x="981938" y="67123"/>
                    <a:pt x="979528" y="64713"/>
                    <a:pt x="976557" y="64713"/>
                  </a:cubicBezTo>
                  <a:lnTo>
                    <a:pt x="692629" y="64713"/>
                  </a:lnTo>
                  <a:cubicBezTo>
                    <a:pt x="689657" y="64607"/>
                    <a:pt x="687161" y="66938"/>
                    <a:pt x="687056" y="69910"/>
                  </a:cubicBezTo>
                  <a:cubicBezTo>
                    <a:pt x="686950" y="72881"/>
                    <a:pt x="689274" y="75377"/>
                    <a:pt x="692252" y="75483"/>
                  </a:cubicBezTo>
                  <a:cubicBezTo>
                    <a:pt x="692378" y="75489"/>
                    <a:pt x="692503" y="75489"/>
                    <a:pt x="692629" y="75483"/>
                  </a:cubicBezTo>
                  <a:lnTo>
                    <a:pt x="976557" y="75483"/>
                  </a:lnTo>
                  <a:cubicBezTo>
                    <a:pt x="979528" y="75483"/>
                    <a:pt x="981938" y="73072"/>
                    <a:pt x="981938" y="70101"/>
                  </a:cubicBezTo>
                  <a:cubicBezTo>
                    <a:pt x="981938" y="70101"/>
                    <a:pt x="981938" y="70094"/>
                    <a:pt x="981938" y="70094"/>
                  </a:cubicBezTo>
                  <a:close/>
                  <a:moveTo>
                    <a:pt x="981938" y="134044"/>
                  </a:moveTo>
                  <a:cubicBezTo>
                    <a:pt x="981938" y="131073"/>
                    <a:pt x="979528" y="128663"/>
                    <a:pt x="976557" y="128663"/>
                  </a:cubicBezTo>
                  <a:lnTo>
                    <a:pt x="692629" y="128663"/>
                  </a:lnTo>
                  <a:cubicBezTo>
                    <a:pt x="689657" y="128557"/>
                    <a:pt x="687161" y="130888"/>
                    <a:pt x="687056" y="133860"/>
                  </a:cubicBezTo>
                  <a:cubicBezTo>
                    <a:pt x="686950" y="136831"/>
                    <a:pt x="689274" y="139327"/>
                    <a:pt x="692252" y="139432"/>
                  </a:cubicBezTo>
                  <a:cubicBezTo>
                    <a:pt x="692378" y="139439"/>
                    <a:pt x="692503" y="139439"/>
                    <a:pt x="692629" y="139432"/>
                  </a:cubicBezTo>
                  <a:lnTo>
                    <a:pt x="976557" y="139432"/>
                  </a:lnTo>
                  <a:cubicBezTo>
                    <a:pt x="979528" y="139432"/>
                    <a:pt x="981938" y="137022"/>
                    <a:pt x="981938" y="134051"/>
                  </a:cubicBezTo>
                  <a:cubicBezTo>
                    <a:pt x="981938" y="134051"/>
                    <a:pt x="981938" y="134044"/>
                    <a:pt x="981938" y="134044"/>
                  </a:cubicBezTo>
                  <a:close/>
                  <a:moveTo>
                    <a:pt x="981938" y="202095"/>
                  </a:moveTo>
                  <a:cubicBezTo>
                    <a:pt x="981938" y="199123"/>
                    <a:pt x="979528" y="196713"/>
                    <a:pt x="976557" y="196713"/>
                  </a:cubicBezTo>
                  <a:lnTo>
                    <a:pt x="692629" y="196713"/>
                  </a:lnTo>
                  <a:cubicBezTo>
                    <a:pt x="689657" y="196713"/>
                    <a:pt x="687247" y="199123"/>
                    <a:pt x="687247" y="202095"/>
                  </a:cubicBezTo>
                  <a:cubicBezTo>
                    <a:pt x="687247" y="205066"/>
                    <a:pt x="689657" y="207476"/>
                    <a:pt x="692629" y="207476"/>
                  </a:cubicBezTo>
                  <a:lnTo>
                    <a:pt x="976557" y="207476"/>
                  </a:lnTo>
                  <a:cubicBezTo>
                    <a:pt x="979528" y="207483"/>
                    <a:pt x="981932" y="205079"/>
                    <a:pt x="981938" y="202108"/>
                  </a:cubicBezTo>
                  <a:cubicBezTo>
                    <a:pt x="981938" y="202101"/>
                    <a:pt x="981938" y="202101"/>
                    <a:pt x="981938" y="202095"/>
                  </a:cubicBezTo>
                  <a:close/>
                  <a:moveTo>
                    <a:pt x="1321094" y="6138"/>
                  </a:moveTo>
                  <a:cubicBezTo>
                    <a:pt x="1321100" y="3167"/>
                    <a:pt x="1318690" y="757"/>
                    <a:pt x="1315719" y="750"/>
                  </a:cubicBezTo>
                  <a:cubicBezTo>
                    <a:pt x="1315719" y="750"/>
                    <a:pt x="1315712" y="750"/>
                    <a:pt x="1315712" y="750"/>
                  </a:cubicBezTo>
                  <a:lnTo>
                    <a:pt x="1031784" y="750"/>
                  </a:lnTo>
                  <a:cubicBezTo>
                    <a:pt x="1028813" y="644"/>
                    <a:pt x="1026317" y="2975"/>
                    <a:pt x="1026211" y="5947"/>
                  </a:cubicBezTo>
                  <a:cubicBezTo>
                    <a:pt x="1026106" y="8918"/>
                    <a:pt x="1028430" y="11414"/>
                    <a:pt x="1031408" y="11519"/>
                  </a:cubicBezTo>
                  <a:cubicBezTo>
                    <a:pt x="1031533" y="11526"/>
                    <a:pt x="1031659" y="11526"/>
                    <a:pt x="1031784" y="11519"/>
                  </a:cubicBezTo>
                  <a:lnTo>
                    <a:pt x="1315712" y="11519"/>
                  </a:lnTo>
                  <a:cubicBezTo>
                    <a:pt x="1318684" y="11533"/>
                    <a:pt x="1321107" y="9136"/>
                    <a:pt x="1321120" y="6164"/>
                  </a:cubicBezTo>
                  <a:cubicBezTo>
                    <a:pt x="1321120" y="6158"/>
                    <a:pt x="1321120" y="6145"/>
                    <a:pt x="1321120" y="6138"/>
                  </a:cubicBezTo>
                  <a:close/>
                  <a:moveTo>
                    <a:pt x="1321094" y="70094"/>
                  </a:moveTo>
                  <a:cubicBezTo>
                    <a:pt x="1321094" y="67123"/>
                    <a:pt x="1318684" y="64713"/>
                    <a:pt x="1315712" y="64713"/>
                  </a:cubicBezTo>
                  <a:lnTo>
                    <a:pt x="1031784" y="64713"/>
                  </a:lnTo>
                  <a:cubicBezTo>
                    <a:pt x="1028813" y="64607"/>
                    <a:pt x="1026317" y="66938"/>
                    <a:pt x="1026211" y="69910"/>
                  </a:cubicBezTo>
                  <a:cubicBezTo>
                    <a:pt x="1026106" y="72881"/>
                    <a:pt x="1028430" y="75377"/>
                    <a:pt x="1031408" y="75483"/>
                  </a:cubicBezTo>
                  <a:cubicBezTo>
                    <a:pt x="1031533" y="75489"/>
                    <a:pt x="1031659" y="75489"/>
                    <a:pt x="1031784" y="75483"/>
                  </a:cubicBezTo>
                  <a:lnTo>
                    <a:pt x="1315712" y="75483"/>
                  </a:lnTo>
                  <a:cubicBezTo>
                    <a:pt x="1318684" y="75496"/>
                    <a:pt x="1321107" y="73099"/>
                    <a:pt x="1321120" y="70128"/>
                  </a:cubicBezTo>
                  <a:cubicBezTo>
                    <a:pt x="1321120" y="70114"/>
                    <a:pt x="1321120" y="70108"/>
                    <a:pt x="1321120" y="70094"/>
                  </a:cubicBezTo>
                  <a:close/>
                  <a:moveTo>
                    <a:pt x="1321094" y="134044"/>
                  </a:moveTo>
                  <a:cubicBezTo>
                    <a:pt x="1321094" y="131073"/>
                    <a:pt x="1318684" y="128663"/>
                    <a:pt x="1315712" y="128663"/>
                  </a:cubicBezTo>
                  <a:lnTo>
                    <a:pt x="1031784" y="128663"/>
                  </a:lnTo>
                  <a:cubicBezTo>
                    <a:pt x="1028813" y="128557"/>
                    <a:pt x="1026317" y="130888"/>
                    <a:pt x="1026211" y="133860"/>
                  </a:cubicBezTo>
                  <a:cubicBezTo>
                    <a:pt x="1026106" y="136831"/>
                    <a:pt x="1028430" y="139327"/>
                    <a:pt x="1031408" y="139432"/>
                  </a:cubicBezTo>
                  <a:cubicBezTo>
                    <a:pt x="1031533" y="139439"/>
                    <a:pt x="1031659" y="139439"/>
                    <a:pt x="1031784" y="139432"/>
                  </a:cubicBezTo>
                  <a:lnTo>
                    <a:pt x="1315712" y="139432"/>
                  </a:lnTo>
                  <a:cubicBezTo>
                    <a:pt x="1318684" y="139446"/>
                    <a:pt x="1321107" y="137049"/>
                    <a:pt x="1321120" y="134077"/>
                  </a:cubicBezTo>
                  <a:cubicBezTo>
                    <a:pt x="1321120" y="134064"/>
                    <a:pt x="1321120" y="134058"/>
                    <a:pt x="1321120" y="134044"/>
                  </a:cubicBezTo>
                  <a:close/>
                  <a:moveTo>
                    <a:pt x="1321094" y="202095"/>
                  </a:moveTo>
                  <a:cubicBezTo>
                    <a:pt x="1321094" y="199123"/>
                    <a:pt x="1318684" y="196713"/>
                    <a:pt x="1315712" y="196713"/>
                  </a:cubicBezTo>
                  <a:lnTo>
                    <a:pt x="1031784" y="196713"/>
                  </a:lnTo>
                  <a:cubicBezTo>
                    <a:pt x="1028813" y="196713"/>
                    <a:pt x="1026403" y="199123"/>
                    <a:pt x="1026403" y="202095"/>
                  </a:cubicBezTo>
                  <a:cubicBezTo>
                    <a:pt x="1026403" y="205066"/>
                    <a:pt x="1028813" y="207476"/>
                    <a:pt x="1031784" y="207476"/>
                  </a:cubicBezTo>
                  <a:lnTo>
                    <a:pt x="1315712" y="207476"/>
                  </a:lnTo>
                  <a:cubicBezTo>
                    <a:pt x="1318684" y="207496"/>
                    <a:pt x="1321100" y="205106"/>
                    <a:pt x="1321120" y="202134"/>
                  </a:cubicBezTo>
                  <a:cubicBezTo>
                    <a:pt x="1321120" y="202121"/>
                    <a:pt x="1321120" y="202108"/>
                    <a:pt x="1321120" y="202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05190" y="3316746"/>
              <a:ext cx="829511" cy="250892"/>
            </a:xfrm>
            <a:custGeom>
              <a:avLst/>
              <a:gdLst/>
              <a:ahLst/>
              <a:cxnLst/>
              <a:rect l="l" t="t" r="r" b="b"/>
              <a:pathLst>
                <a:path w="1043410" h="315587" extrusionOk="0">
                  <a:moveTo>
                    <a:pt x="14338" y="316334"/>
                  </a:moveTo>
                  <a:cubicBezTo>
                    <a:pt x="11360" y="316327"/>
                    <a:pt x="8956" y="313911"/>
                    <a:pt x="8963" y="310933"/>
                  </a:cubicBezTo>
                  <a:cubicBezTo>
                    <a:pt x="8969" y="309513"/>
                    <a:pt x="9531" y="308146"/>
                    <a:pt x="10534" y="307142"/>
                  </a:cubicBezTo>
                  <a:lnTo>
                    <a:pt x="251609" y="66081"/>
                  </a:lnTo>
                  <a:cubicBezTo>
                    <a:pt x="253623" y="64041"/>
                    <a:pt x="256885" y="63955"/>
                    <a:pt x="259011" y="65876"/>
                  </a:cubicBezTo>
                  <a:lnTo>
                    <a:pt x="432828" y="221872"/>
                  </a:lnTo>
                  <a:lnTo>
                    <a:pt x="579315" y="88597"/>
                  </a:lnTo>
                  <a:cubicBezTo>
                    <a:pt x="581230" y="86854"/>
                    <a:pt x="584115" y="86722"/>
                    <a:pt x="586182" y="88280"/>
                  </a:cubicBezTo>
                  <a:lnTo>
                    <a:pt x="805328" y="253672"/>
                  </a:lnTo>
                  <a:lnTo>
                    <a:pt x="1043082" y="2428"/>
                  </a:lnTo>
                  <a:cubicBezTo>
                    <a:pt x="1045129" y="269"/>
                    <a:pt x="1048536" y="177"/>
                    <a:pt x="1050689" y="2223"/>
                  </a:cubicBezTo>
                  <a:cubicBezTo>
                    <a:pt x="1052848" y="4264"/>
                    <a:pt x="1052947" y="7671"/>
                    <a:pt x="1050900" y="9830"/>
                  </a:cubicBezTo>
                  <a:lnTo>
                    <a:pt x="809838" y="264573"/>
                  </a:lnTo>
                  <a:cubicBezTo>
                    <a:pt x="807956" y="266567"/>
                    <a:pt x="804873" y="266825"/>
                    <a:pt x="802687" y="265174"/>
                  </a:cubicBezTo>
                  <a:lnTo>
                    <a:pt x="583257" y="99571"/>
                  </a:lnTo>
                  <a:lnTo>
                    <a:pt x="436473" y="233090"/>
                  </a:lnTo>
                  <a:cubicBezTo>
                    <a:pt x="434419" y="234939"/>
                    <a:pt x="431309" y="234939"/>
                    <a:pt x="429256" y="233090"/>
                  </a:cubicBezTo>
                  <a:lnTo>
                    <a:pt x="255597" y="77260"/>
                  </a:lnTo>
                  <a:lnTo>
                    <a:pt x="18128" y="314716"/>
                  </a:lnTo>
                  <a:cubicBezTo>
                    <a:pt x="17131" y="315740"/>
                    <a:pt x="15764" y="316321"/>
                    <a:pt x="14338" y="316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284144" y="3295719"/>
              <a:ext cx="868025" cy="292998"/>
            </a:xfrm>
            <a:custGeom>
              <a:avLst/>
              <a:gdLst/>
              <a:ahLst/>
              <a:cxnLst/>
              <a:rect l="l" t="t" r="r" b="b"/>
              <a:pathLst>
                <a:path w="1091855" h="368551" extrusionOk="0">
                  <a:moveTo>
                    <a:pt x="281904" y="64485"/>
                  </a:moveTo>
                  <a:cubicBezTo>
                    <a:pt x="299507" y="64485"/>
                    <a:pt x="313776" y="78754"/>
                    <a:pt x="313776" y="96358"/>
                  </a:cubicBezTo>
                  <a:cubicBezTo>
                    <a:pt x="313776" y="113961"/>
                    <a:pt x="299507" y="128230"/>
                    <a:pt x="281904" y="128230"/>
                  </a:cubicBezTo>
                  <a:cubicBezTo>
                    <a:pt x="264300" y="128230"/>
                    <a:pt x="250031" y="113961"/>
                    <a:pt x="250031" y="96358"/>
                  </a:cubicBezTo>
                  <a:cubicBezTo>
                    <a:pt x="250031" y="96358"/>
                    <a:pt x="250031" y="96351"/>
                    <a:pt x="250031" y="96351"/>
                  </a:cubicBezTo>
                  <a:cubicBezTo>
                    <a:pt x="250038" y="78754"/>
                    <a:pt x="264307" y="64485"/>
                    <a:pt x="281904" y="64485"/>
                  </a:cubicBezTo>
                  <a:close/>
                  <a:moveTo>
                    <a:pt x="609411" y="87199"/>
                  </a:moveTo>
                  <a:cubicBezTo>
                    <a:pt x="627015" y="87199"/>
                    <a:pt x="641284" y="101468"/>
                    <a:pt x="641284" y="119072"/>
                  </a:cubicBezTo>
                  <a:cubicBezTo>
                    <a:pt x="641284" y="136675"/>
                    <a:pt x="627015" y="150945"/>
                    <a:pt x="609411" y="150945"/>
                  </a:cubicBezTo>
                  <a:cubicBezTo>
                    <a:pt x="591808" y="150945"/>
                    <a:pt x="577539" y="136675"/>
                    <a:pt x="577539" y="119072"/>
                  </a:cubicBezTo>
                  <a:cubicBezTo>
                    <a:pt x="577539" y="101468"/>
                    <a:pt x="591808" y="87199"/>
                    <a:pt x="609411" y="87199"/>
                  </a:cubicBezTo>
                  <a:cubicBezTo>
                    <a:pt x="609418" y="87199"/>
                    <a:pt x="609425" y="87199"/>
                    <a:pt x="609431" y="87199"/>
                  </a:cubicBezTo>
                  <a:close/>
                  <a:moveTo>
                    <a:pt x="832394" y="255489"/>
                  </a:moveTo>
                  <a:cubicBezTo>
                    <a:pt x="849997" y="255489"/>
                    <a:pt x="864267" y="269759"/>
                    <a:pt x="864267" y="287362"/>
                  </a:cubicBezTo>
                  <a:cubicBezTo>
                    <a:pt x="864267" y="304966"/>
                    <a:pt x="849997" y="319235"/>
                    <a:pt x="832394" y="319235"/>
                  </a:cubicBezTo>
                  <a:cubicBezTo>
                    <a:pt x="814790" y="319235"/>
                    <a:pt x="800521" y="304966"/>
                    <a:pt x="800521" y="287362"/>
                  </a:cubicBezTo>
                  <a:cubicBezTo>
                    <a:pt x="800521" y="287362"/>
                    <a:pt x="800521" y="287355"/>
                    <a:pt x="800521" y="287355"/>
                  </a:cubicBezTo>
                  <a:cubicBezTo>
                    <a:pt x="800528" y="269752"/>
                    <a:pt x="814797" y="255483"/>
                    <a:pt x="832401" y="255489"/>
                  </a:cubicBezTo>
                  <a:cubicBezTo>
                    <a:pt x="832407" y="255489"/>
                    <a:pt x="832407" y="255489"/>
                    <a:pt x="832414" y="255489"/>
                  </a:cubicBezTo>
                  <a:close/>
                  <a:moveTo>
                    <a:pt x="1068939" y="747"/>
                  </a:moveTo>
                  <a:cubicBezTo>
                    <a:pt x="1086543" y="740"/>
                    <a:pt x="1100812" y="15009"/>
                    <a:pt x="1100818" y="32612"/>
                  </a:cubicBezTo>
                  <a:cubicBezTo>
                    <a:pt x="1100825" y="50216"/>
                    <a:pt x="1086556" y="64485"/>
                    <a:pt x="1068952" y="64492"/>
                  </a:cubicBezTo>
                  <a:cubicBezTo>
                    <a:pt x="1051349" y="64498"/>
                    <a:pt x="1037080" y="50229"/>
                    <a:pt x="1037073" y="32626"/>
                  </a:cubicBezTo>
                  <a:cubicBezTo>
                    <a:pt x="1037073" y="32619"/>
                    <a:pt x="1037073" y="32619"/>
                    <a:pt x="1037073" y="32612"/>
                  </a:cubicBezTo>
                  <a:cubicBezTo>
                    <a:pt x="1037080" y="15009"/>
                    <a:pt x="1051349" y="740"/>
                    <a:pt x="1068952" y="747"/>
                  </a:cubicBezTo>
                  <a:cubicBezTo>
                    <a:pt x="1068952" y="747"/>
                    <a:pt x="1068959" y="747"/>
                    <a:pt x="1068959" y="747"/>
                  </a:cubicBezTo>
                  <a:close/>
                  <a:moveTo>
                    <a:pt x="40835" y="305553"/>
                  </a:moveTo>
                  <a:cubicBezTo>
                    <a:pt x="58439" y="305553"/>
                    <a:pt x="72708" y="319822"/>
                    <a:pt x="72708" y="337426"/>
                  </a:cubicBezTo>
                  <a:cubicBezTo>
                    <a:pt x="72708" y="355029"/>
                    <a:pt x="58439" y="369298"/>
                    <a:pt x="40835" y="369298"/>
                  </a:cubicBezTo>
                  <a:cubicBezTo>
                    <a:pt x="23232" y="369298"/>
                    <a:pt x="8963" y="355029"/>
                    <a:pt x="8963" y="337426"/>
                  </a:cubicBezTo>
                  <a:cubicBezTo>
                    <a:pt x="8963" y="319822"/>
                    <a:pt x="23232" y="305553"/>
                    <a:pt x="40835" y="305553"/>
                  </a:cubicBezTo>
                  <a:close/>
                  <a:moveTo>
                    <a:pt x="459339" y="214571"/>
                  </a:moveTo>
                  <a:cubicBezTo>
                    <a:pt x="476942" y="214564"/>
                    <a:pt x="491211" y="228833"/>
                    <a:pt x="491218" y="246437"/>
                  </a:cubicBezTo>
                  <a:cubicBezTo>
                    <a:pt x="491225" y="264040"/>
                    <a:pt x="476956" y="278309"/>
                    <a:pt x="459352" y="278316"/>
                  </a:cubicBezTo>
                  <a:cubicBezTo>
                    <a:pt x="441748" y="278323"/>
                    <a:pt x="427479" y="264053"/>
                    <a:pt x="427473" y="246450"/>
                  </a:cubicBezTo>
                  <a:cubicBezTo>
                    <a:pt x="427473" y="246450"/>
                    <a:pt x="427473" y="246443"/>
                    <a:pt x="427473" y="246443"/>
                  </a:cubicBezTo>
                  <a:cubicBezTo>
                    <a:pt x="427473" y="228846"/>
                    <a:pt x="441742" y="214577"/>
                    <a:pt x="459339" y="214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279853" y="3291439"/>
              <a:ext cx="876597" cy="301560"/>
            </a:xfrm>
            <a:custGeom>
              <a:avLst/>
              <a:gdLst/>
              <a:ahLst/>
              <a:cxnLst/>
              <a:rect l="l" t="t" r="r" b="b"/>
              <a:pathLst>
                <a:path w="1102638" h="379321" extrusionOk="0">
                  <a:moveTo>
                    <a:pt x="287311" y="138993"/>
                  </a:moveTo>
                  <a:cubicBezTo>
                    <a:pt x="266736" y="139000"/>
                    <a:pt x="250057" y="122321"/>
                    <a:pt x="250051" y="101746"/>
                  </a:cubicBezTo>
                  <a:cubicBezTo>
                    <a:pt x="250044" y="81171"/>
                    <a:pt x="266723" y="64492"/>
                    <a:pt x="287298" y="64485"/>
                  </a:cubicBezTo>
                  <a:cubicBezTo>
                    <a:pt x="307873" y="64479"/>
                    <a:pt x="324552" y="81158"/>
                    <a:pt x="324559" y="101732"/>
                  </a:cubicBezTo>
                  <a:cubicBezTo>
                    <a:pt x="324559" y="101732"/>
                    <a:pt x="324559" y="101739"/>
                    <a:pt x="324559" y="101739"/>
                  </a:cubicBezTo>
                  <a:cubicBezTo>
                    <a:pt x="324539" y="122301"/>
                    <a:pt x="307873" y="138973"/>
                    <a:pt x="287311" y="138993"/>
                  </a:cubicBezTo>
                  <a:close/>
                  <a:moveTo>
                    <a:pt x="287311" y="75255"/>
                  </a:moveTo>
                  <a:cubicBezTo>
                    <a:pt x="272686" y="75255"/>
                    <a:pt x="260827" y="87114"/>
                    <a:pt x="260827" y="101739"/>
                  </a:cubicBezTo>
                  <a:cubicBezTo>
                    <a:pt x="260827" y="116365"/>
                    <a:pt x="272686" y="128224"/>
                    <a:pt x="287311" y="128224"/>
                  </a:cubicBezTo>
                  <a:cubicBezTo>
                    <a:pt x="301937" y="128224"/>
                    <a:pt x="313796" y="116365"/>
                    <a:pt x="313796" y="101739"/>
                  </a:cubicBezTo>
                  <a:cubicBezTo>
                    <a:pt x="313776" y="87120"/>
                    <a:pt x="301930" y="75274"/>
                    <a:pt x="287311" y="75255"/>
                  </a:cubicBezTo>
                  <a:close/>
                  <a:moveTo>
                    <a:pt x="614819" y="161714"/>
                  </a:moveTo>
                  <a:cubicBezTo>
                    <a:pt x="594244" y="161714"/>
                    <a:pt x="577565" y="145035"/>
                    <a:pt x="577565" y="124460"/>
                  </a:cubicBezTo>
                  <a:cubicBezTo>
                    <a:pt x="577565" y="103885"/>
                    <a:pt x="594244" y="87206"/>
                    <a:pt x="614819" y="87206"/>
                  </a:cubicBezTo>
                  <a:cubicBezTo>
                    <a:pt x="635394" y="87206"/>
                    <a:pt x="652073" y="103885"/>
                    <a:pt x="652073" y="124460"/>
                  </a:cubicBezTo>
                  <a:cubicBezTo>
                    <a:pt x="652053" y="145022"/>
                    <a:pt x="635394" y="161688"/>
                    <a:pt x="614832" y="161714"/>
                  </a:cubicBezTo>
                  <a:close/>
                  <a:moveTo>
                    <a:pt x="614819" y="97975"/>
                  </a:moveTo>
                  <a:cubicBezTo>
                    <a:pt x="600187" y="97975"/>
                    <a:pt x="588328" y="109834"/>
                    <a:pt x="588328" y="124467"/>
                  </a:cubicBezTo>
                  <a:cubicBezTo>
                    <a:pt x="588328" y="139099"/>
                    <a:pt x="600187" y="150958"/>
                    <a:pt x="614819" y="150958"/>
                  </a:cubicBezTo>
                  <a:cubicBezTo>
                    <a:pt x="629451" y="150958"/>
                    <a:pt x="641310" y="139099"/>
                    <a:pt x="641310" y="124467"/>
                  </a:cubicBezTo>
                  <a:cubicBezTo>
                    <a:pt x="641310" y="124467"/>
                    <a:pt x="641310" y="124460"/>
                    <a:pt x="641310" y="124460"/>
                  </a:cubicBezTo>
                  <a:cubicBezTo>
                    <a:pt x="641277" y="109854"/>
                    <a:pt x="629438" y="98022"/>
                    <a:pt x="614832" y="98002"/>
                  </a:cubicBezTo>
                  <a:close/>
                  <a:moveTo>
                    <a:pt x="837802" y="329998"/>
                  </a:moveTo>
                  <a:cubicBezTo>
                    <a:pt x="817227" y="329998"/>
                    <a:pt x="800548" y="313319"/>
                    <a:pt x="800548" y="292744"/>
                  </a:cubicBezTo>
                  <a:cubicBezTo>
                    <a:pt x="800548" y="272169"/>
                    <a:pt x="817227" y="255490"/>
                    <a:pt x="837802" y="255490"/>
                  </a:cubicBezTo>
                  <a:cubicBezTo>
                    <a:pt x="858377" y="255490"/>
                    <a:pt x="875056" y="272169"/>
                    <a:pt x="875056" y="292744"/>
                  </a:cubicBezTo>
                  <a:cubicBezTo>
                    <a:pt x="875056" y="292744"/>
                    <a:pt x="875056" y="292750"/>
                    <a:pt x="875056" y="292750"/>
                  </a:cubicBezTo>
                  <a:cubicBezTo>
                    <a:pt x="875029" y="313305"/>
                    <a:pt x="858370" y="329971"/>
                    <a:pt x="837815" y="329998"/>
                  </a:cubicBezTo>
                  <a:close/>
                  <a:moveTo>
                    <a:pt x="837802" y="266259"/>
                  </a:moveTo>
                  <a:cubicBezTo>
                    <a:pt x="823170" y="266259"/>
                    <a:pt x="811311" y="278118"/>
                    <a:pt x="811311" y="292750"/>
                  </a:cubicBezTo>
                  <a:cubicBezTo>
                    <a:pt x="811311" y="307382"/>
                    <a:pt x="823170" y="319241"/>
                    <a:pt x="837802" y="319241"/>
                  </a:cubicBezTo>
                  <a:cubicBezTo>
                    <a:pt x="852434" y="319241"/>
                    <a:pt x="864293" y="307382"/>
                    <a:pt x="864293" y="292750"/>
                  </a:cubicBezTo>
                  <a:cubicBezTo>
                    <a:pt x="864280" y="278131"/>
                    <a:pt x="852434" y="266279"/>
                    <a:pt x="837815" y="266259"/>
                  </a:cubicBezTo>
                  <a:close/>
                  <a:moveTo>
                    <a:pt x="1074347" y="75255"/>
                  </a:moveTo>
                  <a:cubicBezTo>
                    <a:pt x="1053772" y="75255"/>
                    <a:pt x="1037093" y="58575"/>
                    <a:pt x="1037093" y="38000"/>
                  </a:cubicBezTo>
                  <a:cubicBezTo>
                    <a:pt x="1037093" y="17426"/>
                    <a:pt x="1053772" y="747"/>
                    <a:pt x="1074347" y="747"/>
                  </a:cubicBezTo>
                  <a:cubicBezTo>
                    <a:pt x="1094922" y="747"/>
                    <a:pt x="1111601" y="17426"/>
                    <a:pt x="1111601" y="38000"/>
                  </a:cubicBezTo>
                  <a:cubicBezTo>
                    <a:pt x="1111581" y="58562"/>
                    <a:pt x="1094922" y="75228"/>
                    <a:pt x="1074360" y="75255"/>
                  </a:cubicBezTo>
                  <a:close/>
                  <a:moveTo>
                    <a:pt x="1074347" y="11516"/>
                  </a:moveTo>
                  <a:cubicBezTo>
                    <a:pt x="1059721" y="11523"/>
                    <a:pt x="1047862" y="23382"/>
                    <a:pt x="1047869" y="38007"/>
                  </a:cubicBezTo>
                  <a:cubicBezTo>
                    <a:pt x="1047876" y="52633"/>
                    <a:pt x="1059735" y="64492"/>
                    <a:pt x="1074360" y="64485"/>
                  </a:cubicBezTo>
                  <a:cubicBezTo>
                    <a:pt x="1088986" y="64479"/>
                    <a:pt x="1100838" y="52626"/>
                    <a:pt x="1100838" y="38000"/>
                  </a:cubicBezTo>
                  <a:cubicBezTo>
                    <a:pt x="1100825" y="23382"/>
                    <a:pt x="1088979" y="11523"/>
                    <a:pt x="1074360" y="11503"/>
                  </a:cubicBezTo>
                  <a:close/>
                  <a:moveTo>
                    <a:pt x="46230" y="380068"/>
                  </a:moveTo>
                  <a:cubicBezTo>
                    <a:pt x="25648" y="380075"/>
                    <a:pt x="8969" y="363395"/>
                    <a:pt x="8963" y="342814"/>
                  </a:cubicBezTo>
                  <a:cubicBezTo>
                    <a:pt x="8956" y="322233"/>
                    <a:pt x="25635" y="305553"/>
                    <a:pt x="46217" y="305547"/>
                  </a:cubicBezTo>
                  <a:cubicBezTo>
                    <a:pt x="66798" y="305540"/>
                    <a:pt x="83477" y="322219"/>
                    <a:pt x="83484" y="342801"/>
                  </a:cubicBezTo>
                  <a:cubicBezTo>
                    <a:pt x="83484" y="342801"/>
                    <a:pt x="83484" y="342807"/>
                    <a:pt x="83484" y="342807"/>
                  </a:cubicBezTo>
                  <a:cubicBezTo>
                    <a:pt x="83464" y="363376"/>
                    <a:pt x="66798" y="380041"/>
                    <a:pt x="46230" y="380068"/>
                  </a:cubicBezTo>
                  <a:close/>
                  <a:moveTo>
                    <a:pt x="46230" y="316323"/>
                  </a:moveTo>
                  <a:cubicBezTo>
                    <a:pt x="31598" y="316316"/>
                    <a:pt x="19739" y="328175"/>
                    <a:pt x="19732" y="342807"/>
                  </a:cubicBezTo>
                  <a:cubicBezTo>
                    <a:pt x="19726" y="357440"/>
                    <a:pt x="31585" y="369299"/>
                    <a:pt x="46217" y="369305"/>
                  </a:cubicBezTo>
                  <a:cubicBezTo>
                    <a:pt x="60849" y="369312"/>
                    <a:pt x="72708" y="357453"/>
                    <a:pt x="72715" y="342821"/>
                  </a:cubicBezTo>
                  <a:cubicBezTo>
                    <a:pt x="72715" y="342814"/>
                    <a:pt x="72715" y="342814"/>
                    <a:pt x="72715" y="342807"/>
                  </a:cubicBezTo>
                  <a:cubicBezTo>
                    <a:pt x="72701" y="328188"/>
                    <a:pt x="60849" y="316336"/>
                    <a:pt x="46230" y="316323"/>
                  </a:cubicBezTo>
                  <a:close/>
                  <a:moveTo>
                    <a:pt x="464740" y="289085"/>
                  </a:moveTo>
                  <a:cubicBezTo>
                    <a:pt x="444165" y="289085"/>
                    <a:pt x="427486" y="272406"/>
                    <a:pt x="427486" y="251831"/>
                  </a:cubicBezTo>
                  <a:cubicBezTo>
                    <a:pt x="427486" y="231257"/>
                    <a:pt x="444165" y="214578"/>
                    <a:pt x="464740" y="214578"/>
                  </a:cubicBezTo>
                  <a:cubicBezTo>
                    <a:pt x="485315" y="214578"/>
                    <a:pt x="501994" y="231257"/>
                    <a:pt x="501994" y="251831"/>
                  </a:cubicBezTo>
                  <a:cubicBezTo>
                    <a:pt x="501994" y="251831"/>
                    <a:pt x="501994" y="251838"/>
                    <a:pt x="501994" y="251838"/>
                  </a:cubicBezTo>
                  <a:cubicBezTo>
                    <a:pt x="501968" y="272400"/>
                    <a:pt x="485302" y="289066"/>
                    <a:pt x="464740" y="289085"/>
                  </a:cubicBezTo>
                  <a:close/>
                  <a:moveTo>
                    <a:pt x="464740" y="225347"/>
                  </a:moveTo>
                  <a:cubicBezTo>
                    <a:pt x="450108" y="225340"/>
                    <a:pt x="438249" y="237199"/>
                    <a:pt x="438242" y="251831"/>
                  </a:cubicBezTo>
                  <a:cubicBezTo>
                    <a:pt x="438236" y="266464"/>
                    <a:pt x="450095" y="278323"/>
                    <a:pt x="464727" y="278329"/>
                  </a:cubicBezTo>
                  <a:cubicBezTo>
                    <a:pt x="479359" y="278336"/>
                    <a:pt x="491218" y="266477"/>
                    <a:pt x="491225" y="251845"/>
                  </a:cubicBezTo>
                  <a:cubicBezTo>
                    <a:pt x="491225" y="251845"/>
                    <a:pt x="491225" y="251838"/>
                    <a:pt x="491225" y="251838"/>
                  </a:cubicBezTo>
                  <a:cubicBezTo>
                    <a:pt x="491211" y="237219"/>
                    <a:pt x="479359" y="225367"/>
                    <a:pt x="464740" y="225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307098" y="2862207"/>
              <a:ext cx="29192" cy="917427"/>
            </a:xfrm>
            <a:custGeom>
              <a:avLst/>
              <a:gdLst/>
              <a:ahLst/>
              <a:cxnLst/>
              <a:rect l="l" t="t" r="r" b="b"/>
              <a:pathLst>
                <a:path w="36719" h="1153996" extrusionOk="0">
                  <a:moveTo>
                    <a:pt x="27266" y="1154743"/>
                  </a:moveTo>
                  <a:lnTo>
                    <a:pt x="27266" y="1154743"/>
                  </a:lnTo>
                  <a:cubicBezTo>
                    <a:pt x="17157" y="1154743"/>
                    <a:pt x="8963" y="1146549"/>
                    <a:pt x="8963" y="1136439"/>
                  </a:cubicBezTo>
                  <a:lnTo>
                    <a:pt x="8963" y="1136439"/>
                  </a:lnTo>
                  <a:lnTo>
                    <a:pt x="8963" y="19050"/>
                  </a:lnTo>
                  <a:cubicBezTo>
                    <a:pt x="8963" y="8941"/>
                    <a:pt x="17157" y="747"/>
                    <a:pt x="27266" y="747"/>
                  </a:cubicBezTo>
                  <a:lnTo>
                    <a:pt x="27266" y="747"/>
                  </a:lnTo>
                  <a:cubicBezTo>
                    <a:pt x="37395" y="747"/>
                    <a:pt x="45622" y="8921"/>
                    <a:pt x="45682" y="19050"/>
                  </a:cubicBezTo>
                  <a:lnTo>
                    <a:pt x="45682" y="1136439"/>
                  </a:lnTo>
                  <a:cubicBezTo>
                    <a:pt x="45622" y="1146568"/>
                    <a:pt x="37395" y="1154749"/>
                    <a:pt x="27266" y="11547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6302822" y="2858805"/>
              <a:ext cx="37748" cy="925110"/>
            </a:xfrm>
            <a:custGeom>
              <a:avLst/>
              <a:gdLst/>
              <a:ahLst/>
              <a:cxnLst/>
              <a:rect l="l" t="t" r="r" b="b"/>
              <a:pathLst>
                <a:path w="47482" h="1163660" extrusionOk="0">
                  <a:moveTo>
                    <a:pt x="32648" y="1164407"/>
                  </a:moveTo>
                  <a:cubicBezTo>
                    <a:pt x="19574" y="1164387"/>
                    <a:pt x="8983" y="1153796"/>
                    <a:pt x="8963" y="1140722"/>
                  </a:cubicBezTo>
                  <a:lnTo>
                    <a:pt x="8963" y="23332"/>
                  </a:lnTo>
                  <a:cubicBezTo>
                    <a:pt x="9616" y="10219"/>
                    <a:pt x="20782" y="123"/>
                    <a:pt x="33889" y="777"/>
                  </a:cubicBezTo>
                  <a:cubicBezTo>
                    <a:pt x="46085" y="1391"/>
                    <a:pt x="55837" y="11137"/>
                    <a:pt x="56445" y="23332"/>
                  </a:cubicBezTo>
                  <a:lnTo>
                    <a:pt x="56445" y="1140755"/>
                  </a:lnTo>
                  <a:cubicBezTo>
                    <a:pt x="56332" y="1153829"/>
                    <a:pt x="45722" y="1164374"/>
                    <a:pt x="32648" y="1164407"/>
                  </a:cubicBezTo>
                  <a:close/>
                  <a:moveTo>
                    <a:pt x="32648" y="10417"/>
                  </a:moveTo>
                  <a:cubicBezTo>
                    <a:pt x="25516" y="10424"/>
                    <a:pt x="19739" y="16201"/>
                    <a:pt x="19726" y="23332"/>
                  </a:cubicBezTo>
                  <a:lnTo>
                    <a:pt x="19726" y="1140722"/>
                  </a:lnTo>
                  <a:cubicBezTo>
                    <a:pt x="19732" y="1147886"/>
                    <a:pt x="25549" y="1153690"/>
                    <a:pt x="32720" y="1153677"/>
                  </a:cubicBezTo>
                  <a:cubicBezTo>
                    <a:pt x="39885" y="1153670"/>
                    <a:pt x="45682" y="1147853"/>
                    <a:pt x="45675" y="1140689"/>
                  </a:cubicBezTo>
                  <a:lnTo>
                    <a:pt x="45675" y="23332"/>
                  </a:lnTo>
                  <a:cubicBezTo>
                    <a:pt x="45609" y="16181"/>
                    <a:pt x="39799" y="10424"/>
                    <a:pt x="32648" y="1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361609" y="3036106"/>
              <a:ext cx="287752" cy="636495"/>
            </a:xfrm>
            <a:custGeom>
              <a:avLst/>
              <a:gdLst/>
              <a:ahLst/>
              <a:cxnLst/>
              <a:rect l="l" t="t" r="r" b="b"/>
              <a:pathLst>
                <a:path w="361952" h="800623" extrusionOk="0">
                  <a:moveTo>
                    <a:pt x="365534" y="11521"/>
                  </a:moveTo>
                  <a:lnTo>
                    <a:pt x="160755" y="11521"/>
                  </a:lnTo>
                  <a:cubicBezTo>
                    <a:pt x="157784" y="11627"/>
                    <a:pt x="155288" y="9296"/>
                    <a:pt x="155183" y="6324"/>
                  </a:cubicBezTo>
                  <a:cubicBezTo>
                    <a:pt x="155077" y="3353"/>
                    <a:pt x="157401" y="857"/>
                    <a:pt x="160379" y="751"/>
                  </a:cubicBezTo>
                  <a:cubicBezTo>
                    <a:pt x="160505" y="745"/>
                    <a:pt x="160630" y="745"/>
                    <a:pt x="160755" y="751"/>
                  </a:cubicBezTo>
                  <a:lnTo>
                    <a:pt x="365534" y="751"/>
                  </a:lnTo>
                  <a:cubicBezTo>
                    <a:pt x="368505" y="857"/>
                    <a:pt x="370836" y="3353"/>
                    <a:pt x="370730" y="6324"/>
                  </a:cubicBezTo>
                  <a:cubicBezTo>
                    <a:pt x="370631" y="9150"/>
                    <a:pt x="368360" y="11422"/>
                    <a:pt x="365534" y="11521"/>
                  </a:cubicBezTo>
                  <a:close/>
                  <a:moveTo>
                    <a:pt x="91411" y="6140"/>
                  </a:moveTo>
                  <a:cubicBezTo>
                    <a:pt x="91404" y="3181"/>
                    <a:pt x="89014" y="785"/>
                    <a:pt x="86056" y="765"/>
                  </a:cubicBezTo>
                  <a:lnTo>
                    <a:pt x="14539" y="765"/>
                  </a:lnTo>
                  <a:cubicBezTo>
                    <a:pt x="11568" y="659"/>
                    <a:pt x="9072" y="2990"/>
                    <a:pt x="8966" y="5961"/>
                  </a:cubicBezTo>
                  <a:cubicBezTo>
                    <a:pt x="8861" y="8933"/>
                    <a:pt x="11185" y="11429"/>
                    <a:pt x="14163" y="11534"/>
                  </a:cubicBezTo>
                  <a:cubicBezTo>
                    <a:pt x="14288" y="11541"/>
                    <a:pt x="14414" y="11541"/>
                    <a:pt x="14539" y="11534"/>
                  </a:cubicBezTo>
                  <a:lnTo>
                    <a:pt x="86056" y="11534"/>
                  </a:lnTo>
                  <a:cubicBezTo>
                    <a:pt x="89021" y="11521"/>
                    <a:pt x="91418" y="9104"/>
                    <a:pt x="91411" y="6140"/>
                  </a:cubicBezTo>
                  <a:close/>
                  <a:moveTo>
                    <a:pt x="370915" y="60178"/>
                  </a:moveTo>
                  <a:cubicBezTo>
                    <a:pt x="370915" y="57207"/>
                    <a:pt x="368505" y="54797"/>
                    <a:pt x="365534" y="54797"/>
                  </a:cubicBezTo>
                  <a:lnTo>
                    <a:pt x="329785" y="54797"/>
                  </a:lnTo>
                  <a:cubicBezTo>
                    <a:pt x="326814" y="54691"/>
                    <a:pt x="324318" y="57022"/>
                    <a:pt x="324212" y="59993"/>
                  </a:cubicBezTo>
                  <a:cubicBezTo>
                    <a:pt x="324107" y="62965"/>
                    <a:pt x="326431" y="65461"/>
                    <a:pt x="329409" y="65566"/>
                  </a:cubicBezTo>
                  <a:cubicBezTo>
                    <a:pt x="329534" y="65573"/>
                    <a:pt x="329660" y="65573"/>
                    <a:pt x="329785" y="65566"/>
                  </a:cubicBezTo>
                  <a:lnTo>
                    <a:pt x="365534" y="65566"/>
                  </a:lnTo>
                  <a:cubicBezTo>
                    <a:pt x="368505" y="65566"/>
                    <a:pt x="370908" y="63163"/>
                    <a:pt x="370915" y="60192"/>
                  </a:cubicBezTo>
                  <a:close/>
                  <a:moveTo>
                    <a:pt x="305882" y="60178"/>
                  </a:moveTo>
                  <a:cubicBezTo>
                    <a:pt x="305882" y="57207"/>
                    <a:pt x="303472" y="54797"/>
                    <a:pt x="300501" y="54797"/>
                  </a:cubicBezTo>
                  <a:lnTo>
                    <a:pt x="229010" y="54797"/>
                  </a:lnTo>
                  <a:cubicBezTo>
                    <a:pt x="226039" y="54903"/>
                    <a:pt x="223708" y="57398"/>
                    <a:pt x="223814" y="60370"/>
                  </a:cubicBezTo>
                  <a:cubicBezTo>
                    <a:pt x="223913" y="63196"/>
                    <a:pt x="226184" y="65467"/>
                    <a:pt x="229010" y="65566"/>
                  </a:cubicBezTo>
                  <a:lnTo>
                    <a:pt x="300501" y="65566"/>
                  </a:lnTo>
                  <a:cubicBezTo>
                    <a:pt x="303472" y="65566"/>
                    <a:pt x="305876" y="63163"/>
                    <a:pt x="305882" y="60192"/>
                  </a:cubicBezTo>
                  <a:close/>
                  <a:moveTo>
                    <a:pt x="185622" y="60178"/>
                  </a:moveTo>
                  <a:cubicBezTo>
                    <a:pt x="185622" y="57207"/>
                    <a:pt x="183212" y="54797"/>
                    <a:pt x="180241" y="54797"/>
                  </a:cubicBezTo>
                  <a:cubicBezTo>
                    <a:pt x="180241" y="54797"/>
                    <a:pt x="180234" y="54797"/>
                    <a:pt x="180234" y="54797"/>
                  </a:cubicBezTo>
                  <a:lnTo>
                    <a:pt x="14539" y="54797"/>
                  </a:lnTo>
                  <a:cubicBezTo>
                    <a:pt x="11568" y="54691"/>
                    <a:pt x="9072" y="57022"/>
                    <a:pt x="8966" y="59993"/>
                  </a:cubicBezTo>
                  <a:cubicBezTo>
                    <a:pt x="8861" y="62965"/>
                    <a:pt x="11185" y="65461"/>
                    <a:pt x="14163" y="65566"/>
                  </a:cubicBezTo>
                  <a:cubicBezTo>
                    <a:pt x="14288" y="65573"/>
                    <a:pt x="14414" y="65573"/>
                    <a:pt x="14539" y="65566"/>
                  </a:cubicBezTo>
                  <a:lnTo>
                    <a:pt x="180234" y="65566"/>
                  </a:lnTo>
                  <a:cubicBezTo>
                    <a:pt x="183206" y="65566"/>
                    <a:pt x="185616" y="63163"/>
                    <a:pt x="185622" y="60192"/>
                  </a:cubicBezTo>
                  <a:close/>
                  <a:moveTo>
                    <a:pt x="370915" y="114237"/>
                  </a:moveTo>
                  <a:cubicBezTo>
                    <a:pt x="370922" y="111266"/>
                    <a:pt x="368518" y="108862"/>
                    <a:pt x="365547" y="108855"/>
                  </a:cubicBezTo>
                  <a:cubicBezTo>
                    <a:pt x="365540" y="108855"/>
                    <a:pt x="365540" y="108855"/>
                    <a:pt x="365534" y="108855"/>
                  </a:cubicBezTo>
                  <a:lnTo>
                    <a:pt x="183463" y="108855"/>
                  </a:lnTo>
                  <a:cubicBezTo>
                    <a:pt x="180492" y="108855"/>
                    <a:pt x="178082" y="111266"/>
                    <a:pt x="178082" y="114237"/>
                  </a:cubicBezTo>
                  <a:cubicBezTo>
                    <a:pt x="178082" y="117208"/>
                    <a:pt x="180492" y="119618"/>
                    <a:pt x="183463" y="119618"/>
                  </a:cubicBezTo>
                  <a:lnTo>
                    <a:pt x="365534" y="119618"/>
                  </a:lnTo>
                  <a:cubicBezTo>
                    <a:pt x="368505" y="119625"/>
                    <a:pt x="370908" y="117221"/>
                    <a:pt x="370915" y="114250"/>
                  </a:cubicBezTo>
                  <a:cubicBezTo>
                    <a:pt x="370915" y="114244"/>
                    <a:pt x="370915" y="114244"/>
                    <a:pt x="370915" y="114237"/>
                  </a:cubicBezTo>
                  <a:close/>
                  <a:moveTo>
                    <a:pt x="149867" y="114237"/>
                  </a:moveTo>
                  <a:cubicBezTo>
                    <a:pt x="149874" y="111266"/>
                    <a:pt x="147470" y="108862"/>
                    <a:pt x="144499" y="108855"/>
                  </a:cubicBezTo>
                  <a:cubicBezTo>
                    <a:pt x="144492" y="108855"/>
                    <a:pt x="144492" y="108855"/>
                    <a:pt x="144486" y="108855"/>
                  </a:cubicBezTo>
                  <a:lnTo>
                    <a:pt x="14539" y="108855"/>
                  </a:lnTo>
                  <a:cubicBezTo>
                    <a:pt x="11568" y="108855"/>
                    <a:pt x="9158" y="111266"/>
                    <a:pt x="9158" y="114237"/>
                  </a:cubicBezTo>
                  <a:cubicBezTo>
                    <a:pt x="9158" y="117208"/>
                    <a:pt x="11568" y="119618"/>
                    <a:pt x="14539" y="119618"/>
                  </a:cubicBezTo>
                  <a:lnTo>
                    <a:pt x="144486" y="119618"/>
                  </a:lnTo>
                  <a:cubicBezTo>
                    <a:pt x="147457" y="119625"/>
                    <a:pt x="149860" y="117221"/>
                    <a:pt x="149867" y="114250"/>
                  </a:cubicBezTo>
                  <a:cubicBezTo>
                    <a:pt x="149867" y="114244"/>
                    <a:pt x="149867" y="114244"/>
                    <a:pt x="149867" y="114237"/>
                  </a:cubicBezTo>
                  <a:close/>
                  <a:moveTo>
                    <a:pt x="370915" y="168177"/>
                  </a:moveTo>
                  <a:cubicBezTo>
                    <a:pt x="370922" y="165205"/>
                    <a:pt x="368518" y="162802"/>
                    <a:pt x="365547" y="162795"/>
                  </a:cubicBezTo>
                  <a:cubicBezTo>
                    <a:pt x="365540" y="162795"/>
                    <a:pt x="365540" y="162795"/>
                    <a:pt x="365534" y="162795"/>
                  </a:cubicBezTo>
                  <a:lnTo>
                    <a:pt x="287447" y="162795"/>
                  </a:lnTo>
                  <a:cubicBezTo>
                    <a:pt x="284476" y="162795"/>
                    <a:pt x="282066" y="165205"/>
                    <a:pt x="282066" y="168177"/>
                  </a:cubicBezTo>
                  <a:cubicBezTo>
                    <a:pt x="282066" y="171148"/>
                    <a:pt x="284476" y="173558"/>
                    <a:pt x="287447" y="173558"/>
                  </a:cubicBezTo>
                  <a:lnTo>
                    <a:pt x="365507" y="173558"/>
                  </a:lnTo>
                  <a:cubicBezTo>
                    <a:pt x="368479" y="173578"/>
                    <a:pt x="370895" y="171188"/>
                    <a:pt x="370915" y="168216"/>
                  </a:cubicBezTo>
                  <a:cubicBezTo>
                    <a:pt x="370915" y="168203"/>
                    <a:pt x="370915" y="168190"/>
                    <a:pt x="370915" y="168177"/>
                  </a:cubicBezTo>
                  <a:close/>
                  <a:moveTo>
                    <a:pt x="260348" y="168177"/>
                  </a:moveTo>
                  <a:cubicBezTo>
                    <a:pt x="260348" y="165205"/>
                    <a:pt x="257938" y="162795"/>
                    <a:pt x="254967" y="162795"/>
                  </a:cubicBezTo>
                  <a:cubicBezTo>
                    <a:pt x="254967" y="162795"/>
                    <a:pt x="254960" y="162795"/>
                    <a:pt x="254960" y="162795"/>
                  </a:cubicBezTo>
                  <a:lnTo>
                    <a:pt x="92481" y="162795"/>
                  </a:lnTo>
                  <a:cubicBezTo>
                    <a:pt x="89509" y="162795"/>
                    <a:pt x="87099" y="165205"/>
                    <a:pt x="87099" y="168177"/>
                  </a:cubicBezTo>
                  <a:cubicBezTo>
                    <a:pt x="87099" y="171148"/>
                    <a:pt x="89509" y="173558"/>
                    <a:pt x="92481" y="173558"/>
                  </a:cubicBezTo>
                  <a:lnTo>
                    <a:pt x="254960" y="173558"/>
                  </a:lnTo>
                  <a:cubicBezTo>
                    <a:pt x="257932" y="173578"/>
                    <a:pt x="260355" y="171181"/>
                    <a:pt x="260375" y="168210"/>
                  </a:cubicBezTo>
                  <a:cubicBezTo>
                    <a:pt x="260375" y="168197"/>
                    <a:pt x="260375" y="168190"/>
                    <a:pt x="260375" y="168177"/>
                  </a:cubicBezTo>
                  <a:close/>
                  <a:moveTo>
                    <a:pt x="62127" y="168177"/>
                  </a:moveTo>
                  <a:cubicBezTo>
                    <a:pt x="62127" y="165205"/>
                    <a:pt x="59717" y="162795"/>
                    <a:pt x="56745" y="162795"/>
                  </a:cubicBezTo>
                  <a:lnTo>
                    <a:pt x="14539" y="162795"/>
                  </a:lnTo>
                  <a:cubicBezTo>
                    <a:pt x="11568" y="162795"/>
                    <a:pt x="9158" y="165205"/>
                    <a:pt x="9158" y="168177"/>
                  </a:cubicBezTo>
                  <a:cubicBezTo>
                    <a:pt x="9158" y="171148"/>
                    <a:pt x="11568" y="173558"/>
                    <a:pt x="14539" y="173558"/>
                  </a:cubicBezTo>
                  <a:lnTo>
                    <a:pt x="56745" y="173558"/>
                  </a:lnTo>
                  <a:cubicBezTo>
                    <a:pt x="59717" y="173558"/>
                    <a:pt x="62127" y="171148"/>
                    <a:pt x="62127" y="168177"/>
                  </a:cubicBezTo>
                  <a:close/>
                  <a:moveTo>
                    <a:pt x="370915" y="215441"/>
                  </a:moveTo>
                  <a:cubicBezTo>
                    <a:pt x="370922" y="212470"/>
                    <a:pt x="368512" y="210059"/>
                    <a:pt x="365540" y="210053"/>
                  </a:cubicBezTo>
                  <a:cubicBezTo>
                    <a:pt x="365540" y="210053"/>
                    <a:pt x="365534" y="210053"/>
                    <a:pt x="365534" y="210053"/>
                  </a:cubicBezTo>
                  <a:lnTo>
                    <a:pt x="160755" y="210053"/>
                  </a:lnTo>
                  <a:cubicBezTo>
                    <a:pt x="157784" y="209947"/>
                    <a:pt x="155288" y="212278"/>
                    <a:pt x="155183" y="215249"/>
                  </a:cubicBezTo>
                  <a:cubicBezTo>
                    <a:pt x="155077" y="218221"/>
                    <a:pt x="157401" y="220717"/>
                    <a:pt x="160379" y="220822"/>
                  </a:cubicBezTo>
                  <a:cubicBezTo>
                    <a:pt x="160505" y="220829"/>
                    <a:pt x="160630" y="220829"/>
                    <a:pt x="160755" y="220822"/>
                  </a:cubicBezTo>
                  <a:lnTo>
                    <a:pt x="365534" y="220822"/>
                  </a:lnTo>
                  <a:cubicBezTo>
                    <a:pt x="368505" y="220822"/>
                    <a:pt x="370915" y="218412"/>
                    <a:pt x="370915" y="215441"/>
                  </a:cubicBezTo>
                  <a:close/>
                  <a:moveTo>
                    <a:pt x="91411" y="215441"/>
                  </a:moveTo>
                  <a:cubicBezTo>
                    <a:pt x="91398" y="212489"/>
                    <a:pt x="89007" y="210099"/>
                    <a:pt x="86056" y="210079"/>
                  </a:cubicBezTo>
                  <a:lnTo>
                    <a:pt x="14539" y="210079"/>
                  </a:lnTo>
                  <a:cubicBezTo>
                    <a:pt x="11568" y="209974"/>
                    <a:pt x="9072" y="212304"/>
                    <a:pt x="8966" y="215276"/>
                  </a:cubicBezTo>
                  <a:cubicBezTo>
                    <a:pt x="8861" y="218247"/>
                    <a:pt x="11185" y="220743"/>
                    <a:pt x="14163" y="220849"/>
                  </a:cubicBezTo>
                  <a:cubicBezTo>
                    <a:pt x="14288" y="220855"/>
                    <a:pt x="14414" y="220855"/>
                    <a:pt x="14539" y="220849"/>
                  </a:cubicBezTo>
                  <a:lnTo>
                    <a:pt x="86056" y="220849"/>
                  </a:lnTo>
                  <a:cubicBezTo>
                    <a:pt x="89027" y="220835"/>
                    <a:pt x="91424" y="218412"/>
                    <a:pt x="91411" y="215441"/>
                  </a:cubicBezTo>
                  <a:cubicBezTo>
                    <a:pt x="91411" y="215441"/>
                    <a:pt x="91411" y="215441"/>
                    <a:pt x="91411" y="215441"/>
                  </a:cubicBezTo>
                  <a:close/>
                  <a:moveTo>
                    <a:pt x="370915" y="269493"/>
                  </a:moveTo>
                  <a:cubicBezTo>
                    <a:pt x="370915" y="266521"/>
                    <a:pt x="368505" y="264111"/>
                    <a:pt x="365534" y="264111"/>
                  </a:cubicBezTo>
                  <a:lnTo>
                    <a:pt x="329785" y="264111"/>
                  </a:lnTo>
                  <a:cubicBezTo>
                    <a:pt x="326814" y="264111"/>
                    <a:pt x="324404" y="266521"/>
                    <a:pt x="324404" y="269493"/>
                  </a:cubicBezTo>
                  <a:cubicBezTo>
                    <a:pt x="324404" y="272464"/>
                    <a:pt x="326814" y="274874"/>
                    <a:pt x="329785" y="274874"/>
                  </a:cubicBezTo>
                  <a:lnTo>
                    <a:pt x="365534" y="274874"/>
                  </a:lnTo>
                  <a:cubicBezTo>
                    <a:pt x="368505" y="274881"/>
                    <a:pt x="370908" y="272477"/>
                    <a:pt x="370915" y="269506"/>
                  </a:cubicBezTo>
                  <a:close/>
                  <a:moveTo>
                    <a:pt x="305882" y="269493"/>
                  </a:moveTo>
                  <a:cubicBezTo>
                    <a:pt x="305882" y="266521"/>
                    <a:pt x="303472" y="264111"/>
                    <a:pt x="300501" y="264111"/>
                  </a:cubicBezTo>
                  <a:lnTo>
                    <a:pt x="229010" y="264111"/>
                  </a:lnTo>
                  <a:cubicBezTo>
                    <a:pt x="226039" y="264111"/>
                    <a:pt x="223629" y="266521"/>
                    <a:pt x="223629" y="269493"/>
                  </a:cubicBezTo>
                  <a:cubicBezTo>
                    <a:pt x="223629" y="272464"/>
                    <a:pt x="226039" y="274874"/>
                    <a:pt x="229010" y="274874"/>
                  </a:cubicBezTo>
                  <a:lnTo>
                    <a:pt x="300501" y="274874"/>
                  </a:lnTo>
                  <a:cubicBezTo>
                    <a:pt x="303472" y="274881"/>
                    <a:pt x="305876" y="272477"/>
                    <a:pt x="305882" y="269506"/>
                  </a:cubicBezTo>
                  <a:close/>
                  <a:moveTo>
                    <a:pt x="185622" y="269493"/>
                  </a:moveTo>
                  <a:cubicBezTo>
                    <a:pt x="185622" y="266521"/>
                    <a:pt x="183212" y="264111"/>
                    <a:pt x="180241" y="264111"/>
                  </a:cubicBezTo>
                  <a:cubicBezTo>
                    <a:pt x="180241" y="264111"/>
                    <a:pt x="180234" y="264111"/>
                    <a:pt x="180234" y="264111"/>
                  </a:cubicBezTo>
                  <a:lnTo>
                    <a:pt x="14539" y="264111"/>
                  </a:lnTo>
                  <a:cubicBezTo>
                    <a:pt x="11568" y="264111"/>
                    <a:pt x="9158" y="266521"/>
                    <a:pt x="9158" y="269493"/>
                  </a:cubicBezTo>
                  <a:cubicBezTo>
                    <a:pt x="9158" y="272464"/>
                    <a:pt x="11568" y="274874"/>
                    <a:pt x="14539" y="274874"/>
                  </a:cubicBezTo>
                  <a:lnTo>
                    <a:pt x="180234" y="274874"/>
                  </a:lnTo>
                  <a:cubicBezTo>
                    <a:pt x="183206" y="274881"/>
                    <a:pt x="185616" y="272477"/>
                    <a:pt x="185622" y="269506"/>
                  </a:cubicBezTo>
                  <a:close/>
                  <a:moveTo>
                    <a:pt x="370915" y="323433"/>
                  </a:moveTo>
                  <a:cubicBezTo>
                    <a:pt x="370922" y="320461"/>
                    <a:pt x="368518" y="318058"/>
                    <a:pt x="365547" y="318051"/>
                  </a:cubicBezTo>
                  <a:cubicBezTo>
                    <a:pt x="365540" y="318051"/>
                    <a:pt x="365540" y="318051"/>
                    <a:pt x="365534" y="318051"/>
                  </a:cubicBezTo>
                  <a:lnTo>
                    <a:pt x="183463" y="318051"/>
                  </a:lnTo>
                  <a:cubicBezTo>
                    <a:pt x="180492" y="318051"/>
                    <a:pt x="178082" y="320461"/>
                    <a:pt x="178082" y="323433"/>
                  </a:cubicBezTo>
                  <a:cubicBezTo>
                    <a:pt x="178082" y="326404"/>
                    <a:pt x="180492" y="328814"/>
                    <a:pt x="183463" y="328814"/>
                  </a:cubicBezTo>
                  <a:lnTo>
                    <a:pt x="365534" y="328814"/>
                  </a:lnTo>
                  <a:cubicBezTo>
                    <a:pt x="368505" y="328821"/>
                    <a:pt x="370908" y="326417"/>
                    <a:pt x="370915" y="323446"/>
                  </a:cubicBezTo>
                  <a:cubicBezTo>
                    <a:pt x="370915" y="323439"/>
                    <a:pt x="370915" y="323439"/>
                    <a:pt x="370915" y="323433"/>
                  </a:cubicBezTo>
                  <a:close/>
                  <a:moveTo>
                    <a:pt x="149867" y="323433"/>
                  </a:moveTo>
                  <a:cubicBezTo>
                    <a:pt x="149874" y="320461"/>
                    <a:pt x="147470" y="318058"/>
                    <a:pt x="144499" y="318051"/>
                  </a:cubicBezTo>
                  <a:cubicBezTo>
                    <a:pt x="144492" y="318051"/>
                    <a:pt x="144492" y="318051"/>
                    <a:pt x="144486" y="318051"/>
                  </a:cubicBezTo>
                  <a:lnTo>
                    <a:pt x="14539" y="318051"/>
                  </a:lnTo>
                  <a:cubicBezTo>
                    <a:pt x="11568" y="318051"/>
                    <a:pt x="9158" y="320461"/>
                    <a:pt x="9158" y="323433"/>
                  </a:cubicBezTo>
                  <a:cubicBezTo>
                    <a:pt x="9158" y="326404"/>
                    <a:pt x="11568" y="328814"/>
                    <a:pt x="14539" y="328814"/>
                  </a:cubicBezTo>
                  <a:lnTo>
                    <a:pt x="144486" y="328814"/>
                  </a:lnTo>
                  <a:cubicBezTo>
                    <a:pt x="147457" y="328821"/>
                    <a:pt x="149860" y="326417"/>
                    <a:pt x="149867" y="323446"/>
                  </a:cubicBezTo>
                  <a:cubicBezTo>
                    <a:pt x="149867" y="323439"/>
                    <a:pt x="149867" y="323439"/>
                    <a:pt x="149867" y="323433"/>
                  </a:cubicBezTo>
                  <a:close/>
                  <a:moveTo>
                    <a:pt x="370915" y="377478"/>
                  </a:moveTo>
                  <a:cubicBezTo>
                    <a:pt x="370922" y="374507"/>
                    <a:pt x="368518" y="372103"/>
                    <a:pt x="365547" y="372097"/>
                  </a:cubicBezTo>
                  <a:cubicBezTo>
                    <a:pt x="365540" y="372097"/>
                    <a:pt x="365540" y="372097"/>
                    <a:pt x="365534" y="372097"/>
                  </a:cubicBezTo>
                  <a:lnTo>
                    <a:pt x="287447" y="372097"/>
                  </a:lnTo>
                  <a:cubicBezTo>
                    <a:pt x="284476" y="372097"/>
                    <a:pt x="282066" y="374507"/>
                    <a:pt x="282066" y="377478"/>
                  </a:cubicBezTo>
                  <a:cubicBezTo>
                    <a:pt x="282066" y="380449"/>
                    <a:pt x="284476" y="382859"/>
                    <a:pt x="287447" y="382859"/>
                  </a:cubicBezTo>
                  <a:lnTo>
                    <a:pt x="365507" y="382859"/>
                  </a:lnTo>
                  <a:cubicBezTo>
                    <a:pt x="368479" y="382879"/>
                    <a:pt x="370895" y="380489"/>
                    <a:pt x="370915" y="377518"/>
                  </a:cubicBezTo>
                  <a:cubicBezTo>
                    <a:pt x="370915" y="377504"/>
                    <a:pt x="370915" y="377491"/>
                    <a:pt x="370915" y="377478"/>
                  </a:cubicBezTo>
                  <a:close/>
                  <a:moveTo>
                    <a:pt x="260348" y="377478"/>
                  </a:moveTo>
                  <a:cubicBezTo>
                    <a:pt x="260348" y="374507"/>
                    <a:pt x="257938" y="372097"/>
                    <a:pt x="254967" y="372097"/>
                  </a:cubicBezTo>
                  <a:cubicBezTo>
                    <a:pt x="254967" y="372097"/>
                    <a:pt x="254960" y="372097"/>
                    <a:pt x="254960" y="372097"/>
                  </a:cubicBezTo>
                  <a:lnTo>
                    <a:pt x="92481" y="372097"/>
                  </a:lnTo>
                  <a:cubicBezTo>
                    <a:pt x="89509" y="372097"/>
                    <a:pt x="87099" y="374507"/>
                    <a:pt x="87099" y="377478"/>
                  </a:cubicBezTo>
                  <a:cubicBezTo>
                    <a:pt x="87099" y="380449"/>
                    <a:pt x="89509" y="382859"/>
                    <a:pt x="92481" y="382859"/>
                  </a:cubicBezTo>
                  <a:lnTo>
                    <a:pt x="254960" y="382859"/>
                  </a:lnTo>
                  <a:cubicBezTo>
                    <a:pt x="257932" y="382879"/>
                    <a:pt x="260355" y="380482"/>
                    <a:pt x="260375" y="377511"/>
                  </a:cubicBezTo>
                  <a:cubicBezTo>
                    <a:pt x="260375" y="377498"/>
                    <a:pt x="260375" y="377491"/>
                    <a:pt x="260375" y="377478"/>
                  </a:cubicBezTo>
                  <a:close/>
                  <a:moveTo>
                    <a:pt x="62127" y="377478"/>
                  </a:moveTo>
                  <a:cubicBezTo>
                    <a:pt x="62127" y="374507"/>
                    <a:pt x="59717" y="372097"/>
                    <a:pt x="56745" y="372097"/>
                  </a:cubicBezTo>
                  <a:lnTo>
                    <a:pt x="14539" y="372097"/>
                  </a:lnTo>
                  <a:cubicBezTo>
                    <a:pt x="11568" y="372097"/>
                    <a:pt x="9158" y="374507"/>
                    <a:pt x="9158" y="377478"/>
                  </a:cubicBezTo>
                  <a:cubicBezTo>
                    <a:pt x="9158" y="380449"/>
                    <a:pt x="11568" y="382859"/>
                    <a:pt x="14539" y="382859"/>
                  </a:cubicBezTo>
                  <a:lnTo>
                    <a:pt x="56745" y="382859"/>
                  </a:lnTo>
                  <a:cubicBezTo>
                    <a:pt x="59717" y="382859"/>
                    <a:pt x="62127" y="380449"/>
                    <a:pt x="62127" y="377478"/>
                  </a:cubicBezTo>
                  <a:close/>
                  <a:moveTo>
                    <a:pt x="370915" y="424749"/>
                  </a:moveTo>
                  <a:cubicBezTo>
                    <a:pt x="370915" y="421777"/>
                    <a:pt x="368505" y="419367"/>
                    <a:pt x="365534" y="419367"/>
                  </a:cubicBezTo>
                  <a:lnTo>
                    <a:pt x="160755" y="419367"/>
                  </a:lnTo>
                  <a:cubicBezTo>
                    <a:pt x="157784" y="419262"/>
                    <a:pt x="155288" y="421593"/>
                    <a:pt x="155183" y="424564"/>
                  </a:cubicBezTo>
                  <a:cubicBezTo>
                    <a:pt x="155077" y="427535"/>
                    <a:pt x="157401" y="430031"/>
                    <a:pt x="160379" y="430137"/>
                  </a:cubicBezTo>
                  <a:cubicBezTo>
                    <a:pt x="160505" y="430143"/>
                    <a:pt x="160630" y="430143"/>
                    <a:pt x="160755" y="430137"/>
                  </a:cubicBezTo>
                  <a:lnTo>
                    <a:pt x="365534" y="430137"/>
                  </a:lnTo>
                  <a:cubicBezTo>
                    <a:pt x="368505" y="430137"/>
                    <a:pt x="370915" y="427727"/>
                    <a:pt x="370915" y="424755"/>
                  </a:cubicBezTo>
                  <a:cubicBezTo>
                    <a:pt x="370915" y="424755"/>
                    <a:pt x="370915" y="424749"/>
                    <a:pt x="370915" y="424749"/>
                  </a:cubicBezTo>
                  <a:close/>
                  <a:moveTo>
                    <a:pt x="91411" y="424749"/>
                  </a:moveTo>
                  <a:cubicBezTo>
                    <a:pt x="91398" y="421797"/>
                    <a:pt x="89007" y="419407"/>
                    <a:pt x="86056" y="419394"/>
                  </a:cubicBezTo>
                  <a:lnTo>
                    <a:pt x="14539" y="419394"/>
                  </a:lnTo>
                  <a:cubicBezTo>
                    <a:pt x="11568" y="419288"/>
                    <a:pt x="9072" y="421619"/>
                    <a:pt x="8966" y="424590"/>
                  </a:cubicBezTo>
                  <a:cubicBezTo>
                    <a:pt x="8861" y="427562"/>
                    <a:pt x="11185" y="430057"/>
                    <a:pt x="14163" y="430163"/>
                  </a:cubicBezTo>
                  <a:cubicBezTo>
                    <a:pt x="14288" y="430170"/>
                    <a:pt x="14414" y="430170"/>
                    <a:pt x="14539" y="430163"/>
                  </a:cubicBezTo>
                  <a:lnTo>
                    <a:pt x="86056" y="430163"/>
                  </a:lnTo>
                  <a:cubicBezTo>
                    <a:pt x="89027" y="430143"/>
                    <a:pt x="91424" y="427720"/>
                    <a:pt x="91411" y="424749"/>
                  </a:cubicBezTo>
                  <a:close/>
                  <a:moveTo>
                    <a:pt x="370915" y="478688"/>
                  </a:moveTo>
                  <a:cubicBezTo>
                    <a:pt x="370915" y="475717"/>
                    <a:pt x="368505" y="473307"/>
                    <a:pt x="365534" y="473307"/>
                  </a:cubicBezTo>
                  <a:lnTo>
                    <a:pt x="329785" y="473307"/>
                  </a:lnTo>
                  <a:cubicBezTo>
                    <a:pt x="326814" y="473201"/>
                    <a:pt x="324318" y="475532"/>
                    <a:pt x="324212" y="478504"/>
                  </a:cubicBezTo>
                  <a:cubicBezTo>
                    <a:pt x="324107" y="481475"/>
                    <a:pt x="326431" y="483971"/>
                    <a:pt x="329409" y="484076"/>
                  </a:cubicBezTo>
                  <a:cubicBezTo>
                    <a:pt x="329534" y="484083"/>
                    <a:pt x="329660" y="484083"/>
                    <a:pt x="329785" y="484076"/>
                  </a:cubicBezTo>
                  <a:lnTo>
                    <a:pt x="365534" y="484076"/>
                  </a:lnTo>
                  <a:cubicBezTo>
                    <a:pt x="368505" y="484076"/>
                    <a:pt x="370915" y="481666"/>
                    <a:pt x="370915" y="478695"/>
                  </a:cubicBezTo>
                  <a:cubicBezTo>
                    <a:pt x="370915" y="478695"/>
                    <a:pt x="370915" y="478688"/>
                    <a:pt x="370915" y="478688"/>
                  </a:cubicBezTo>
                  <a:close/>
                  <a:moveTo>
                    <a:pt x="305882" y="478688"/>
                  </a:moveTo>
                  <a:cubicBezTo>
                    <a:pt x="305882" y="475717"/>
                    <a:pt x="303472" y="473307"/>
                    <a:pt x="300501" y="473307"/>
                  </a:cubicBezTo>
                  <a:lnTo>
                    <a:pt x="229010" y="473307"/>
                  </a:lnTo>
                  <a:cubicBezTo>
                    <a:pt x="226039" y="473413"/>
                    <a:pt x="223708" y="475909"/>
                    <a:pt x="223814" y="478880"/>
                  </a:cubicBezTo>
                  <a:cubicBezTo>
                    <a:pt x="223913" y="481706"/>
                    <a:pt x="226184" y="483977"/>
                    <a:pt x="229010" y="484076"/>
                  </a:cubicBezTo>
                  <a:lnTo>
                    <a:pt x="300501" y="484076"/>
                  </a:lnTo>
                  <a:cubicBezTo>
                    <a:pt x="303472" y="484076"/>
                    <a:pt x="305882" y="481666"/>
                    <a:pt x="305882" y="478695"/>
                  </a:cubicBezTo>
                  <a:cubicBezTo>
                    <a:pt x="305882" y="478695"/>
                    <a:pt x="305882" y="478688"/>
                    <a:pt x="305882" y="478688"/>
                  </a:cubicBezTo>
                  <a:close/>
                  <a:moveTo>
                    <a:pt x="185622" y="478688"/>
                  </a:moveTo>
                  <a:cubicBezTo>
                    <a:pt x="185622" y="475717"/>
                    <a:pt x="183212" y="473307"/>
                    <a:pt x="180241" y="473307"/>
                  </a:cubicBezTo>
                  <a:cubicBezTo>
                    <a:pt x="180241" y="473307"/>
                    <a:pt x="180234" y="473307"/>
                    <a:pt x="180234" y="473307"/>
                  </a:cubicBezTo>
                  <a:lnTo>
                    <a:pt x="14539" y="473307"/>
                  </a:lnTo>
                  <a:cubicBezTo>
                    <a:pt x="11568" y="473201"/>
                    <a:pt x="9072" y="475532"/>
                    <a:pt x="8966" y="478504"/>
                  </a:cubicBezTo>
                  <a:cubicBezTo>
                    <a:pt x="8861" y="481475"/>
                    <a:pt x="11185" y="483971"/>
                    <a:pt x="14163" y="484076"/>
                  </a:cubicBezTo>
                  <a:cubicBezTo>
                    <a:pt x="14288" y="484083"/>
                    <a:pt x="14414" y="484083"/>
                    <a:pt x="14539" y="484076"/>
                  </a:cubicBezTo>
                  <a:lnTo>
                    <a:pt x="180234" y="484076"/>
                  </a:lnTo>
                  <a:cubicBezTo>
                    <a:pt x="183212" y="484076"/>
                    <a:pt x="185622" y="481666"/>
                    <a:pt x="185622" y="478688"/>
                  </a:cubicBezTo>
                  <a:close/>
                  <a:moveTo>
                    <a:pt x="370915" y="532734"/>
                  </a:moveTo>
                  <a:cubicBezTo>
                    <a:pt x="370915" y="529762"/>
                    <a:pt x="368505" y="527352"/>
                    <a:pt x="365534" y="527352"/>
                  </a:cubicBezTo>
                  <a:lnTo>
                    <a:pt x="183463" y="527352"/>
                  </a:lnTo>
                  <a:cubicBezTo>
                    <a:pt x="180492" y="527458"/>
                    <a:pt x="178161" y="529954"/>
                    <a:pt x="178267" y="532925"/>
                  </a:cubicBezTo>
                  <a:cubicBezTo>
                    <a:pt x="178366" y="535751"/>
                    <a:pt x="180637" y="538023"/>
                    <a:pt x="183463" y="538122"/>
                  </a:cubicBezTo>
                  <a:lnTo>
                    <a:pt x="365534" y="538122"/>
                  </a:lnTo>
                  <a:cubicBezTo>
                    <a:pt x="368505" y="538122"/>
                    <a:pt x="370915" y="535712"/>
                    <a:pt x="370915" y="532740"/>
                  </a:cubicBezTo>
                  <a:cubicBezTo>
                    <a:pt x="370915" y="532740"/>
                    <a:pt x="370915" y="532734"/>
                    <a:pt x="370915" y="532734"/>
                  </a:cubicBezTo>
                  <a:close/>
                  <a:moveTo>
                    <a:pt x="149867" y="532734"/>
                  </a:moveTo>
                  <a:cubicBezTo>
                    <a:pt x="149867" y="529762"/>
                    <a:pt x="147457" y="527352"/>
                    <a:pt x="144486" y="527352"/>
                  </a:cubicBezTo>
                  <a:lnTo>
                    <a:pt x="14539" y="527352"/>
                  </a:lnTo>
                  <a:cubicBezTo>
                    <a:pt x="11568" y="527247"/>
                    <a:pt x="9072" y="529578"/>
                    <a:pt x="8966" y="532549"/>
                  </a:cubicBezTo>
                  <a:cubicBezTo>
                    <a:pt x="8861" y="535520"/>
                    <a:pt x="11185" y="538016"/>
                    <a:pt x="14163" y="538122"/>
                  </a:cubicBezTo>
                  <a:cubicBezTo>
                    <a:pt x="14288" y="538129"/>
                    <a:pt x="14414" y="538129"/>
                    <a:pt x="14539" y="538122"/>
                  </a:cubicBezTo>
                  <a:lnTo>
                    <a:pt x="144486" y="538122"/>
                  </a:lnTo>
                  <a:cubicBezTo>
                    <a:pt x="147457" y="538122"/>
                    <a:pt x="149867" y="535712"/>
                    <a:pt x="149867" y="532740"/>
                  </a:cubicBezTo>
                  <a:cubicBezTo>
                    <a:pt x="149867" y="532740"/>
                    <a:pt x="149867" y="532734"/>
                    <a:pt x="149867" y="532734"/>
                  </a:cubicBezTo>
                  <a:close/>
                  <a:moveTo>
                    <a:pt x="370915" y="586792"/>
                  </a:moveTo>
                  <a:cubicBezTo>
                    <a:pt x="370922" y="583821"/>
                    <a:pt x="368512" y="581411"/>
                    <a:pt x="365540" y="581404"/>
                  </a:cubicBezTo>
                  <a:cubicBezTo>
                    <a:pt x="365540" y="581404"/>
                    <a:pt x="365534" y="581404"/>
                    <a:pt x="365534" y="581404"/>
                  </a:cubicBezTo>
                  <a:lnTo>
                    <a:pt x="287447" y="581404"/>
                  </a:lnTo>
                  <a:cubicBezTo>
                    <a:pt x="284476" y="581510"/>
                    <a:pt x="282145" y="584006"/>
                    <a:pt x="282250" y="586977"/>
                  </a:cubicBezTo>
                  <a:cubicBezTo>
                    <a:pt x="282349" y="589803"/>
                    <a:pt x="284621" y="592075"/>
                    <a:pt x="287447" y="592174"/>
                  </a:cubicBezTo>
                  <a:lnTo>
                    <a:pt x="365507" y="592174"/>
                  </a:lnTo>
                  <a:cubicBezTo>
                    <a:pt x="368479" y="592187"/>
                    <a:pt x="370902" y="589790"/>
                    <a:pt x="370915" y="586819"/>
                  </a:cubicBezTo>
                  <a:cubicBezTo>
                    <a:pt x="370915" y="586812"/>
                    <a:pt x="370915" y="586799"/>
                    <a:pt x="370915" y="586792"/>
                  </a:cubicBezTo>
                  <a:close/>
                  <a:moveTo>
                    <a:pt x="260348" y="586792"/>
                  </a:moveTo>
                  <a:cubicBezTo>
                    <a:pt x="260348" y="583815"/>
                    <a:pt x="257938" y="581404"/>
                    <a:pt x="254960" y="581404"/>
                  </a:cubicBezTo>
                  <a:lnTo>
                    <a:pt x="92481" y="581404"/>
                  </a:lnTo>
                  <a:cubicBezTo>
                    <a:pt x="89509" y="581510"/>
                    <a:pt x="87178" y="584006"/>
                    <a:pt x="87284" y="586977"/>
                  </a:cubicBezTo>
                  <a:cubicBezTo>
                    <a:pt x="87383" y="589803"/>
                    <a:pt x="89655" y="592075"/>
                    <a:pt x="92481" y="592174"/>
                  </a:cubicBezTo>
                  <a:lnTo>
                    <a:pt x="254960" y="592174"/>
                  </a:lnTo>
                  <a:cubicBezTo>
                    <a:pt x="257932" y="592194"/>
                    <a:pt x="260355" y="589797"/>
                    <a:pt x="260375" y="586826"/>
                  </a:cubicBezTo>
                  <a:cubicBezTo>
                    <a:pt x="260375" y="586812"/>
                    <a:pt x="260375" y="586806"/>
                    <a:pt x="260375" y="586792"/>
                  </a:cubicBezTo>
                  <a:close/>
                  <a:moveTo>
                    <a:pt x="62127" y="586792"/>
                  </a:moveTo>
                  <a:cubicBezTo>
                    <a:pt x="62133" y="583821"/>
                    <a:pt x="59723" y="581411"/>
                    <a:pt x="56752" y="581404"/>
                  </a:cubicBezTo>
                  <a:cubicBezTo>
                    <a:pt x="56752" y="581404"/>
                    <a:pt x="56745" y="581404"/>
                    <a:pt x="56745" y="581404"/>
                  </a:cubicBezTo>
                  <a:lnTo>
                    <a:pt x="14539" y="581404"/>
                  </a:lnTo>
                  <a:cubicBezTo>
                    <a:pt x="11568" y="581299"/>
                    <a:pt x="9072" y="583630"/>
                    <a:pt x="8966" y="586601"/>
                  </a:cubicBezTo>
                  <a:cubicBezTo>
                    <a:pt x="8861" y="589572"/>
                    <a:pt x="11185" y="592068"/>
                    <a:pt x="14163" y="592174"/>
                  </a:cubicBezTo>
                  <a:cubicBezTo>
                    <a:pt x="14288" y="592180"/>
                    <a:pt x="14414" y="592180"/>
                    <a:pt x="14539" y="592174"/>
                  </a:cubicBezTo>
                  <a:lnTo>
                    <a:pt x="56745" y="592174"/>
                  </a:lnTo>
                  <a:cubicBezTo>
                    <a:pt x="59717" y="592174"/>
                    <a:pt x="62127" y="589764"/>
                    <a:pt x="62127" y="586792"/>
                  </a:cubicBezTo>
                  <a:close/>
                  <a:moveTo>
                    <a:pt x="370915" y="633951"/>
                  </a:moveTo>
                  <a:cubicBezTo>
                    <a:pt x="370922" y="630980"/>
                    <a:pt x="368512" y="628570"/>
                    <a:pt x="365540" y="628563"/>
                  </a:cubicBezTo>
                  <a:cubicBezTo>
                    <a:pt x="365540" y="628563"/>
                    <a:pt x="365534" y="628563"/>
                    <a:pt x="365534" y="628563"/>
                  </a:cubicBezTo>
                  <a:lnTo>
                    <a:pt x="160755" y="628563"/>
                  </a:lnTo>
                  <a:cubicBezTo>
                    <a:pt x="157784" y="628457"/>
                    <a:pt x="155288" y="630788"/>
                    <a:pt x="155183" y="633759"/>
                  </a:cubicBezTo>
                  <a:cubicBezTo>
                    <a:pt x="155077" y="636731"/>
                    <a:pt x="157401" y="639227"/>
                    <a:pt x="160379" y="639332"/>
                  </a:cubicBezTo>
                  <a:cubicBezTo>
                    <a:pt x="160505" y="639339"/>
                    <a:pt x="160630" y="639339"/>
                    <a:pt x="160755" y="639332"/>
                  </a:cubicBezTo>
                  <a:lnTo>
                    <a:pt x="365534" y="639332"/>
                  </a:lnTo>
                  <a:cubicBezTo>
                    <a:pt x="368505" y="639332"/>
                    <a:pt x="370915" y="636922"/>
                    <a:pt x="370915" y="633951"/>
                  </a:cubicBezTo>
                  <a:close/>
                  <a:moveTo>
                    <a:pt x="91411" y="633951"/>
                  </a:moveTo>
                  <a:cubicBezTo>
                    <a:pt x="91411" y="630973"/>
                    <a:pt x="89001" y="628563"/>
                    <a:pt x="86023" y="628563"/>
                  </a:cubicBezTo>
                  <a:lnTo>
                    <a:pt x="14539" y="628563"/>
                  </a:lnTo>
                  <a:cubicBezTo>
                    <a:pt x="11568" y="628457"/>
                    <a:pt x="9072" y="630788"/>
                    <a:pt x="8966" y="633759"/>
                  </a:cubicBezTo>
                  <a:cubicBezTo>
                    <a:pt x="8861" y="636731"/>
                    <a:pt x="11185" y="639227"/>
                    <a:pt x="14163" y="639332"/>
                  </a:cubicBezTo>
                  <a:cubicBezTo>
                    <a:pt x="14288" y="639339"/>
                    <a:pt x="14414" y="639339"/>
                    <a:pt x="14539" y="639332"/>
                  </a:cubicBezTo>
                  <a:lnTo>
                    <a:pt x="86056" y="639332"/>
                  </a:lnTo>
                  <a:cubicBezTo>
                    <a:pt x="89021" y="639319"/>
                    <a:pt x="91411" y="636916"/>
                    <a:pt x="91411" y="633951"/>
                  </a:cubicBezTo>
                  <a:close/>
                  <a:moveTo>
                    <a:pt x="370915" y="688003"/>
                  </a:moveTo>
                  <a:cubicBezTo>
                    <a:pt x="370922" y="685032"/>
                    <a:pt x="368518" y="682628"/>
                    <a:pt x="365547" y="682621"/>
                  </a:cubicBezTo>
                  <a:cubicBezTo>
                    <a:pt x="365540" y="682621"/>
                    <a:pt x="365540" y="682621"/>
                    <a:pt x="365534" y="682621"/>
                  </a:cubicBezTo>
                  <a:lnTo>
                    <a:pt x="329785" y="682621"/>
                  </a:lnTo>
                  <a:cubicBezTo>
                    <a:pt x="326814" y="682621"/>
                    <a:pt x="324404" y="685032"/>
                    <a:pt x="324404" y="688003"/>
                  </a:cubicBezTo>
                  <a:cubicBezTo>
                    <a:pt x="324404" y="690974"/>
                    <a:pt x="326814" y="693384"/>
                    <a:pt x="329785" y="693384"/>
                  </a:cubicBezTo>
                  <a:lnTo>
                    <a:pt x="365534" y="693384"/>
                  </a:lnTo>
                  <a:cubicBezTo>
                    <a:pt x="368505" y="693391"/>
                    <a:pt x="370908" y="690988"/>
                    <a:pt x="370915" y="688016"/>
                  </a:cubicBezTo>
                  <a:cubicBezTo>
                    <a:pt x="370915" y="688010"/>
                    <a:pt x="370915" y="688010"/>
                    <a:pt x="370915" y="688003"/>
                  </a:cubicBezTo>
                  <a:close/>
                  <a:moveTo>
                    <a:pt x="305882" y="688003"/>
                  </a:moveTo>
                  <a:cubicBezTo>
                    <a:pt x="305889" y="685032"/>
                    <a:pt x="303486" y="682628"/>
                    <a:pt x="300514" y="682621"/>
                  </a:cubicBezTo>
                  <a:cubicBezTo>
                    <a:pt x="300508" y="682621"/>
                    <a:pt x="300508" y="682621"/>
                    <a:pt x="300501" y="682621"/>
                  </a:cubicBezTo>
                  <a:lnTo>
                    <a:pt x="229010" y="682621"/>
                  </a:lnTo>
                  <a:cubicBezTo>
                    <a:pt x="226039" y="682621"/>
                    <a:pt x="223629" y="685032"/>
                    <a:pt x="223629" y="688003"/>
                  </a:cubicBezTo>
                  <a:cubicBezTo>
                    <a:pt x="223629" y="690974"/>
                    <a:pt x="226039" y="693384"/>
                    <a:pt x="229010" y="693384"/>
                  </a:cubicBezTo>
                  <a:lnTo>
                    <a:pt x="300501" y="693384"/>
                  </a:lnTo>
                  <a:cubicBezTo>
                    <a:pt x="303472" y="693391"/>
                    <a:pt x="305876" y="690988"/>
                    <a:pt x="305882" y="688016"/>
                  </a:cubicBezTo>
                  <a:cubicBezTo>
                    <a:pt x="305882" y="688010"/>
                    <a:pt x="305882" y="688010"/>
                    <a:pt x="305882" y="688003"/>
                  </a:cubicBezTo>
                  <a:close/>
                  <a:moveTo>
                    <a:pt x="185622" y="688003"/>
                  </a:moveTo>
                  <a:cubicBezTo>
                    <a:pt x="185622" y="685032"/>
                    <a:pt x="183212" y="682621"/>
                    <a:pt x="180241" y="682621"/>
                  </a:cubicBezTo>
                  <a:cubicBezTo>
                    <a:pt x="180241" y="682621"/>
                    <a:pt x="180234" y="682621"/>
                    <a:pt x="180234" y="682621"/>
                  </a:cubicBezTo>
                  <a:lnTo>
                    <a:pt x="14539" y="682621"/>
                  </a:lnTo>
                  <a:cubicBezTo>
                    <a:pt x="11568" y="682621"/>
                    <a:pt x="9158" y="685032"/>
                    <a:pt x="9158" y="688003"/>
                  </a:cubicBezTo>
                  <a:cubicBezTo>
                    <a:pt x="9158" y="690974"/>
                    <a:pt x="11568" y="693384"/>
                    <a:pt x="14539" y="693384"/>
                  </a:cubicBezTo>
                  <a:lnTo>
                    <a:pt x="180234" y="693384"/>
                  </a:lnTo>
                  <a:cubicBezTo>
                    <a:pt x="183206" y="693391"/>
                    <a:pt x="185616" y="690981"/>
                    <a:pt x="185622" y="688010"/>
                  </a:cubicBezTo>
                  <a:cubicBezTo>
                    <a:pt x="185622" y="688010"/>
                    <a:pt x="185622" y="688003"/>
                    <a:pt x="185622" y="688003"/>
                  </a:cubicBezTo>
                  <a:close/>
                  <a:moveTo>
                    <a:pt x="370915" y="742048"/>
                  </a:moveTo>
                  <a:cubicBezTo>
                    <a:pt x="370922" y="739077"/>
                    <a:pt x="368518" y="736674"/>
                    <a:pt x="365547" y="736667"/>
                  </a:cubicBezTo>
                  <a:cubicBezTo>
                    <a:pt x="365540" y="736667"/>
                    <a:pt x="365540" y="736667"/>
                    <a:pt x="365534" y="736667"/>
                  </a:cubicBezTo>
                  <a:lnTo>
                    <a:pt x="183463" y="736667"/>
                  </a:lnTo>
                  <a:cubicBezTo>
                    <a:pt x="180492" y="736667"/>
                    <a:pt x="178082" y="739077"/>
                    <a:pt x="178082" y="742048"/>
                  </a:cubicBezTo>
                  <a:cubicBezTo>
                    <a:pt x="178082" y="745020"/>
                    <a:pt x="180492" y="747430"/>
                    <a:pt x="183463" y="747430"/>
                  </a:cubicBezTo>
                  <a:lnTo>
                    <a:pt x="365534" y="747430"/>
                  </a:lnTo>
                  <a:cubicBezTo>
                    <a:pt x="368505" y="747436"/>
                    <a:pt x="370908" y="745033"/>
                    <a:pt x="370915" y="742061"/>
                  </a:cubicBezTo>
                  <a:cubicBezTo>
                    <a:pt x="370915" y="742055"/>
                    <a:pt x="370915" y="742055"/>
                    <a:pt x="370915" y="742048"/>
                  </a:cubicBezTo>
                  <a:close/>
                  <a:moveTo>
                    <a:pt x="149867" y="742048"/>
                  </a:moveTo>
                  <a:cubicBezTo>
                    <a:pt x="149874" y="739077"/>
                    <a:pt x="147470" y="736674"/>
                    <a:pt x="144499" y="736667"/>
                  </a:cubicBezTo>
                  <a:cubicBezTo>
                    <a:pt x="144492" y="736667"/>
                    <a:pt x="144492" y="736667"/>
                    <a:pt x="144486" y="736667"/>
                  </a:cubicBezTo>
                  <a:lnTo>
                    <a:pt x="14539" y="736667"/>
                  </a:lnTo>
                  <a:cubicBezTo>
                    <a:pt x="11568" y="736667"/>
                    <a:pt x="9158" y="739077"/>
                    <a:pt x="9158" y="742048"/>
                  </a:cubicBezTo>
                  <a:cubicBezTo>
                    <a:pt x="9158" y="745020"/>
                    <a:pt x="11568" y="747430"/>
                    <a:pt x="14539" y="747430"/>
                  </a:cubicBezTo>
                  <a:lnTo>
                    <a:pt x="144486" y="747430"/>
                  </a:lnTo>
                  <a:cubicBezTo>
                    <a:pt x="147457" y="747436"/>
                    <a:pt x="149860" y="745033"/>
                    <a:pt x="149867" y="742061"/>
                  </a:cubicBezTo>
                  <a:cubicBezTo>
                    <a:pt x="149867" y="742055"/>
                    <a:pt x="149867" y="742055"/>
                    <a:pt x="149867" y="742048"/>
                  </a:cubicBezTo>
                  <a:close/>
                  <a:moveTo>
                    <a:pt x="370915" y="795988"/>
                  </a:moveTo>
                  <a:cubicBezTo>
                    <a:pt x="370922" y="793017"/>
                    <a:pt x="368518" y="790613"/>
                    <a:pt x="365547" y="790607"/>
                  </a:cubicBezTo>
                  <a:cubicBezTo>
                    <a:pt x="365540" y="790607"/>
                    <a:pt x="365540" y="790607"/>
                    <a:pt x="365534" y="790607"/>
                  </a:cubicBezTo>
                  <a:lnTo>
                    <a:pt x="287447" y="790607"/>
                  </a:lnTo>
                  <a:cubicBezTo>
                    <a:pt x="284476" y="790607"/>
                    <a:pt x="282066" y="793017"/>
                    <a:pt x="282066" y="795988"/>
                  </a:cubicBezTo>
                  <a:cubicBezTo>
                    <a:pt x="282066" y="798959"/>
                    <a:pt x="284476" y="801369"/>
                    <a:pt x="287447" y="801369"/>
                  </a:cubicBezTo>
                  <a:lnTo>
                    <a:pt x="365507" y="801369"/>
                  </a:lnTo>
                  <a:cubicBezTo>
                    <a:pt x="368479" y="801389"/>
                    <a:pt x="370895" y="798999"/>
                    <a:pt x="370915" y="796028"/>
                  </a:cubicBezTo>
                  <a:cubicBezTo>
                    <a:pt x="370915" y="796014"/>
                    <a:pt x="370915" y="796001"/>
                    <a:pt x="370915" y="795988"/>
                  </a:cubicBezTo>
                  <a:close/>
                  <a:moveTo>
                    <a:pt x="260348" y="795988"/>
                  </a:moveTo>
                  <a:cubicBezTo>
                    <a:pt x="260348" y="793017"/>
                    <a:pt x="257938" y="790607"/>
                    <a:pt x="254967" y="790607"/>
                  </a:cubicBezTo>
                  <a:cubicBezTo>
                    <a:pt x="254967" y="790607"/>
                    <a:pt x="254960" y="790607"/>
                    <a:pt x="254960" y="790607"/>
                  </a:cubicBezTo>
                  <a:lnTo>
                    <a:pt x="92481" y="790607"/>
                  </a:lnTo>
                  <a:cubicBezTo>
                    <a:pt x="89509" y="790607"/>
                    <a:pt x="87099" y="793017"/>
                    <a:pt x="87099" y="795988"/>
                  </a:cubicBezTo>
                  <a:cubicBezTo>
                    <a:pt x="87099" y="798959"/>
                    <a:pt x="89509" y="801369"/>
                    <a:pt x="92481" y="801369"/>
                  </a:cubicBezTo>
                  <a:lnTo>
                    <a:pt x="254960" y="801369"/>
                  </a:lnTo>
                  <a:cubicBezTo>
                    <a:pt x="257932" y="801389"/>
                    <a:pt x="260355" y="798992"/>
                    <a:pt x="260375" y="796021"/>
                  </a:cubicBezTo>
                  <a:cubicBezTo>
                    <a:pt x="260375" y="796008"/>
                    <a:pt x="260375" y="796001"/>
                    <a:pt x="260375" y="795988"/>
                  </a:cubicBezTo>
                  <a:close/>
                  <a:moveTo>
                    <a:pt x="62127" y="795988"/>
                  </a:moveTo>
                  <a:cubicBezTo>
                    <a:pt x="62127" y="793017"/>
                    <a:pt x="59717" y="790607"/>
                    <a:pt x="56745" y="790607"/>
                  </a:cubicBezTo>
                  <a:lnTo>
                    <a:pt x="14539" y="790607"/>
                  </a:lnTo>
                  <a:cubicBezTo>
                    <a:pt x="11568" y="790607"/>
                    <a:pt x="9158" y="793017"/>
                    <a:pt x="9158" y="795988"/>
                  </a:cubicBezTo>
                  <a:cubicBezTo>
                    <a:pt x="9158" y="798959"/>
                    <a:pt x="11568" y="801369"/>
                    <a:pt x="14539" y="801369"/>
                  </a:cubicBezTo>
                  <a:lnTo>
                    <a:pt x="56745" y="801369"/>
                  </a:lnTo>
                  <a:cubicBezTo>
                    <a:pt x="59717" y="801369"/>
                    <a:pt x="62127" y="798959"/>
                    <a:pt x="62127" y="795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192364" y="3689106"/>
              <a:ext cx="962960" cy="85612"/>
            </a:xfrm>
            <a:custGeom>
              <a:avLst/>
              <a:gdLst/>
              <a:ahLst/>
              <a:cxnLst/>
              <a:rect l="l" t="t" r="r" b="b"/>
              <a:pathLst>
                <a:path w="1211270" h="107688" extrusionOk="0">
                  <a:moveTo>
                    <a:pt x="8963" y="747"/>
                  </a:moveTo>
                  <a:lnTo>
                    <a:pt x="57409" y="747"/>
                  </a:lnTo>
                  <a:lnTo>
                    <a:pt x="57409" y="108415"/>
                  </a:lnTo>
                  <a:lnTo>
                    <a:pt x="8963" y="108415"/>
                  </a:lnTo>
                  <a:close/>
                  <a:moveTo>
                    <a:pt x="202767" y="76549"/>
                  </a:moveTo>
                  <a:lnTo>
                    <a:pt x="251213" y="76549"/>
                  </a:lnTo>
                  <a:lnTo>
                    <a:pt x="251213" y="108415"/>
                  </a:lnTo>
                  <a:lnTo>
                    <a:pt x="202767" y="108415"/>
                  </a:lnTo>
                  <a:close/>
                  <a:moveTo>
                    <a:pt x="396564" y="59856"/>
                  </a:moveTo>
                  <a:lnTo>
                    <a:pt x="445017" y="59856"/>
                  </a:lnTo>
                  <a:lnTo>
                    <a:pt x="445017" y="108415"/>
                  </a:lnTo>
                  <a:lnTo>
                    <a:pt x="396564" y="108415"/>
                  </a:lnTo>
                  <a:close/>
                  <a:moveTo>
                    <a:pt x="590368" y="94958"/>
                  </a:moveTo>
                  <a:lnTo>
                    <a:pt x="638821" y="94958"/>
                  </a:lnTo>
                  <a:lnTo>
                    <a:pt x="638821" y="108415"/>
                  </a:lnTo>
                  <a:lnTo>
                    <a:pt x="590368" y="108415"/>
                  </a:lnTo>
                  <a:close/>
                  <a:moveTo>
                    <a:pt x="784172" y="69120"/>
                  </a:moveTo>
                  <a:lnTo>
                    <a:pt x="832625" y="69120"/>
                  </a:lnTo>
                  <a:lnTo>
                    <a:pt x="832625" y="108415"/>
                  </a:lnTo>
                  <a:lnTo>
                    <a:pt x="784172" y="108415"/>
                  </a:lnTo>
                  <a:close/>
                  <a:moveTo>
                    <a:pt x="977977" y="72779"/>
                  </a:moveTo>
                  <a:lnTo>
                    <a:pt x="1026429" y="72779"/>
                  </a:lnTo>
                  <a:lnTo>
                    <a:pt x="1026429" y="108435"/>
                  </a:lnTo>
                  <a:lnTo>
                    <a:pt x="977977" y="108435"/>
                  </a:lnTo>
                  <a:close/>
                  <a:moveTo>
                    <a:pt x="1171780" y="22926"/>
                  </a:moveTo>
                  <a:lnTo>
                    <a:pt x="1220233" y="22926"/>
                  </a:lnTo>
                  <a:lnTo>
                    <a:pt x="1220233" y="108415"/>
                  </a:lnTo>
                  <a:lnTo>
                    <a:pt x="1171780" y="108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269346" y="3689106"/>
              <a:ext cx="962960" cy="85596"/>
            </a:xfrm>
            <a:custGeom>
              <a:avLst/>
              <a:gdLst/>
              <a:ahLst/>
              <a:cxnLst/>
              <a:rect l="l" t="t" r="r" b="b"/>
              <a:pathLst>
                <a:path w="1211270" h="107668" extrusionOk="0">
                  <a:moveTo>
                    <a:pt x="8963" y="48770"/>
                  </a:moveTo>
                  <a:lnTo>
                    <a:pt x="57415" y="48770"/>
                  </a:lnTo>
                  <a:lnTo>
                    <a:pt x="57415" y="108415"/>
                  </a:lnTo>
                  <a:lnTo>
                    <a:pt x="8963" y="108415"/>
                  </a:lnTo>
                  <a:close/>
                  <a:moveTo>
                    <a:pt x="202767" y="32190"/>
                  </a:moveTo>
                  <a:lnTo>
                    <a:pt x="251239" y="32190"/>
                  </a:lnTo>
                  <a:lnTo>
                    <a:pt x="251239" y="108415"/>
                  </a:lnTo>
                  <a:lnTo>
                    <a:pt x="202787" y="108415"/>
                  </a:lnTo>
                  <a:close/>
                  <a:moveTo>
                    <a:pt x="396571" y="28420"/>
                  </a:moveTo>
                  <a:lnTo>
                    <a:pt x="445024" y="28420"/>
                  </a:lnTo>
                  <a:lnTo>
                    <a:pt x="445024" y="108415"/>
                  </a:lnTo>
                  <a:lnTo>
                    <a:pt x="396571" y="108415"/>
                  </a:lnTo>
                  <a:close/>
                  <a:moveTo>
                    <a:pt x="590375" y="747"/>
                  </a:moveTo>
                  <a:lnTo>
                    <a:pt x="638834" y="747"/>
                  </a:lnTo>
                  <a:lnTo>
                    <a:pt x="638834" y="108415"/>
                  </a:lnTo>
                  <a:lnTo>
                    <a:pt x="590382" y="108415"/>
                  </a:lnTo>
                  <a:close/>
                  <a:moveTo>
                    <a:pt x="784179" y="93129"/>
                  </a:moveTo>
                  <a:lnTo>
                    <a:pt x="832632" y="93129"/>
                  </a:lnTo>
                  <a:lnTo>
                    <a:pt x="832632" y="108415"/>
                  </a:lnTo>
                  <a:lnTo>
                    <a:pt x="784179" y="108415"/>
                  </a:lnTo>
                  <a:close/>
                  <a:moveTo>
                    <a:pt x="977983" y="747"/>
                  </a:moveTo>
                  <a:lnTo>
                    <a:pt x="1026429" y="747"/>
                  </a:lnTo>
                  <a:lnTo>
                    <a:pt x="1026429" y="108415"/>
                  </a:lnTo>
                  <a:lnTo>
                    <a:pt x="977977" y="108415"/>
                  </a:lnTo>
                  <a:close/>
                  <a:moveTo>
                    <a:pt x="1171787" y="37677"/>
                  </a:moveTo>
                  <a:lnTo>
                    <a:pt x="1220233" y="37677"/>
                  </a:lnTo>
                  <a:lnTo>
                    <a:pt x="1220233" y="108415"/>
                  </a:lnTo>
                  <a:lnTo>
                    <a:pt x="1171787" y="108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389304" y="2529201"/>
              <a:ext cx="94564" cy="456834"/>
            </a:xfrm>
            <a:custGeom>
              <a:avLst/>
              <a:gdLst/>
              <a:ahLst/>
              <a:cxnLst/>
              <a:rect l="l" t="t" r="r" b="b"/>
              <a:pathLst>
                <a:path w="118949" h="574634" extrusionOk="0">
                  <a:moveTo>
                    <a:pt x="14344" y="575381"/>
                  </a:moveTo>
                  <a:cubicBezTo>
                    <a:pt x="11373" y="575381"/>
                    <a:pt x="8963" y="572971"/>
                    <a:pt x="8963" y="570000"/>
                  </a:cubicBezTo>
                  <a:lnTo>
                    <a:pt x="8963" y="6138"/>
                  </a:lnTo>
                  <a:cubicBezTo>
                    <a:pt x="8956" y="3166"/>
                    <a:pt x="11366" y="754"/>
                    <a:pt x="14337" y="750"/>
                  </a:cubicBezTo>
                  <a:cubicBezTo>
                    <a:pt x="14337" y="750"/>
                    <a:pt x="14344" y="750"/>
                    <a:pt x="14344" y="750"/>
                  </a:cubicBezTo>
                  <a:lnTo>
                    <a:pt x="122336" y="750"/>
                  </a:lnTo>
                  <a:cubicBezTo>
                    <a:pt x="125307" y="646"/>
                    <a:pt x="127803" y="2972"/>
                    <a:pt x="127909" y="5946"/>
                  </a:cubicBezTo>
                  <a:cubicBezTo>
                    <a:pt x="128014" y="8920"/>
                    <a:pt x="125690" y="11415"/>
                    <a:pt x="122712" y="11519"/>
                  </a:cubicBezTo>
                  <a:cubicBezTo>
                    <a:pt x="122587" y="11524"/>
                    <a:pt x="122461" y="11524"/>
                    <a:pt x="122336" y="11519"/>
                  </a:cubicBezTo>
                  <a:lnTo>
                    <a:pt x="19726" y="11519"/>
                  </a:lnTo>
                  <a:lnTo>
                    <a:pt x="19726" y="570000"/>
                  </a:lnTo>
                  <a:cubicBezTo>
                    <a:pt x="19726" y="572971"/>
                    <a:pt x="17315" y="575381"/>
                    <a:pt x="14344" y="575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541666" y="2526041"/>
              <a:ext cx="167667" cy="110252"/>
            </a:xfrm>
            <a:custGeom>
              <a:avLst/>
              <a:gdLst/>
              <a:ahLst/>
              <a:cxnLst/>
              <a:rect l="l" t="t" r="r" b="b"/>
              <a:pathLst>
                <a:path w="210902" h="138682" extrusionOk="0">
                  <a:moveTo>
                    <a:pt x="214484" y="11509"/>
                  </a:moveTo>
                  <a:lnTo>
                    <a:pt x="14539" y="11509"/>
                  </a:lnTo>
                  <a:cubicBezTo>
                    <a:pt x="11568" y="11509"/>
                    <a:pt x="9158" y="9100"/>
                    <a:pt x="9158" y="6128"/>
                  </a:cubicBezTo>
                  <a:cubicBezTo>
                    <a:pt x="9158" y="3156"/>
                    <a:pt x="11568" y="747"/>
                    <a:pt x="14539" y="747"/>
                  </a:cubicBezTo>
                  <a:lnTo>
                    <a:pt x="214484" y="747"/>
                  </a:lnTo>
                  <a:cubicBezTo>
                    <a:pt x="217455" y="747"/>
                    <a:pt x="219865" y="3156"/>
                    <a:pt x="219865" y="6128"/>
                  </a:cubicBezTo>
                  <a:cubicBezTo>
                    <a:pt x="219865" y="9100"/>
                    <a:pt x="217455" y="11509"/>
                    <a:pt x="214484" y="11509"/>
                  </a:cubicBezTo>
                  <a:close/>
                  <a:moveTo>
                    <a:pt x="219865" y="70091"/>
                  </a:moveTo>
                  <a:cubicBezTo>
                    <a:pt x="219872" y="67119"/>
                    <a:pt x="217462" y="64706"/>
                    <a:pt x="214491" y="64703"/>
                  </a:cubicBezTo>
                  <a:cubicBezTo>
                    <a:pt x="214491" y="64703"/>
                    <a:pt x="214484" y="64703"/>
                    <a:pt x="214484" y="64703"/>
                  </a:cubicBezTo>
                  <a:lnTo>
                    <a:pt x="14539" y="64703"/>
                  </a:lnTo>
                  <a:cubicBezTo>
                    <a:pt x="11568" y="64599"/>
                    <a:pt x="9072" y="66925"/>
                    <a:pt x="8966" y="69899"/>
                  </a:cubicBezTo>
                  <a:cubicBezTo>
                    <a:pt x="8861" y="72873"/>
                    <a:pt x="11185" y="75368"/>
                    <a:pt x="14163" y="75472"/>
                  </a:cubicBezTo>
                  <a:cubicBezTo>
                    <a:pt x="14288" y="75477"/>
                    <a:pt x="14414" y="75477"/>
                    <a:pt x="14539" y="75472"/>
                  </a:cubicBezTo>
                  <a:lnTo>
                    <a:pt x="214484" y="75472"/>
                  </a:lnTo>
                  <a:cubicBezTo>
                    <a:pt x="217455" y="75472"/>
                    <a:pt x="219865" y="73063"/>
                    <a:pt x="219865" y="70091"/>
                  </a:cubicBezTo>
                  <a:close/>
                  <a:moveTo>
                    <a:pt x="219865" y="134048"/>
                  </a:moveTo>
                  <a:cubicBezTo>
                    <a:pt x="219865" y="131076"/>
                    <a:pt x="217455" y="128666"/>
                    <a:pt x="214484" y="128666"/>
                  </a:cubicBezTo>
                  <a:lnTo>
                    <a:pt x="14539" y="128666"/>
                  </a:lnTo>
                  <a:cubicBezTo>
                    <a:pt x="11568" y="128666"/>
                    <a:pt x="9158" y="131076"/>
                    <a:pt x="9158" y="134048"/>
                  </a:cubicBezTo>
                  <a:cubicBezTo>
                    <a:pt x="9158" y="137019"/>
                    <a:pt x="11568" y="139429"/>
                    <a:pt x="14539" y="139429"/>
                  </a:cubicBezTo>
                  <a:lnTo>
                    <a:pt x="214484" y="139429"/>
                  </a:lnTo>
                  <a:cubicBezTo>
                    <a:pt x="217455" y="139429"/>
                    <a:pt x="219865" y="137019"/>
                    <a:pt x="219865" y="134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197410" y="4362037"/>
              <a:ext cx="177008" cy="151591"/>
            </a:xfrm>
            <a:custGeom>
              <a:avLst/>
              <a:gdLst/>
              <a:ahLst/>
              <a:cxnLst/>
              <a:rect l="l" t="t" r="r" b="b"/>
              <a:pathLst>
                <a:path w="222652" h="190680" extrusionOk="0">
                  <a:moveTo>
                    <a:pt x="226234" y="11516"/>
                  </a:moveTo>
                  <a:lnTo>
                    <a:pt x="14344" y="11516"/>
                  </a:lnTo>
                  <a:cubicBezTo>
                    <a:pt x="11370" y="11410"/>
                    <a:pt x="9044" y="8914"/>
                    <a:pt x="9148" y="5943"/>
                  </a:cubicBezTo>
                  <a:cubicBezTo>
                    <a:pt x="9247" y="3117"/>
                    <a:pt x="11517" y="846"/>
                    <a:pt x="14344" y="747"/>
                  </a:cubicBezTo>
                  <a:lnTo>
                    <a:pt x="226234" y="747"/>
                  </a:lnTo>
                  <a:cubicBezTo>
                    <a:pt x="229205" y="852"/>
                    <a:pt x="231536" y="3348"/>
                    <a:pt x="231430" y="6319"/>
                  </a:cubicBezTo>
                  <a:cubicBezTo>
                    <a:pt x="231331" y="9145"/>
                    <a:pt x="229060" y="11417"/>
                    <a:pt x="226234" y="11516"/>
                  </a:cubicBezTo>
                  <a:close/>
                  <a:moveTo>
                    <a:pt x="231615" y="66109"/>
                  </a:moveTo>
                  <a:cubicBezTo>
                    <a:pt x="231622" y="63138"/>
                    <a:pt x="229212" y="60728"/>
                    <a:pt x="226240" y="60721"/>
                  </a:cubicBezTo>
                  <a:cubicBezTo>
                    <a:pt x="226240" y="60721"/>
                    <a:pt x="226234" y="60721"/>
                    <a:pt x="226234" y="60721"/>
                  </a:cubicBezTo>
                  <a:lnTo>
                    <a:pt x="14344" y="60721"/>
                  </a:lnTo>
                  <a:cubicBezTo>
                    <a:pt x="11370" y="60827"/>
                    <a:pt x="9044" y="63323"/>
                    <a:pt x="9148" y="66294"/>
                  </a:cubicBezTo>
                  <a:cubicBezTo>
                    <a:pt x="9247" y="69120"/>
                    <a:pt x="11517" y="71392"/>
                    <a:pt x="14344" y="71491"/>
                  </a:cubicBezTo>
                  <a:lnTo>
                    <a:pt x="226234" y="71491"/>
                  </a:lnTo>
                  <a:cubicBezTo>
                    <a:pt x="229205" y="71491"/>
                    <a:pt x="231615" y="69081"/>
                    <a:pt x="231615" y="66109"/>
                  </a:cubicBezTo>
                  <a:close/>
                  <a:moveTo>
                    <a:pt x="231615" y="126071"/>
                  </a:moveTo>
                  <a:cubicBezTo>
                    <a:pt x="231615" y="123100"/>
                    <a:pt x="229205" y="120690"/>
                    <a:pt x="226234" y="120690"/>
                  </a:cubicBezTo>
                  <a:lnTo>
                    <a:pt x="14344" y="120690"/>
                  </a:lnTo>
                  <a:cubicBezTo>
                    <a:pt x="11372" y="120690"/>
                    <a:pt x="8963" y="123100"/>
                    <a:pt x="8963" y="126071"/>
                  </a:cubicBezTo>
                  <a:cubicBezTo>
                    <a:pt x="8963" y="129042"/>
                    <a:pt x="11372" y="131452"/>
                    <a:pt x="14344" y="131452"/>
                  </a:cubicBezTo>
                  <a:lnTo>
                    <a:pt x="226234" y="131452"/>
                  </a:lnTo>
                  <a:cubicBezTo>
                    <a:pt x="229205" y="131459"/>
                    <a:pt x="231609" y="129056"/>
                    <a:pt x="231615" y="126084"/>
                  </a:cubicBezTo>
                  <a:cubicBezTo>
                    <a:pt x="231615" y="126078"/>
                    <a:pt x="231615" y="126078"/>
                    <a:pt x="231615" y="126071"/>
                  </a:cubicBezTo>
                  <a:close/>
                  <a:moveTo>
                    <a:pt x="231615" y="186046"/>
                  </a:moveTo>
                  <a:cubicBezTo>
                    <a:pt x="231615" y="183075"/>
                    <a:pt x="229205" y="180665"/>
                    <a:pt x="226234" y="180665"/>
                  </a:cubicBezTo>
                  <a:lnTo>
                    <a:pt x="14344" y="180665"/>
                  </a:lnTo>
                  <a:cubicBezTo>
                    <a:pt x="11372" y="180665"/>
                    <a:pt x="8963" y="183075"/>
                    <a:pt x="8963" y="186046"/>
                  </a:cubicBezTo>
                  <a:cubicBezTo>
                    <a:pt x="8963" y="189017"/>
                    <a:pt x="11372" y="191427"/>
                    <a:pt x="14344" y="191427"/>
                  </a:cubicBezTo>
                  <a:lnTo>
                    <a:pt x="226234" y="191427"/>
                  </a:lnTo>
                  <a:cubicBezTo>
                    <a:pt x="229205" y="191434"/>
                    <a:pt x="231609" y="189030"/>
                    <a:pt x="231615" y="186059"/>
                  </a:cubicBezTo>
                  <a:cubicBezTo>
                    <a:pt x="231615" y="186053"/>
                    <a:pt x="231615" y="186053"/>
                    <a:pt x="231615" y="186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 rot="-2700000">
              <a:off x="5453014" y="3924647"/>
              <a:ext cx="528121" cy="528121"/>
            </a:xfrm>
            <a:custGeom>
              <a:avLst/>
              <a:gdLst/>
              <a:ahLst/>
              <a:cxnLst/>
              <a:rect l="l" t="t" r="r" b="b"/>
              <a:pathLst>
                <a:path w="663890" h="663890" extrusionOk="0">
                  <a:moveTo>
                    <a:pt x="672853" y="332692"/>
                  </a:moveTo>
                  <a:cubicBezTo>
                    <a:pt x="672853" y="516020"/>
                    <a:pt x="524236" y="664637"/>
                    <a:pt x="340908" y="664637"/>
                  </a:cubicBezTo>
                  <a:cubicBezTo>
                    <a:pt x="157580" y="664637"/>
                    <a:pt x="8963" y="516020"/>
                    <a:pt x="8963" y="332692"/>
                  </a:cubicBezTo>
                  <a:cubicBezTo>
                    <a:pt x="8963" y="149363"/>
                    <a:pt x="157580" y="747"/>
                    <a:pt x="340908" y="747"/>
                  </a:cubicBezTo>
                  <a:cubicBezTo>
                    <a:pt x="524236" y="747"/>
                    <a:pt x="672853" y="149363"/>
                    <a:pt x="672853" y="3326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522828" y="3988521"/>
              <a:ext cx="394259" cy="394259"/>
            </a:xfrm>
            <a:custGeom>
              <a:avLst/>
              <a:gdLst/>
              <a:ahLst/>
              <a:cxnLst/>
              <a:rect l="l" t="t" r="r" b="b"/>
              <a:pathLst>
                <a:path w="495923" h="495923" extrusionOk="0">
                  <a:moveTo>
                    <a:pt x="495923" y="247962"/>
                  </a:moveTo>
                  <a:cubicBezTo>
                    <a:pt x="495923" y="384907"/>
                    <a:pt x="384907" y="495923"/>
                    <a:pt x="247961" y="495923"/>
                  </a:cubicBezTo>
                  <a:cubicBezTo>
                    <a:pt x="111016" y="495923"/>
                    <a:pt x="0" y="384907"/>
                    <a:pt x="0" y="247962"/>
                  </a:cubicBezTo>
                  <a:cubicBezTo>
                    <a:pt x="0" y="111016"/>
                    <a:pt x="111016" y="0"/>
                    <a:pt x="247961" y="0"/>
                  </a:cubicBezTo>
                  <a:cubicBezTo>
                    <a:pt x="384907" y="0"/>
                    <a:pt x="495923" y="111016"/>
                    <a:pt x="495923" y="2479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 rot="-2700000">
              <a:off x="5592164" y="4067106"/>
              <a:ext cx="249237" cy="249237"/>
            </a:xfrm>
            <a:custGeom>
              <a:avLst/>
              <a:gdLst/>
              <a:ahLst/>
              <a:cxnLst/>
              <a:rect l="l" t="t" r="r" b="b"/>
              <a:pathLst>
                <a:path w="313311" h="313311" extrusionOk="0">
                  <a:moveTo>
                    <a:pt x="322274" y="157402"/>
                  </a:moveTo>
                  <a:cubicBezTo>
                    <a:pt x="322274" y="243921"/>
                    <a:pt x="252137" y="314058"/>
                    <a:pt x="165618" y="314058"/>
                  </a:cubicBezTo>
                  <a:cubicBezTo>
                    <a:pt x="79100" y="314058"/>
                    <a:pt x="8963" y="243921"/>
                    <a:pt x="8963" y="157402"/>
                  </a:cubicBezTo>
                  <a:cubicBezTo>
                    <a:pt x="8963" y="70884"/>
                    <a:pt x="79100" y="747"/>
                    <a:pt x="165618" y="747"/>
                  </a:cubicBezTo>
                  <a:cubicBezTo>
                    <a:pt x="252137" y="747"/>
                    <a:pt x="322274" y="70884"/>
                    <a:pt x="322274" y="157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-2700000">
              <a:off x="5160092" y="4058217"/>
              <a:ext cx="260887" cy="260887"/>
            </a:xfrm>
            <a:custGeom>
              <a:avLst/>
              <a:gdLst/>
              <a:ahLst/>
              <a:cxnLst/>
              <a:rect l="l" t="t" r="r" b="b"/>
              <a:pathLst>
                <a:path w="327956" h="327956" extrusionOk="0">
                  <a:moveTo>
                    <a:pt x="336920" y="164725"/>
                  </a:moveTo>
                  <a:cubicBezTo>
                    <a:pt x="336920" y="255288"/>
                    <a:pt x="263504" y="328703"/>
                    <a:pt x="172941" y="328703"/>
                  </a:cubicBezTo>
                  <a:cubicBezTo>
                    <a:pt x="82378" y="328703"/>
                    <a:pt x="8963" y="255288"/>
                    <a:pt x="8963" y="164725"/>
                  </a:cubicBezTo>
                  <a:cubicBezTo>
                    <a:pt x="8963" y="74162"/>
                    <a:pt x="82378" y="746"/>
                    <a:pt x="172941" y="746"/>
                  </a:cubicBezTo>
                  <a:cubicBezTo>
                    <a:pt x="263504" y="746"/>
                    <a:pt x="336920" y="74162"/>
                    <a:pt x="336920" y="164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 rot="-2700000">
              <a:off x="5219241" y="4116878"/>
              <a:ext cx="145949" cy="145949"/>
            </a:xfrm>
            <a:custGeom>
              <a:avLst/>
              <a:gdLst/>
              <a:ahLst/>
              <a:cxnLst/>
              <a:rect l="l" t="t" r="r" b="b"/>
              <a:pathLst>
                <a:path w="183470" h="183470" extrusionOk="0">
                  <a:moveTo>
                    <a:pt x="192433" y="92482"/>
                  </a:moveTo>
                  <a:cubicBezTo>
                    <a:pt x="192433" y="143146"/>
                    <a:pt x="151362" y="184217"/>
                    <a:pt x="100698" y="184217"/>
                  </a:cubicBezTo>
                  <a:cubicBezTo>
                    <a:pt x="50034" y="184217"/>
                    <a:pt x="8963" y="143146"/>
                    <a:pt x="8963" y="92482"/>
                  </a:cubicBezTo>
                  <a:cubicBezTo>
                    <a:pt x="8963" y="41818"/>
                    <a:pt x="50034" y="747"/>
                    <a:pt x="100698" y="747"/>
                  </a:cubicBezTo>
                  <a:cubicBezTo>
                    <a:pt x="151362" y="747"/>
                    <a:pt x="192433" y="41818"/>
                    <a:pt x="192433" y="92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979533" y="4109316"/>
              <a:ext cx="152536" cy="152536"/>
            </a:xfrm>
            <a:custGeom>
              <a:avLst/>
              <a:gdLst/>
              <a:ahLst/>
              <a:cxnLst/>
              <a:rect l="l" t="t" r="r" b="b"/>
              <a:pathLst>
                <a:path w="191869" h="191869" extrusionOk="0">
                  <a:moveTo>
                    <a:pt x="191869" y="95935"/>
                  </a:moveTo>
                  <a:cubicBezTo>
                    <a:pt x="191869" y="148918"/>
                    <a:pt x="148918" y="191870"/>
                    <a:pt x="95934" y="191870"/>
                  </a:cubicBezTo>
                  <a:cubicBezTo>
                    <a:pt x="42951" y="191870"/>
                    <a:pt x="0" y="148918"/>
                    <a:pt x="0" y="95935"/>
                  </a:cubicBezTo>
                  <a:cubicBezTo>
                    <a:pt x="0" y="42952"/>
                    <a:pt x="42951" y="0"/>
                    <a:pt x="95934" y="0"/>
                  </a:cubicBezTo>
                  <a:cubicBezTo>
                    <a:pt x="148918" y="0"/>
                    <a:pt x="191869" y="42951"/>
                    <a:pt x="191869" y="959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006232" y="4142716"/>
              <a:ext cx="85596" cy="85596"/>
            </a:xfrm>
            <a:custGeom>
              <a:avLst/>
              <a:gdLst/>
              <a:ahLst/>
              <a:cxnLst/>
              <a:rect l="l" t="t" r="r" b="b"/>
              <a:pathLst>
                <a:path w="107668" h="107668" extrusionOk="0">
                  <a:moveTo>
                    <a:pt x="116631" y="54567"/>
                  </a:moveTo>
                  <a:cubicBezTo>
                    <a:pt x="116624" y="24834"/>
                    <a:pt x="92515" y="740"/>
                    <a:pt x="62784" y="747"/>
                  </a:cubicBezTo>
                  <a:cubicBezTo>
                    <a:pt x="33052" y="753"/>
                    <a:pt x="8955" y="24861"/>
                    <a:pt x="8963" y="54594"/>
                  </a:cubicBezTo>
                  <a:cubicBezTo>
                    <a:pt x="8970" y="84307"/>
                    <a:pt x="33054" y="108402"/>
                    <a:pt x="62770" y="108415"/>
                  </a:cubicBezTo>
                  <a:cubicBezTo>
                    <a:pt x="92506" y="108428"/>
                    <a:pt x="116620" y="84327"/>
                    <a:pt x="116631" y="54594"/>
                  </a:cubicBezTo>
                  <a:cubicBezTo>
                    <a:pt x="116631" y="54587"/>
                    <a:pt x="116631" y="54574"/>
                    <a:pt x="116631" y="545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82730" y="3917718"/>
              <a:ext cx="1099054" cy="536391"/>
            </a:xfrm>
            <a:custGeom>
              <a:avLst/>
              <a:gdLst/>
              <a:ahLst/>
              <a:cxnLst/>
              <a:rect l="l" t="t" r="r" b="b"/>
              <a:pathLst>
                <a:path w="1382458" h="674706" extrusionOk="0">
                  <a:moveTo>
                    <a:pt x="1382118" y="259591"/>
                  </a:moveTo>
                  <a:cubicBezTo>
                    <a:pt x="1338816" y="78709"/>
                    <a:pt x="1156455" y="-33218"/>
                    <a:pt x="975540" y="10038"/>
                  </a:cubicBezTo>
                  <a:cubicBezTo>
                    <a:pt x="822787" y="46605"/>
                    <a:pt x="719206" y="182375"/>
                    <a:pt x="716743" y="332626"/>
                  </a:cubicBezTo>
                  <a:lnTo>
                    <a:pt x="687247" y="332626"/>
                  </a:lnTo>
                  <a:cubicBezTo>
                    <a:pt x="685927" y="291074"/>
                    <a:pt x="669624" y="249917"/>
                    <a:pt x="637982" y="218283"/>
                  </a:cubicBezTo>
                  <a:cubicBezTo>
                    <a:pt x="571953" y="152253"/>
                    <a:pt x="464516" y="152253"/>
                    <a:pt x="398473" y="218283"/>
                  </a:cubicBezTo>
                  <a:cubicBezTo>
                    <a:pt x="366824" y="249917"/>
                    <a:pt x="350515" y="291074"/>
                    <a:pt x="349201" y="332626"/>
                  </a:cubicBezTo>
                  <a:lnTo>
                    <a:pt x="319640" y="332626"/>
                  </a:lnTo>
                  <a:cubicBezTo>
                    <a:pt x="319458" y="328889"/>
                    <a:pt x="319070" y="325165"/>
                    <a:pt x="318477" y="321467"/>
                  </a:cubicBezTo>
                  <a:cubicBezTo>
                    <a:pt x="309458" y="266352"/>
                    <a:pt x="257314" y="228827"/>
                    <a:pt x="202126" y="237867"/>
                  </a:cubicBezTo>
                  <a:cubicBezTo>
                    <a:pt x="154281" y="245698"/>
                    <a:pt x="119754" y="286069"/>
                    <a:pt x="117351" y="332626"/>
                  </a:cubicBezTo>
                  <a:lnTo>
                    <a:pt x="14344" y="332626"/>
                  </a:lnTo>
                  <a:cubicBezTo>
                    <a:pt x="11372" y="332626"/>
                    <a:pt x="8963" y="335036"/>
                    <a:pt x="8963" y="338008"/>
                  </a:cubicBezTo>
                  <a:cubicBezTo>
                    <a:pt x="8963" y="340979"/>
                    <a:pt x="11372" y="343389"/>
                    <a:pt x="14344" y="343389"/>
                  </a:cubicBezTo>
                  <a:lnTo>
                    <a:pt x="117351" y="343389"/>
                  </a:lnTo>
                  <a:cubicBezTo>
                    <a:pt x="117544" y="347021"/>
                    <a:pt x="117932" y="350639"/>
                    <a:pt x="118513" y="354225"/>
                  </a:cubicBezTo>
                  <a:cubicBezTo>
                    <a:pt x="126641" y="403840"/>
                    <a:pt x="169725" y="439179"/>
                    <a:pt x="218455" y="439179"/>
                  </a:cubicBezTo>
                  <a:cubicBezTo>
                    <a:pt x="272282" y="439218"/>
                    <a:pt x="316730" y="397137"/>
                    <a:pt x="319626" y="343389"/>
                  </a:cubicBezTo>
                  <a:lnTo>
                    <a:pt x="349194" y="343389"/>
                  </a:lnTo>
                  <a:cubicBezTo>
                    <a:pt x="350515" y="384988"/>
                    <a:pt x="366811" y="426144"/>
                    <a:pt x="398473" y="457799"/>
                  </a:cubicBezTo>
                  <a:cubicBezTo>
                    <a:pt x="464654" y="523829"/>
                    <a:pt x="571801" y="523829"/>
                    <a:pt x="637982" y="457799"/>
                  </a:cubicBezTo>
                  <a:cubicBezTo>
                    <a:pt x="669637" y="426144"/>
                    <a:pt x="685946" y="384962"/>
                    <a:pt x="687254" y="343389"/>
                  </a:cubicBezTo>
                  <a:lnTo>
                    <a:pt x="716822" y="343389"/>
                  </a:lnTo>
                  <a:cubicBezTo>
                    <a:pt x="717192" y="368058"/>
                    <a:pt x="720269" y="392614"/>
                    <a:pt x="725994" y="416616"/>
                  </a:cubicBezTo>
                  <a:cubicBezTo>
                    <a:pt x="763010" y="571232"/>
                    <a:pt x="901633" y="675453"/>
                    <a:pt x="1054069" y="675453"/>
                  </a:cubicBezTo>
                  <a:cubicBezTo>
                    <a:pt x="1080514" y="675440"/>
                    <a:pt x="1106867" y="672317"/>
                    <a:pt x="1132585" y="666150"/>
                  </a:cubicBezTo>
                  <a:cubicBezTo>
                    <a:pt x="1313467" y="622867"/>
                    <a:pt x="1425408" y="440473"/>
                    <a:pt x="1382118" y="259591"/>
                  </a:cubicBezTo>
                  <a:close/>
                  <a:moveTo>
                    <a:pt x="406086" y="225916"/>
                  </a:moveTo>
                  <a:cubicBezTo>
                    <a:pt x="468061" y="164072"/>
                    <a:pt x="568394" y="164072"/>
                    <a:pt x="630369" y="225916"/>
                  </a:cubicBezTo>
                  <a:cubicBezTo>
                    <a:pt x="659904" y="255464"/>
                    <a:pt x="675164" y="293860"/>
                    <a:pt x="676484" y="332653"/>
                  </a:cubicBezTo>
                  <a:lnTo>
                    <a:pt x="615077" y="332653"/>
                  </a:lnTo>
                  <a:cubicBezTo>
                    <a:pt x="613842" y="308803"/>
                    <a:pt x="603799" y="286260"/>
                    <a:pt x="586889" y="269396"/>
                  </a:cubicBezTo>
                  <a:cubicBezTo>
                    <a:pt x="549014" y="231522"/>
                    <a:pt x="487421" y="231522"/>
                    <a:pt x="449547" y="269396"/>
                  </a:cubicBezTo>
                  <a:cubicBezTo>
                    <a:pt x="432669" y="286280"/>
                    <a:pt x="422647" y="308816"/>
                    <a:pt x="421405" y="332653"/>
                  </a:cubicBezTo>
                  <a:lnTo>
                    <a:pt x="359964" y="332653"/>
                  </a:lnTo>
                  <a:cubicBezTo>
                    <a:pt x="361278" y="293834"/>
                    <a:pt x="376544" y="255438"/>
                    <a:pt x="406086" y="225889"/>
                  </a:cubicBezTo>
                  <a:close/>
                  <a:moveTo>
                    <a:pt x="432161" y="332626"/>
                  </a:moveTo>
                  <a:cubicBezTo>
                    <a:pt x="435046" y="285091"/>
                    <a:pt x="475919" y="248894"/>
                    <a:pt x="523454" y="251779"/>
                  </a:cubicBezTo>
                  <a:cubicBezTo>
                    <a:pt x="566967" y="254421"/>
                    <a:pt x="601659" y="289119"/>
                    <a:pt x="604301" y="332626"/>
                  </a:cubicBezTo>
                  <a:close/>
                  <a:moveTo>
                    <a:pt x="604301" y="343389"/>
                  </a:moveTo>
                  <a:cubicBezTo>
                    <a:pt x="601448" y="390924"/>
                    <a:pt x="560596" y="427148"/>
                    <a:pt x="513054" y="424289"/>
                  </a:cubicBezTo>
                  <a:cubicBezTo>
                    <a:pt x="469507" y="421674"/>
                    <a:pt x="434769" y="386942"/>
                    <a:pt x="432154" y="343389"/>
                  </a:cubicBezTo>
                  <a:close/>
                  <a:moveTo>
                    <a:pt x="203870" y="248485"/>
                  </a:moveTo>
                  <a:cubicBezTo>
                    <a:pt x="208722" y="247692"/>
                    <a:pt x="213631" y="247289"/>
                    <a:pt x="218548" y="247289"/>
                  </a:cubicBezTo>
                  <a:cubicBezTo>
                    <a:pt x="262088" y="247289"/>
                    <a:pt x="300590" y="278872"/>
                    <a:pt x="307860" y="323224"/>
                  </a:cubicBezTo>
                  <a:cubicBezTo>
                    <a:pt x="308368" y="326340"/>
                    <a:pt x="308712" y="329483"/>
                    <a:pt x="308890" y="332633"/>
                  </a:cubicBezTo>
                  <a:lnTo>
                    <a:pt x="277196" y="332633"/>
                  </a:lnTo>
                  <a:cubicBezTo>
                    <a:pt x="274372" y="300074"/>
                    <a:pt x="245689" y="275966"/>
                    <a:pt x="213129" y="278792"/>
                  </a:cubicBezTo>
                  <a:cubicBezTo>
                    <a:pt x="184484" y="281275"/>
                    <a:pt x="161770" y="303989"/>
                    <a:pt x="159286" y="332633"/>
                  </a:cubicBezTo>
                  <a:lnTo>
                    <a:pt x="128147" y="332633"/>
                  </a:lnTo>
                  <a:cubicBezTo>
                    <a:pt x="130543" y="291245"/>
                    <a:pt x="161300" y="255457"/>
                    <a:pt x="203870" y="248485"/>
                  </a:cubicBezTo>
                  <a:close/>
                  <a:moveTo>
                    <a:pt x="170075" y="332626"/>
                  </a:moveTo>
                  <a:cubicBezTo>
                    <a:pt x="172935" y="306023"/>
                    <a:pt x="196818" y="286775"/>
                    <a:pt x="223420" y="289634"/>
                  </a:cubicBezTo>
                  <a:cubicBezTo>
                    <a:pt x="246080" y="292071"/>
                    <a:pt x="263978" y="309965"/>
                    <a:pt x="266413" y="332626"/>
                  </a:cubicBezTo>
                  <a:close/>
                  <a:moveTo>
                    <a:pt x="266347" y="343389"/>
                  </a:moveTo>
                  <a:cubicBezTo>
                    <a:pt x="263261" y="369953"/>
                    <a:pt x="239222" y="388989"/>
                    <a:pt x="212655" y="385906"/>
                  </a:cubicBezTo>
                  <a:cubicBezTo>
                    <a:pt x="190337" y="383311"/>
                    <a:pt x="172734" y="365707"/>
                    <a:pt x="170141" y="343389"/>
                  </a:cubicBezTo>
                  <a:close/>
                  <a:moveTo>
                    <a:pt x="233134" y="427214"/>
                  </a:moveTo>
                  <a:cubicBezTo>
                    <a:pt x="183902" y="435322"/>
                    <a:pt x="137219" y="401759"/>
                    <a:pt x="129130" y="352475"/>
                  </a:cubicBezTo>
                  <a:cubicBezTo>
                    <a:pt x="128640" y="349464"/>
                    <a:pt x="128300" y="346433"/>
                    <a:pt x="128114" y="343389"/>
                  </a:cubicBezTo>
                  <a:lnTo>
                    <a:pt x="159313" y="343389"/>
                  </a:lnTo>
                  <a:cubicBezTo>
                    <a:pt x="162398" y="375935"/>
                    <a:pt x="191283" y="399818"/>
                    <a:pt x="223830" y="396735"/>
                  </a:cubicBezTo>
                  <a:cubicBezTo>
                    <a:pt x="252108" y="394054"/>
                    <a:pt x="274496" y="371670"/>
                    <a:pt x="277176" y="343389"/>
                  </a:cubicBezTo>
                  <a:lnTo>
                    <a:pt x="308817" y="343389"/>
                  </a:lnTo>
                  <a:cubicBezTo>
                    <a:pt x="306288" y="384658"/>
                    <a:pt x="275598" y="420255"/>
                    <a:pt x="233134" y="427214"/>
                  </a:cubicBezTo>
                  <a:close/>
                  <a:moveTo>
                    <a:pt x="630369" y="450186"/>
                  </a:moveTo>
                  <a:cubicBezTo>
                    <a:pt x="568512" y="512023"/>
                    <a:pt x="467936" y="512003"/>
                    <a:pt x="406086" y="450186"/>
                  </a:cubicBezTo>
                  <a:cubicBezTo>
                    <a:pt x="376524" y="420631"/>
                    <a:pt x="361265" y="382175"/>
                    <a:pt x="359964" y="343389"/>
                  </a:cubicBezTo>
                  <a:lnTo>
                    <a:pt x="421411" y="343389"/>
                  </a:lnTo>
                  <a:cubicBezTo>
                    <a:pt x="424240" y="396873"/>
                    <a:pt x="469890" y="437931"/>
                    <a:pt x="523368" y="435105"/>
                  </a:cubicBezTo>
                  <a:cubicBezTo>
                    <a:pt x="572897" y="432483"/>
                    <a:pt x="612462" y="392918"/>
                    <a:pt x="615083" y="343389"/>
                  </a:cubicBezTo>
                  <a:lnTo>
                    <a:pt x="676491" y="343389"/>
                  </a:lnTo>
                  <a:cubicBezTo>
                    <a:pt x="675184" y="382202"/>
                    <a:pt x="659924" y="420631"/>
                    <a:pt x="630369" y="450186"/>
                  </a:cubicBezTo>
                  <a:close/>
                  <a:moveTo>
                    <a:pt x="1130096" y="655691"/>
                  </a:moveTo>
                  <a:cubicBezTo>
                    <a:pt x="954932" y="697613"/>
                    <a:pt x="778401" y="589218"/>
                    <a:pt x="736479" y="414114"/>
                  </a:cubicBezTo>
                  <a:cubicBezTo>
                    <a:pt x="730952" y="390931"/>
                    <a:pt x="727974" y="367219"/>
                    <a:pt x="727605" y="343389"/>
                  </a:cubicBezTo>
                  <a:lnTo>
                    <a:pt x="801142" y="343389"/>
                  </a:lnTo>
                  <a:cubicBezTo>
                    <a:pt x="803942" y="483055"/>
                    <a:pt x="919428" y="594012"/>
                    <a:pt x="1059094" y="591212"/>
                  </a:cubicBezTo>
                  <a:cubicBezTo>
                    <a:pt x="1077332" y="590849"/>
                    <a:pt x="1095470" y="588512"/>
                    <a:pt x="1113206" y="584246"/>
                  </a:cubicBezTo>
                  <a:cubicBezTo>
                    <a:pt x="1179031" y="568551"/>
                    <a:pt x="1234786" y="528121"/>
                    <a:pt x="1270231" y="470503"/>
                  </a:cubicBezTo>
                  <a:cubicBezTo>
                    <a:pt x="1305590" y="413321"/>
                    <a:pt x="1316610" y="344373"/>
                    <a:pt x="1300829" y="279017"/>
                  </a:cubicBezTo>
                  <a:cubicBezTo>
                    <a:pt x="1268402" y="143134"/>
                    <a:pt x="1131469" y="58979"/>
                    <a:pt x="995600" y="91393"/>
                  </a:cubicBezTo>
                  <a:cubicBezTo>
                    <a:pt x="881170" y="118703"/>
                    <a:pt x="803453" y="220151"/>
                    <a:pt x="801102" y="332620"/>
                  </a:cubicBezTo>
                  <a:lnTo>
                    <a:pt x="727506" y="332620"/>
                  </a:lnTo>
                  <a:cubicBezTo>
                    <a:pt x="729969" y="187209"/>
                    <a:pt x="830222" y="55889"/>
                    <a:pt x="978042" y="20503"/>
                  </a:cubicBezTo>
                  <a:cubicBezTo>
                    <a:pt x="1153187" y="-21392"/>
                    <a:pt x="1329731" y="86976"/>
                    <a:pt x="1371646" y="262087"/>
                  </a:cubicBezTo>
                  <a:cubicBezTo>
                    <a:pt x="1413562" y="437198"/>
                    <a:pt x="1305181" y="613781"/>
                    <a:pt x="1130096" y="655691"/>
                  </a:cubicBezTo>
                  <a:close/>
                  <a:moveTo>
                    <a:pt x="892389" y="343369"/>
                  </a:moveTo>
                  <a:cubicBezTo>
                    <a:pt x="894554" y="405107"/>
                    <a:pt x="931967" y="462962"/>
                    <a:pt x="992754" y="487876"/>
                  </a:cubicBezTo>
                  <a:cubicBezTo>
                    <a:pt x="1012193" y="495859"/>
                    <a:pt x="1032999" y="499972"/>
                    <a:pt x="1054010" y="499979"/>
                  </a:cubicBezTo>
                  <a:cubicBezTo>
                    <a:pt x="1117834" y="499979"/>
                    <a:pt x="1178469" y="462018"/>
                    <a:pt x="1204148" y="399402"/>
                  </a:cubicBezTo>
                  <a:cubicBezTo>
                    <a:pt x="1238035" y="316726"/>
                    <a:pt x="1198344" y="221901"/>
                    <a:pt x="1115668" y="188008"/>
                  </a:cubicBezTo>
                  <a:cubicBezTo>
                    <a:pt x="1032992" y="154115"/>
                    <a:pt x="938167" y="193812"/>
                    <a:pt x="904274" y="276488"/>
                  </a:cubicBezTo>
                  <a:cubicBezTo>
                    <a:pt x="896998" y="294336"/>
                    <a:pt x="892990" y="313346"/>
                    <a:pt x="892435" y="332613"/>
                  </a:cubicBezTo>
                  <a:lnTo>
                    <a:pt x="811832" y="332613"/>
                  </a:lnTo>
                  <a:cubicBezTo>
                    <a:pt x="814157" y="224985"/>
                    <a:pt x="888565" y="127993"/>
                    <a:pt x="998036" y="101859"/>
                  </a:cubicBezTo>
                  <a:cubicBezTo>
                    <a:pt x="1016478" y="97448"/>
                    <a:pt x="1035383" y="95210"/>
                    <a:pt x="1054347" y="95203"/>
                  </a:cubicBezTo>
                  <a:cubicBezTo>
                    <a:pt x="1164029" y="95203"/>
                    <a:pt x="1263740" y="170259"/>
                    <a:pt x="1290291" y="281513"/>
                  </a:cubicBezTo>
                  <a:cubicBezTo>
                    <a:pt x="1321384" y="411823"/>
                    <a:pt x="1240947" y="542667"/>
                    <a:pt x="1110637" y="573761"/>
                  </a:cubicBezTo>
                  <a:cubicBezTo>
                    <a:pt x="1047638" y="588829"/>
                    <a:pt x="982539" y="578383"/>
                    <a:pt x="927299" y="544470"/>
                  </a:cubicBezTo>
                  <a:cubicBezTo>
                    <a:pt x="857182" y="501372"/>
                    <a:pt x="813708" y="425656"/>
                    <a:pt x="811839" y="343376"/>
                  </a:cubicBezTo>
                  <a:close/>
                  <a:moveTo>
                    <a:pt x="1054162" y="332626"/>
                  </a:moveTo>
                  <a:lnTo>
                    <a:pt x="903165" y="332626"/>
                  </a:lnTo>
                  <a:cubicBezTo>
                    <a:pt x="903719" y="314759"/>
                    <a:pt x="907450" y="297129"/>
                    <a:pt x="914198" y="280575"/>
                  </a:cubicBezTo>
                  <a:cubicBezTo>
                    <a:pt x="945846" y="203399"/>
                    <a:pt x="1034412" y="166344"/>
                    <a:pt x="1111548" y="197998"/>
                  </a:cubicBezTo>
                  <a:cubicBezTo>
                    <a:pt x="1188684" y="229653"/>
                    <a:pt x="1225780" y="318172"/>
                    <a:pt x="1194132" y="395341"/>
                  </a:cubicBezTo>
                  <a:cubicBezTo>
                    <a:pt x="1162484" y="472510"/>
                    <a:pt x="1073957" y="509573"/>
                    <a:pt x="996782" y="477925"/>
                  </a:cubicBezTo>
                  <a:cubicBezTo>
                    <a:pt x="940168" y="454716"/>
                    <a:pt x="905291" y="400888"/>
                    <a:pt x="903138" y="343389"/>
                  </a:cubicBezTo>
                  <a:lnTo>
                    <a:pt x="1054162" y="343389"/>
                  </a:lnTo>
                  <a:cubicBezTo>
                    <a:pt x="1057133" y="343389"/>
                    <a:pt x="1059543" y="340979"/>
                    <a:pt x="1059543" y="338008"/>
                  </a:cubicBezTo>
                  <a:cubicBezTo>
                    <a:pt x="1059543" y="335036"/>
                    <a:pt x="1057133" y="332626"/>
                    <a:pt x="1054162" y="332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732323" y="2360018"/>
              <a:ext cx="524621" cy="461025"/>
            </a:xfrm>
            <a:custGeom>
              <a:avLst/>
              <a:gdLst/>
              <a:ahLst/>
              <a:cxnLst/>
              <a:rect l="l" t="t" r="r" b="b"/>
              <a:pathLst>
                <a:path w="659901" h="579906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579907"/>
                  </a:lnTo>
                  <a:lnTo>
                    <a:pt x="0" y="5799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722358" y="2355736"/>
              <a:ext cx="533183" cy="469582"/>
            </a:xfrm>
            <a:custGeom>
              <a:avLst/>
              <a:gdLst/>
              <a:ahLst/>
              <a:cxnLst/>
              <a:rect l="l" t="t" r="r" b="b"/>
              <a:pathLst>
                <a:path w="670671" h="590669" extrusionOk="0">
                  <a:moveTo>
                    <a:pt x="674253" y="591416"/>
                  </a:moveTo>
                  <a:lnTo>
                    <a:pt x="14351" y="591416"/>
                  </a:lnTo>
                  <a:cubicBezTo>
                    <a:pt x="11373" y="591416"/>
                    <a:pt x="8963" y="589006"/>
                    <a:pt x="8963" y="586028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586028"/>
                  </a:lnTo>
                  <a:cubicBezTo>
                    <a:pt x="679641" y="588999"/>
                    <a:pt x="677231" y="591410"/>
                    <a:pt x="674259" y="591416"/>
                  </a:cubicBezTo>
                  <a:cubicBezTo>
                    <a:pt x="674259" y="591416"/>
                    <a:pt x="674253" y="591416"/>
                    <a:pt x="674253" y="591416"/>
                  </a:cubicBezTo>
                  <a:close/>
                  <a:moveTo>
                    <a:pt x="19759" y="580647"/>
                  </a:moveTo>
                  <a:lnTo>
                    <a:pt x="668898" y="580647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732323" y="2360018"/>
              <a:ext cx="524621" cy="78404"/>
            </a:xfrm>
            <a:custGeom>
              <a:avLst/>
              <a:gdLst/>
              <a:ahLst/>
              <a:cxnLst/>
              <a:rect l="l" t="t" r="r" b="b"/>
              <a:pathLst>
                <a:path w="659901" h="98622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98622"/>
                  </a:lnTo>
                  <a:lnTo>
                    <a:pt x="0" y="986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722358" y="2355736"/>
              <a:ext cx="533183" cy="86966"/>
            </a:xfrm>
            <a:custGeom>
              <a:avLst/>
              <a:gdLst/>
              <a:ahLst/>
              <a:cxnLst/>
              <a:rect l="l" t="t" r="r" b="b"/>
              <a:pathLst>
                <a:path w="670671" h="109391" extrusionOk="0">
                  <a:moveTo>
                    <a:pt x="674253" y="110138"/>
                  </a:moveTo>
                  <a:lnTo>
                    <a:pt x="14351" y="110138"/>
                  </a:lnTo>
                  <a:cubicBezTo>
                    <a:pt x="11379" y="110141"/>
                    <a:pt x="8969" y="107735"/>
                    <a:pt x="8963" y="104763"/>
                  </a:cubicBezTo>
                  <a:cubicBezTo>
                    <a:pt x="8963" y="104761"/>
                    <a:pt x="8963" y="104759"/>
                    <a:pt x="8963" y="104757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104757"/>
                  </a:lnTo>
                  <a:cubicBezTo>
                    <a:pt x="679634" y="107729"/>
                    <a:pt x="677224" y="110138"/>
                    <a:pt x="674253" y="110138"/>
                  </a:cubicBezTo>
                  <a:close/>
                  <a:moveTo>
                    <a:pt x="19759" y="99369"/>
                  </a:moveTo>
                  <a:lnTo>
                    <a:pt x="668898" y="99369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846222" y="2487301"/>
              <a:ext cx="288904" cy="236216"/>
            </a:xfrm>
            <a:custGeom>
              <a:avLst/>
              <a:gdLst/>
              <a:ahLst/>
              <a:cxnLst/>
              <a:rect l="l" t="t" r="r" b="b"/>
              <a:pathLst>
                <a:path w="363401" h="297127" extrusionOk="0">
                  <a:moveTo>
                    <a:pt x="8963" y="134265"/>
                  </a:moveTo>
                  <a:lnTo>
                    <a:pt x="68792" y="134265"/>
                  </a:lnTo>
                  <a:lnTo>
                    <a:pt x="68792" y="297854"/>
                  </a:lnTo>
                  <a:lnTo>
                    <a:pt x="8963" y="297854"/>
                  </a:lnTo>
                  <a:close/>
                  <a:moveTo>
                    <a:pt x="110140" y="297742"/>
                  </a:moveTo>
                  <a:lnTo>
                    <a:pt x="169970" y="297742"/>
                  </a:lnTo>
                  <a:lnTo>
                    <a:pt x="169970" y="747"/>
                  </a:lnTo>
                  <a:lnTo>
                    <a:pt x="110140" y="747"/>
                  </a:lnTo>
                  <a:close/>
                  <a:moveTo>
                    <a:pt x="211337" y="297874"/>
                  </a:moveTo>
                  <a:lnTo>
                    <a:pt x="271167" y="297874"/>
                  </a:lnTo>
                  <a:lnTo>
                    <a:pt x="271167" y="52494"/>
                  </a:lnTo>
                  <a:lnTo>
                    <a:pt x="211364" y="52494"/>
                  </a:lnTo>
                  <a:close/>
                  <a:moveTo>
                    <a:pt x="312535" y="297874"/>
                  </a:moveTo>
                  <a:lnTo>
                    <a:pt x="372364" y="297874"/>
                  </a:lnTo>
                  <a:lnTo>
                    <a:pt x="372364" y="194518"/>
                  </a:lnTo>
                  <a:lnTo>
                    <a:pt x="312535" y="1945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824299" y="2721326"/>
              <a:ext cx="329203" cy="10713"/>
            </a:xfrm>
            <a:custGeom>
              <a:avLst/>
              <a:gdLst/>
              <a:ahLst/>
              <a:cxnLst/>
              <a:rect l="l" t="t" r="r" b="b"/>
              <a:pathLst>
                <a:path w="414092" h="13476" extrusionOk="0">
                  <a:moveTo>
                    <a:pt x="0" y="0"/>
                  </a:moveTo>
                  <a:lnTo>
                    <a:pt x="414093" y="0"/>
                  </a:lnTo>
                  <a:lnTo>
                    <a:pt x="414093" y="13477"/>
                  </a:lnTo>
                  <a:lnTo>
                    <a:pt x="0" y="1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14394" y="3616265"/>
              <a:ext cx="85631" cy="295443"/>
            </a:xfrm>
            <a:custGeom>
              <a:avLst/>
              <a:gdLst/>
              <a:ahLst/>
              <a:cxnLst/>
              <a:rect l="l" t="t" r="r" b="b"/>
              <a:pathLst>
                <a:path w="107712" h="371627" extrusionOk="0">
                  <a:moveTo>
                    <a:pt x="14343" y="372374"/>
                  </a:moveTo>
                  <a:cubicBezTo>
                    <a:pt x="13868" y="372374"/>
                    <a:pt x="13399" y="372315"/>
                    <a:pt x="12943" y="372189"/>
                  </a:cubicBezTo>
                  <a:cubicBezTo>
                    <a:pt x="10078" y="371417"/>
                    <a:pt x="8381" y="368472"/>
                    <a:pt x="9147" y="365606"/>
                  </a:cubicBezTo>
                  <a:cubicBezTo>
                    <a:pt x="9153" y="365599"/>
                    <a:pt x="9153" y="365593"/>
                    <a:pt x="9153" y="365586"/>
                  </a:cubicBezTo>
                  <a:lnTo>
                    <a:pt x="106052" y="4898"/>
                  </a:lnTo>
                  <a:cubicBezTo>
                    <a:pt x="106732" y="2006"/>
                    <a:pt x="109631" y="210"/>
                    <a:pt x="112523" y="890"/>
                  </a:cubicBezTo>
                  <a:cubicBezTo>
                    <a:pt x="115415" y="1571"/>
                    <a:pt x="117211" y="4469"/>
                    <a:pt x="116531" y="7361"/>
                  </a:cubicBezTo>
                  <a:cubicBezTo>
                    <a:pt x="116504" y="7474"/>
                    <a:pt x="116471" y="7586"/>
                    <a:pt x="116438" y="7698"/>
                  </a:cubicBezTo>
                  <a:lnTo>
                    <a:pt x="19540" y="368393"/>
                  </a:lnTo>
                  <a:cubicBezTo>
                    <a:pt x="18906" y="370743"/>
                    <a:pt x="16773" y="372374"/>
                    <a:pt x="14343" y="3723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On-screen Show (16:9)</PresentationFormat>
  <Paragraphs>107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Titillium Web</vt:lpstr>
      <vt:lpstr>DM Sans</vt:lpstr>
      <vt:lpstr>Cambria Math</vt:lpstr>
      <vt:lpstr>Calibri</vt:lpstr>
      <vt:lpstr>Nunito Light</vt:lpstr>
      <vt:lpstr>Arial</vt:lpstr>
      <vt:lpstr>Asap</vt:lpstr>
      <vt:lpstr>Machine Learning in Biostatistics - Master of Science in Biostatistics by Slidesgo</vt:lpstr>
      <vt:lpstr>Retrieving the most representative movie actor for a given Query</vt:lpstr>
      <vt:lpstr>01</vt:lpstr>
      <vt:lpstr>Data collection</vt:lpstr>
      <vt:lpstr>Source - IMDb </vt:lpstr>
      <vt:lpstr>Source - IMSDb </vt:lpstr>
      <vt:lpstr>56.000</vt:lpstr>
      <vt:lpstr>270.000</vt:lpstr>
      <vt:lpstr>ER-Diagram </vt:lpstr>
      <vt:lpstr>Classifying the movie scripts </vt:lpstr>
      <vt:lpstr>AI model </vt:lpstr>
      <vt:lpstr>Classifying the scripts </vt:lpstr>
      <vt:lpstr>Classifying the Query</vt:lpstr>
      <vt:lpstr>Implementation of the IR System</vt:lpstr>
      <vt:lpstr>Vector Space Model (VSM)</vt:lpstr>
      <vt:lpstr>Vector Space Model – Fame Coefficient</vt:lpstr>
      <vt:lpstr>Problems during the Implementation</vt:lpstr>
      <vt:lpstr>Exposing the Functions</vt:lpstr>
      <vt:lpstr>FastAPI</vt:lpstr>
      <vt:lpstr>User Interface </vt:lpstr>
      <vt:lpstr>User Interface</vt:lpstr>
      <vt:lpstr>Azure Deployment</vt:lpstr>
      <vt:lpstr>Demo</vt:lpstr>
      <vt:lpstr>Evaluation</vt:lpstr>
      <vt:lpstr>queries for evaluation  </vt:lpstr>
      <vt:lpstr>Build ground truth</vt:lpstr>
      <vt:lpstr>Recall, precision, f1</vt:lpstr>
      <vt:lpstr>Recall, precision, f1</vt:lpstr>
      <vt:lpstr>Recall, precision, f1</vt:lpstr>
      <vt:lpstr>Recall, precision, f1</vt:lpstr>
      <vt:lpstr>Xxx% - best fame coefficient ratio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Patrik</cp:lastModifiedBy>
  <cp:revision>29</cp:revision>
  <dcterms:modified xsi:type="dcterms:W3CDTF">2024-06-11T03:04:09Z</dcterms:modified>
</cp:coreProperties>
</file>