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EDFE9-6C66-4DA2-AB67-1BCBE085E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52228-FA8E-4AFF-AE39-EA6A7E021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35A28-1F35-4982-875F-744A86F6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F51EC-7BA2-4734-AEF1-DC2AACF1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4829E-8D1E-4CA6-B79F-108CF50D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4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CAF8-7356-4D78-9899-5F508A24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C2B8F-F0B3-4DF7-AFF3-56595408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41791-9956-4AAB-A68A-D78839FE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DAB22-C98C-47EB-8048-0F7B9B39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43FD7-FF31-4206-9F82-69F2F59D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7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1F8D5-7AA0-4D40-9CEC-25FC91730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2548B-D349-42CA-BD0C-907DC526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69AB9-225A-4419-864D-47AAC5C5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9E3EA-BD37-47C2-ABD2-85970379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3F5A5-A01F-48E6-929C-31922A85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4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A3CFB-4EA9-4248-9302-414CA6CE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DE8A7-FDE5-4348-B38E-9416069B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DFE87-CCA3-4D92-9A0F-1787923A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A1CCA-3913-469A-9185-627FA3A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230D1-D02B-45DD-BDEB-15861553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5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77DE-A12D-4753-8C7E-E747B484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5391C-A7FA-4E6E-893F-8C911705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D8BEC-4C59-4B52-AA32-A0C84666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16D23-CECA-4D33-AB08-C18960FE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58E78-2EC7-46A2-99C7-56AB24C0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79696-E2E3-430B-ABFA-224EC298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AF6AE-AAE9-47A8-992A-9A5F6DC97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AE63E-E22E-4C4E-B107-84AC91CD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BC8DA-8A75-4B2C-BF07-C861E997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1F642-8F38-4A0F-9240-E4D7DEDC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62472-AB20-4043-B647-848C69B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A04DA-910F-47E7-B955-95AE618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9C9EA-C1B7-4D5D-B5E7-3A48F8A3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3D655-7926-4595-BADB-CF9DAA5AC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2BED5B-9A50-49FC-9642-AE9D0ABC1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C1D61-FD40-4BC9-A57E-FE13DA2A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D03614-87AD-47B6-A3AA-6AC9C7F0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95649-3DEA-47BB-B4F1-5178495E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42A9AA-CC3C-4820-B416-AC288588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0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382B5-7545-4274-8DFC-910B9B1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DAF29B-5833-45DF-958A-D2D3716D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4540B-14CB-4CC9-822D-427F3D1B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60AE08-09C8-422A-84F8-85B4FAB8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2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D4921-74DB-4CFF-9775-E923AF30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60495-0A83-4CBF-A1BD-548AE180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D539F-8997-4C78-BB96-3B17D2A1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3DFA-0F59-43DB-B270-B5F3819B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7BE37-9FAA-4606-B154-7746B695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0AF46-9483-4CA2-B76E-44B35CF32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585F4-B084-45B9-80D6-55791B6B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3480D-B363-4A3F-BFAF-0461B41C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DD890-6785-4028-9973-BB17D183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9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BFEF-F145-460D-B8C3-9176BBED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C9B534-277E-40F2-BC42-318F43B0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78C6-E145-4925-89C7-007FE236D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12F8A-3AD4-45D5-8FC4-7B538DAF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DD377-2DED-4BD8-8ECA-1EB8918B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4EFF0-5B20-46F0-A8F4-5461F741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8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E78F4-7B56-47DF-A29B-5CB08E9A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9BF7C-18C6-4A44-8BD7-E53BD721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F2BDC-A8EB-4353-A91E-5A3971967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2106-5322-4333-985E-9CD751A0B0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0A7AA-057A-4C8A-B24B-18C5CAF2D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E7C2F-A6EF-4FFF-B681-F420BEEA7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7F51-1D89-4237-971C-6A6040FA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0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50C94-4180-4631-8EA7-2441D3F8E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ㅂㅂㅂ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ADCD3-B16A-4C0E-8D80-94520E480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3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ㅂㅂㅂ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ㅂㅂㅂ</dc:title>
  <dc:creator>류한일</dc:creator>
  <cp:lastModifiedBy>류한일</cp:lastModifiedBy>
  <cp:revision>1</cp:revision>
  <dcterms:created xsi:type="dcterms:W3CDTF">2019-07-30T03:25:01Z</dcterms:created>
  <dcterms:modified xsi:type="dcterms:W3CDTF">2019-07-30T03:25:22Z</dcterms:modified>
</cp:coreProperties>
</file>