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1" r:id="rId3"/>
    <p:sldId id="258" r:id="rId4"/>
    <p:sldId id="266" r:id="rId5"/>
    <p:sldId id="262" r:id="rId6"/>
    <p:sldId id="264" r:id="rId7"/>
    <p:sldId id="265" r:id="rId8"/>
    <p:sldId id="260" r:id="rId9"/>
    <p:sldId id="267" r:id="rId10"/>
    <p:sldId id="268" r:id="rId11"/>
    <p:sldId id="269" r:id="rId12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1E3075-58C0-4D32-9A2C-66741975B1A4}" v="29" dt="2023-04-26T19:31:11.812"/>
    <p1510:client id="{49E61EF6-CF65-467E-A9D0-D14E90CEDC82}" v="587" dt="2023-04-26T19:00:24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1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1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l-PL" b="0" i="0"/>
            <a:t>Wzorzec Model-</a:t>
          </a:r>
          <a:r>
            <a:rPr lang="pl-PL" b="0" i="0" err="1"/>
            <a:t>Template</a:t>
          </a:r>
          <a:r>
            <a:rPr lang="pl-PL" b="0" i="0"/>
            <a:t>-</a:t>
          </a:r>
          <a:r>
            <a:rPr lang="pl-PL" b="0" i="0" err="1"/>
            <a:t>View</a:t>
          </a:r>
          <a:endParaRPr lang="pl-PL" noProof="0"/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pl-PL" noProof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pl-PL" noProof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l-PL" noProof="0"/>
            <a:t>Do tworzenia aplikacji internetowych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pl-PL" noProof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pl-PL" noProof="0"/>
        </a:p>
      </dgm:t>
    </dgm:pt>
    <dgm:pt modelId="{FCF87F78-9ACB-49C6-895A-78F0F683AD18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l-PL" noProof="0"/>
            <a:t>Framework w </a:t>
          </a:r>
          <a:r>
            <a:rPr lang="pl-PL" noProof="0" err="1"/>
            <a:t>Pythonie</a:t>
          </a:r>
          <a:endParaRPr lang="pl-PL" noProof="0"/>
        </a:p>
      </dgm:t>
    </dgm:pt>
    <dgm:pt modelId="{7315E250-F0F4-4084-A705-5F54843DAF4F}" type="parTrans" cxnId="{52057202-F7F0-406D-B8BE-9E2EAA06B1B6}">
      <dgm:prSet/>
      <dgm:spPr/>
      <dgm:t>
        <a:bodyPr/>
        <a:lstStyle/>
        <a:p>
          <a:endParaRPr lang="pl-PL"/>
        </a:p>
      </dgm:t>
    </dgm:pt>
    <dgm:pt modelId="{028D60AF-45C7-4816-A664-5F1D9ED9898A}" type="sibTrans" cxnId="{52057202-F7F0-406D-B8BE-9E2EAA06B1B6}">
      <dgm:prSet/>
      <dgm:spPr/>
      <dgm:t>
        <a:bodyPr/>
        <a:lstStyle/>
        <a:p>
          <a:endParaRPr lang="pl-PL"/>
        </a:p>
      </dgm:t>
    </dgm:pt>
    <dgm:pt modelId="{F9794A73-C611-4614-A74D-F1917CF843FB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l-PL" noProof="0"/>
            <a:t>Witryny: Pinterest, Instagram, </a:t>
          </a:r>
          <a:br>
            <a:rPr lang="pl-PL" noProof="0"/>
          </a:br>
          <a:r>
            <a:rPr lang="pl-PL" noProof="0"/>
            <a:t>Washington Times</a:t>
          </a:r>
        </a:p>
      </dgm:t>
    </dgm:pt>
    <dgm:pt modelId="{BD212A82-A421-42F8-A400-CD3CC4117682}" type="parTrans" cxnId="{496F2DC5-F87C-4E84-A428-C3908B0398C0}">
      <dgm:prSet/>
      <dgm:spPr/>
      <dgm:t>
        <a:bodyPr/>
        <a:lstStyle/>
        <a:p>
          <a:endParaRPr lang="pl-PL"/>
        </a:p>
      </dgm:t>
    </dgm:pt>
    <dgm:pt modelId="{BA47D7B7-699F-44B6-83B2-1F8687EB48A3}" type="sibTrans" cxnId="{496F2DC5-F87C-4E84-A428-C3908B0398C0}">
      <dgm:prSet/>
      <dgm:spPr/>
      <dgm:t>
        <a:bodyPr/>
        <a:lstStyle/>
        <a:p>
          <a:endParaRPr lang="pl-PL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36CDF6E7-1024-4068-8004-9966E22A7B25}" type="pres">
      <dgm:prSet presAssocID="{FCF87F78-9ACB-49C6-895A-78F0F683AD18}" presName="compNode" presStyleCnt="0"/>
      <dgm:spPr/>
    </dgm:pt>
    <dgm:pt modelId="{EFD4DB65-9AC8-42AD-9A34-B5CC131E60DB}" type="pres">
      <dgm:prSet presAssocID="{FCF87F78-9ACB-49C6-895A-78F0F683AD18}" presName="iconRect" presStyleLbl="node1" presStyleIdx="0" presStyleCnt="4" custScaleX="157695" custScaleY="15769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ąż z wypełnieniem pełnym"/>
        </a:ext>
      </dgm:extLst>
    </dgm:pt>
    <dgm:pt modelId="{3413FDF2-0E57-4C7C-AE9F-65CEF529802B}" type="pres">
      <dgm:prSet presAssocID="{FCF87F78-9ACB-49C6-895A-78F0F683AD18}" presName="spaceRect" presStyleCnt="0"/>
      <dgm:spPr/>
    </dgm:pt>
    <dgm:pt modelId="{9DFDDD0B-34DA-40A0-88C4-2014B9E257BF}" type="pres">
      <dgm:prSet presAssocID="{FCF87F78-9ACB-49C6-895A-78F0F683AD18}" presName="textRect" presStyleLbl="revTx" presStyleIdx="0" presStyleCnt="4">
        <dgm:presLayoutVars>
          <dgm:chMax val="1"/>
          <dgm:chPref val="1"/>
        </dgm:presLayoutVars>
      </dgm:prSet>
      <dgm:spPr/>
    </dgm:pt>
    <dgm:pt modelId="{B502708B-B723-445B-8E68-DFD3A9117317}" type="pres">
      <dgm:prSet presAssocID="{028D60AF-45C7-4816-A664-5F1D9ED9898A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1" presStyleCnt="4" custScaleX="157625" custScaleY="15762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thernet z wypełnieniem pełnym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1" presStyleCnt="4">
        <dgm:presLayoutVars>
          <dgm:chMax val="1"/>
          <dgm:chPref val="1"/>
        </dgm:presLayoutVars>
      </dgm:prSet>
      <dgm:spPr/>
    </dgm:pt>
    <dgm:pt modelId="{1EDAD9B0-6ADC-4099-988C-1C6B0CAC3E46}" type="pres">
      <dgm:prSet presAssocID="{FA28C9D6-476E-43CD-BA23-D6D990FD78D0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2" presStyleCnt="4" custScaleX="157625" custScaleY="15762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olumna grecka z wypełnieniem pełnym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2" presStyleCnt="4">
        <dgm:presLayoutVars>
          <dgm:chMax val="1"/>
          <dgm:chPref val="1"/>
        </dgm:presLayoutVars>
      </dgm:prSet>
      <dgm:spPr/>
    </dgm:pt>
    <dgm:pt modelId="{EC92DDD0-FE08-4D5C-9192-EC10629EFE96}" type="pres">
      <dgm:prSet presAssocID="{BFCE4A28-C381-46FF-935A-B11534EF7D87}" presName="sibTrans" presStyleCnt="0"/>
      <dgm:spPr/>
    </dgm:pt>
    <dgm:pt modelId="{88F18D98-05BD-4AFF-95E3-52B62ACEAA50}" type="pres">
      <dgm:prSet presAssocID="{F9794A73-C611-4614-A74D-F1917CF843FB}" presName="compNode" presStyleCnt="0"/>
      <dgm:spPr/>
    </dgm:pt>
    <dgm:pt modelId="{5F1CEB65-D15D-495D-A741-DA23BD2E7FD3}" type="pres">
      <dgm:prSet presAssocID="{F9794A73-C611-4614-A74D-F1917CF843FB}" presName="iconRect" presStyleLbl="node1" presStyleIdx="3" presStyleCnt="4" custScaleX="157695" custScaleY="15769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asto z wypełnieniem pełnym"/>
        </a:ext>
      </dgm:extLst>
    </dgm:pt>
    <dgm:pt modelId="{61DF6F69-BB29-4350-9E62-E54F84961E80}" type="pres">
      <dgm:prSet presAssocID="{F9794A73-C611-4614-A74D-F1917CF843FB}" presName="spaceRect" presStyleCnt="0"/>
      <dgm:spPr/>
    </dgm:pt>
    <dgm:pt modelId="{97A9C53A-AFD1-4D68-993B-E35EFF326EEC}" type="pres">
      <dgm:prSet presAssocID="{F9794A73-C611-4614-A74D-F1917CF843F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2057202-F7F0-406D-B8BE-9E2EAA06B1B6}" srcId="{7D9C16A6-8C48-4165-8DAF-8C957C12A8FA}" destId="{FCF87F78-9ACB-49C6-895A-78F0F683AD18}" srcOrd="0" destOrd="0" parTransId="{7315E250-F0F4-4084-A705-5F54843DAF4F}" sibTransId="{028D60AF-45C7-4816-A664-5F1D9ED9898A}"/>
    <dgm:cxn modelId="{0F84650F-CDC0-4F8C-926A-FE3B618BE674}" type="presOf" srcId="{76CC3289-2662-43F0-A3C6-BA04A135F08C}" destId="{133097FC-B1F8-4953-B0AB-E8E73D968D1C}" srcOrd="0" destOrd="0" presId="urn:microsoft.com/office/officeart/2018/2/layout/IconLabelList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97233A66-DC0B-4774-B8CA-AD638683BDE1}" type="presOf" srcId="{F9794A73-C611-4614-A74D-F1917CF843FB}" destId="{97A9C53A-AFD1-4D68-993B-E35EFF326EEC}" srcOrd="0" destOrd="0" presId="urn:microsoft.com/office/officeart/2018/2/layout/IconLabelList"/>
    <dgm:cxn modelId="{0400886E-8A1A-44C2-95A7-DB0EF4911494}" srcId="{7D9C16A6-8C48-4165-8DAF-8C957C12A8FA}" destId="{76CC3289-2662-43F0-A3C6-BA04A135F08C}" srcOrd="1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2" destOrd="0" parTransId="{913FED05-DF41-48A7-B1F8-81937A468EF9}" sibTransId="{BFCE4A28-C381-46FF-935A-B11534EF7D87}"/>
    <dgm:cxn modelId="{76CEFF72-7BE0-440F-B573-548A194FF913}" type="presOf" srcId="{FCF87F78-9ACB-49C6-895A-78F0F683AD18}" destId="{9DFDDD0B-34DA-40A0-88C4-2014B9E257BF}" srcOrd="0" destOrd="0" presId="urn:microsoft.com/office/officeart/2018/2/layout/IconLabelList"/>
    <dgm:cxn modelId="{496F2DC5-F87C-4E84-A428-C3908B0398C0}" srcId="{7D9C16A6-8C48-4165-8DAF-8C957C12A8FA}" destId="{F9794A73-C611-4614-A74D-F1917CF843FB}" srcOrd="3" destOrd="0" parTransId="{BD212A82-A421-42F8-A400-CD3CC4117682}" sibTransId="{BA47D7B7-699F-44B6-83B2-1F8687EB48A3}"/>
    <dgm:cxn modelId="{667D4CFD-F3C0-4EDC-AD12-36CEB2C9F441}" type="presOf" srcId="{91A66877-AC1C-46D9-BF2C-6024B638DEA9}" destId="{55120873-6F5C-4053-8EAD-6287A7F1097E}" srcOrd="0" destOrd="0" presId="urn:microsoft.com/office/officeart/2018/2/layout/IconLabelList"/>
    <dgm:cxn modelId="{608D32A2-C133-4287-9C5E-9399B14A9552}" type="presParOf" srcId="{8994D886-A75F-411A-A9D7-D31991FF12BD}" destId="{36CDF6E7-1024-4068-8004-9966E22A7B25}" srcOrd="0" destOrd="0" presId="urn:microsoft.com/office/officeart/2018/2/layout/IconLabelList"/>
    <dgm:cxn modelId="{039BBA6E-42A5-4A7F-BEDA-4B2B5A2F1BBC}" type="presParOf" srcId="{36CDF6E7-1024-4068-8004-9966E22A7B25}" destId="{EFD4DB65-9AC8-42AD-9A34-B5CC131E60DB}" srcOrd="0" destOrd="0" presId="urn:microsoft.com/office/officeart/2018/2/layout/IconLabelList"/>
    <dgm:cxn modelId="{23B00D8B-B943-4E4C-A3E6-31C7ADAF7F6F}" type="presParOf" srcId="{36CDF6E7-1024-4068-8004-9966E22A7B25}" destId="{3413FDF2-0E57-4C7C-AE9F-65CEF529802B}" srcOrd="1" destOrd="0" presId="urn:microsoft.com/office/officeart/2018/2/layout/IconLabelList"/>
    <dgm:cxn modelId="{7A76C6C2-7B76-4CEF-AE81-8D9BDC6300C7}" type="presParOf" srcId="{36CDF6E7-1024-4068-8004-9966E22A7B25}" destId="{9DFDDD0B-34DA-40A0-88C4-2014B9E257BF}" srcOrd="2" destOrd="0" presId="urn:microsoft.com/office/officeart/2018/2/layout/IconLabelList"/>
    <dgm:cxn modelId="{8FEE58A1-347A-4368-BB5B-89CD834FDBFA}" type="presParOf" srcId="{8994D886-A75F-411A-A9D7-D31991FF12BD}" destId="{B502708B-B723-445B-8E68-DFD3A9117317}" srcOrd="1" destOrd="0" presId="urn:microsoft.com/office/officeart/2018/2/layout/IconLabelList"/>
    <dgm:cxn modelId="{C43AC5BD-B5FB-4AB1-8F0C-A172F1AEF96F}" type="presParOf" srcId="{8994D886-A75F-411A-A9D7-D31991FF12BD}" destId="{2EC2FDE3-8908-45C7-A3FD-EB370213FE69}" srcOrd="2" destOrd="0" presId="urn:microsoft.com/office/officeart/2018/2/layout/IconLabelList"/>
    <dgm:cxn modelId="{DF042A50-68A8-4025-8ABF-0BEC9D213E3E}" type="presParOf" srcId="{2EC2FDE3-8908-45C7-A3FD-EB370213FE69}" destId="{6DB1FE51-13D0-4A38-AD6E-48D4371A1AF3}" srcOrd="0" destOrd="0" presId="urn:microsoft.com/office/officeart/2018/2/layout/IconLabelList"/>
    <dgm:cxn modelId="{7E05CD30-A8EE-495F-9B55-A4878CA69660}" type="presParOf" srcId="{2EC2FDE3-8908-45C7-A3FD-EB370213FE69}" destId="{0928538A-05CC-4A79-BD5D-92F985D1EEE5}" srcOrd="1" destOrd="0" presId="urn:microsoft.com/office/officeart/2018/2/layout/IconLabelList"/>
    <dgm:cxn modelId="{93C0A28E-507C-4BD3-82FF-3D023CD88C4B}" type="presParOf" srcId="{2EC2FDE3-8908-45C7-A3FD-EB370213FE69}" destId="{133097FC-B1F8-4953-B0AB-E8E73D968D1C}" srcOrd="2" destOrd="0" presId="urn:microsoft.com/office/officeart/2018/2/layout/IconLabelList"/>
    <dgm:cxn modelId="{224A6EA2-4C7C-4106-ACBF-8D83EC85A1AE}" type="presParOf" srcId="{8994D886-A75F-411A-A9D7-D31991FF12BD}" destId="{1EDAD9B0-6ADC-4099-988C-1C6B0CAC3E46}" srcOrd="3" destOrd="0" presId="urn:microsoft.com/office/officeart/2018/2/layout/IconLabelList"/>
    <dgm:cxn modelId="{B30F1885-F516-4F78-8ACA-ED736A7016FD}" type="presParOf" srcId="{8994D886-A75F-411A-A9D7-D31991FF12BD}" destId="{95872155-C45D-46D3-874C-D838089A06F8}" srcOrd="4" destOrd="0" presId="urn:microsoft.com/office/officeart/2018/2/layout/IconLabelList"/>
    <dgm:cxn modelId="{1BD45ACF-3738-4780-941C-A931731CA894}" type="presParOf" srcId="{95872155-C45D-46D3-874C-D838089A06F8}" destId="{CE9DF0E8-B0DE-4E1E-9FF4-6006AD8428DB}" srcOrd="0" destOrd="0" presId="urn:microsoft.com/office/officeart/2018/2/layout/IconLabelList"/>
    <dgm:cxn modelId="{D83D48E9-64A7-49BE-90FB-E6031FE66485}" type="presParOf" srcId="{95872155-C45D-46D3-874C-D838089A06F8}" destId="{AA0423A1-55B2-45E9-BFE7-3FBE5BDA65ED}" srcOrd="1" destOrd="0" presId="urn:microsoft.com/office/officeart/2018/2/layout/IconLabelList"/>
    <dgm:cxn modelId="{232D0F8F-F95A-4495-9823-0DA900449A0C}" type="presParOf" srcId="{95872155-C45D-46D3-874C-D838089A06F8}" destId="{55120873-6F5C-4053-8EAD-6287A7F1097E}" srcOrd="2" destOrd="0" presId="urn:microsoft.com/office/officeart/2018/2/layout/IconLabelList"/>
    <dgm:cxn modelId="{6E5ED65C-AFDB-4906-BF55-2A0DE35E574C}" type="presParOf" srcId="{8994D886-A75F-411A-A9D7-D31991FF12BD}" destId="{EC92DDD0-FE08-4D5C-9192-EC10629EFE96}" srcOrd="5" destOrd="0" presId="urn:microsoft.com/office/officeart/2018/2/layout/IconLabelList"/>
    <dgm:cxn modelId="{DF30D46B-C955-410C-B760-4ECCBCE1D5A8}" type="presParOf" srcId="{8994D886-A75F-411A-A9D7-D31991FF12BD}" destId="{88F18D98-05BD-4AFF-95E3-52B62ACEAA50}" srcOrd="6" destOrd="0" presId="urn:microsoft.com/office/officeart/2018/2/layout/IconLabelList"/>
    <dgm:cxn modelId="{3902E0FE-469C-4D9B-A0A6-9DC510F1442B}" type="presParOf" srcId="{88F18D98-05BD-4AFF-95E3-52B62ACEAA50}" destId="{5F1CEB65-D15D-495D-A741-DA23BD2E7FD3}" srcOrd="0" destOrd="0" presId="urn:microsoft.com/office/officeart/2018/2/layout/IconLabelList"/>
    <dgm:cxn modelId="{511E09B4-EA3D-4039-BDE7-5C82FE96740F}" type="presParOf" srcId="{88F18D98-05BD-4AFF-95E3-52B62ACEAA50}" destId="{61DF6F69-BB29-4350-9E62-E54F84961E80}" srcOrd="1" destOrd="0" presId="urn:microsoft.com/office/officeart/2018/2/layout/IconLabelList"/>
    <dgm:cxn modelId="{3A4B7C7A-82F5-4D89-B9B1-5EAF9F6DA6F7}" type="presParOf" srcId="{88F18D98-05BD-4AFF-95E3-52B62ACEAA50}" destId="{97A9C53A-AFD1-4D68-993B-E35EFF326EE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</dgm:pt>
    <dgm:pt modelId="{91A66877-AC1C-46D9-BF2C-6024B638DEA9}">
      <dgm:prSet phldrT="[Text]" custT="1"/>
      <dgm:spPr/>
      <dgm:t>
        <a:bodyPr rtlCol="0"/>
        <a:lstStyle/>
        <a:p>
          <a:pPr>
            <a:lnSpc>
              <a:spcPct val="100000"/>
            </a:lnSpc>
          </a:pPr>
          <a:r>
            <a:rPr lang="pl-PL" sz="1800" b="1" i="0" err="1"/>
            <a:t>Template</a:t>
          </a:r>
          <a:r>
            <a:rPr lang="pl-PL" sz="1800" b="0" i="0"/>
            <a:t> – wyświetlanie danych użytkownikowi końcowemu</a:t>
          </a:r>
          <a:endParaRPr lang="pl-PL" sz="1800" noProof="0"/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pl-PL" noProof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pl-PL" noProof="0"/>
        </a:p>
      </dgm:t>
    </dgm:pt>
    <dgm:pt modelId="{76CC3289-2662-43F0-A3C6-BA04A135F08C}">
      <dgm:prSet phldrT="[Text]" custT="1"/>
      <dgm:spPr/>
      <dgm:t>
        <a:bodyPr rtlCol="0"/>
        <a:lstStyle/>
        <a:p>
          <a:pPr>
            <a:lnSpc>
              <a:spcPct val="100000"/>
            </a:lnSpc>
          </a:pPr>
          <a:r>
            <a:rPr lang="pl-PL" sz="1800" b="1" noProof="0" err="1"/>
            <a:t>View</a:t>
          </a:r>
          <a:r>
            <a:rPr lang="pl-PL" sz="1800" noProof="0"/>
            <a:t> – przetwarzanie żądań HTTP i zwracanie odpowiedniego szablonu HTML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pl-PL" noProof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pl-PL" noProof="0"/>
        </a:p>
      </dgm:t>
    </dgm:pt>
    <dgm:pt modelId="{FCF87F78-9ACB-49C6-895A-78F0F683AD18}">
      <dgm:prSet phldrT="[Text]" custT="1"/>
      <dgm:spPr/>
      <dgm:t>
        <a:bodyPr rtlCol="0"/>
        <a:lstStyle/>
        <a:p>
          <a:pPr>
            <a:lnSpc>
              <a:spcPct val="100000"/>
            </a:lnSpc>
          </a:pPr>
          <a:r>
            <a:rPr lang="pl-PL" sz="1800" b="1" noProof="0"/>
            <a:t>Model</a:t>
          </a:r>
          <a:r>
            <a:rPr lang="pl-PL" sz="1800" noProof="0"/>
            <a:t> – struktura danych w aplikacji i tabele w bazie danych</a:t>
          </a:r>
        </a:p>
      </dgm:t>
    </dgm:pt>
    <dgm:pt modelId="{7315E250-F0F4-4084-A705-5F54843DAF4F}" type="parTrans" cxnId="{52057202-F7F0-406D-B8BE-9E2EAA06B1B6}">
      <dgm:prSet/>
      <dgm:spPr/>
      <dgm:t>
        <a:bodyPr/>
        <a:lstStyle/>
        <a:p>
          <a:endParaRPr lang="pl-PL"/>
        </a:p>
      </dgm:t>
    </dgm:pt>
    <dgm:pt modelId="{028D60AF-45C7-4816-A664-5F1D9ED9898A}" type="sibTrans" cxnId="{52057202-F7F0-406D-B8BE-9E2EAA06B1B6}">
      <dgm:prSet/>
      <dgm:spPr/>
      <dgm:t>
        <a:bodyPr/>
        <a:lstStyle/>
        <a:p>
          <a:endParaRPr lang="pl-PL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36CDF6E7-1024-4068-8004-9966E22A7B25}" type="pres">
      <dgm:prSet presAssocID="{FCF87F78-9ACB-49C6-895A-78F0F683AD18}" presName="compNode" presStyleCnt="0"/>
      <dgm:spPr/>
    </dgm:pt>
    <dgm:pt modelId="{EFD4DB65-9AC8-42AD-9A34-B5CC131E60DB}" type="pres">
      <dgm:prSet presAssocID="{FCF87F78-9ACB-49C6-895A-78F0F683AD18}" presName="iconRect" presStyleLbl="node1" presStyleIdx="0" presStyleCnt="3" custScaleX="123374" custScaleY="12337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za danych z wypełnieniem pełnym"/>
        </a:ext>
      </dgm:extLst>
    </dgm:pt>
    <dgm:pt modelId="{3413FDF2-0E57-4C7C-AE9F-65CEF529802B}" type="pres">
      <dgm:prSet presAssocID="{FCF87F78-9ACB-49C6-895A-78F0F683AD18}" presName="spaceRect" presStyleCnt="0"/>
      <dgm:spPr/>
    </dgm:pt>
    <dgm:pt modelId="{9DFDDD0B-34DA-40A0-88C4-2014B9E257BF}" type="pres">
      <dgm:prSet presAssocID="{FCF87F78-9ACB-49C6-895A-78F0F683AD18}" presName="textRect" presStyleLbl="revTx" presStyleIdx="0" presStyleCnt="3">
        <dgm:presLayoutVars>
          <dgm:chMax val="1"/>
          <dgm:chPref val="1"/>
        </dgm:presLayoutVars>
      </dgm:prSet>
      <dgm:spPr/>
    </dgm:pt>
    <dgm:pt modelId="{B502708B-B723-445B-8E68-DFD3A9117317}" type="pres">
      <dgm:prSet presAssocID="{028D60AF-45C7-4816-A664-5F1D9ED9898A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1" presStyleCnt="3" custScaleX="123374" custScaleY="12337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or z wypełnieniem pełnym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1" presStyleCnt="3">
        <dgm:presLayoutVars>
          <dgm:chMax val="1"/>
          <dgm:chPref val="1"/>
        </dgm:presLayoutVars>
      </dgm:prSet>
      <dgm:spPr/>
    </dgm:pt>
    <dgm:pt modelId="{1EDAD9B0-6ADC-4099-988C-1C6B0CAC3E46}" type="pres">
      <dgm:prSet presAssocID="{FA28C9D6-476E-43CD-BA23-D6D990FD78D0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2" presStyleCnt="3" custScaleX="123374" custScaleY="12337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ko z wypełnieniem pełnym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2057202-F7F0-406D-B8BE-9E2EAA06B1B6}" srcId="{7D9C16A6-8C48-4165-8DAF-8C957C12A8FA}" destId="{FCF87F78-9ACB-49C6-895A-78F0F683AD18}" srcOrd="0" destOrd="0" parTransId="{7315E250-F0F4-4084-A705-5F54843DAF4F}" sibTransId="{028D60AF-45C7-4816-A664-5F1D9ED9898A}"/>
    <dgm:cxn modelId="{0F84650F-CDC0-4F8C-926A-FE3B618BE674}" type="presOf" srcId="{76CC3289-2662-43F0-A3C6-BA04A135F08C}" destId="{133097FC-B1F8-4953-B0AB-E8E73D968D1C}" srcOrd="0" destOrd="0" presId="urn:microsoft.com/office/officeart/2018/2/layout/IconLabelList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1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2" destOrd="0" parTransId="{913FED05-DF41-48A7-B1F8-81937A468EF9}" sibTransId="{BFCE4A28-C381-46FF-935A-B11534EF7D87}"/>
    <dgm:cxn modelId="{76CEFF72-7BE0-440F-B573-548A194FF913}" type="presOf" srcId="{FCF87F78-9ACB-49C6-895A-78F0F683AD18}" destId="{9DFDDD0B-34DA-40A0-88C4-2014B9E257BF}" srcOrd="0" destOrd="0" presId="urn:microsoft.com/office/officeart/2018/2/layout/IconLabelList"/>
    <dgm:cxn modelId="{667D4CFD-F3C0-4EDC-AD12-36CEB2C9F441}" type="presOf" srcId="{91A66877-AC1C-46D9-BF2C-6024B638DEA9}" destId="{55120873-6F5C-4053-8EAD-6287A7F1097E}" srcOrd="0" destOrd="0" presId="urn:microsoft.com/office/officeart/2018/2/layout/IconLabelList"/>
    <dgm:cxn modelId="{608D32A2-C133-4287-9C5E-9399B14A9552}" type="presParOf" srcId="{8994D886-A75F-411A-A9D7-D31991FF12BD}" destId="{36CDF6E7-1024-4068-8004-9966E22A7B25}" srcOrd="0" destOrd="0" presId="urn:microsoft.com/office/officeart/2018/2/layout/IconLabelList"/>
    <dgm:cxn modelId="{039BBA6E-42A5-4A7F-BEDA-4B2B5A2F1BBC}" type="presParOf" srcId="{36CDF6E7-1024-4068-8004-9966E22A7B25}" destId="{EFD4DB65-9AC8-42AD-9A34-B5CC131E60DB}" srcOrd="0" destOrd="0" presId="urn:microsoft.com/office/officeart/2018/2/layout/IconLabelList"/>
    <dgm:cxn modelId="{23B00D8B-B943-4E4C-A3E6-31C7ADAF7F6F}" type="presParOf" srcId="{36CDF6E7-1024-4068-8004-9966E22A7B25}" destId="{3413FDF2-0E57-4C7C-AE9F-65CEF529802B}" srcOrd="1" destOrd="0" presId="urn:microsoft.com/office/officeart/2018/2/layout/IconLabelList"/>
    <dgm:cxn modelId="{7A76C6C2-7B76-4CEF-AE81-8D9BDC6300C7}" type="presParOf" srcId="{36CDF6E7-1024-4068-8004-9966E22A7B25}" destId="{9DFDDD0B-34DA-40A0-88C4-2014B9E257BF}" srcOrd="2" destOrd="0" presId="urn:microsoft.com/office/officeart/2018/2/layout/IconLabelList"/>
    <dgm:cxn modelId="{8FEE58A1-347A-4368-BB5B-89CD834FDBFA}" type="presParOf" srcId="{8994D886-A75F-411A-A9D7-D31991FF12BD}" destId="{B502708B-B723-445B-8E68-DFD3A9117317}" srcOrd="1" destOrd="0" presId="urn:microsoft.com/office/officeart/2018/2/layout/IconLabelList"/>
    <dgm:cxn modelId="{C43AC5BD-B5FB-4AB1-8F0C-A172F1AEF96F}" type="presParOf" srcId="{8994D886-A75F-411A-A9D7-D31991FF12BD}" destId="{2EC2FDE3-8908-45C7-A3FD-EB370213FE69}" srcOrd="2" destOrd="0" presId="urn:microsoft.com/office/officeart/2018/2/layout/IconLabelList"/>
    <dgm:cxn modelId="{DF042A50-68A8-4025-8ABF-0BEC9D213E3E}" type="presParOf" srcId="{2EC2FDE3-8908-45C7-A3FD-EB370213FE69}" destId="{6DB1FE51-13D0-4A38-AD6E-48D4371A1AF3}" srcOrd="0" destOrd="0" presId="urn:microsoft.com/office/officeart/2018/2/layout/IconLabelList"/>
    <dgm:cxn modelId="{7E05CD30-A8EE-495F-9B55-A4878CA69660}" type="presParOf" srcId="{2EC2FDE3-8908-45C7-A3FD-EB370213FE69}" destId="{0928538A-05CC-4A79-BD5D-92F985D1EEE5}" srcOrd="1" destOrd="0" presId="urn:microsoft.com/office/officeart/2018/2/layout/IconLabelList"/>
    <dgm:cxn modelId="{93C0A28E-507C-4BD3-82FF-3D023CD88C4B}" type="presParOf" srcId="{2EC2FDE3-8908-45C7-A3FD-EB370213FE69}" destId="{133097FC-B1F8-4953-B0AB-E8E73D968D1C}" srcOrd="2" destOrd="0" presId="urn:microsoft.com/office/officeart/2018/2/layout/IconLabelList"/>
    <dgm:cxn modelId="{224A6EA2-4C7C-4106-ACBF-8D83EC85A1AE}" type="presParOf" srcId="{8994D886-A75F-411A-A9D7-D31991FF12BD}" destId="{1EDAD9B0-6ADC-4099-988C-1C6B0CAC3E46}" srcOrd="3" destOrd="0" presId="urn:microsoft.com/office/officeart/2018/2/layout/IconLabelList"/>
    <dgm:cxn modelId="{B30F1885-F516-4F78-8ACA-ED736A7016FD}" type="presParOf" srcId="{8994D886-A75F-411A-A9D7-D31991FF12BD}" destId="{95872155-C45D-46D3-874C-D838089A06F8}" srcOrd="4" destOrd="0" presId="urn:microsoft.com/office/officeart/2018/2/layout/IconLabelList"/>
    <dgm:cxn modelId="{1BD45ACF-3738-4780-941C-A931731CA894}" type="presParOf" srcId="{95872155-C45D-46D3-874C-D838089A06F8}" destId="{CE9DF0E8-B0DE-4E1E-9FF4-6006AD8428DB}" srcOrd="0" destOrd="0" presId="urn:microsoft.com/office/officeart/2018/2/layout/IconLabelList"/>
    <dgm:cxn modelId="{D83D48E9-64A7-49BE-90FB-E6031FE66485}" type="presParOf" srcId="{95872155-C45D-46D3-874C-D838089A06F8}" destId="{AA0423A1-55B2-45E9-BFE7-3FBE5BDA65ED}" srcOrd="1" destOrd="0" presId="urn:microsoft.com/office/officeart/2018/2/layout/IconLabelList"/>
    <dgm:cxn modelId="{232D0F8F-F95A-4495-9823-0DA900449A0C}" type="presParOf" srcId="{95872155-C45D-46D3-874C-D838089A06F8}" destId="{55120873-6F5C-4053-8EAD-6287A7F109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</dgm:pt>
    <dgm:pt modelId="{91A66877-AC1C-46D9-BF2C-6024B638DEA9}">
      <dgm:prSet phldrT="[Text]" custT="1"/>
      <dgm:spPr/>
      <dgm:t>
        <a:bodyPr rtlCol="0"/>
        <a:lstStyle/>
        <a:p>
          <a:pPr>
            <a:lnSpc>
              <a:spcPct val="100000"/>
            </a:lnSpc>
          </a:pPr>
          <a:r>
            <a:rPr lang="pl-PL" sz="1800" b="0" i="0"/>
            <a:t>Wysoce modularny – dostosowywanie poprzez dodawanie/usuwanie funkcjonalności</a:t>
          </a:r>
          <a:endParaRPr lang="pl-PL" sz="1800" noProof="0"/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pl-PL" noProof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pl-PL" noProof="0"/>
        </a:p>
      </dgm:t>
    </dgm:pt>
    <dgm:pt modelId="{76CC3289-2662-43F0-A3C6-BA04A135F08C}">
      <dgm:prSet phldrT="[Text]" custT="1"/>
      <dgm:spPr/>
      <dgm:t>
        <a:bodyPr rtlCol="0"/>
        <a:lstStyle/>
        <a:p>
          <a:pPr>
            <a:lnSpc>
              <a:spcPct val="100000"/>
            </a:lnSpc>
          </a:pPr>
          <a:r>
            <a:rPr lang="pl-PL" sz="1800" noProof="0"/>
            <a:t>Obsługa bazy danych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pl-PL" noProof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pl-PL" noProof="0"/>
        </a:p>
      </dgm:t>
    </dgm:pt>
    <dgm:pt modelId="{FCF87F78-9ACB-49C6-895A-78F0F683AD18}">
      <dgm:prSet phldrT="[Text]" custT="1"/>
      <dgm:spPr/>
      <dgm:t>
        <a:bodyPr rtlCol="0"/>
        <a:lstStyle/>
        <a:p>
          <a:pPr>
            <a:lnSpc>
              <a:spcPct val="100000"/>
            </a:lnSpc>
          </a:pPr>
          <a:r>
            <a:rPr lang="pl-PL" sz="1800" noProof="0"/>
            <a:t>System autoryzacji</a:t>
          </a:r>
        </a:p>
      </dgm:t>
    </dgm:pt>
    <dgm:pt modelId="{7315E250-F0F4-4084-A705-5F54843DAF4F}" type="parTrans" cxnId="{52057202-F7F0-406D-B8BE-9E2EAA06B1B6}">
      <dgm:prSet/>
      <dgm:spPr/>
      <dgm:t>
        <a:bodyPr/>
        <a:lstStyle/>
        <a:p>
          <a:endParaRPr lang="pl-PL"/>
        </a:p>
      </dgm:t>
    </dgm:pt>
    <dgm:pt modelId="{028D60AF-45C7-4816-A664-5F1D9ED9898A}" type="sibTrans" cxnId="{52057202-F7F0-406D-B8BE-9E2EAA06B1B6}">
      <dgm:prSet/>
      <dgm:spPr/>
      <dgm:t>
        <a:bodyPr/>
        <a:lstStyle/>
        <a:p>
          <a:endParaRPr lang="pl-PL"/>
        </a:p>
      </dgm:t>
    </dgm:pt>
    <dgm:pt modelId="{F9794A73-C611-4614-A74D-F1917CF843FB}">
      <dgm:prSet phldrT="[Text]" custT="1"/>
      <dgm:spPr/>
      <dgm:t>
        <a:bodyPr rtlCol="0"/>
        <a:lstStyle/>
        <a:p>
          <a:pPr>
            <a:lnSpc>
              <a:spcPct val="100000"/>
            </a:lnSpc>
          </a:pPr>
          <a:r>
            <a:rPr lang="pl-PL" sz="1800" noProof="0"/>
            <a:t>Mechanizmy zabezpieczeń</a:t>
          </a:r>
        </a:p>
      </dgm:t>
    </dgm:pt>
    <dgm:pt modelId="{BD212A82-A421-42F8-A400-CD3CC4117682}" type="parTrans" cxnId="{496F2DC5-F87C-4E84-A428-C3908B0398C0}">
      <dgm:prSet/>
      <dgm:spPr/>
      <dgm:t>
        <a:bodyPr/>
        <a:lstStyle/>
        <a:p>
          <a:endParaRPr lang="pl-PL"/>
        </a:p>
      </dgm:t>
    </dgm:pt>
    <dgm:pt modelId="{BA47D7B7-699F-44B6-83B2-1F8687EB48A3}" type="sibTrans" cxnId="{496F2DC5-F87C-4E84-A428-C3908B0398C0}">
      <dgm:prSet/>
      <dgm:spPr/>
      <dgm:t>
        <a:bodyPr/>
        <a:lstStyle/>
        <a:p>
          <a:endParaRPr lang="pl-PL"/>
        </a:p>
      </dgm:t>
    </dgm:pt>
    <dgm:pt modelId="{FD8F8BE8-3B9F-4615-8E4D-D6B4B7792FE0}">
      <dgm:prSet phldrT="[Text]" custT="1"/>
      <dgm:spPr/>
      <dgm:t>
        <a:bodyPr rtlCol="0"/>
        <a:lstStyle/>
        <a:p>
          <a:pPr>
            <a:lnSpc>
              <a:spcPct val="100000"/>
            </a:lnSpc>
          </a:pPr>
          <a:r>
            <a:rPr lang="pl-PL" sz="1800" noProof="0"/>
            <a:t>Wbudowany interfejs administracyjny</a:t>
          </a:r>
        </a:p>
      </dgm:t>
    </dgm:pt>
    <dgm:pt modelId="{89F745A0-ED86-42D6-9233-3674666C6DBF}" type="parTrans" cxnId="{158B1021-5116-43C6-A417-2D6C85679800}">
      <dgm:prSet/>
      <dgm:spPr/>
      <dgm:t>
        <a:bodyPr/>
        <a:lstStyle/>
        <a:p>
          <a:endParaRPr lang="pl-PL"/>
        </a:p>
      </dgm:t>
    </dgm:pt>
    <dgm:pt modelId="{4080F95B-ACBC-4861-850F-05202CC69A63}" type="sibTrans" cxnId="{158B1021-5116-43C6-A417-2D6C85679800}">
      <dgm:prSet/>
      <dgm:spPr/>
      <dgm:t>
        <a:bodyPr/>
        <a:lstStyle/>
        <a:p>
          <a:endParaRPr lang="pl-PL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36CDF6E7-1024-4068-8004-9966E22A7B25}" type="pres">
      <dgm:prSet presAssocID="{FCF87F78-9ACB-49C6-895A-78F0F683AD18}" presName="compNode" presStyleCnt="0"/>
      <dgm:spPr/>
    </dgm:pt>
    <dgm:pt modelId="{EFD4DB65-9AC8-42AD-9A34-B5CC131E60DB}" type="pres">
      <dgm:prSet presAssocID="{FCF87F78-9ACB-49C6-895A-78F0F683AD18}" presName="iconRect" presStyleLbl="node1" presStyleIdx="0" presStyleCnt="5" custScaleX="157695" custScaleY="15769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dentyfikator pracownika z wypełnieniem pełnym"/>
        </a:ext>
      </dgm:extLst>
    </dgm:pt>
    <dgm:pt modelId="{3413FDF2-0E57-4C7C-AE9F-65CEF529802B}" type="pres">
      <dgm:prSet presAssocID="{FCF87F78-9ACB-49C6-895A-78F0F683AD18}" presName="spaceRect" presStyleCnt="0"/>
      <dgm:spPr/>
    </dgm:pt>
    <dgm:pt modelId="{9DFDDD0B-34DA-40A0-88C4-2014B9E257BF}" type="pres">
      <dgm:prSet presAssocID="{FCF87F78-9ACB-49C6-895A-78F0F683AD18}" presName="textRect" presStyleLbl="revTx" presStyleIdx="0" presStyleCnt="5">
        <dgm:presLayoutVars>
          <dgm:chMax val="1"/>
          <dgm:chPref val="1"/>
        </dgm:presLayoutVars>
      </dgm:prSet>
      <dgm:spPr/>
    </dgm:pt>
    <dgm:pt modelId="{B502708B-B723-445B-8E68-DFD3A9117317}" type="pres">
      <dgm:prSet presAssocID="{028D60AF-45C7-4816-A664-5F1D9ED9898A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1" presStyleCnt="5" custScaleX="157625" custScaleY="15762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za danych z wypełnieniem pełnym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1" presStyleCnt="5">
        <dgm:presLayoutVars>
          <dgm:chMax val="1"/>
          <dgm:chPref val="1"/>
        </dgm:presLayoutVars>
      </dgm:prSet>
      <dgm:spPr/>
    </dgm:pt>
    <dgm:pt modelId="{1EDAD9B0-6ADC-4099-988C-1C6B0CAC3E46}" type="pres">
      <dgm:prSet presAssocID="{FA28C9D6-476E-43CD-BA23-D6D990FD78D0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2" presStyleCnt="5" custScaleX="157625" custScaleY="15762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zęści układanki z wypełnieniem pełnym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2" presStyleCnt="5">
        <dgm:presLayoutVars>
          <dgm:chMax val="1"/>
          <dgm:chPref val="1"/>
        </dgm:presLayoutVars>
      </dgm:prSet>
      <dgm:spPr/>
    </dgm:pt>
    <dgm:pt modelId="{EC92DDD0-FE08-4D5C-9192-EC10629EFE96}" type="pres">
      <dgm:prSet presAssocID="{BFCE4A28-C381-46FF-935A-B11534EF7D87}" presName="sibTrans" presStyleCnt="0"/>
      <dgm:spPr/>
    </dgm:pt>
    <dgm:pt modelId="{88F18D98-05BD-4AFF-95E3-52B62ACEAA50}" type="pres">
      <dgm:prSet presAssocID="{F9794A73-C611-4614-A74D-F1917CF843FB}" presName="compNode" presStyleCnt="0"/>
      <dgm:spPr/>
    </dgm:pt>
    <dgm:pt modelId="{5F1CEB65-D15D-495D-A741-DA23BD2E7FD3}" type="pres">
      <dgm:prSet presAssocID="{F9794A73-C611-4614-A74D-F1917CF843FB}" presName="iconRect" presStyleLbl="node1" presStyleIdx="3" presStyleCnt="5" custScaleX="157695" custScaleY="15769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mek z wypełnieniem pełnym"/>
        </a:ext>
      </dgm:extLst>
    </dgm:pt>
    <dgm:pt modelId="{61DF6F69-BB29-4350-9E62-E54F84961E80}" type="pres">
      <dgm:prSet presAssocID="{F9794A73-C611-4614-A74D-F1917CF843FB}" presName="spaceRect" presStyleCnt="0"/>
      <dgm:spPr/>
    </dgm:pt>
    <dgm:pt modelId="{97A9C53A-AFD1-4D68-993B-E35EFF326EEC}" type="pres">
      <dgm:prSet presAssocID="{F9794A73-C611-4614-A74D-F1917CF843FB}" presName="textRect" presStyleLbl="revTx" presStyleIdx="3" presStyleCnt="5">
        <dgm:presLayoutVars>
          <dgm:chMax val="1"/>
          <dgm:chPref val="1"/>
        </dgm:presLayoutVars>
      </dgm:prSet>
      <dgm:spPr/>
    </dgm:pt>
    <dgm:pt modelId="{EC2173AF-53EA-49BF-957B-CF13CDFF4FF0}" type="pres">
      <dgm:prSet presAssocID="{BA47D7B7-699F-44B6-83B2-1F8687EB48A3}" presName="sibTrans" presStyleCnt="0"/>
      <dgm:spPr/>
    </dgm:pt>
    <dgm:pt modelId="{EAA35CCA-50E9-4769-87DE-4561DF56B210}" type="pres">
      <dgm:prSet presAssocID="{FD8F8BE8-3B9F-4615-8E4D-D6B4B7792FE0}" presName="compNode" presStyleCnt="0"/>
      <dgm:spPr/>
    </dgm:pt>
    <dgm:pt modelId="{68D3150A-4B11-4BCD-9086-421EC32495B8}" type="pres">
      <dgm:prSet presAssocID="{FD8F8BE8-3B9F-4615-8E4D-D6B4B7792FE0}" presName="iconRect" presStyleLbl="node1" presStyleIdx="4" presStyleCnt="5" custScaleX="157778" custScaleY="15777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kładka — zaznaczone z wypełnieniem pełnym"/>
        </a:ext>
      </dgm:extLst>
    </dgm:pt>
    <dgm:pt modelId="{54264FF0-5179-4C0D-8F8C-AB4223EBDC32}" type="pres">
      <dgm:prSet presAssocID="{FD8F8BE8-3B9F-4615-8E4D-D6B4B7792FE0}" presName="spaceRect" presStyleCnt="0"/>
      <dgm:spPr/>
    </dgm:pt>
    <dgm:pt modelId="{AFF68A31-9961-4C00-8765-4C9F3B2C8661}" type="pres">
      <dgm:prSet presAssocID="{FD8F8BE8-3B9F-4615-8E4D-D6B4B7792FE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2057202-F7F0-406D-B8BE-9E2EAA06B1B6}" srcId="{7D9C16A6-8C48-4165-8DAF-8C957C12A8FA}" destId="{FCF87F78-9ACB-49C6-895A-78F0F683AD18}" srcOrd="0" destOrd="0" parTransId="{7315E250-F0F4-4084-A705-5F54843DAF4F}" sibTransId="{028D60AF-45C7-4816-A664-5F1D9ED9898A}"/>
    <dgm:cxn modelId="{0F84650F-CDC0-4F8C-926A-FE3B618BE674}" type="presOf" srcId="{76CC3289-2662-43F0-A3C6-BA04A135F08C}" destId="{133097FC-B1F8-4953-B0AB-E8E73D968D1C}" srcOrd="0" destOrd="0" presId="urn:microsoft.com/office/officeart/2018/2/layout/IconLabelList"/>
    <dgm:cxn modelId="{158B1021-5116-43C6-A417-2D6C85679800}" srcId="{7D9C16A6-8C48-4165-8DAF-8C957C12A8FA}" destId="{FD8F8BE8-3B9F-4615-8E4D-D6B4B7792FE0}" srcOrd="4" destOrd="0" parTransId="{89F745A0-ED86-42D6-9233-3674666C6DBF}" sibTransId="{4080F95B-ACBC-4861-850F-05202CC69A63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97233A66-DC0B-4774-B8CA-AD638683BDE1}" type="presOf" srcId="{F9794A73-C611-4614-A74D-F1917CF843FB}" destId="{97A9C53A-AFD1-4D68-993B-E35EFF326EEC}" srcOrd="0" destOrd="0" presId="urn:microsoft.com/office/officeart/2018/2/layout/IconLabelList"/>
    <dgm:cxn modelId="{0400886E-8A1A-44C2-95A7-DB0EF4911494}" srcId="{7D9C16A6-8C48-4165-8DAF-8C957C12A8FA}" destId="{76CC3289-2662-43F0-A3C6-BA04A135F08C}" srcOrd="1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2" destOrd="0" parTransId="{913FED05-DF41-48A7-B1F8-81937A468EF9}" sibTransId="{BFCE4A28-C381-46FF-935A-B11534EF7D87}"/>
    <dgm:cxn modelId="{76CEFF72-7BE0-440F-B573-548A194FF913}" type="presOf" srcId="{FCF87F78-9ACB-49C6-895A-78F0F683AD18}" destId="{9DFDDD0B-34DA-40A0-88C4-2014B9E257BF}" srcOrd="0" destOrd="0" presId="urn:microsoft.com/office/officeart/2018/2/layout/IconLabelList"/>
    <dgm:cxn modelId="{0E2E4088-E711-4308-AD01-E70A0530D579}" type="presOf" srcId="{FD8F8BE8-3B9F-4615-8E4D-D6B4B7792FE0}" destId="{AFF68A31-9961-4C00-8765-4C9F3B2C8661}" srcOrd="0" destOrd="0" presId="urn:microsoft.com/office/officeart/2018/2/layout/IconLabelList"/>
    <dgm:cxn modelId="{496F2DC5-F87C-4E84-A428-C3908B0398C0}" srcId="{7D9C16A6-8C48-4165-8DAF-8C957C12A8FA}" destId="{F9794A73-C611-4614-A74D-F1917CF843FB}" srcOrd="3" destOrd="0" parTransId="{BD212A82-A421-42F8-A400-CD3CC4117682}" sibTransId="{BA47D7B7-699F-44B6-83B2-1F8687EB48A3}"/>
    <dgm:cxn modelId="{667D4CFD-F3C0-4EDC-AD12-36CEB2C9F441}" type="presOf" srcId="{91A66877-AC1C-46D9-BF2C-6024B638DEA9}" destId="{55120873-6F5C-4053-8EAD-6287A7F1097E}" srcOrd="0" destOrd="0" presId="urn:microsoft.com/office/officeart/2018/2/layout/IconLabelList"/>
    <dgm:cxn modelId="{608D32A2-C133-4287-9C5E-9399B14A9552}" type="presParOf" srcId="{8994D886-A75F-411A-A9D7-D31991FF12BD}" destId="{36CDF6E7-1024-4068-8004-9966E22A7B25}" srcOrd="0" destOrd="0" presId="urn:microsoft.com/office/officeart/2018/2/layout/IconLabelList"/>
    <dgm:cxn modelId="{039BBA6E-42A5-4A7F-BEDA-4B2B5A2F1BBC}" type="presParOf" srcId="{36CDF6E7-1024-4068-8004-9966E22A7B25}" destId="{EFD4DB65-9AC8-42AD-9A34-B5CC131E60DB}" srcOrd="0" destOrd="0" presId="urn:microsoft.com/office/officeart/2018/2/layout/IconLabelList"/>
    <dgm:cxn modelId="{23B00D8B-B943-4E4C-A3E6-31C7ADAF7F6F}" type="presParOf" srcId="{36CDF6E7-1024-4068-8004-9966E22A7B25}" destId="{3413FDF2-0E57-4C7C-AE9F-65CEF529802B}" srcOrd="1" destOrd="0" presId="urn:microsoft.com/office/officeart/2018/2/layout/IconLabelList"/>
    <dgm:cxn modelId="{7A76C6C2-7B76-4CEF-AE81-8D9BDC6300C7}" type="presParOf" srcId="{36CDF6E7-1024-4068-8004-9966E22A7B25}" destId="{9DFDDD0B-34DA-40A0-88C4-2014B9E257BF}" srcOrd="2" destOrd="0" presId="urn:microsoft.com/office/officeart/2018/2/layout/IconLabelList"/>
    <dgm:cxn modelId="{8FEE58A1-347A-4368-BB5B-89CD834FDBFA}" type="presParOf" srcId="{8994D886-A75F-411A-A9D7-D31991FF12BD}" destId="{B502708B-B723-445B-8E68-DFD3A9117317}" srcOrd="1" destOrd="0" presId="urn:microsoft.com/office/officeart/2018/2/layout/IconLabelList"/>
    <dgm:cxn modelId="{C43AC5BD-B5FB-4AB1-8F0C-A172F1AEF96F}" type="presParOf" srcId="{8994D886-A75F-411A-A9D7-D31991FF12BD}" destId="{2EC2FDE3-8908-45C7-A3FD-EB370213FE69}" srcOrd="2" destOrd="0" presId="urn:microsoft.com/office/officeart/2018/2/layout/IconLabelList"/>
    <dgm:cxn modelId="{DF042A50-68A8-4025-8ABF-0BEC9D213E3E}" type="presParOf" srcId="{2EC2FDE3-8908-45C7-A3FD-EB370213FE69}" destId="{6DB1FE51-13D0-4A38-AD6E-48D4371A1AF3}" srcOrd="0" destOrd="0" presId="urn:microsoft.com/office/officeart/2018/2/layout/IconLabelList"/>
    <dgm:cxn modelId="{7E05CD30-A8EE-495F-9B55-A4878CA69660}" type="presParOf" srcId="{2EC2FDE3-8908-45C7-A3FD-EB370213FE69}" destId="{0928538A-05CC-4A79-BD5D-92F985D1EEE5}" srcOrd="1" destOrd="0" presId="urn:microsoft.com/office/officeart/2018/2/layout/IconLabelList"/>
    <dgm:cxn modelId="{93C0A28E-507C-4BD3-82FF-3D023CD88C4B}" type="presParOf" srcId="{2EC2FDE3-8908-45C7-A3FD-EB370213FE69}" destId="{133097FC-B1F8-4953-B0AB-E8E73D968D1C}" srcOrd="2" destOrd="0" presId="urn:microsoft.com/office/officeart/2018/2/layout/IconLabelList"/>
    <dgm:cxn modelId="{224A6EA2-4C7C-4106-ACBF-8D83EC85A1AE}" type="presParOf" srcId="{8994D886-A75F-411A-A9D7-D31991FF12BD}" destId="{1EDAD9B0-6ADC-4099-988C-1C6B0CAC3E46}" srcOrd="3" destOrd="0" presId="urn:microsoft.com/office/officeart/2018/2/layout/IconLabelList"/>
    <dgm:cxn modelId="{B30F1885-F516-4F78-8ACA-ED736A7016FD}" type="presParOf" srcId="{8994D886-A75F-411A-A9D7-D31991FF12BD}" destId="{95872155-C45D-46D3-874C-D838089A06F8}" srcOrd="4" destOrd="0" presId="urn:microsoft.com/office/officeart/2018/2/layout/IconLabelList"/>
    <dgm:cxn modelId="{1BD45ACF-3738-4780-941C-A931731CA894}" type="presParOf" srcId="{95872155-C45D-46D3-874C-D838089A06F8}" destId="{CE9DF0E8-B0DE-4E1E-9FF4-6006AD8428DB}" srcOrd="0" destOrd="0" presId="urn:microsoft.com/office/officeart/2018/2/layout/IconLabelList"/>
    <dgm:cxn modelId="{D83D48E9-64A7-49BE-90FB-E6031FE66485}" type="presParOf" srcId="{95872155-C45D-46D3-874C-D838089A06F8}" destId="{AA0423A1-55B2-45E9-BFE7-3FBE5BDA65ED}" srcOrd="1" destOrd="0" presId="urn:microsoft.com/office/officeart/2018/2/layout/IconLabelList"/>
    <dgm:cxn modelId="{232D0F8F-F95A-4495-9823-0DA900449A0C}" type="presParOf" srcId="{95872155-C45D-46D3-874C-D838089A06F8}" destId="{55120873-6F5C-4053-8EAD-6287A7F1097E}" srcOrd="2" destOrd="0" presId="urn:microsoft.com/office/officeart/2018/2/layout/IconLabelList"/>
    <dgm:cxn modelId="{6E5ED65C-AFDB-4906-BF55-2A0DE35E574C}" type="presParOf" srcId="{8994D886-A75F-411A-A9D7-D31991FF12BD}" destId="{EC92DDD0-FE08-4D5C-9192-EC10629EFE96}" srcOrd="5" destOrd="0" presId="urn:microsoft.com/office/officeart/2018/2/layout/IconLabelList"/>
    <dgm:cxn modelId="{DF30D46B-C955-410C-B760-4ECCBCE1D5A8}" type="presParOf" srcId="{8994D886-A75F-411A-A9D7-D31991FF12BD}" destId="{88F18D98-05BD-4AFF-95E3-52B62ACEAA50}" srcOrd="6" destOrd="0" presId="urn:microsoft.com/office/officeart/2018/2/layout/IconLabelList"/>
    <dgm:cxn modelId="{3902E0FE-469C-4D9B-A0A6-9DC510F1442B}" type="presParOf" srcId="{88F18D98-05BD-4AFF-95E3-52B62ACEAA50}" destId="{5F1CEB65-D15D-495D-A741-DA23BD2E7FD3}" srcOrd="0" destOrd="0" presId="urn:microsoft.com/office/officeart/2018/2/layout/IconLabelList"/>
    <dgm:cxn modelId="{511E09B4-EA3D-4039-BDE7-5C82FE96740F}" type="presParOf" srcId="{88F18D98-05BD-4AFF-95E3-52B62ACEAA50}" destId="{61DF6F69-BB29-4350-9E62-E54F84961E80}" srcOrd="1" destOrd="0" presId="urn:microsoft.com/office/officeart/2018/2/layout/IconLabelList"/>
    <dgm:cxn modelId="{3A4B7C7A-82F5-4D89-B9B1-5EAF9F6DA6F7}" type="presParOf" srcId="{88F18D98-05BD-4AFF-95E3-52B62ACEAA50}" destId="{97A9C53A-AFD1-4D68-993B-E35EFF326EEC}" srcOrd="2" destOrd="0" presId="urn:microsoft.com/office/officeart/2018/2/layout/IconLabelList"/>
    <dgm:cxn modelId="{1B19B431-67DD-4CC9-B97B-C0B55A2160E7}" type="presParOf" srcId="{8994D886-A75F-411A-A9D7-D31991FF12BD}" destId="{EC2173AF-53EA-49BF-957B-CF13CDFF4FF0}" srcOrd="7" destOrd="0" presId="urn:microsoft.com/office/officeart/2018/2/layout/IconLabelList"/>
    <dgm:cxn modelId="{EBA36E13-EBF0-4C43-89A1-B58D658F9376}" type="presParOf" srcId="{8994D886-A75F-411A-A9D7-D31991FF12BD}" destId="{EAA35CCA-50E9-4769-87DE-4561DF56B210}" srcOrd="8" destOrd="0" presId="urn:microsoft.com/office/officeart/2018/2/layout/IconLabelList"/>
    <dgm:cxn modelId="{A3CFF6CF-FCD7-4A01-B0E5-69F4B7F384DE}" type="presParOf" srcId="{EAA35CCA-50E9-4769-87DE-4561DF56B210}" destId="{68D3150A-4B11-4BCD-9086-421EC32495B8}" srcOrd="0" destOrd="0" presId="urn:microsoft.com/office/officeart/2018/2/layout/IconLabelList"/>
    <dgm:cxn modelId="{C62E012B-D290-45D8-A7AF-5B6FE8208A25}" type="presParOf" srcId="{EAA35CCA-50E9-4769-87DE-4561DF56B210}" destId="{54264FF0-5179-4C0D-8F8C-AB4223EBDC32}" srcOrd="1" destOrd="0" presId="urn:microsoft.com/office/officeart/2018/2/layout/IconLabelList"/>
    <dgm:cxn modelId="{1BFC5309-E4B2-4F3C-AC2D-CA51A121F3AC}" type="presParOf" srcId="{EAA35CCA-50E9-4769-87DE-4561DF56B210}" destId="{AFF68A31-9961-4C00-8765-4C9F3B2C86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3" csCatId="accent1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l-PL" noProof="0" err="1"/>
            <a:t>mkdir</a:t>
          </a:r>
          <a:r>
            <a:rPr lang="pl-PL" noProof="0"/>
            <a:t> </a:t>
          </a:r>
          <a:r>
            <a:rPr lang="pl-PL" noProof="0" err="1"/>
            <a:t>PyShop</a:t>
          </a:r>
          <a:endParaRPr lang="pl-PL" noProof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l-PL" noProof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l-PL" noProof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l-PL" noProof="0"/>
            <a:t>cd </a:t>
          </a:r>
          <a:r>
            <a:rPr lang="pl-PL" noProof="0" err="1"/>
            <a:t>PyShop</a:t>
          </a:r>
          <a:endParaRPr lang="pl-PL" noProof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l-PL" noProof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l-PL" noProof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l-PL" noProof="0" err="1"/>
            <a:t>django</a:t>
          </a:r>
          <a:r>
            <a:rPr lang="pl-PL" noProof="0"/>
            <a:t>-admin </a:t>
          </a:r>
          <a:r>
            <a:rPr lang="pl-PL" noProof="0" err="1"/>
            <a:t>startproject</a:t>
          </a:r>
          <a:r>
            <a:rPr lang="pl-PL" noProof="0"/>
            <a:t> </a:t>
          </a:r>
          <a:r>
            <a:rPr lang="pl-PL" noProof="0" err="1"/>
            <a:t>pyshop</a:t>
          </a:r>
          <a:r>
            <a:rPr lang="pl-PL" noProof="0"/>
            <a:t> .</a:t>
          </a:r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pl-PL" noProof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pl-PL" noProof="0"/>
        </a:p>
      </dgm:t>
    </dgm:pt>
    <dgm:pt modelId="{9D941228-5C94-4365-B69A-0A1C460A7A7D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l-PL" noProof="0" err="1"/>
            <a:t>py</a:t>
          </a:r>
          <a:r>
            <a:rPr lang="pl-PL" noProof="0"/>
            <a:t> manage.py </a:t>
          </a:r>
          <a:r>
            <a:rPr lang="pl-PL" noProof="0" err="1"/>
            <a:t>runserver</a:t>
          </a:r>
          <a:endParaRPr lang="pl-PL" noProof="0"/>
        </a:p>
      </dgm:t>
    </dgm:pt>
    <dgm:pt modelId="{ED8D8A17-7D61-4540-9BDE-79391E7BEC07}" type="parTrans" cxnId="{6E376A9A-FA09-485B-AD73-212168F4838B}">
      <dgm:prSet/>
      <dgm:spPr/>
      <dgm:t>
        <a:bodyPr/>
        <a:lstStyle/>
        <a:p>
          <a:endParaRPr lang="pl-PL"/>
        </a:p>
      </dgm:t>
    </dgm:pt>
    <dgm:pt modelId="{573DCF07-5B5F-4875-AF39-770B5603537F}" type="sibTrans" cxnId="{6E376A9A-FA09-485B-AD73-212168F4838B}">
      <dgm:prSet/>
      <dgm:spPr/>
      <dgm:t>
        <a:bodyPr/>
        <a:lstStyle/>
        <a:p>
          <a:endParaRPr lang="pl-PL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1264A78A-FE11-4D9C-BDF4-C0F70979CC76}" type="pres">
      <dgm:prSet presAssocID="{9D941228-5C94-4365-B69A-0A1C460A7A7D}" presName="text_4" presStyleLbl="node1" presStyleIdx="3" presStyleCnt="4">
        <dgm:presLayoutVars>
          <dgm:bulletEnabled val="1"/>
        </dgm:presLayoutVars>
      </dgm:prSet>
      <dgm:spPr/>
    </dgm:pt>
    <dgm:pt modelId="{532E4CD4-5CA9-4EC0-955E-573DBB605D30}" type="pres">
      <dgm:prSet presAssocID="{9D941228-5C94-4365-B69A-0A1C460A7A7D}" presName="accent_4" presStyleCnt="0"/>
      <dgm:spPr/>
    </dgm:pt>
    <dgm:pt modelId="{BAB1FD50-6107-474D-8E8C-825CDC0554A3}" type="pres">
      <dgm:prSet presAssocID="{9D941228-5C94-4365-B69A-0A1C460A7A7D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56FB2233-C7AC-463D-8322-37740BFA0038}" type="presOf" srcId="{9D941228-5C94-4365-B69A-0A1C460A7A7D}" destId="{1264A78A-FE11-4D9C-BDF4-C0F70979CC76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6E376A9A-FA09-485B-AD73-212168F4838B}" srcId="{7E5AA53B-3EEE-4DE4-BB81-9044890C2946}" destId="{9D941228-5C94-4365-B69A-0A1C460A7A7D}" srcOrd="3" destOrd="0" parTransId="{ED8D8A17-7D61-4540-9BDE-79391E7BEC07}" sibTransId="{573DCF07-5B5F-4875-AF39-770B5603537F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5D6264D4-55B7-444D-9F9C-0834EAEA13BA}" type="presParOf" srcId="{90561C55-3C6E-4D53-85E1-2C50BCDDA392}" destId="{1264A78A-FE11-4D9C-BDF4-C0F70979CC76}" srcOrd="7" destOrd="0" presId="urn:microsoft.com/office/officeart/2008/layout/VerticalCurvedList"/>
    <dgm:cxn modelId="{A2096783-E19C-4327-B5CC-94B428450086}" type="presParOf" srcId="{90561C55-3C6E-4D53-85E1-2C50BCDDA392}" destId="{532E4CD4-5CA9-4EC0-955E-573DBB605D30}" srcOrd="8" destOrd="0" presId="urn:microsoft.com/office/officeart/2008/layout/VerticalCurvedList"/>
    <dgm:cxn modelId="{B8583859-2344-4E08-B961-0DD0A483559F}" type="presParOf" srcId="{532E4CD4-5CA9-4EC0-955E-573DBB605D30}" destId="{BAB1FD50-6107-474D-8E8C-825CDC0554A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3" csCatId="accent1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 phldr="0"/>
      <dgm:spPr/>
      <dgm:t>
        <a:bodyPr rtlCol="0"/>
        <a:lstStyle/>
        <a:p>
          <a:pPr rtl="0">
            <a:lnSpc>
              <a:spcPct val="100000"/>
            </a:lnSpc>
          </a:pPr>
          <a:r>
            <a:rPr lang="pl-PL" noProof="0">
              <a:latin typeface="Gill Sans MT" panose="020B0502020104020203"/>
            </a:rPr>
            <a:t>Skalowalność, szybki rozwój</a:t>
          </a:r>
          <a:endParaRPr lang="pl-PL" noProof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l-PL" noProof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l-PL" noProof="0"/>
        </a:p>
      </dgm:t>
    </dgm:pt>
    <dgm:pt modelId="{0BEF68B8-1228-47BB-83B5-7B9CD1E3F84E}">
      <dgm:prSet phldrT="[Text]" phldr="0"/>
      <dgm:spPr/>
      <dgm:t>
        <a:bodyPr rtlCol="0"/>
        <a:lstStyle/>
        <a:p>
          <a:pPr rtl="0">
            <a:lnSpc>
              <a:spcPct val="100000"/>
            </a:lnSpc>
          </a:pPr>
          <a:r>
            <a:rPr lang="pl-PL" noProof="0">
              <a:latin typeface="Gill Sans MT" panose="020B0502020104020203"/>
            </a:rPr>
            <a:t>Usprawnione CDN, CMS</a:t>
          </a:r>
          <a:endParaRPr lang="pl-PL" noProof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l-PL" noProof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l-PL" noProof="0"/>
        </a:p>
      </dgm:t>
    </dgm:pt>
    <dgm:pt modelId="{5605D28D-2CE6-4513-8566-952984E21E14}">
      <dgm:prSet phldrT="[Text]" phldr="0"/>
      <dgm:spPr/>
      <dgm:t>
        <a:bodyPr rtlCol="0"/>
        <a:lstStyle/>
        <a:p>
          <a:pPr rtl="0">
            <a:lnSpc>
              <a:spcPct val="100000"/>
            </a:lnSpc>
          </a:pPr>
          <a:r>
            <a:rPr lang="pl-PL" noProof="0">
              <a:latin typeface="Gill Sans MT" panose="020B0502020104020203"/>
            </a:rPr>
            <a:t>Filozofia "Batteries Included"</a:t>
          </a:r>
          <a:endParaRPr lang="pl-PL" noProof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pl-PL" noProof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pl-PL" noProof="0"/>
        </a:p>
      </dgm:t>
    </dgm:pt>
    <dgm:pt modelId="{9D941228-5C94-4365-B69A-0A1C460A7A7D}">
      <dgm:prSet phldrT="[Text]" phldr="0"/>
      <dgm:spPr/>
      <dgm:t>
        <a:bodyPr rtlCol="0"/>
        <a:lstStyle/>
        <a:p>
          <a:pPr rtl="0">
            <a:lnSpc>
              <a:spcPct val="100000"/>
            </a:lnSpc>
          </a:pPr>
          <a:r>
            <a:rPr lang="pl-PL" noProof="0">
              <a:latin typeface="Gill Sans MT" panose="020B0502020104020203"/>
            </a:rPr>
            <a:t>Bezpieczeństwo</a:t>
          </a:r>
          <a:endParaRPr lang="pl-PL" noProof="0"/>
        </a:p>
      </dgm:t>
    </dgm:pt>
    <dgm:pt modelId="{ED8D8A17-7D61-4540-9BDE-79391E7BEC07}" type="parTrans" cxnId="{6E376A9A-FA09-485B-AD73-212168F4838B}">
      <dgm:prSet/>
      <dgm:spPr/>
      <dgm:t>
        <a:bodyPr/>
        <a:lstStyle/>
        <a:p>
          <a:endParaRPr lang="pl-PL"/>
        </a:p>
      </dgm:t>
    </dgm:pt>
    <dgm:pt modelId="{573DCF07-5B5F-4875-AF39-770B5603537F}" type="sibTrans" cxnId="{6E376A9A-FA09-485B-AD73-212168F4838B}">
      <dgm:prSet/>
      <dgm:spPr/>
      <dgm:t>
        <a:bodyPr/>
        <a:lstStyle/>
        <a:p>
          <a:endParaRPr lang="pl-PL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1264A78A-FE11-4D9C-BDF4-C0F70979CC76}" type="pres">
      <dgm:prSet presAssocID="{9D941228-5C94-4365-B69A-0A1C460A7A7D}" presName="text_4" presStyleLbl="node1" presStyleIdx="3" presStyleCnt="4">
        <dgm:presLayoutVars>
          <dgm:bulletEnabled val="1"/>
        </dgm:presLayoutVars>
      </dgm:prSet>
      <dgm:spPr/>
    </dgm:pt>
    <dgm:pt modelId="{532E4CD4-5CA9-4EC0-955E-573DBB605D30}" type="pres">
      <dgm:prSet presAssocID="{9D941228-5C94-4365-B69A-0A1C460A7A7D}" presName="accent_4" presStyleCnt="0"/>
      <dgm:spPr/>
    </dgm:pt>
    <dgm:pt modelId="{BAB1FD50-6107-474D-8E8C-825CDC0554A3}" type="pres">
      <dgm:prSet presAssocID="{9D941228-5C94-4365-B69A-0A1C460A7A7D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56FB2233-C7AC-463D-8322-37740BFA0038}" type="presOf" srcId="{9D941228-5C94-4365-B69A-0A1C460A7A7D}" destId="{1264A78A-FE11-4D9C-BDF4-C0F70979CC76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6E376A9A-FA09-485B-AD73-212168F4838B}" srcId="{7E5AA53B-3EEE-4DE4-BB81-9044890C2946}" destId="{9D941228-5C94-4365-B69A-0A1C460A7A7D}" srcOrd="3" destOrd="0" parTransId="{ED8D8A17-7D61-4540-9BDE-79391E7BEC07}" sibTransId="{573DCF07-5B5F-4875-AF39-770B5603537F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5D6264D4-55B7-444D-9F9C-0834EAEA13BA}" type="presParOf" srcId="{90561C55-3C6E-4D53-85E1-2C50BCDDA392}" destId="{1264A78A-FE11-4D9C-BDF4-C0F70979CC76}" srcOrd="7" destOrd="0" presId="urn:microsoft.com/office/officeart/2008/layout/VerticalCurvedList"/>
    <dgm:cxn modelId="{A2096783-E19C-4327-B5CC-94B428450086}" type="presParOf" srcId="{90561C55-3C6E-4D53-85E1-2C50BCDDA392}" destId="{532E4CD4-5CA9-4EC0-955E-573DBB605D30}" srcOrd="8" destOrd="0" presId="urn:microsoft.com/office/officeart/2008/layout/VerticalCurvedList"/>
    <dgm:cxn modelId="{B8583859-2344-4E08-B961-0DD0A483559F}" type="presParOf" srcId="{532E4CD4-5CA9-4EC0-955E-573DBB605D30}" destId="{BAB1FD50-6107-474D-8E8C-825CDC0554A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3" csCatId="accent1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 phldr="0"/>
      <dgm:spPr/>
      <dgm:t>
        <a:bodyPr rtlCol="0"/>
        <a:lstStyle/>
        <a:p>
          <a:pPr rtl="0">
            <a:lnSpc>
              <a:spcPct val="100000"/>
            </a:lnSpc>
          </a:pPr>
          <a:r>
            <a:rPr lang="pl-PL" noProof="0" dirty="0">
              <a:latin typeface="Gill Sans MT" panose="020B0502020104020203"/>
            </a:rPr>
            <a:t>Nieoptymalny dla mniejszych projektów</a:t>
          </a:r>
          <a:endParaRPr lang="pl-PL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l-PL" noProof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l-PL" noProof="0"/>
        </a:p>
      </dgm:t>
    </dgm:pt>
    <dgm:pt modelId="{0BEF68B8-1228-47BB-83B5-7B9CD1E3F84E}">
      <dgm:prSet phldrT="[Text]" phldr="0"/>
      <dgm:spPr/>
      <dgm:t>
        <a:bodyPr rtlCol="0"/>
        <a:lstStyle/>
        <a:p>
          <a:pPr rtl="0">
            <a:lnSpc>
              <a:spcPct val="100000"/>
            </a:lnSpc>
          </a:pPr>
          <a:r>
            <a:rPr lang="pl-PL" noProof="0" dirty="0">
              <a:latin typeface="Gill Sans MT" panose="020B0502020104020203"/>
            </a:rPr>
            <a:t>Brak wsparcia multiprocessing</a:t>
          </a:r>
          <a:endParaRPr lang="pl-PL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l-PL" noProof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l-PL" noProof="0"/>
        </a:p>
      </dgm:t>
    </dgm:pt>
    <dgm:pt modelId="{5605D28D-2CE6-4513-8566-952984E21E14}">
      <dgm:prSet phldrT="[Text]" phldr="0"/>
      <dgm:spPr/>
      <dgm:t>
        <a:bodyPr rtlCol="0"/>
        <a:lstStyle/>
        <a:p>
          <a:pPr rtl="0">
            <a:lnSpc>
              <a:spcPct val="100000"/>
            </a:lnSpc>
          </a:pPr>
          <a:r>
            <a:rPr lang="pl-PL" noProof="0" dirty="0">
              <a:latin typeface="Gill Sans MT" panose="020B0502020104020203"/>
            </a:rPr>
            <a:t>Monolityczność</a:t>
          </a:r>
          <a:endParaRPr lang="pl-PL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pl-PL" noProof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pl-PL" noProof="0"/>
        </a:p>
      </dgm:t>
    </dgm:pt>
    <dgm:pt modelId="{0FAE6C07-7FF8-4E68-A256-891A8C76E486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pl-PL" noProof="0" dirty="0">
              <a:latin typeface="Gill Sans MT" panose="020B0502020104020203"/>
            </a:rPr>
            <a:t>Trudny na początek</a:t>
          </a:r>
        </a:p>
      </dgm:t>
    </dgm:pt>
    <dgm:pt modelId="{AE41C76A-9778-4BF4-A984-89BF478644FE}" type="parTrans" cxnId="{050D8D39-E698-4DAF-94B4-08E0DE0F3A0B}">
      <dgm:prSet/>
      <dgm:spPr/>
    </dgm:pt>
    <dgm:pt modelId="{A711D27D-C11D-4ABD-896B-798B6054A10F}" type="sibTrans" cxnId="{050D8D39-E698-4DAF-94B4-08E0DE0F3A0B}">
      <dgm:prSet/>
      <dgm:spPr/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9A17BCC9-3C96-4DAA-B0A3-16515944A749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32544AAE-32AF-422D-9F62-EC91E2222289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2A539543-3288-43A5-A022-5181D1E39452}" type="pres">
      <dgm:prSet presAssocID="{0FAE6C07-7FF8-4E68-A256-891A8C76E486}" presName="text_4" presStyleLbl="node1" presStyleIdx="3" presStyleCnt="4">
        <dgm:presLayoutVars>
          <dgm:bulletEnabled val="1"/>
        </dgm:presLayoutVars>
      </dgm:prSet>
      <dgm:spPr/>
    </dgm:pt>
    <dgm:pt modelId="{D13C416A-5132-4007-BD06-BB4D34C07956}" type="pres">
      <dgm:prSet presAssocID="{0FAE6C07-7FF8-4E68-A256-891A8C76E486}" presName="accent_4" presStyleCnt="0"/>
      <dgm:spPr/>
    </dgm:pt>
    <dgm:pt modelId="{7C557996-7E8E-4EA3-BE2E-6DFABD3142A8}" type="pres">
      <dgm:prSet presAssocID="{0FAE6C07-7FF8-4E68-A256-891A8C76E486}" presName="accentRepeatNode" presStyleLbl="solidFgAcc1" presStyleIdx="3" presStyleCnt="4"/>
      <dgm:spPr/>
    </dgm:pt>
  </dgm:ptLst>
  <dgm:cxnLst>
    <dgm:cxn modelId="{66606D0E-41CA-4637-A890-EF8DB368420B}" type="presOf" srcId="{0FAE6C07-7FF8-4E68-A256-891A8C76E486}" destId="{2A539543-3288-43A5-A022-5181D1E39452}" srcOrd="0" destOrd="0" presId="urn:microsoft.com/office/officeart/2008/layout/VerticalCurvedList"/>
    <dgm:cxn modelId="{5787FA21-D7E5-4881-82FD-01CA080517BA}" type="presOf" srcId="{CA077D98-8478-47EA-B6A9-99ACE60C64D4}" destId="{D79B43FC-100B-4A0D-A4D5-0D2D04B99064}" srcOrd="0" destOrd="0" presId="urn:microsoft.com/office/officeart/2008/layout/VerticalCurvedList"/>
    <dgm:cxn modelId="{050D8D39-E698-4DAF-94B4-08E0DE0F3A0B}" srcId="{7E5AA53B-3EEE-4DE4-BB81-9044890C2946}" destId="{0FAE6C07-7FF8-4E68-A256-891A8C76E486}" srcOrd="3" destOrd="0" parTransId="{AE41C76A-9778-4BF4-A984-89BF478644FE}" sibTransId="{A711D27D-C11D-4ABD-896B-798B6054A10F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A03CE4D-0F8D-47BA-AA43-80F36229212B}" type="presOf" srcId="{5605D28D-2CE6-4513-8566-952984E21E14}" destId="{9A17BCC9-3C96-4DAA-B0A3-16515944A749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F87FA897-1014-4D51-86A4-50FA2B11C69D}" type="presOf" srcId="{6750AC01-D39D-4F3A-9DC8-2A211EE986A2}" destId="{58319267-C71E-43C9-94E1-827D0616C7A7}" srcOrd="0" destOrd="0" presId="urn:microsoft.com/office/officeart/2008/layout/VerticalCurvedList"/>
    <dgm:cxn modelId="{D65D5AC3-C440-41BB-A211-9B812A25B3BB}" type="presOf" srcId="{0BEF68B8-1228-47BB-83B5-7B9CD1E3F84E}" destId="{95DE6538-27BD-44AF-A1A8-CA8F6B10FDD2}" srcOrd="0" destOrd="0" presId="urn:microsoft.com/office/officeart/2008/layout/VerticalCurvedList"/>
    <dgm:cxn modelId="{41FC35C6-8F0F-4311-A28B-C154EFF06B60}" type="presParOf" srcId="{57806726-6E60-4ACC-9C1C-7DF9CC365A10}" destId="{90561C55-3C6E-4D53-85E1-2C50BCDDA392}" srcOrd="0" destOrd="0" presId="urn:microsoft.com/office/officeart/2008/layout/VerticalCurvedList"/>
    <dgm:cxn modelId="{4403F6CE-3170-4757-AF77-D8B18DCE1169}" type="presParOf" srcId="{90561C55-3C6E-4D53-85E1-2C50BCDDA392}" destId="{B6CD42EC-5AD4-4004-AE5B-47EDA668DAA8}" srcOrd="0" destOrd="0" presId="urn:microsoft.com/office/officeart/2008/layout/VerticalCurvedList"/>
    <dgm:cxn modelId="{930775DC-AE39-43E1-9C3D-30DB4A616CCC}" type="presParOf" srcId="{B6CD42EC-5AD4-4004-AE5B-47EDA668DAA8}" destId="{963B8EE3-40CC-4A0A-B420-D0BF920973CE}" srcOrd="0" destOrd="0" presId="urn:microsoft.com/office/officeart/2008/layout/VerticalCurvedList"/>
    <dgm:cxn modelId="{1E644EC9-500B-47CD-828D-015B7EB83F37}" type="presParOf" srcId="{B6CD42EC-5AD4-4004-AE5B-47EDA668DAA8}" destId="{D79B43FC-100B-4A0D-A4D5-0D2D04B99064}" srcOrd="1" destOrd="0" presId="urn:microsoft.com/office/officeart/2008/layout/VerticalCurvedList"/>
    <dgm:cxn modelId="{D1DD29F1-56AD-439C-835D-F8BC99773CAB}" type="presParOf" srcId="{B6CD42EC-5AD4-4004-AE5B-47EDA668DAA8}" destId="{3CAD8DA1-8D53-445C-ACE8-D8449E4F0F55}" srcOrd="2" destOrd="0" presId="urn:microsoft.com/office/officeart/2008/layout/VerticalCurvedList"/>
    <dgm:cxn modelId="{F8B5DF43-B3E1-42A2-A89F-1717C44296F9}" type="presParOf" srcId="{B6CD42EC-5AD4-4004-AE5B-47EDA668DAA8}" destId="{429CABD1-4116-474B-81BF-735E2CA9DD00}" srcOrd="3" destOrd="0" presId="urn:microsoft.com/office/officeart/2008/layout/VerticalCurvedList"/>
    <dgm:cxn modelId="{48BE3F16-578D-41A0-8727-8D299BCF543A}" type="presParOf" srcId="{90561C55-3C6E-4D53-85E1-2C50BCDDA392}" destId="{58319267-C71E-43C9-94E1-827D0616C7A7}" srcOrd="1" destOrd="0" presId="urn:microsoft.com/office/officeart/2008/layout/VerticalCurvedList"/>
    <dgm:cxn modelId="{66E405C1-204E-4C9D-8905-9348EFD8D21E}" type="presParOf" srcId="{90561C55-3C6E-4D53-85E1-2C50BCDDA392}" destId="{79F9B8A9-2412-4B74-84A9-69422DB81CDC}" srcOrd="2" destOrd="0" presId="urn:microsoft.com/office/officeart/2008/layout/VerticalCurvedList"/>
    <dgm:cxn modelId="{CCF79B97-88DE-4C9E-9293-137EEB2DE143}" type="presParOf" srcId="{79F9B8A9-2412-4B74-84A9-69422DB81CDC}" destId="{07CB3071-D555-47DA-A36A-69EB91531FD8}" srcOrd="0" destOrd="0" presId="urn:microsoft.com/office/officeart/2008/layout/VerticalCurvedList"/>
    <dgm:cxn modelId="{487C3DC1-50C6-4929-94B5-521CD3354798}" type="presParOf" srcId="{90561C55-3C6E-4D53-85E1-2C50BCDDA392}" destId="{95DE6538-27BD-44AF-A1A8-CA8F6B10FDD2}" srcOrd="3" destOrd="0" presId="urn:microsoft.com/office/officeart/2008/layout/VerticalCurvedList"/>
    <dgm:cxn modelId="{314CAEDF-C782-4FC8-8C11-0BBEC49CE285}" type="presParOf" srcId="{90561C55-3C6E-4D53-85E1-2C50BCDDA392}" destId="{312BDEE8-85BD-4F02-B35B-2CC8E701C98B}" srcOrd="4" destOrd="0" presId="urn:microsoft.com/office/officeart/2008/layout/VerticalCurvedList"/>
    <dgm:cxn modelId="{EFB6E7D3-2888-4E4F-97C3-25118AF80A96}" type="presParOf" srcId="{312BDEE8-85BD-4F02-B35B-2CC8E701C98B}" destId="{3F8116AC-FAC3-4E95-9865-93CCFEB191B9}" srcOrd="0" destOrd="0" presId="urn:microsoft.com/office/officeart/2008/layout/VerticalCurvedList"/>
    <dgm:cxn modelId="{554D40B7-3434-4159-B32E-82605BC90274}" type="presParOf" srcId="{90561C55-3C6E-4D53-85E1-2C50BCDDA392}" destId="{9A17BCC9-3C96-4DAA-B0A3-16515944A749}" srcOrd="5" destOrd="0" presId="urn:microsoft.com/office/officeart/2008/layout/VerticalCurvedList"/>
    <dgm:cxn modelId="{FA95E61F-43F8-44F9-9021-54ECCE2D9452}" type="presParOf" srcId="{90561C55-3C6E-4D53-85E1-2C50BCDDA392}" destId="{32544AAE-32AF-422D-9F62-EC91E2222289}" srcOrd="6" destOrd="0" presId="urn:microsoft.com/office/officeart/2008/layout/VerticalCurvedList"/>
    <dgm:cxn modelId="{346E1CDB-F3DF-4234-BC67-4219667BBEE3}" type="presParOf" srcId="{32544AAE-32AF-422D-9F62-EC91E2222289}" destId="{A965097E-32F1-4AB8-8C4E-2814A7596B2F}" srcOrd="0" destOrd="0" presId="urn:microsoft.com/office/officeart/2008/layout/VerticalCurvedList"/>
    <dgm:cxn modelId="{193C239F-9D24-4F85-872A-B5F5B4A46E00}" type="presParOf" srcId="{90561C55-3C6E-4D53-85E1-2C50BCDDA392}" destId="{2A539543-3288-43A5-A022-5181D1E39452}" srcOrd="7" destOrd="0" presId="urn:microsoft.com/office/officeart/2008/layout/VerticalCurvedList"/>
    <dgm:cxn modelId="{5D63AE0F-E4BA-4EDB-A0E6-F9130AF6A487}" type="presParOf" srcId="{90561C55-3C6E-4D53-85E1-2C50BCDDA392}" destId="{D13C416A-5132-4007-BD06-BB4D34C07956}" srcOrd="8" destOrd="0" presId="urn:microsoft.com/office/officeart/2008/layout/VerticalCurvedList"/>
    <dgm:cxn modelId="{9A279BA3-7EC6-4E07-9A31-95CE64BB1F8B}" type="presParOf" srcId="{D13C416A-5132-4007-BD06-BB4D34C07956}" destId="{7C557996-7E8E-4EA3-BE2E-6DFABD3142A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4DB65-9AC8-42AD-9A34-B5CC131E60DB}">
      <dsp:nvSpPr>
        <dsp:cNvPr id="0" name=""/>
        <dsp:cNvSpPr/>
      </dsp:nvSpPr>
      <dsp:spPr>
        <a:xfrm>
          <a:off x="436865" y="776061"/>
          <a:ext cx="1681201" cy="16812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DDD0B-34DA-40A0-88C4-2014B9E257BF}">
      <dsp:nvSpPr>
        <dsp:cNvPr id="0" name=""/>
        <dsp:cNvSpPr/>
      </dsp:nvSpPr>
      <dsp:spPr>
        <a:xfrm>
          <a:off x="92899" y="2465143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/>
            <a:t>Framework w </a:t>
          </a:r>
          <a:r>
            <a:rPr lang="pl-PL" sz="1600" kern="1200" noProof="0" err="1"/>
            <a:t>Pythonie</a:t>
          </a:r>
          <a:endParaRPr lang="pl-PL" sz="1600" kern="1200" noProof="0"/>
        </a:p>
      </dsp:txBody>
      <dsp:txXfrm>
        <a:off x="92899" y="2465143"/>
        <a:ext cx="2369132" cy="720000"/>
      </dsp:txXfrm>
    </dsp:sp>
    <dsp:sp modelId="{6DB1FE51-13D0-4A38-AD6E-48D4371A1AF3}">
      <dsp:nvSpPr>
        <dsp:cNvPr id="0" name=""/>
        <dsp:cNvSpPr/>
      </dsp:nvSpPr>
      <dsp:spPr>
        <a:xfrm>
          <a:off x="3220969" y="776247"/>
          <a:ext cx="1680455" cy="16804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2876630" y="2464957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/>
            <a:t>Do tworzenia aplikacji internetowych</a:t>
          </a:r>
        </a:p>
      </dsp:txBody>
      <dsp:txXfrm>
        <a:off x="2876630" y="2464957"/>
        <a:ext cx="2369132" cy="720000"/>
      </dsp:txXfrm>
    </dsp:sp>
    <dsp:sp modelId="{CE9DF0E8-B0DE-4E1E-9FF4-6006AD8428DB}">
      <dsp:nvSpPr>
        <dsp:cNvPr id="0" name=""/>
        <dsp:cNvSpPr/>
      </dsp:nvSpPr>
      <dsp:spPr>
        <a:xfrm>
          <a:off x="6004700" y="776247"/>
          <a:ext cx="1680455" cy="16804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5660361" y="2464957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/>
            <a:t>Wzorzec Model-</a:t>
          </a:r>
          <a:r>
            <a:rPr lang="pl-PL" sz="1600" b="0" i="0" kern="1200" err="1"/>
            <a:t>Template</a:t>
          </a:r>
          <a:r>
            <a:rPr lang="pl-PL" sz="1600" b="0" i="0" kern="1200"/>
            <a:t>-</a:t>
          </a:r>
          <a:r>
            <a:rPr lang="pl-PL" sz="1600" b="0" i="0" kern="1200" err="1"/>
            <a:t>View</a:t>
          </a:r>
          <a:endParaRPr lang="pl-PL" sz="1600" kern="1200" noProof="0"/>
        </a:p>
      </dsp:txBody>
      <dsp:txXfrm>
        <a:off x="5660361" y="2464957"/>
        <a:ext cx="2369132" cy="720000"/>
      </dsp:txXfrm>
    </dsp:sp>
    <dsp:sp modelId="{5F1CEB65-D15D-495D-A741-DA23BD2E7FD3}">
      <dsp:nvSpPr>
        <dsp:cNvPr id="0" name=""/>
        <dsp:cNvSpPr/>
      </dsp:nvSpPr>
      <dsp:spPr>
        <a:xfrm>
          <a:off x="8788058" y="776061"/>
          <a:ext cx="1681201" cy="16812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9C53A-AFD1-4D68-993B-E35EFF326EEC}">
      <dsp:nvSpPr>
        <dsp:cNvPr id="0" name=""/>
        <dsp:cNvSpPr/>
      </dsp:nvSpPr>
      <dsp:spPr>
        <a:xfrm>
          <a:off x="8444092" y="2465143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/>
            <a:t>Witryny: Pinterest, Instagram, </a:t>
          </a:r>
          <a:br>
            <a:rPr lang="pl-PL" sz="1600" kern="1200" noProof="0"/>
          </a:br>
          <a:r>
            <a:rPr lang="pl-PL" sz="1600" kern="1200" noProof="0"/>
            <a:t>Washington Times</a:t>
          </a:r>
        </a:p>
      </dsp:txBody>
      <dsp:txXfrm>
        <a:off x="8444092" y="2465143"/>
        <a:ext cx="23691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4DB65-9AC8-42AD-9A34-B5CC131E60DB}">
      <dsp:nvSpPr>
        <dsp:cNvPr id="0" name=""/>
        <dsp:cNvSpPr/>
      </dsp:nvSpPr>
      <dsp:spPr>
        <a:xfrm>
          <a:off x="805412" y="396726"/>
          <a:ext cx="1800003" cy="180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DDD0B-34DA-40A0-88C4-2014B9E257BF}">
      <dsp:nvSpPr>
        <dsp:cNvPr id="0" name=""/>
        <dsp:cNvSpPr/>
      </dsp:nvSpPr>
      <dsp:spPr>
        <a:xfrm>
          <a:off x="84324" y="2427060"/>
          <a:ext cx="3242179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kern="1200" noProof="0"/>
            <a:t>Model</a:t>
          </a:r>
          <a:r>
            <a:rPr lang="pl-PL" sz="1800" kern="1200" noProof="0"/>
            <a:t> – struktura danych w aplikacji i tabele w bazie danych</a:t>
          </a:r>
        </a:p>
      </dsp:txBody>
      <dsp:txXfrm>
        <a:off x="84324" y="2427060"/>
        <a:ext cx="3242179" cy="810000"/>
      </dsp:txXfrm>
    </dsp:sp>
    <dsp:sp modelId="{6DB1FE51-13D0-4A38-AD6E-48D4371A1AF3}">
      <dsp:nvSpPr>
        <dsp:cNvPr id="0" name=""/>
        <dsp:cNvSpPr/>
      </dsp:nvSpPr>
      <dsp:spPr>
        <a:xfrm>
          <a:off x="4614973" y="396726"/>
          <a:ext cx="1800003" cy="180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3893885" y="2427060"/>
          <a:ext cx="3242179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kern="1200" noProof="0" err="1"/>
            <a:t>View</a:t>
          </a:r>
          <a:r>
            <a:rPr lang="pl-PL" sz="1800" kern="1200" noProof="0"/>
            <a:t> – przetwarzanie żądań HTTP i zwracanie odpowiedniego szablonu HTML</a:t>
          </a:r>
        </a:p>
      </dsp:txBody>
      <dsp:txXfrm>
        <a:off x="3893885" y="2427060"/>
        <a:ext cx="3242179" cy="810000"/>
      </dsp:txXfrm>
    </dsp:sp>
    <dsp:sp modelId="{CE9DF0E8-B0DE-4E1E-9FF4-6006AD8428DB}">
      <dsp:nvSpPr>
        <dsp:cNvPr id="0" name=""/>
        <dsp:cNvSpPr/>
      </dsp:nvSpPr>
      <dsp:spPr>
        <a:xfrm>
          <a:off x="8424534" y="396726"/>
          <a:ext cx="1800003" cy="18000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7703446" y="2427060"/>
          <a:ext cx="3242179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err="1"/>
            <a:t>Template</a:t>
          </a:r>
          <a:r>
            <a:rPr lang="pl-PL" sz="1800" b="0" i="0" kern="1200"/>
            <a:t> – wyświetlanie danych użytkownikowi końcowemu</a:t>
          </a:r>
          <a:endParaRPr lang="pl-PL" sz="1800" kern="1200" noProof="0"/>
        </a:p>
      </dsp:txBody>
      <dsp:txXfrm>
        <a:off x="7703446" y="2427060"/>
        <a:ext cx="3242179" cy="81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4DB65-9AC8-42AD-9A34-B5CC131E60DB}">
      <dsp:nvSpPr>
        <dsp:cNvPr id="0" name=""/>
        <dsp:cNvSpPr/>
      </dsp:nvSpPr>
      <dsp:spPr>
        <a:xfrm>
          <a:off x="584397" y="606259"/>
          <a:ext cx="1277329" cy="12773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DDD0B-34DA-40A0-88C4-2014B9E257BF}">
      <dsp:nvSpPr>
        <dsp:cNvPr id="0" name=""/>
        <dsp:cNvSpPr/>
      </dsp:nvSpPr>
      <dsp:spPr>
        <a:xfrm>
          <a:off x="323062" y="2027445"/>
          <a:ext cx="1800000" cy="13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noProof="0"/>
            <a:t>System autoryzacji</a:t>
          </a:r>
        </a:p>
      </dsp:txBody>
      <dsp:txXfrm>
        <a:off x="323062" y="2027445"/>
        <a:ext cx="1800000" cy="1327500"/>
      </dsp:txXfrm>
    </dsp:sp>
    <dsp:sp modelId="{6DB1FE51-13D0-4A38-AD6E-48D4371A1AF3}">
      <dsp:nvSpPr>
        <dsp:cNvPr id="0" name=""/>
        <dsp:cNvSpPr/>
      </dsp:nvSpPr>
      <dsp:spPr>
        <a:xfrm>
          <a:off x="2699681" y="606401"/>
          <a:ext cx="1276762" cy="12767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2438062" y="2027303"/>
          <a:ext cx="1800000" cy="13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noProof="0"/>
            <a:t>Obsługa bazy danych</a:t>
          </a:r>
        </a:p>
      </dsp:txBody>
      <dsp:txXfrm>
        <a:off x="2438062" y="2027303"/>
        <a:ext cx="1800000" cy="1327500"/>
      </dsp:txXfrm>
    </dsp:sp>
    <dsp:sp modelId="{CE9DF0E8-B0DE-4E1E-9FF4-6006AD8428DB}">
      <dsp:nvSpPr>
        <dsp:cNvPr id="0" name=""/>
        <dsp:cNvSpPr/>
      </dsp:nvSpPr>
      <dsp:spPr>
        <a:xfrm>
          <a:off x="4814681" y="606401"/>
          <a:ext cx="1276762" cy="12767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4553062" y="2027303"/>
          <a:ext cx="1800000" cy="13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0" i="0" kern="1200"/>
            <a:t>Wysoce modularny – dostosowywanie poprzez dodawanie/usuwanie funkcjonalności</a:t>
          </a:r>
          <a:endParaRPr lang="pl-PL" sz="1800" kern="1200" noProof="0"/>
        </a:p>
      </dsp:txBody>
      <dsp:txXfrm>
        <a:off x="4553062" y="2027303"/>
        <a:ext cx="1800000" cy="1327500"/>
      </dsp:txXfrm>
    </dsp:sp>
    <dsp:sp modelId="{5F1CEB65-D15D-495D-A741-DA23BD2E7FD3}">
      <dsp:nvSpPr>
        <dsp:cNvPr id="0" name=""/>
        <dsp:cNvSpPr/>
      </dsp:nvSpPr>
      <dsp:spPr>
        <a:xfrm>
          <a:off x="6929397" y="606259"/>
          <a:ext cx="1277329" cy="12773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9C53A-AFD1-4D68-993B-E35EFF326EEC}">
      <dsp:nvSpPr>
        <dsp:cNvPr id="0" name=""/>
        <dsp:cNvSpPr/>
      </dsp:nvSpPr>
      <dsp:spPr>
        <a:xfrm>
          <a:off x="6668062" y="2027445"/>
          <a:ext cx="1800000" cy="13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noProof="0"/>
            <a:t>Mechanizmy zabezpieczeń</a:t>
          </a:r>
        </a:p>
      </dsp:txBody>
      <dsp:txXfrm>
        <a:off x="6668062" y="2027445"/>
        <a:ext cx="1800000" cy="1327500"/>
      </dsp:txXfrm>
    </dsp:sp>
    <dsp:sp modelId="{68D3150A-4B11-4BCD-9086-421EC32495B8}">
      <dsp:nvSpPr>
        <dsp:cNvPr id="0" name=""/>
        <dsp:cNvSpPr/>
      </dsp:nvSpPr>
      <dsp:spPr>
        <a:xfrm>
          <a:off x="9044061" y="606091"/>
          <a:ext cx="1278001" cy="12780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68A31-9961-4C00-8765-4C9F3B2C8661}">
      <dsp:nvSpPr>
        <dsp:cNvPr id="0" name=""/>
        <dsp:cNvSpPr/>
      </dsp:nvSpPr>
      <dsp:spPr>
        <a:xfrm>
          <a:off x="8783062" y="2027613"/>
          <a:ext cx="1800000" cy="13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noProof="0"/>
            <a:t>Wbudowany interfejs administracyjny</a:t>
          </a:r>
        </a:p>
      </dsp:txBody>
      <dsp:txXfrm>
        <a:off x="8783062" y="2027613"/>
        <a:ext cx="1800000" cy="1327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107600" y="-630411"/>
          <a:ext cx="4894609" cy="4894609"/>
        </a:xfrm>
        <a:prstGeom prst="blockArc">
          <a:avLst>
            <a:gd name="adj1" fmla="val 18900000"/>
            <a:gd name="adj2" fmla="val 2700000"/>
            <a:gd name="adj3" fmla="val 441"/>
          </a:avLst>
        </a:prstGeom>
        <a:noFill/>
        <a:ln w="22225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12372" y="279365"/>
          <a:ext cx="4962135" cy="55902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3724" tIns="58420" rIns="58420" bIns="58420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noProof="0" err="1"/>
            <a:t>mkdir</a:t>
          </a:r>
          <a:r>
            <a:rPr lang="pl-PL" sz="2300" kern="1200" noProof="0"/>
            <a:t> </a:t>
          </a:r>
          <a:r>
            <a:rPr lang="pl-PL" sz="2300" kern="1200" noProof="0" err="1"/>
            <a:t>PyShop</a:t>
          </a:r>
          <a:endParaRPr lang="pl-PL" sz="2300" kern="1200" noProof="0"/>
        </a:p>
      </dsp:txBody>
      <dsp:txXfrm>
        <a:off x="412372" y="279365"/>
        <a:ext cx="4962135" cy="559021"/>
      </dsp:txXfrm>
    </dsp:sp>
    <dsp:sp modelId="{07CB3071-D555-47DA-A36A-69EB91531FD8}">
      <dsp:nvSpPr>
        <dsp:cNvPr id="0" name=""/>
        <dsp:cNvSpPr/>
      </dsp:nvSpPr>
      <dsp:spPr>
        <a:xfrm>
          <a:off x="62983" y="209487"/>
          <a:ext cx="698777" cy="6987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32872" y="1118043"/>
          <a:ext cx="4641635" cy="559021"/>
        </a:xfrm>
        <a:prstGeom prst="rect">
          <a:avLst/>
        </a:prstGeom>
        <a:solidFill>
          <a:schemeClr val="accent1">
            <a:shade val="80000"/>
            <a:hueOff val="156131"/>
            <a:satOff val="-16878"/>
            <a:lumOff val="1359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3724" tIns="58420" rIns="58420" bIns="58420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noProof="0"/>
            <a:t>cd </a:t>
          </a:r>
          <a:r>
            <a:rPr lang="pl-PL" sz="2300" kern="1200" noProof="0" err="1"/>
            <a:t>PyShop</a:t>
          </a:r>
          <a:endParaRPr lang="pl-PL" sz="2300" kern="1200" noProof="0"/>
        </a:p>
      </dsp:txBody>
      <dsp:txXfrm>
        <a:off x="732872" y="1118043"/>
        <a:ext cx="4641635" cy="559021"/>
      </dsp:txXfrm>
    </dsp:sp>
    <dsp:sp modelId="{3F8116AC-FAC3-4E95-9865-93CCFEB191B9}">
      <dsp:nvSpPr>
        <dsp:cNvPr id="0" name=""/>
        <dsp:cNvSpPr/>
      </dsp:nvSpPr>
      <dsp:spPr>
        <a:xfrm>
          <a:off x="383483" y="1048165"/>
          <a:ext cx="698777" cy="6987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156131"/>
              <a:satOff val="-16878"/>
              <a:lumOff val="135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32872" y="1956721"/>
          <a:ext cx="4641635" cy="559021"/>
        </a:xfrm>
        <a:prstGeom prst="rect">
          <a:avLst/>
        </a:prstGeom>
        <a:solidFill>
          <a:schemeClr val="accent1">
            <a:shade val="80000"/>
            <a:hueOff val="312261"/>
            <a:satOff val="-33755"/>
            <a:lumOff val="2718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3724" tIns="58420" rIns="58420" bIns="58420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noProof="0" err="1"/>
            <a:t>django</a:t>
          </a:r>
          <a:r>
            <a:rPr lang="pl-PL" sz="2300" kern="1200" noProof="0"/>
            <a:t>-admin </a:t>
          </a:r>
          <a:r>
            <a:rPr lang="pl-PL" sz="2300" kern="1200" noProof="0" err="1"/>
            <a:t>startproject</a:t>
          </a:r>
          <a:r>
            <a:rPr lang="pl-PL" sz="2300" kern="1200" noProof="0"/>
            <a:t> </a:t>
          </a:r>
          <a:r>
            <a:rPr lang="pl-PL" sz="2300" kern="1200" noProof="0" err="1"/>
            <a:t>pyshop</a:t>
          </a:r>
          <a:r>
            <a:rPr lang="pl-PL" sz="2300" kern="1200" noProof="0"/>
            <a:t> .</a:t>
          </a:r>
        </a:p>
      </dsp:txBody>
      <dsp:txXfrm>
        <a:off x="732872" y="1956721"/>
        <a:ext cx="4641635" cy="559021"/>
      </dsp:txXfrm>
    </dsp:sp>
    <dsp:sp modelId="{A965097E-32F1-4AB8-8C4E-2814A7596B2F}">
      <dsp:nvSpPr>
        <dsp:cNvPr id="0" name=""/>
        <dsp:cNvSpPr/>
      </dsp:nvSpPr>
      <dsp:spPr>
        <a:xfrm>
          <a:off x="383483" y="1886843"/>
          <a:ext cx="698777" cy="6987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312261"/>
              <a:satOff val="-33755"/>
              <a:lumOff val="271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4A78A-FE11-4D9C-BDF4-C0F70979CC76}">
      <dsp:nvSpPr>
        <dsp:cNvPr id="0" name=""/>
        <dsp:cNvSpPr/>
      </dsp:nvSpPr>
      <dsp:spPr>
        <a:xfrm>
          <a:off x="412372" y="2795399"/>
          <a:ext cx="4962135" cy="559021"/>
        </a:xfrm>
        <a:prstGeom prst="rect">
          <a:avLst/>
        </a:prstGeom>
        <a:solidFill>
          <a:schemeClr val="accent1">
            <a:shade val="80000"/>
            <a:hueOff val="468392"/>
            <a:satOff val="-50633"/>
            <a:lumOff val="4077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3724" tIns="58420" rIns="58420" bIns="58420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noProof="0" err="1"/>
            <a:t>py</a:t>
          </a:r>
          <a:r>
            <a:rPr lang="pl-PL" sz="2300" kern="1200" noProof="0"/>
            <a:t> manage.py </a:t>
          </a:r>
          <a:r>
            <a:rPr lang="pl-PL" sz="2300" kern="1200" noProof="0" err="1"/>
            <a:t>runserver</a:t>
          </a:r>
          <a:endParaRPr lang="pl-PL" sz="2300" kern="1200" noProof="0"/>
        </a:p>
      </dsp:txBody>
      <dsp:txXfrm>
        <a:off x="412372" y="2795399"/>
        <a:ext cx="4962135" cy="559021"/>
      </dsp:txXfrm>
    </dsp:sp>
    <dsp:sp modelId="{BAB1FD50-6107-474D-8E8C-825CDC0554A3}">
      <dsp:nvSpPr>
        <dsp:cNvPr id="0" name=""/>
        <dsp:cNvSpPr/>
      </dsp:nvSpPr>
      <dsp:spPr>
        <a:xfrm>
          <a:off x="62983" y="2725521"/>
          <a:ext cx="698777" cy="6987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468392"/>
              <a:satOff val="-50633"/>
              <a:lumOff val="407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107600" y="-630411"/>
          <a:ext cx="4894609" cy="4894609"/>
        </a:xfrm>
        <a:prstGeom prst="blockArc">
          <a:avLst>
            <a:gd name="adj1" fmla="val 18900000"/>
            <a:gd name="adj2" fmla="val 2700000"/>
            <a:gd name="adj3" fmla="val 441"/>
          </a:avLst>
        </a:prstGeom>
        <a:noFill/>
        <a:ln w="22225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12372" y="279365"/>
          <a:ext cx="4962135" cy="55902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372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noProof="0">
              <a:latin typeface="Gill Sans MT" panose="020B0502020104020203"/>
            </a:rPr>
            <a:t>Skalowalność, szybki rozwój</a:t>
          </a:r>
          <a:endParaRPr lang="pl-PL" sz="2700" kern="1200" noProof="0"/>
        </a:p>
      </dsp:txBody>
      <dsp:txXfrm>
        <a:off x="412372" y="279365"/>
        <a:ext cx="4962135" cy="559021"/>
      </dsp:txXfrm>
    </dsp:sp>
    <dsp:sp modelId="{07CB3071-D555-47DA-A36A-69EB91531FD8}">
      <dsp:nvSpPr>
        <dsp:cNvPr id="0" name=""/>
        <dsp:cNvSpPr/>
      </dsp:nvSpPr>
      <dsp:spPr>
        <a:xfrm>
          <a:off x="62983" y="209487"/>
          <a:ext cx="698777" cy="6987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32872" y="1118043"/>
          <a:ext cx="4641635" cy="559021"/>
        </a:xfrm>
        <a:prstGeom prst="rect">
          <a:avLst/>
        </a:prstGeom>
        <a:solidFill>
          <a:schemeClr val="accent1">
            <a:shade val="80000"/>
            <a:hueOff val="156131"/>
            <a:satOff val="-16878"/>
            <a:lumOff val="1359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372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noProof="0">
              <a:latin typeface="Gill Sans MT" panose="020B0502020104020203"/>
            </a:rPr>
            <a:t>Usprawnione CDN, CMS</a:t>
          </a:r>
          <a:endParaRPr lang="pl-PL" sz="2700" kern="1200" noProof="0"/>
        </a:p>
      </dsp:txBody>
      <dsp:txXfrm>
        <a:off x="732872" y="1118043"/>
        <a:ext cx="4641635" cy="559021"/>
      </dsp:txXfrm>
    </dsp:sp>
    <dsp:sp modelId="{3F8116AC-FAC3-4E95-9865-93CCFEB191B9}">
      <dsp:nvSpPr>
        <dsp:cNvPr id="0" name=""/>
        <dsp:cNvSpPr/>
      </dsp:nvSpPr>
      <dsp:spPr>
        <a:xfrm>
          <a:off x="383483" y="1048165"/>
          <a:ext cx="698777" cy="6987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156131"/>
              <a:satOff val="-16878"/>
              <a:lumOff val="135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32872" y="1956721"/>
          <a:ext cx="4641635" cy="559021"/>
        </a:xfrm>
        <a:prstGeom prst="rect">
          <a:avLst/>
        </a:prstGeom>
        <a:solidFill>
          <a:schemeClr val="accent1">
            <a:shade val="80000"/>
            <a:hueOff val="312261"/>
            <a:satOff val="-33755"/>
            <a:lumOff val="2718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372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noProof="0">
              <a:latin typeface="Gill Sans MT" panose="020B0502020104020203"/>
            </a:rPr>
            <a:t>Filozofia "Batteries Included"</a:t>
          </a:r>
          <a:endParaRPr lang="pl-PL" sz="2700" kern="1200" noProof="0"/>
        </a:p>
      </dsp:txBody>
      <dsp:txXfrm>
        <a:off x="732872" y="1956721"/>
        <a:ext cx="4641635" cy="559021"/>
      </dsp:txXfrm>
    </dsp:sp>
    <dsp:sp modelId="{A965097E-32F1-4AB8-8C4E-2814A7596B2F}">
      <dsp:nvSpPr>
        <dsp:cNvPr id="0" name=""/>
        <dsp:cNvSpPr/>
      </dsp:nvSpPr>
      <dsp:spPr>
        <a:xfrm>
          <a:off x="383483" y="1886843"/>
          <a:ext cx="698777" cy="6987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312261"/>
              <a:satOff val="-33755"/>
              <a:lumOff val="271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4A78A-FE11-4D9C-BDF4-C0F70979CC76}">
      <dsp:nvSpPr>
        <dsp:cNvPr id="0" name=""/>
        <dsp:cNvSpPr/>
      </dsp:nvSpPr>
      <dsp:spPr>
        <a:xfrm>
          <a:off x="412372" y="2795399"/>
          <a:ext cx="4962135" cy="559021"/>
        </a:xfrm>
        <a:prstGeom prst="rect">
          <a:avLst/>
        </a:prstGeom>
        <a:solidFill>
          <a:schemeClr val="accent1">
            <a:shade val="80000"/>
            <a:hueOff val="468392"/>
            <a:satOff val="-50633"/>
            <a:lumOff val="4077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372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noProof="0">
              <a:latin typeface="Gill Sans MT" panose="020B0502020104020203"/>
            </a:rPr>
            <a:t>Bezpieczeństwo</a:t>
          </a:r>
          <a:endParaRPr lang="pl-PL" sz="2700" kern="1200" noProof="0"/>
        </a:p>
      </dsp:txBody>
      <dsp:txXfrm>
        <a:off x="412372" y="2795399"/>
        <a:ext cx="4962135" cy="559021"/>
      </dsp:txXfrm>
    </dsp:sp>
    <dsp:sp modelId="{BAB1FD50-6107-474D-8E8C-825CDC0554A3}">
      <dsp:nvSpPr>
        <dsp:cNvPr id="0" name=""/>
        <dsp:cNvSpPr/>
      </dsp:nvSpPr>
      <dsp:spPr>
        <a:xfrm>
          <a:off x="62983" y="2725521"/>
          <a:ext cx="698777" cy="6987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468392"/>
              <a:satOff val="-50633"/>
              <a:lumOff val="407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107600" y="-630411"/>
          <a:ext cx="4894609" cy="4894609"/>
        </a:xfrm>
        <a:prstGeom prst="blockArc">
          <a:avLst>
            <a:gd name="adj1" fmla="val 18900000"/>
            <a:gd name="adj2" fmla="val 2700000"/>
            <a:gd name="adj3" fmla="val 441"/>
          </a:avLst>
        </a:prstGeom>
        <a:noFill/>
        <a:ln w="22225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12372" y="279365"/>
          <a:ext cx="4962135" cy="55902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3724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noProof="0" dirty="0">
              <a:latin typeface="Gill Sans MT" panose="020B0502020104020203"/>
            </a:rPr>
            <a:t>Nieoptymalny dla mniejszych projektów</a:t>
          </a:r>
          <a:endParaRPr lang="pl-PL" sz="2100" kern="1200" noProof="0" dirty="0"/>
        </a:p>
      </dsp:txBody>
      <dsp:txXfrm>
        <a:off x="412372" y="279365"/>
        <a:ext cx="4962135" cy="559021"/>
      </dsp:txXfrm>
    </dsp:sp>
    <dsp:sp modelId="{07CB3071-D555-47DA-A36A-69EB91531FD8}">
      <dsp:nvSpPr>
        <dsp:cNvPr id="0" name=""/>
        <dsp:cNvSpPr/>
      </dsp:nvSpPr>
      <dsp:spPr>
        <a:xfrm>
          <a:off x="62983" y="209487"/>
          <a:ext cx="698777" cy="6987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32872" y="1118043"/>
          <a:ext cx="4641635" cy="559021"/>
        </a:xfrm>
        <a:prstGeom prst="rect">
          <a:avLst/>
        </a:prstGeom>
        <a:solidFill>
          <a:schemeClr val="accent1">
            <a:shade val="80000"/>
            <a:hueOff val="156131"/>
            <a:satOff val="-16878"/>
            <a:lumOff val="1359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3724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noProof="0" dirty="0">
              <a:latin typeface="Gill Sans MT" panose="020B0502020104020203"/>
            </a:rPr>
            <a:t>Brak wsparcia multiprocessing</a:t>
          </a:r>
          <a:endParaRPr lang="pl-PL" sz="2100" kern="1200" noProof="0" dirty="0"/>
        </a:p>
      </dsp:txBody>
      <dsp:txXfrm>
        <a:off x="732872" y="1118043"/>
        <a:ext cx="4641635" cy="559021"/>
      </dsp:txXfrm>
    </dsp:sp>
    <dsp:sp modelId="{3F8116AC-FAC3-4E95-9865-93CCFEB191B9}">
      <dsp:nvSpPr>
        <dsp:cNvPr id="0" name=""/>
        <dsp:cNvSpPr/>
      </dsp:nvSpPr>
      <dsp:spPr>
        <a:xfrm>
          <a:off x="383483" y="1048165"/>
          <a:ext cx="698777" cy="6987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156131"/>
              <a:satOff val="-16878"/>
              <a:lumOff val="135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7BCC9-3C96-4DAA-B0A3-16515944A749}">
      <dsp:nvSpPr>
        <dsp:cNvPr id="0" name=""/>
        <dsp:cNvSpPr/>
      </dsp:nvSpPr>
      <dsp:spPr>
        <a:xfrm>
          <a:off x="732872" y="1956721"/>
          <a:ext cx="4641635" cy="559021"/>
        </a:xfrm>
        <a:prstGeom prst="rect">
          <a:avLst/>
        </a:prstGeom>
        <a:solidFill>
          <a:schemeClr val="accent1">
            <a:shade val="80000"/>
            <a:hueOff val="312261"/>
            <a:satOff val="-33755"/>
            <a:lumOff val="2718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3724" tIns="53340" rIns="53340" bIns="5334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noProof="0" dirty="0">
              <a:latin typeface="Gill Sans MT" panose="020B0502020104020203"/>
            </a:rPr>
            <a:t>Monolityczność</a:t>
          </a:r>
          <a:endParaRPr lang="pl-PL" sz="2100" kern="1200" noProof="0" dirty="0"/>
        </a:p>
      </dsp:txBody>
      <dsp:txXfrm>
        <a:off x="732872" y="1956721"/>
        <a:ext cx="4641635" cy="559021"/>
      </dsp:txXfrm>
    </dsp:sp>
    <dsp:sp modelId="{A965097E-32F1-4AB8-8C4E-2814A7596B2F}">
      <dsp:nvSpPr>
        <dsp:cNvPr id="0" name=""/>
        <dsp:cNvSpPr/>
      </dsp:nvSpPr>
      <dsp:spPr>
        <a:xfrm>
          <a:off x="383483" y="1886843"/>
          <a:ext cx="698777" cy="6987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312261"/>
              <a:satOff val="-33755"/>
              <a:lumOff val="271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39543-3288-43A5-A022-5181D1E39452}">
      <dsp:nvSpPr>
        <dsp:cNvPr id="0" name=""/>
        <dsp:cNvSpPr/>
      </dsp:nvSpPr>
      <dsp:spPr>
        <a:xfrm>
          <a:off x="412372" y="2795399"/>
          <a:ext cx="4962135" cy="559021"/>
        </a:xfrm>
        <a:prstGeom prst="rect">
          <a:avLst/>
        </a:prstGeom>
        <a:solidFill>
          <a:schemeClr val="accent1">
            <a:shade val="80000"/>
            <a:hueOff val="468392"/>
            <a:satOff val="-50633"/>
            <a:lumOff val="4077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3724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noProof="0" dirty="0">
              <a:latin typeface="Gill Sans MT" panose="020B0502020104020203"/>
            </a:rPr>
            <a:t>Trudny na początek</a:t>
          </a:r>
        </a:p>
      </dsp:txBody>
      <dsp:txXfrm>
        <a:off x="412372" y="2795399"/>
        <a:ext cx="4962135" cy="559021"/>
      </dsp:txXfrm>
    </dsp:sp>
    <dsp:sp modelId="{7C557996-7E8E-4EA3-BE2E-6DFABD3142A8}">
      <dsp:nvSpPr>
        <dsp:cNvPr id="0" name=""/>
        <dsp:cNvSpPr/>
      </dsp:nvSpPr>
      <dsp:spPr>
        <a:xfrm>
          <a:off x="62983" y="2725521"/>
          <a:ext cx="698777" cy="6987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468392"/>
              <a:satOff val="-50633"/>
              <a:lumOff val="407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Lista ikon z etykietami"/>
  <dgm:desc val="Umożliwia pokazanie niesekwencyjnych lub pogrupowanych fragmentów informacji, którym towarzyszą powiązane elementy wizualne. Sprawdza się najlepiej w przypadku ikon lub małych obrazów z krótkimi podpisami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Lista ikon z etykietami"/>
  <dgm:desc val="Umożliwia pokazanie niesekwencyjnych lub pogrupowanych fragmentów informacji, którym towarzyszą powiązane elementy wizualne. Sprawdza się najlepiej w przypadku ikon lub małych obrazów z krótkimi podpisami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Lista ikon z etykietami"/>
  <dgm:desc val="Umożliwia pokazanie niesekwencyjnych lub pogrupowanych fragmentów informacji, którym towarzyszą powiązane elementy wizualne. Sprawdza się najlepiej w przypadku ikon lub małych obrazów z krótkimi podpisami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1686964-9390-465E-A7D5-E5D7739521CA}" type="datetime1">
              <a:rPr lang="pl-PL" smtClean="0"/>
              <a:t>27.04.2023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D9E54-11E3-4B93-9AB2-E42F7FAFAA38}" type="datetime1">
              <a:rPr lang="pl-PL" smtClean="0"/>
              <a:pPr/>
              <a:t>27.04.2023</a:t>
            </a:fld>
            <a:endParaRPr lang="pl-PL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0973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2651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A81B82B-791D-4CFB-A8E1-4BADF167624E}" type="datetime1">
              <a:rPr lang="pl-PL" noProof="0" smtClean="0"/>
              <a:t>27.04.2023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ytuł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CB417A-3777-45E5-A5D5-933568141085}" type="datetime1">
              <a:rPr lang="pl-PL" noProof="0" smtClean="0"/>
              <a:t>27.04.2023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FE06EA-509D-4750-A26D-22649B15F5B4}" type="datetime1">
              <a:rPr lang="pl-PL" noProof="0" smtClean="0"/>
              <a:t>27.04.2023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715C8D-5074-4DC0-B15D-7C1B83621BD0}" type="datetime1">
              <a:rPr lang="pl-PL" noProof="0" smtClean="0"/>
              <a:t>27.04.2023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15AB10B-D90B-495F-ADA2-9EEC8079FBC6}" type="datetime1">
              <a:rPr lang="pl-PL" noProof="0" smtClean="0"/>
              <a:t>27.04.2023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591F5B-A148-4026-992C-5103E9EE2B07}" type="datetime1">
              <a:rPr lang="pl-PL" noProof="0" smtClean="0"/>
              <a:t>27.04.2023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EDF17A-70BC-472C-8A64-5A504543C1A7}" type="datetime1">
              <a:rPr lang="pl-PL" noProof="0" smtClean="0"/>
              <a:t>27.04.2023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67F7BA-6159-441B-AF01-CBE7412A1E05}" type="datetime1">
              <a:rPr lang="pl-PL" noProof="0" smtClean="0"/>
              <a:t>27.04.2023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  <p:sp>
        <p:nvSpPr>
          <p:cNvPr id="7" name="Prostokąt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ytuł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04AFA-1778-4013-BEAF-CC7AEB0F10D4}" type="datetime1">
              <a:rPr lang="pl-PL" noProof="0" smtClean="0"/>
              <a:t>27.04.2023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7951807-BBF7-4FEB-9550-16B76B21A86E}" type="datetime1">
              <a:rPr lang="pl-PL" noProof="0" smtClean="0"/>
              <a:t>27.04.2023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6525CE-B2F2-4EC8-972C-1EAA4989F9B6}" type="datetime1">
              <a:rPr lang="pl-PL" noProof="0" smtClean="0"/>
              <a:t>27.04.2023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99F83561-EA2E-449A-85D2-EC48CC4A8B8B}" type="datetime1">
              <a:rPr lang="pl-PL" noProof="0" smtClean="0"/>
              <a:t>27.04.2023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  <p:sp>
        <p:nvSpPr>
          <p:cNvPr id="9" name="Prostokąt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Prostokąt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pic>
        <p:nvPicPr>
          <p:cNvPr id="7" name="Obraz 6" descr="Połączenia cyfrowe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a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Prostokąt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l-PL" sz="6000">
                <a:solidFill>
                  <a:schemeClr val="bg1"/>
                </a:solidFill>
              </a:rPr>
              <a:t>Web </a:t>
            </a:r>
            <a:r>
              <a:rPr lang="pl-PL" sz="6000" err="1">
                <a:solidFill>
                  <a:schemeClr val="bg1"/>
                </a:solidFill>
              </a:rPr>
              <a:t>api</a:t>
            </a:r>
            <a:r>
              <a:rPr lang="pl-PL" sz="6000">
                <a:solidFill>
                  <a:schemeClr val="bg1"/>
                </a:solidFill>
              </a:rPr>
              <a:t> w </a:t>
            </a:r>
            <a:r>
              <a:rPr lang="pl-PL" sz="6000" err="1">
                <a:solidFill>
                  <a:schemeClr val="bg1"/>
                </a:solidFill>
              </a:rPr>
              <a:t>django</a:t>
            </a:r>
            <a:endParaRPr lang="pl-PL" sz="6000">
              <a:solidFill>
                <a:schemeClr val="bg1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l-PL" dirty="0">
                <a:solidFill>
                  <a:srgbClr val="7CEBFF"/>
                </a:solidFill>
              </a:rPr>
              <a:t>Filip górnicki,  Adam głąb, Mateusz Janik, Konrad </a:t>
            </a:r>
            <a:r>
              <a:rPr lang="pl-PL" dirty="0" err="1">
                <a:solidFill>
                  <a:srgbClr val="7CEBFF"/>
                </a:solidFill>
              </a:rPr>
              <a:t>krzempek</a:t>
            </a:r>
            <a:endParaRPr lang="pl-PL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C89B37-9070-045E-73BE-092C779B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WADY django</a:t>
            </a:r>
          </a:p>
        </p:txBody>
      </p:sp>
      <p:graphicFrame>
        <p:nvGraphicFramePr>
          <p:cNvPr id="6" name="Zawartość — symbol zastępczy 5" descr="SmartArt">
            <a:extLst>
              <a:ext uri="{FF2B5EF4-FFF2-40B4-BE49-F238E27FC236}">
                <a16:creationId xmlns:a16="http://schemas.microsoft.com/office/drawing/2014/main" id="{C505BB1A-F109-1BF5-39A1-66DA4B27EAD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81025" y="2227263"/>
          <a:ext cx="542290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Symbol zastępczy zawartości 14">
            <a:extLst>
              <a:ext uri="{FF2B5EF4-FFF2-40B4-BE49-F238E27FC236}">
                <a16:creationId xmlns:a16="http://schemas.microsoft.com/office/drawing/2014/main" id="{37EA4126-8999-7052-D4C7-179DFB9AA8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875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02A296-7831-746E-796F-182E1523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Uruchomienie Programu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D00946-79A9-A3EE-B904-0C8CA1D0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45" y="2071396"/>
            <a:ext cx="4440729" cy="45408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l-PL" dirty="0"/>
          </a:p>
          <a:p>
            <a:pPr marL="0" indent="0" algn="just">
              <a:buNone/>
            </a:pPr>
            <a:r>
              <a:rPr lang="pl-PL" dirty="0"/>
              <a:t>W celu uruchomienia projektu, należy pobrać pliki z </a:t>
            </a:r>
            <a:r>
              <a:rPr lang="pl-PL" dirty="0" err="1"/>
              <a:t>githuba</a:t>
            </a:r>
            <a:r>
              <a:rPr lang="pl-PL" dirty="0"/>
              <a:t>, a następnie otworzyć je w </a:t>
            </a:r>
            <a:r>
              <a:rPr lang="pl-PL" dirty="0" err="1"/>
              <a:t>Pycharmie</a:t>
            </a:r>
            <a:r>
              <a:rPr lang="pl-PL" dirty="0"/>
              <a:t> i w </a:t>
            </a:r>
            <a:r>
              <a:rPr lang="pl-PL" dirty="0" err="1"/>
              <a:t>pycharmowym</a:t>
            </a:r>
            <a:r>
              <a:rPr lang="pl-PL" dirty="0"/>
              <a:t> terminalu wpisać komendę: </a:t>
            </a:r>
            <a:r>
              <a:rPr lang="pl-PL" i="1" dirty="0" err="1"/>
              <a:t>python</a:t>
            </a:r>
            <a:r>
              <a:rPr lang="pl-PL" i="1" dirty="0"/>
              <a:t> manage.py </a:t>
            </a:r>
            <a:r>
              <a:rPr lang="pl-PL" i="1" dirty="0" err="1"/>
              <a:t>runserver</a:t>
            </a:r>
            <a:endParaRPr lang="pl-PL" i="1" dirty="0"/>
          </a:p>
          <a:p>
            <a:pPr marL="0" indent="0" algn="just">
              <a:buNone/>
            </a:pPr>
            <a:r>
              <a:rPr lang="pl-PL" dirty="0"/>
              <a:t>(komenda ta może się nieznacznie różnić w zależności od tego jaką wersję </a:t>
            </a:r>
            <a:r>
              <a:rPr lang="pl-PL" dirty="0" err="1"/>
              <a:t>pythona</a:t>
            </a:r>
            <a:r>
              <a:rPr lang="pl-PL" dirty="0"/>
              <a:t> mamy zainstalowaną na komputerze)</a:t>
            </a:r>
          </a:p>
          <a:p>
            <a:pPr marL="0" indent="0" algn="just">
              <a:buNone/>
            </a:pPr>
            <a:endParaRPr lang="pl-PL" dirty="0"/>
          </a:p>
          <a:p>
            <a:pPr marL="0" indent="0" algn="just">
              <a:buNone/>
            </a:pPr>
            <a:r>
              <a:rPr lang="pl-PL" dirty="0"/>
              <a:t>W przypadku wystąpienia problemów z migracją danych z bazy danych na stronę może być konieczne wykonanie komendy: </a:t>
            </a:r>
            <a:r>
              <a:rPr lang="pl-PL" i="1" dirty="0" err="1"/>
              <a:t>python</a:t>
            </a:r>
            <a:r>
              <a:rPr lang="pl-PL" i="1" dirty="0"/>
              <a:t> manage.py </a:t>
            </a:r>
            <a:r>
              <a:rPr lang="pl-PL" i="1" dirty="0" err="1"/>
              <a:t>migrate</a:t>
            </a:r>
            <a:endParaRPr lang="pl-PL" i="1" dirty="0"/>
          </a:p>
          <a:p>
            <a:pPr marL="0" indent="0" algn="just">
              <a:buNone/>
            </a:pPr>
            <a:endParaRPr lang="pl-PL" dirty="0"/>
          </a:p>
          <a:p>
            <a:pPr marL="0" indent="0" algn="just"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6FDD030-0EB5-C37A-4B83-F655F1F67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973" y="2180497"/>
            <a:ext cx="709711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3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Prostokąt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l-PL">
                <a:solidFill>
                  <a:srgbClr val="FFFEFF"/>
                </a:solidFill>
              </a:rPr>
              <a:t>Czym jest </a:t>
            </a:r>
            <a:r>
              <a:rPr lang="pl-PL" err="1">
                <a:solidFill>
                  <a:srgbClr val="FFFEFF"/>
                </a:solidFill>
              </a:rPr>
              <a:t>django</a:t>
            </a:r>
            <a:endParaRPr lang="pl-PL">
              <a:solidFill>
                <a:srgbClr val="FFFEFF"/>
              </a:solidFill>
            </a:endParaRPr>
          </a:p>
        </p:txBody>
      </p:sp>
      <p:graphicFrame>
        <p:nvGraphicFramePr>
          <p:cNvPr id="4" name="Zawartość — symbol zastępczy 3" descr="Ikona — grafika SmartArt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664903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Architektura </a:t>
            </a:r>
            <a:r>
              <a:rPr lang="pl-PL" err="1"/>
              <a:t>django</a:t>
            </a:r>
            <a:r>
              <a:rPr lang="pl-PL"/>
              <a:t> - Model-</a:t>
            </a:r>
            <a:r>
              <a:rPr lang="pl-PL" err="1"/>
              <a:t>View</a:t>
            </a:r>
            <a:r>
              <a:rPr lang="pl-PL"/>
              <a:t>-</a:t>
            </a:r>
            <a:r>
              <a:rPr lang="pl-PL" err="1"/>
              <a:t>Template</a:t>
            </a:r>
            <a:endParaRPr lang="pl-PL"/>
          </a:p>
        </p:txBody>
      </p:sp>
      <p:graphicFrame>
        <p:nvGraphicFramePr>
          <p:cNvPr id="7" name="Zawartość — symbol zastępczy 3" descr="Ikona — grafika SmartArt">
            <a:extLst>
              <a:ext uri="{FF2B5EF4-FFF2-40B4-BE49-F238E27FC236}">
                <a16:creationId xmlns:a16="http://schemas.microsoft.com/office/drawing/2014/main" id="{D1A7BC56-3886-1A07-1F91-D5749F026BF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1529228"/>
              </p:ext>
            </p:extLst>
          </p:nvPr>
        </p:nvGraphicFramePr>
        <p:xfrm>
          <a:off x="581025" y="22272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Prostokąt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l-PL">
                <a:solidFill>
                  <a:srgbClr val="FFFEFF"/>
                </a:solidFill>
              </a:rPr>
              <a:t>Cechy </a:t>
            </a:r>
            <a:r>
              <a:rPr lang="pl-PL" err="1">
                <a:solidFill>
                  <a:srgbClr val="FFFEFF"/>
                </a:solidFill>
              </a:rPr>
              <a:t>frameworka</a:t>
            </a:r>
            <a:endParaRPr lang="pl-PL">
              <a:solidFill>
                <a:srgbClr val="FFFEFF"/>
              </a:solidFill>
            </a:endParaRPr>
          </a:p>
        </p:txBody>
      </p:sp>
      <p:graphicFrame>
        <p:nvGraphicFramePr>
          <p:cNvPr id="4" name="Zawartość — symbol zastępczy 3" descr="Ikona — grafika SmartArt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015708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344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rostokąt 17">
            <a:extLst>
              <a:ext uri="{FF2B5EF4-FFF2-40B4-BE49-F238E27FC236}">
                <a16:creationId xmlns:a16="http://schemas.microsoft.com/office/drawing/2014/main" id="{6659C20A-3FD5-B802-0025-AEDE4F20B5D3}"/>
              </a:ext>
            </a:extLst>
          </p:cNvPr>
          <p:cNvSpPr/>
          <p:nvPr/>
        </p:nvSpPr>
        <p:spPr>
          <a:xfrm>
            <a:off x="7794597" y="5113169"/>
            <a:ext cx="3631373" cy="8622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4BB9D98C-563E-B526-2327-C4D6D2F37EFD}"/>
              </a:ext>
            </a:extLst>
          </p:cNvPr>
          <p:cNvSpPr/>
          <p:nvPr/>
        </p:nvSpPr>
        <p:spPr>
          <a:xfrm>
            <a:off x="6003582" y="2034487"/>
            <a:ext cx="5422388" cy="2466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8FF777F-4064-082E-2E42-E9936AF8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l-PL"/>
              <a:t>Pierwszy projekt – wymagania wstępne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9D3596-2C03-F53B-9E58-C23E7DDE9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pl-PL"/>
              <a:t>1. Instalacja </a:t>
            </a:r>
            <a:r>
              <a:rPr lang="pl-PL" err="1"/>
              <a:t>Pythona</a:t>
            </a:r>
            <a:r>
              <a:rPr lang="pl-PL"/>
              <a:t> (</a:t>
            </a:r>
            <a:r>
              <a:rPr lang="pl-PL">
                <a:hlinkClick r:id="rId2"/>
              </a:rPr>
              <a:t>https://www.python.org/downloads/</a:t>
            </a:r>
            <a:r>
              <a:rPr lang="pl-PL"/>
              <a:t>);</a:t>
            </a:r>
          </a:p>
          <a:p>
            <a:r>
              <a:rPr lang="pl-PL"/>
              <a:t>1b. Do instalacji </a:t>
            </a:r>
            <a:r>
              <a:rPr lang="pl-PL" err="1"/>
              <a:t>Django</a:t>
            </a:r>
            <a:r>
              <a:rPr lang="pl-PL"/>
              <a:t> wykorzystany</a:t>
            </a:r>
            <a:br>
              <a:rPr lang="pl-PL"/>
            </a:br>
            <a:r>
              <a:rPr lang="pl-PL"/>
              <a:t>zostanie manager pakietów pip</a:t>
            </a:r>
            <a:br>
              <a:rPr lang="pl-PL"/>
            </a:br>
            <a:r>
              <a:rPr lang="pl-PL"/>
              <a:t>pobrany automatycznie wraz </a:t>
            </a:r>
            <a:br>
              <a:rPr lang="pl-PL"/>
            </a:br>
            <a:r>
              <a:rPr lang="pl-PL"/>
              <a:t>z </a:t>
            </a:r>
            <a:r>
              <a:rPr lang="pl-PL" err="1"/>
              <a:t>Pythonem</a:t>
            </a:r>
            <a:r>
              <a:rPr lang="pl-PL"/>
              <a:t> od wersji 3.4</a:t>
            </a:r>
          </a:p>
          <a:p>
            <a:endParaRPr lang="pl-PL"/>
          </a:p>
        </p:txBody>
      </p:sp>
      <p:pic>
        <p:nvPicPr>
          <p:cNvPr id="15" name="Symbol zastępczy zawartości 14">
            <a:extLst>
              <a:ext uri="{FF2B5EF4-FFF2-40B4-BE49-F238E27FC236}">
                <a16:creationId xmlns:a16="http://schemas.microsoft.com/office/drawing/2014/main" id="{3B41E21D-0C82-9A84-D489-CD6C8E1255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419" y="2253617"/>
            <a:ext cx="5422392" cy="2575636"/>
          </a:xfrm>
          <a:prstGeom prst="rect">
            <a:avLst/>
          </a:prstGeom>
          <a:noFill/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8FDFF1EF-8050-7744-A7A6-E0599FAA6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434" y="5261336"/>
            <a:ext cx="3631373" cy="86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9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rostokąt 26">
            <a:extLst>
              <a:ext uri="{FF2B5EF4-FFF2-40B4-BE49-F238E27FC236}">
                <a16:creationId xmlns:a16="http://schemas.microsoft.com/office/drawing/2014/main" id="{9AED9A73-F83C-69A3-4B1E-CEF9A57FAA8E}"/>
              </a:ext>
            </a:extLst>
          </p:cNvPr>
          <p:cNvSpPr/>
          <p:nvPr/>
        </p:nvSpPr>
        <p:spPr>
          <a:xfrm>
            <a:off x="6003582" y="3859537"/>
            <a:ext cx="5422390" cy="26891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13FB3E87-47D8-8849-580E-A72EDF2268D6}"/>
              </a:ext>
            </a:extLst>
          </p:cNvPr>
          <p:cNvSpPr/>
          <p:nvPr/>
        </p:nvSpPr>
        <p:spPr>
          <a:xfrm>
            <a:off x="6831215" y="2908456"/>
            <a:ext cx="4581184" cy="631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0B8C0BF4-9F1D-6DFF-B5AF-060A2F98B0CF}"/>
              </a:ext>
            </a:extLst>
          </p:cNvPr>
          <p:cNvSpPr/>
          <p:nvPr/>
        </p:nvSpPr>
        <p:spPr>
          <a:xfrm>
            <a:off x="6831215" y="1926635"/>
            <a:ext cx="4581184" cy="631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8FF777F-4064-082E-2E42-E9936AF8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l-PL"/>
              <a:t>Pierwszy projekt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9D3596-2C03-F53B-9E58-C23E7DDE9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pl-PL"/>
              <a:t>2. Utworzenie wirtualnego środowiska </a:t>
            </a:r>
            <a:br>
              <a:rPr lang="pl-PL"/>
            </a:br>
            <a:r>
              <a:rPr lang="pl-PL"/>
              <a:t>(</a:t>
            </a:r>
            <a:r>
              <a:rPr lang="pl-PL" err="1"/>
              <a:t>virtual</a:t>
            </a:r>
            <a:r>
              <a:rPr lang="pl-PL"/>
              <a:t> environment)</a:t>
            </a:r>
            <a:br>
              <a:rPr lang="pl-PL"/>
            </a:br>
            <a:r>
              <a:rPr lang="pl-PL"/>
              <a:t>Sugerowane jest tworzenie oddzielnych</a:t>
            </a:r>
            <a:br>
              <a:rPr lang="pl-PL"/>
            </a:br>
            <a:r>
              <a:rPr lang="pl-PL"/>
              <a:t>środowisk dla każdego projektu</a:t>
            </a:r>
          </a:p>
          <a:p>
            <a:r>
              <a:rPr lang="pl-PL"/>
              <a:t>2b. Utworzony zostaje folder o podanej nazwie (</a:t>
            </a:r>
            <a:r>
              <a:rPr lang="pl-PL" err="1"/>
              <a:t>django-project</a:t>
            </a:r>
            <a:r>
              <a:rPr lang="pl-PL"/>
              <a:t>)</a:t>
            </a:r>
          </a:p>
          <a:p>
            <a:r>
              <a:rPr lang="pl-PL"/>
              <a:t>2c. Aktywacja środowiska</a:t>
            </a:r>
          </a:p>
          <a:p>
            <a:r>
              <a:rPr lang="pl-PL"/>
              <a:t>3. Instalacja </a:t>
            </a:r>
            <a:r>
              <a:rPr lang="pl-PL" err="1"/>
              <a:t>Django</a:t>
            </a:r>
            <a:r>
              <a:rPr lang="pl-PL"/>
              <a:t> w wirtualnym środowisku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2C83A49-8827-F33C-CFF1-770C576AB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623" y="2072577"/>
            <a:ext cx="4581184" cy="63188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A6275F-F978-FCDF-FA9A-790815A14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623" y="3064494"/>
            <a:ext cx="4581184" cy="639005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636934DC-4C78-6C43-778F-5E0A2E44A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419" y="4063528"/>
            <a:ext cx="5468490" cy="268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85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C89B37-9070-045E-73BE-092C779B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Utworzenie projektu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8620517-E5C2-66BE-BA30-E9CB8C7880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5930" y="2227263"/>
            <a:ext cx="5147190" cy="3633787"/>
          </a:xfrm>
          <a:prstGeom prst="rect">
            <a:avLst/>
          </a:prstGeom>
        </p:spPr>
      </p:pic>
      <p:graphicFrame>
        <p:nvGraphicFramePr>
          <p:cNvPr id="6" name="Zawartość — symbol zastępczy 5" descr="SmartArt">
            <a:extLst>
              <a:ext uri="{FF2B5EF4-FFF2-40B4-BE49-F238E27FC236}">
                <a16:creationId xmlns:a16="http://schemas.microsoft.com/office/drawing/2014/main" id="{C505BB1A-F109-1BF5-39A1-66DA4B27EAD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62693521"/>
              </p:ext>
            </p:extLst>
          </p:nvPr>
        </p:nvGraphicFramePr>
        <p:xfrm>
          <a:off x="581025" y="2227263"/>
          <a:ext cx="542290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564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Prostokąt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a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Prostokąt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" name="Prostokąt 12">
            <a:extLst>
              <a:ext uri="{FF2B5EF4-FFF2-40B4-BE49-F238E27FC236}">
                <a16:creationId xmlns:a16="http://schemas.microsoft.com/office/drawing/2014/main" id="{EC46CF68-7AF0-655A-A2D7-9CB3057C2728}"/>
              </a:ext>
            </a:extLst>
          </p:cNvPr>
          <p:cNvSpPr/>
          <p:nvPr/>
        </p:nvSpPr>
        <p:spPr>
          <a:xfrm>
            <a:off x="446533" y="732583"/>
            <a:ext cx="7595614" cy="56579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0596B791-31CC-FAF7-44D2-B825BC03D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33" y="928589"/>
            <a:ext cx="7595614" cy="525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C89B37-9070-045E-73BE-092C779B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Zalety </a:t>
            </a:r>
            <a:r>
              <a:rPr lang="pl-PL" err="1"/>
              <a:t>django</a:t>
            </a:r>
          </a:p>
        </p:txBody>
      </p:sp>
      <p:graphicFrame>
        <p:nvGraphicFramePr>
          <p:cNvPr id="6" name="Zawartość — symbol zastępczy 5" descr="SmartArt">
            <a:extLst>
              <a:ext uri="{FF2B5EF4-FFF2-40B4-BE49-F238E27FC236}">
                <a16:creationId xmlns:a16="http://schemas.microsoft.com/office/drawing/2014/main" id="{C505BB1A-F109-1BF5-39A1-66DA4B27EAD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81025" y="2227263"/>
          <a:ext cx="542290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17" name="Obraz 917">
            <a:extLst>
              <a:ext uri="{FF2B5EF4-FFF2-40B4-BE49-F238E27FC236}">
                <a16:creationId xmlns:a16="http://schemas.microsoft.com/office/drawing/2014/main" id="{ED9C0926-A82C-3B2F-DC45-F4F911D16D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188417" y="2198292"/>
            <a:ext cx="5422392" cy="1846496"/>
          </a:xfrm>
        </p:spPr>
      </p:pic>
      <p:sp>
        <p:nvSpPr>
          <p:cNvPr id="918" name="pole tekstowe 917">
            <a:extLst>
              <a:ext uri="{FF2B5EF4-FFF2-40B4-BE49-F238E27FC236}">
                <a16:creationId xmlns:a16="http://schemas.microsoft.com/office/drawing/2014/main" id="{E728822F-32DB-39B3-6456-7D515B4DE42E}"/>
              </a:ext>
            </a:extLst>
          </p:cNvPr>
          <p:cNvSpPr txBox="1"/>
          <p:nvPr/>
        </p:nvSpPr>
        <p:spPr>
          <a:xfrm>
            <a:off x="6098682" y="4309056"/>
            <a:ext cx="5393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>
                <a:latin typeface="Times New Roman"/>
                <a:cs typeface="Times New Roman"/>
              </a:rPr>
              <a:t>https://djangopackages.org/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8444072"/>
      </p:ext>
    </p:extLst>
  </p:cSld>
  <p:clrMapOvr>
    <a:masterClrMapping/>
  </p:clrMapOvr>
</p:sld>
</file>

<file path=ppt/theme/theme1.xml><?xml version="1.0" encoding="utf-8"?>
<a:theme xmlns:a="http://schemas.openxmlformats.org/drawingml/2006/main" name="Dywidend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9_TF56390039_Win32" id="{AFEE108C-32AC-41FC-87AA-3377407DA0BE}" vid="{680F66E1-9E90-4EAF-9A5D-C373725FC205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{C16D958A-36EB-4D57-8448-4AA78F17ABD4}tf56390039_win32</Template>
  <TotalTime>7</TotalTime>
  <Words>301</Words>
  <Application>Microsoft Office PowerPoint</Application>
  <PresentationFormat>Panoramiczny</PresentationFormat>
  <Paragraphs>53</Paragraphs>
  <Slides>11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Calibri</vt:lpstr>
      <vt:lpstr>Gill Sans MT</vt:lpstr>
      <vt:lpstr>Times New Roman</vt:lpstr>
      <vt:lpstr>Wingdings 2</vt:lpstr>
      <vt:lpstr>Dywidenda</vt:lpstr>
      <vt:lpstr>Web api w django</vt:lpstr>
      <vt:lpstr>Czym jest django</vt:lpstr>
      <vt:lpstr>Architektura django - Model-View-Template</vt:lpstr>
      <vt:lpstr>Cechy frameworka</vt:lpstr>
      <vt:lpstr>Pierwszy projekt – wymagania wstępne</vt:lpstr>
      <vt:lpstr>Pierwszy projekt</vt:lpstr>
      <vt:lpstr>Utworzenie projektu</vt:lpstr>
      <vt:lpstr>Prezentacja programu PowerPoint</vt:lpstr>
      <vt:lpstr>Zalety django</vt:lpstr>
      <vt:lpstr>WADY django</vt:lpstr>
      <vt:lpstr>Uruchomienie Programu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 w django</dc:title>
  <dc:creator>Filip Górnicki</dc:creator>
  <cp:lastModifiedBy>Konrad</cp:lastModifiedBy>
  <cp:revision>16</cp:revision>
  <dcterms:created xsi:type="dcterms:W3CDTF">2023-04-26T08:42:13Z</dcterms:created>
  <dcterms:modified xsi:type="dcterms:W3CDTF">2023-04-27T14:29:48Z</dcterms:modified>
</cp:coreProperties>
</file>