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a9830029c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a9830029c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a9830029c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a9830029c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W przypadku danych dynamicznych wiele sieci CDN można skonfigurować do pobierania danych z serwerów źródłowych.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a9830029c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a9830029c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Załóżmy na przykład, że udostępniłeś interfejs API listy produktów swoim użytkownikom, a kategorie produktów zmieniają się tylko raz dziennie. Biorąc pod uwagę, że odpowiedź na żądanie kategorii produktów będzie identyczna w ciągu dnia za każdym razem, gdy zostanie wykonane wywołanie Twojego API, wystarczy buforować odpowiedź API na dany dzień</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a9819b5f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a9819b5f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a9830029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a9830029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Aby go włączyć, musisz zapewnić implementację cheche’a podczas tworzenia renderera. Typowe użycie to przekazywanie w pamięci podręcznej LRU (otwiera nowe okno).</a:t>
            </a:r>
            <a:endParaRPr/>
          </a:p>
          <a:p>
            <a:pPr indent="0" lvl="0" marL="0" rtl="0" algn="l">
              <a:spcBef>
                <a:spcPts val="0"/>
              </a:spcBef>
              <a:spcAft>
                <a:spcPts val="0"/>
              </a:spcAft>
              <a:buNone/>
            </a:pPr>
            <a:r>
              <a:rPr lang="pl"/>
              <a:t>Następnie można cache’ować komponent, implementując funkcję serverCacheKey.</a:t>
            </a:r>
            <a:endParaRPr/>
          </a:p>
          <a:p>
            <a:pPr indent="0" lvl="0" marL="0" rtl="0" algn="l">
              <a:spcBef>
                <a:spcPts val="0"/>
              </a:spcBef>
              <a:spcAft>
                <a:spcPts val="0"/>
              </a:spcAft>
              <a:buNone/>
            </a:pPr>
            <a:br>
              <a:rPr lang="pl"/>
            </a:br>
            <a:r>
              <a:rPr lang="pl"/>
              <a:t>Należy zauważyć, że komponent obsługujący pamięć podręczną musi również definiować opcję unikalnej nazwy. Dzięki unikatowej nazwie klucz pamięci podręcznej jest zatem przypisany do każdego komponentu: nie musisz się martwić, że dwa komponenty zwrócą ten sam klucz.</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Obiekt cache’owalny musi implementować interface RenderCaChe przy użyciu notacji Flow..</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Ponadto get i has mogą być opcjonalnie asynchroniczne, jeśli akceptują drugi argument jako wywołanie zwrotne.</a:t>
            </a:r>
            <a:endParaRPr/>
          </a:p>
          <a:p>
            <a:pPr indent="0" lvl="0" marL="0" rtl="0" algn="l">
              <a:spcBef>
                <a:spcPts val="0"/>
              </a:spcBef>
              <a:spcAft>
                <a:spcPts val="0"/>
              </a:spcAft>
              <a:buNone/>
            </a:pPr>
            <a:r>
              <a:rPr lang="pl"/>
              <a:t>Dzięki temu cache może korzystać z asynchronicznych interfejsów API, np. klient Redisa.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l"/>
              <a:t>.</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a9819b5f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a9819b5f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a9819b5f8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a9819b5f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solidFill>
                  <a:schemeClr val="dk1"/>
                </a:solidFill>
              </a:rPr>
              <a:t>W trybie domyślnym serwer zapamiętuje, do jakich kluczy korzystał dany klient i wysyła komunikaty unieważniające, gdy te same klucze są modyfikowane. Kosztuje to pamięć po stronie serwera, ale wysyła komunikaty o unieważnieniu tylko dla zestawu kluczy, które klient może mieć w pamięci</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l">
                <a:solidFill>
                  <a:schemeClr val="dk1"/>
                </a:solidFill>
              </a:rPr>
              <a:t>W trybie rozgłoszeniowym serwer nie próbuje zapamiętać, do jakich kluczy dostęp miał dany klient, więc tryb ten nie kosztuje w ogóle pamięci po stronie serwera. Zamiast tego klienci subskrybują prefiksy klucza, takie jak “obiekt” lub “użytkownik” i otrzymują powiadomienie za każdym razem, gdy zostanie dotknięty klucz pasujący do subskrybowanego prefiksu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a9819b5f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a9819b5f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pl"/>
              <a:t>typy:</a:t>
            </a:r>
            <a:endParaRPr/>
          </a:p>
          <a:p>
            <a:pPr indent="-298450" lvl="0" marL="457200" rtl="0" algn="l">
              <a:lnSpc>
                <a:spcPct val="115000"/>
              </a:lnSpc>
              <a:spcBef>
                <a:spcPts val="1200"/>
              </a:spcBef>
              <a:spcAft>
                <a:spcPts val="0"/>
              </a:spcAft>
              <a:buClr>
                <a:schemeClr val="dk1"/>
              </a:buClr>
              <a:buSzPts val="1100"/>
              <a:buChar char="●"/>
            </a:pPr>
            <a:r>
              <a:rPr lang="pl"/>
              <a:t>Strings – text or binary data up to 512MB in size</a:t>
            </a:r>
            <a:endParaRPr/>
          </a:p>
          <a:p>
            <a:pPr indent="-298450" lvl="0" marL="457200" rtl="0" algn="l">
              <a:lnSpc>
                <a:spcPct val="115000"/>
              </a:lnSpc>
              <a:spcBef>
                <a:spcPts val="0"/>
              </a:spcBef>
              <a:spcAft>
                <a:spcPts val="0"/>
              </a:spcAft>
              <a:buClr>
                <a:schemeClr val="dk1"/>
              </a:buClr>
              <a:buSzPts val="1100"/>
              <a:buChar char="●"/>
            </a:pPr>
            <a:r>
              <a:rPr lang="pl"/>
              <a:t>Lists – a collection of Strings in the order they were added</a:t>
            </a:r>
            <a:endParaRPr/>
          </a:p>
          <a:p>
            <a:pPr indent="-298450" lvl="0" marL="457200" rtl="0" algn="l">
              <a:lnSpc>
                <a:spcPct val="115000"/>
              </a:lnSpc>
              <a:spcBef>
                <a:spcPts val="0"/>
              </a:spcBef>
              <a:spcAft>
                <a:spcPts val="0"/>
              </a:spcAft>
              <a:buClr>
                <a:schemeClr val="dk1"/>
              </a:buClr>
              <a:buSzPts val="1100"/>
              <a:buChar char="●"/>
            </a:pPr>
            <a:r>
              <a:rPr lang="pl"/>
              <a:t>Sets – an unordered collection of strings with the ability to intersect, union, and diff other Set types</a:t>
            </a:r>
            <a:endParaRPr/>
          </a:p>
          <a:p>
            <a:pPr indent="-298450" lvl="0" marL="457200" rtl="0" algn="l">
              <a:lnSpc>
                <a:spcPct val="115000"/>
              </a:lnSpc>
              <a:spcBef>
                <a:spcPts val="0"/>
              </a:spcBef>
              <a:spcAft>
                <a:spcPts val="0"/>
              </a:spcAft>
              <a:buClr>
                <a:schemeClr val="dk1"/>
              </a:buClr>
              <a:buSzPts val="1100"/>
              <a:buChar char="●"/>
            </a:pPr>
            <a:r>
              <a:rPr lang="pl"/>
              <a:t>Sorted Sets – Sets ordered by a value</a:t>
            </a:r>
            <a:endParaRPr/>
          </a:p>
          <a:p>
            <a:pPr indent="-298450" lvl="0" marL="457200" rtl="0" algn="l">
              <a:lnSpc>
                <a:spcPct val="115000"/>
              </a:lnSpc>
              <a:spcBef>
                <a:spcPts val="0"/>
              </a:spcBef>
              <a:spcAft>
                <a:spcPts val="0"/>
              </a:spcAft>
              <a:buClr>
                <a:schemeClr val="dk1"/>
              </a:buClr>
              <a:buSzPts val="1100"/>
              <a:buChar char="●"/>
            </a:pPr>
            <a:r>
              <a:rPr lang="pl"/>
              <a:t>Hashes – a data structure for storing a list of fields and values</a:t>
            </a:r>
            <a:endParaRPr/>
          </a:p>
          <a:p>
            <a:pPr indent="-298450" lvl="0" marL="457200" rtl="0" algn="l">
              <a:lnSpc>
                <a:spcPct val="115000"/>
              </a:lnSpc>
              <a:spcBef>
                <a:spcPts val="0"/>
              </a:spcBef>
              <a:spcAft>
                <a:spcPts val="0"/>
              </a:spcAft>
              <a:buClr>
                <a:schemeClr val="dk1"/>
              </a:buClr>
              <a:buSzPts val="1100"/>
              <a:buChar char="●"/>
            </a:pPr>
            <a:r>
              <a:rPr lang="pl"/>
              <a:t>Bitmaps – a data type that offers bit level operation</a:t>
            </a:r>
            <a:r>
              <a:rPr lang="pl"/>
              <a:t>s</a:t>
            </a:r>
            <a:endParaRPr/>
          </a:p>
          <a:p>
            <a:pPr indent="-298450" lvl="0" marL="457200" rtl="0" algn="l">
              <a:lnSpc>
                <a:spcPct val="115000"/>
              </a:lnSpc>
              <a:spcBef>
                <a:spcPts val="0"/>
              </a:spcBef>
              <a:spcAft>
                <a:spcPts val="0"/>
              </a:spcAft>
              <a:buClr>
                <a:schemeClr val="dk1"/>
              </a:buClr>
              <a:buSzPts val="1100"/>
              <a:buChar char="●"/>
            </a:pPr>
            <a:r>
              <a:rPr lang="pl"/>
              <a:t>Hyper</a:t>
            </a:r>
            <a:r>
              <a:rPr lang="pl"/>
              <a:t>L</a:t>
            </a:r>
            <a:r>
              <a:rPr lang="pl"/>
              <a:t>ogLogs – a probabilistic data structure to estimate the unique items in a data set</a:t>
            </a:r>
            <a:br>
              <a:rPr lang="pl"/>
            </a:br>
            <a:r>
              <a:rPr lang="pl"/>
              <a:t>Streams - a log data structure Message queue</a:t>
            </a:r>
            <a:endParaRPr/>
          </a:p>
          <a:p>
            <a:pPr indent="-298450" lvl="0" marL="457200" rtl="0" algn="l">
              <a:lnSpc>
                <a:spcPct val="115000"/>
              </a:lnSpc>
              <a:spcBef>
                <a:spcPts val="0"/>
              </a:spcBef>
              <a:spcAft>
                <a:spcPts val="0"/>
              </a:spcAft>
              <a:buClr>
                <a:schemeClr val="dk1"/>
              </a:buClr>
              <a:buSzPts val="1100"/>
              <a:buChar char="●"/>
            </a:pPr>
            <a:r>
              <a:rPr lang="pl"/>
              <a:t>Geospatial - a longitude-/latitude-based entries Maps, "nearby"</a:t>
            </a:r>
            <a:endParaRPr/>
          </a:p>
          <a:p>
            <a:pPr indent="-298450" lvl="0" marL="457200" rtl="0" algn="l">
              <a:lnSpc>
                <a:spcPct val="115000"/>
              </a:lnSpc>
              <a:spcBef>
                <a:spcPts val="0"/>
              </a:spcBef>
              <a:spcAft>
                <a:spcPts val="0"/>
              </a:spcAft>
              <a:buClr>
                <a:schemeClr val="dk1"/>
              </a:buClr>
              <a:buSzPts val="1100"/>
              <a:buChar char="●"/>
            </a:pPr>
            <a:r>
              <a:rPr lang="pl"/>
              <a:t>JSON</a:t>
            </a:r>
            <a:endParaRPr/>
          </a:p>
          <a:p>
            <a:pPr indent="0" lvl="0" marL="0" rtl="0" algn="l">
              <a:lnSpc>
                <a:spcPct val="115000"/>
              </a:lnSpc>
              <a:spcBef>
                <a:spcPts val="1200"/>
              </a:spcBef>
              <a:spcAft>
                <a:spcPts val="0"/>
              </a:spcAft>
              <a:buNone/>
            </a:pPr>
            <a:r>
              <a:rPr lang="pl"/>
              <a:t>Simplicity and ease-of-use:</a:t>
            </a:r>
            <a:endParaRPr/>
          </a:p>
          <a:p>
            <a:pPr indent="0" lvl="0" marL="0" rtl="0" algn="l">
              <a:lnSpc>
                <a:spcPct val="115000"/>
              </a:lnSpc>
              <a:spcBef>
                <a:spcPts val="1200"/>
              </a:spcBef>
              <a:spcAft>
                <a:spcPts val="0"/>
              </a:spcAft>
              <a:buNone/>
            </a:pPr>
            <a:r>
              <a:rPr lang="pl"/>
              <a:t>Redis doskonale sprawdza się przy cache’owaniu danych.</a:t>
            </a:r>
            <a:br>
              <a:rPr lang="pl"/>
            </a:br>
            <a:r>
              <a:rPr lang="pl"/>
              <a:t> Dzięki temu, że dane zapisywane są w pamięci RAM, a nie na dyskach, umożliwia on uzyskanie dostępu do określonej informacji, a nawet ich edycję bez konieczności przetwarzania całego zbioru danych.</a:t>
            </a:r>
            <a:br>
              <a:rPr lang="pl"/>
            </a:br>
            <a:r>
              <a:rPr lang="pl"/>
              <a:t> Zapewnia to natychmiastową odpowiedź z bazy nawet przy milionach zapytań na sekundę</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a9819b5f8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a9819b5f8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pl"/>
              <a:t>Cache-aside (Lazy-loading) - Jest to najczęstszy sposób używania Redis jako pamięci podręcznej. W przypadku tej strategii aplikacja najpierw sprawdza pamięć podręczną w celu pobrania danych. Jeśli dane nie zostaną znalezione (chyba w pamięci podręcznej), aplikacja pobiera dane bezpośrednio z magazynu danych operacyjnych. Dane są ładowane do pamięci podręcznej tylko wtedy, gdy jest to konieczne (stąd: lazy-loading). Aplikacje intensywnie korzystające z odczytu mogą znacznie skorzystać na zaimplementowaniu podejścia oszczędzającego pamięć podręczną.</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Write-Behind (Write-Back) - W tej strategii dane są najpierw zapisywane w pamięci podręcznej, a następnie asynchronicznie aktualizowane w operacyjnym magazynie danych. Takie podejście poprawia wydajność zapisu i ułatwia tworzenie aplikacji, ponieważ deweloper pisze tylko w jednym miejscu (Redis).</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Write-Through - Strategia pamięci podręcznej z zapisem jest podobna do podejścia z opóźnionym zapisem, ponieważ pamięć podręczna znajduje się między aplikacją a magazynem danych operacyjnych, z wyjątkiem takim, że aktualizacja jest wykonywana synchronicznie. Wzorzec zapisu sprzyja spójności danych między pamięcią podręczną a magazynem danych, ponieważ zapis odbywa się w głównym wątku serwera. </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Read-Replica - W środowisku, w którym masz dużą ilość danych historycznych (np. mainframe) lub wymagasz, aby każdy zapis był rejestrowany w magazynie danych operacyjnych, konektory Redis Enterprise do przechwytywania zmian danych (CDC) mogą przechwytywać poszczególne zmiany danych i propagować dokładne kopie bez zakłócania bieżących operacji z zachowaniem spójności w czasie zbliżonym do rzeczywistego. CDC w połączeniu z możliwością korzystania przez Redis Enterprise z wielu modeli danych może zapewnić cenny wgląd we wcześniej zablokowane dane.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a9830029c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a9830029c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a9819b5f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a9819b5f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a9819b5f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a9819b5f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a9819b5f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a9819b5f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Obciążenia wymagające dużej mocy obliczeniowej, które manipulują zestawami danych, takie jak silniki rekomendacji i wysokowydajne symulacje obliczeniowe, również korzystają z warstwy danych In-Memory działających jako pamięć cache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a9819b5f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a9819b5f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 niektórych przypadkach warstwa In-Memory może być używana jako samodzielna warstwa przechowywania danych, w przeciwieństwie do buforowania danych z lokalizacji podstawowej.</a:t>
            </a:r>
            <a:endParaRPr/>
          </a:p>
          <a:p>
            <a:pPr indent="0" lvl="0" marL="0" rtl="0" algn="l">
              <a:spcBef>
                <a:spcPts val="0"/>
              </a:spcBef>
              <a:spcAft>
                <a:spcPts val="0"/>
              </a:spcAft>
              <a:buNone/>
            </a:pPr>
            <a:r>
              <a:rPr lang="pl"/>
              <a:t>W tym scenariuszu ważne jest zdefiniowanie odpowiedniego RTO (Recovery Time Objective — czas potrzebny do przywrócenia działania po awarii) i RPO (Recovery Point Objective — ostatni punkt lub transakcja przechwycona podczas odzyskiwania) na danych rezydujących w silnik In-Memory, aby określić, czy jest to odpowiednie</a:t>
            </a:r>
            <a:br>
              <a:rPr lang="pl"/>
            </a:br>
            <a:r>
              <a:rPr lang="pl"/>
              <a:t>Strategie projektowania i charakterystyki różnych silników In-Memory można zastosować, aby spełnić większość wymagań RTO i RPO.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a9819b5f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a9819b5f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Przewidywana wydajność - </a:t>
            </a:r>
            <a:r>
              <a:rPr lang="pl"/>
              <a:t> C</a:t>
            </a:r>
            <a:r>
              <a:rPr lang="pl"/>
              <a:t>zęstym wyzwaniem w nowoczesnych aplikacjach jest radzenie sobie z okresami skoków w użyciu aplikacji. Zwiększone obciążenie bazy danych skutkuje większymi opóźnieniami w pobieraniu danych, co sprawia, że ​​ogólna wydajność aplikacji jest nieprzewidywalna, jednakże wykorzystując cache’owanie można efekty takich skoków zmniejszyć.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pl"/>
              <a:t>Eliminacja hotspotów w bazie danych - W wielu aplikacjach jest prawdopodobne, że mały podzbiór danych będzie uzyskiwany częściej niż pozostałe. Może to spowodować powstawanie hotspotów w bazie danych i może wymagać nadmiernej alokacji zasobów w bazie. Przechowywanie najpopularniejszych kluczy w cache ogranicza potrzebę nadmiernej alokacji, zapewniając szybką i przewidywalną wydajność dla najczęściej używanych danych.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a9819b5f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a9819b5f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a9819b5f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a9819b5f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prywatne to cashe klienta, przeglądartki - spersonalizowane odpowiedzi dla użytkowników.</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wspólne jest pomiędzy klientem i serverem. Składuje odpowiedzi które mogę iść do wielu użytkowników. Mogą być podzielone na proxy cache i managed caches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l">
                <a:solidFill>
                  <a:schemeClr val="dk1"/>
                </a:solidFill>
              </a:rPr>
              <a:t>Serwer proxy to serwer, który odbiera żądania od klientów i przekazuje je do innych serwerów</a:t>
            </a:r>
            <a:endParaRPr/>
          </a:p>
          <a:p>
            <a:pPr indent="0" lvl="0" marL="0" rtl="0" algn="l">
              <a:spcBef>
                <a:spcPts val="0"/>
              </a:spcBef>
              <a:spcAft>
                <a:spcPts val="0"/>
              </a:spcAft>
              <a:buClr>
                <a:schemeClr val="dk1"/>
              </a:buClr>
              <a:buSzPts val="1100"/>
              <a:buFont typeface="Arial"/>
              <a:buNone/>
            </a:pPr>
            <a:r>
              <a:rPr lang="pl">
                <a:solidFill>
                  <a:schemeClr val="dk1"/>
                </a:solidFill>
              </a:rPr>
              <a:t>proxy Cache</a:t>
            </a:r>
            <a:endParaRPr/>
          </a:p>
          <a:p>
            <a:pPr indent="0" lvl="0" marL="0" rtl="0" algn="l">
              <a:spcBef>
                <a:spcPts val="0"/>
              </a:spcBef>
              <a:spcAft>
                <a:spcPts val="0"/>
              </a:spcAft>
              <a:buNone/>
            </a:pPr>
            <a:r>
              <a:rPr lang="pl"/>
              <a:t>Zwykle nie jest to zarządzane przez programistę usługi, więc musi być kontrolowane przez odpowiednie nagłówki HTTP i tak dalej.</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pl">
                <a:solidFill>
                  <a:schemeClr val="dk1"/>
                </a:solidFill>
              </a:rPr>
              <a:t>managed caches </a:t>
            </a:r>
            <a:r>
              <a:rPr lang="pl"/>
              <a:t>obejmują odwrotne serwery proxy, sieci CDN i procesy robocze w połączeniu z interfejsem API pamięci podręcznej</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Odwrotna pamięć podręczna proxy to rodzaj buforowania sieci, który przechowuje kopie często żądanych treści internetowych na serwerze bliżej użytkownika. </a:t>
            </a:r>
            <a:endParaRPr/>
          </a:p>
          <a:p>
            <a:pPr indent="0" lvl="0" marL="0" rtl="0" algn="l">
              <a:spcBef>
                <a:spcPts val="0"/>
              </a:spcBef>
              <a:spcAft>
                <a:spcPts val="0"/>
              </a:spcAft>
              <a:buNone/>
            </a:pPr>
            <a:r>
              <a:rPr lang="pl"/>
              <a:t>Ten typ buforowania pomaga zmniejszyć opóźnienia i poprawić wydajność aplikacji internetowych. </a:t>
            </a:r>
            <a:endParaRPr/>
          </a:p>
          <a:p>
            <a:pPr indent="0" lvl="0" marL="0" rtl="0" algn="l">
              <a:spcBef>
                <a:spcPts val="0"/>
              </a:spcBef>
              <a:spcAft>
                <a:spcPts val="0"/>
              </a:spcAft>
              <a:buNone/>
            </a:pPr>
            <a:r>
              <a:rPr lang="pl"/>
              <a:t>Pomaga również zmniejszyć obciążenie serwera źródłowego, co może pomóc w obniżeniu kosztów.</a:t>
            </a:r>
            <a:endParaRPr/>
          </a:p>
          <a:p>
            <a:pPr indent="0" lvl="0" marL="0" rtl="0" algn="l">
              <a:spcBef>
                <a:spcPts val="0"/>
              </a:spcBef>
              <a:spcAft>
                <a:spcPts val="0"/>
              </a:spcAft>
              <a:buNone/>
            </a:pPr>
            <a:r>
              <a:rPr lang="pl"/>
              <a:t>Odwrotna pamięć podręczna proxy to świetny sposób na poprawę wydajności aplikacji internetowych i zmniejszenie opóźnień dla użytkowników.</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Sieć CDN lub sieć dostarczania treści przechowuje treści (takie jak obrazy, filmy lub strony internetowe) w pamięci podręcznej na serwerach proxy.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a9819b5f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a9819b5f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31100" lIns="62225" spcFirstLastPara="1" rIns="62225" wrap="square" tIns="311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31100" lIns="62225" spcFirstLastPara="1" rIns="62225" wrap="square" tIns="3110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300"/>
              <a:buNone/>
              <a:defRPr sz="13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5" name="Google Shape;15;p2"/>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6" name="Google Shape;16;p2"/>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główek sekcji" type="secHead">
  <p:cSld name="SECTION_HEADER">
    <p:spTree>
      <p:nvGrpSpPr>
        <p:cNvPr id="68" name="Shape 68"/>
        <p:cNvGrpSpPr/>
        <p:nvPr/>
      </p:nvGrpSpPr>
      <p:grpSpPr>
        <a:xfrm>
          <a:off x="0" y="0"/>
          <a:ext cx="0" cy="0"/>
          <a:chOff x="0" y="0"/>
          <a:chExt cx="0" cy="0"/>
        </a:xfrm>
      </p:grpSpPr>
      <p:sp>
        <p:nvSpPr>
          <p:cNvPr id="69" name="Google Shape;69;p11"/>
          <p:cNvSpPr txBox="1"/>
          <p:nvPr>
            <p:ph type="title"/>
          </p:nvPr>
        </p:nvSpPr>
        <p:spPr>
          <a:xfrm>
            <a:off x="623887" y="1282304"/>
            <a:ext cx="7886700" cy="2139600"/>
          </a:xfrm>
          <a:prstGeom prst="rect">
            <a:avLst/>
          </a:prstGeom>
          <a:noFill/>
          <a:ln>
            <a:noFill/>
          </a:ln>
        </p:spPr>
        <p:txBody>
          <a:bodyPr anchorCtr="0" anchor="b" bIns="31100" lIns="62225" spcFirstLastPara="1" rIns="62225" wrap="square" tIns="311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70" name="Google Shape;70;p11"/>
          <p:cNvSpPr txBox="1"/>
          <p:nvPr>
            <p:ph idx="1" type="body"/>
          </p:nvPr>
        </p:nvSpPr>
        <p:spPr>
          <a:xfrm>
            <a:off x="623887" y="3442098"/>
            <a:ext cx="7886700" cy="1125000"/>
          </a:xfrm>
          <a:prstGeom prst="rect">
            <a:avLst/>
          </a:prstGeom>
          <a:noFill/>
          <a:ln>
            <a:noFill/>
          </a:ln>
        </p:spPr>
        <p:txBody>
          <a:bodyPr anchorCtr="0" anchor="t" bIns="31100" lIns="62225" spcFirstLastPara="1" rIns="62225" wrap="square" tIns="31100">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300"/>
              <a:buNone/>
              <a:defRPr sz="13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1"/>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72" name="Google Shape;72;p11"/>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73" name="Google Shape;73;p11"/>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type="obj">
  <p:cSld name="OBJECT">
    <p:spTree>
      <p:nvGrpSpPr>
        <p:cNvPr id="74" name="Shape 74"/>
        <p:cNvGrpSpPr/>
        <p:nvPr/>
      </p:nvGrpSpPr>
      <p:grpSpPr>
        <a:xfrm>
          <a:off x="0" y="0"/>
          <a:ext cx="0" cy="0"/>
          <a:chOff x="0" y="0"/>
          <a:chExt cx="0" cy="0"/>
        </a:xfrm>
      </p:grpSpPr>
      <p:sp>
        <p:nvSpPr>
          <p:cNvPr id="75" name="Google Shape;75;p12"/>
          <p:cNvSpPr txBox="1"/>
          <p:nvPr>
            <p:ph type="title"/>
          </p:nvPr>
        </p:nvSpPr>
        <p:spPr>
          <a:xfrm>
            <a:off x="628907" y="273383"/>
            <a:ext cx="7886100" cy="994200"/>
          </a:xfrm>
          <a:prstGeom prst="rect">
            <a:avLst/>
          </a:prstGeom>
          <a:noFill/>
          <a:ln>
            <a:noFill/>
          </a:ln>
        </p:spPr>
        <p:txBody>
          <a:bodyPr anchorCtr="0" anchor="ctr" bIns="31100" lIns="62225" spcFirstLastPara="1" rIns="62225" wrap="square" tIns="31100">
            <a:normAutofit/>
          </a:bodyPr>
          <a:lstStyle>
            <a:lvl1pPr lvl="0" algn="l">
              <a:lnSpc>
                <a:spcPct val="90000"/>
              </a:lnSpc>
              <a:spcBef>
                <a:spcPts val="0"/>
              </a:spcBef>
              <a:spcAft>
                <a:spcPts val="0"/>
              </a:spcAft>
              <a:buClr>
                <a:schemeClr val="dk1"/>
              </a:buClr>
              <a:buSzPts val="12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76" name="Google Shape;76;p12"/>
          <p:cNvSpPr txBox="1"/>
          <p:nvPr>
            <p:ph idx="1" type="body"/>
          </p:nvPr>
        </p:nvSpPr>
        <p:spPr>
          <a:xfrm>
            <a:off x="628907" y="1369078"/>
            <a:ext cx="7886100" cy="3263400"/>
          </a:xfrm>
          <a:prstGeom prst="rect">
            <a:avLst/>
          </a:prstGeom>
          <a:noFill/>
          <a:ln>
            <a:noFill/>
          </a:ln>
        </p:spPr>
        <p:txBody>
          <a:bodyPr anchorCtr="0" anchor="t" bIns="31100" lIns="62225" spcFirstLastPara="1" rIns="62225" wrap="square" tIns="31100">
            <a:normAutofit/>
          </a:bodyPr>
          <a:lstStyle>
            <a:lvl1pPr indent="-304800" lvl="0" marL="457200" algn="l">
              <a:lnSpc>
                <a:spcPct val="90000"/>
              </a:lnSpc>
              <a:spcBef>
                <a:spcPts val="800"/>
              </a:spcBef>
              <a:spcAft>
                <a:spcPts val="0"/>
              </a:spcAft>
              <a:buClr>
                <a:schemeClr val="dk1"/>
              </a:buClr>
              <a:buSzPts val="1200"/>
              <a:buChar char="•"/>
              <a:defRPr/>
            </a:lvl1pPr>
            <a:lvl2pPr indent="-304800" lvl="1" marL="914400" algn="l">
              <a:lnSpc>
                <a:spcPct val="90000"/>
              </a:lnSpc>
              <a:spcBef>
                <a:spcPts val="400"/>
              </a:spcBef>
              <a:spcAft>
                <a:spcPts val="0"/>
              </a:spcAft>
              <a:buClr>
                <a:schemeClr val="dk1"/>
              </a:buClr>
              <a:buSzPts val="1200"/>
              <a:buChar char="•"/>
              <a:defRPr/>
            </a:lvl2pPr>
            <a:lvl3pPr indent="-304800" lvl="2" marL="1371600" algn="l">
              <a:lnSpc>
                <a:spcPct val="90000"/>
              </a:lnSpc>
              <a:spcBef>
                <a:spcPts val="400"/>
              </a:spcBef>
              <a:spcAft>
                <a:spcPts val="0"/>
              </a:spcAft>
              <a:buClr>
                <a:schemeClr val="dk1"/>
              </a:buClr>
              <a:buSzPts val="1200"/>
              <a:buChar char="•"/>
              <a:defRPr/>
            </a:lvl3pPr>
            <a:lvl4pPr indent="-304800" lvl="3" marL="1828800" algn="l">
              <a:lnSpc>
                <a:spcPct val="90000"/>
              </a:lnSpc>
              <a:spcBef>
                <a:spcPts val="400"/>
              </a:spcBef>
              <a:spcAft>
                <a:spcPts val="0"/>
              </a:spcAft>
              <a:buClr>
                <a:schemeClr val="dk1"/>
              </a:buClr>
              <a:buSzPts val="1200"/>
              <a:buChar char="•"/>
              <a:defRPr/>
            </a:lvl4pPr>
            <a:lvl5pPr indent="-304800" lvl="4" marL="2286000" algn="l">
              <a:lnSpc>
                <a:spcPct val="90000"/>
              </a:lnSpc>
              <a:spcBef>
                <a:spcPts val="400"/>
              </a:spcBef>
              <a:spcAft>
                <a:spcPts val="0"/>
              </a:spcAft>
              <a:buClr>
                <a:schemeClr val="dk1"/>
              </a:buClr>
              <a:buSzPts val="1200"/>
              <a:buChar char="•"/>
              <a:defRPr/>
            </a:lvl5pPr>
            <a:lvl6pPr indent="-304800" lvl="5" marL="2743200" algn="l">
              <a:lnSpc>
                <a:spcPct val="90000"/>
              </a:lnSpc>
              <a:spcBef>
                <a:spcPts val="400"/>
              </a:spcBef>
              <a:spcAft>
                <a:spcPts val="0"/>
              </a:spcAft>
              <a:buClr>
                <a:schemeClr val="dk1"/>
              </a:buClr>
              <a:buSzPts val="1200"/>
              <a:buChar char="•"/>
              <a:defRPr/>
            </a:lvl6pPr>
            <a:lvl7pPr indent="-304800" lvl="6" marL="3200400" algn="l">
              <a:lnSpc>
                <a:spcPct val="90000"/>
              </a:lnSpc>
              <a:spcBef>
                <a:spcPts val="400"/>
              </a:spcBef>
              <a:spcAft>
                <a:spcPts val="0"/>
              </a:spcAft>
              <a:buClr>
                <a:schemeClr val="dk1"/>
              </a:buClr>
              <a:buSzPts val="1200"/>
              <a:buChar char="•"/>
              <a:defRPr/>
            </a:lvl7pPr>
            <a:lvl8pPr indent="-304800" lvl="7" marL="3657600" algn="l">
              <a:lnSpc>
                <a:spcPct val="90000"/>
              </a:lnSpc>
              <a:spcBef>
                <a:spcPts val="400"/>
              </a:spcBef>
              <a:spcAft>
                <a:spcPts val="0"/>
              </a:spcAft>
              <a:buClr>
                <a:schemeClr val="dk1"/>
              </a:buClr>
              <a:buSzPts val="1200"/>
              <a:buChar char="•"/>
              <a:defRPr/>
            </a:lvl8pPr>
            <a:lvl9pPr indent="-304800" lvl="8" marL="4114800" algn="l">
              <a:lnSpc>
                <a:spcPct val="90000"/>
              </a:lnSpc>
              <a:spcBef>
                <a:spcPts val="400"/>
              </a:spcBef>
              <a:spcAft>
                <a:spcPts val="0"/>
              </a:spcAft>
              <a:buClr>
                <a:schemeClr val="dk1"/>
              </a:buClr>
              <a:buSzPts val="1200"/>
              <a:buChar char="•"/>
              <a:defRPr/>
            </a:lvl9pPr>
          </a:lstStyle>
          <a:p/>
        </p:txBody>
      </p:sp>
      <p:sp>
        <p:nvSpPr>
          <p:cNvPr id="77" name="Google Shape;77;p12"/>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78" name="Google Shape;78;p12"/>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79" name="Google Shape;79;p12"/>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pionowy i teks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5350050" y="1467544"/>
            <a:ext cx="4359000" cy="1971600"/>
          </a:xfrm>
          <a:prstGeom prst="rect">
            <a:avLst/>
          </a:prstGeom>
          <a:noFill/>
          <a:ln>
            <a:noFill/>
          </a:ln>
        </p:spPr>
        <p:txBody>
          <a:bodyPr anchorCtr="0" anchor="ctr" bIns="31100" lIns="62225" spcFirstLastPara="1" rIns="62225" wrap="square" tIns="31100">
            <a:normAutofit/>
          </a:bodyPr>
          <a:lstStyle>
            <a:lvl1pPr lvl="0" algn="l">
              <a:lnSpc>
                <a:spcPct val="90000"/>
              </a:lnSpc>
              <a:spcBef>
                <a:spcPts val="0"/>
              </a:spcBef>
              <a:spcAft>
                <a:spcPts val="0"/>
              </a:spcAft>
              <a:buClr>
                <a:schemeClr val="dk1"/>
              </a:buClr>
              <a:buSzPts val="12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9" name="Google Shape;19;p3"/>
          <p:cNvSpPr txBox="1"/>
          <p:nvPr>
            <p:ph idx="1" type="body"/>
          </p:nvPr>
        </p:nvSpPr>
        <p:spPr>
          <a:xfrm rot="5400000">
            <a:off x="1349475" y="-447056"/>
            <a:ext cx="4359000" cy="5800800"/>
          </a:xfrm>
          <a:prstGeom prst="rect">
            <a:avLst/>
          </a:prstGeom>
          <a:noFill/>
          <a:ln>
            <a:noFill/>
          </a:ln>
        </p:spPr>
        <p:txBody>
          <a:bodyPr anchorCtr="0" anchor="t" bIns="31100" lIns="62225" spcFirstLastPara="1" rIns="62225" wrap="square" tIns="31100">
            <a:normAutofit/>
          </a:bodyPr>
          <a:lstStyle>
            <a:lvl1pPr indent="-304800" lvl="0" marL="457200" algn="l">
              <a:lnSpc>
                <a:spcPct val="90000"/>
              </a:lnSpc>
              <a:spcBef>
                <a:spcPts val="800"/>
              </a:spcBef>
              <a:spcAft>
                <a:spcPts val="0"/>
              </a:spcAft>
              <a:buClr>
                <a:schemeClr val="dk1"/>
              </a:buClr>
              <a:buSzPts val="1200"/>
              <a:buChar char="•"/>
              <a:defRPr/>
            </a:lvl1pPr>
            <a:lvl2pPr indent="-304800" lvl="1" marL="914400" algn="l">
              <a:lnSpc>
                <a:spcPct val="90000"/>
              </a:lnSpc>
              <a:spcBef>
                <a:spcPts val="400"/>
              </a:spcBef>
              <a:spcAft>
                <a:spcPts val="0"/>
              </a:spcAft>
              <a:buClr>
                <a:schemeClr val="dk1"/>
              </a:buClr>
              <a:buSzPts val="1200"/>
              <a:buChar char="•"/>
              <a:defRPr/>
            </a:lvl2pPr>
            <a:lvl3pPr indent="-304800" lvl="2" marL="1371600" algn="l">
              <a:lnSpc>
                <a:spcPct val="90000"/>
              </a:lnSpc>
              <a:spcBef>
                <a:spcPts val="400"/>
              </a:spcBef>
              <a:spcAft>
                <a:spcPts val="0"/>
              </a:spcAft>
              <a:buClr>
                <a:schemeClr val="dk1"/>
              </a:buClr>
              <a:buSzPts val="1200"/>
              <a:buChar char="•"/>
              <a:defRPr/>
            </a:lvl3pPr>
            <a:lvl4pPr indent="-304800" lvl="3" marL="1828800" algn="l">
              <a:lnSpc>
                <a:spcPct val="90000"/>
              </a:lnSpc>
              <a:spcBef>
                <a:spcPts val="400"/>
              </a:spcBef>
              <a:spcAft>
                <a:spcPts val="0"/>
              </a:spcAft>
              <a:buClr>
                <a:schemeClr val="dk1"/>
              </a:buClr>
              <a:buSzPts val="1200"/>
              <a:buChar char="•"/>
              <a:defRPr/>
            </a:lvl4pPr>
            <a:lvl5pPr indent="-304800" lvl="4" marL="2286000" algn="l">
              <a:lnSpc>
                <a:spcPct val="90000"/>
              </a:lnSpc>
              <a:spcBef>
                <a:spcPts val="400"/>
              </a:spcBef>
              <a:spcAft>
                <a:spcPts val="0"/>
              </a:spcAft>
              <a:buClr>
                <a:schemeClr val="dk1"/>
              </a:buClr>
              <a:buSzPts val="1200"/>
              <a:buChar char="•"/>
              <a:defRPr/>
            </a:lvl5pPr>
            <a:lvl6pPr indent="-304800" lvl="5" marL="2743200" algn="l">
              <a:lnSpc>
                <a:spcPct val="90000"/>
              </a:lnSpc>
              <a:spcBef>
                <a:spcPts val="400"/>
              </a:spcBef>
              <a:spcAft>
                <a:spcPts val="0"/>
              </a:spcAft>
              <a:buClr>
                <a:schemeClr val="dk1"/>
              </a:buClr>
              <a:buSzPts val="1200"/>
              <a:buChar char="•"/>
              <a:defRPr/>
            </a:lvl6pPr>
            <a:lvl7pPr indent="-304800" lvl="6" marL="3200400" algn="l">
              <a:lnSpc>
                <a:spcPct val="90000"/>
              </a:lnSpc>
              <a:spcBef>
                <a:spcPts val="400"/>
              </a:spcBef>
              <a:spcAft>
                <a:spcPts val="0"/>
              </a:spcAft>
              <a:buClr>
                <a:schemeClr val="dk1"/>
              </a:buClr>
              <a:buSzPts val="1200"/>
              <a:buChar char="•"/>
              <a:defRPr/>
            </a:lvl7pPr>
            <a:lvl8pPr indent="-304800" lvl="7" marL="3657600" algn="l">
              <a:lnSpc>
                <a:spcPct val="90000"/>
              </a:lnSpc>
              <a:spcBef>
                <a:spcPts val="400"/>
              </a:spcBef>
              <a:spcAft>
                <a:spcPts val="0"/>
              </a:spcAft>
              <a:buClr>
                <a:schemeClr val="dk1"/>
              </a:buClr>
              <a:buSzPts val="1200"/>
              <a:buChar char="•"/>
              <a:defRPr/>
            </a:lvl8pPr>
            <a:lvl9pPr indent="-304800" lvl="8" marL="4114800" algn="l">
              <a:lnSpc>
                <a:spcPct val="90000"/>
              </a:lnSpc>
              <a:spcBef>
                <a:spcPts val="400"/>
              </a:spcBef>
              <a:spcAft>
                <a:spcPts val="0"/>
              </a:spcAft>
              <a:buClr>
                <a:schemeClr val="dk1"/>
              </a:buClr>
              <a:buSzPts val="1200"/>
              <a:buChar char="•"/>
              <a:defRPr/>
            </a:lvl9pPr>
          </a:lstStyle>
          <a:p/>
        </p:txBody>
      </p:sp>
      <p:sp>
        <p:nvSpPr>
          <p:cNvPr id="20" name="Google Shape;20;p3"/>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21" name="Google Shape;21;p3"/>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22" name="Google Shape;22;p3"/>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23" name="Shape 23"/>
        <p:cNvGrpSpPr/>
        <p:nvPr/>
      </p:nvGrpSpPr>
      <p:grpSpPr>
        <a:xfrm>
          <a:off x="0" y="0"/>
          <a:ext cx="0" cy="0"/>
          <a:chOff x="0" y="0"/>
          <a:chExt cx="0" cy="0"/>
        </a:xfrm>
      </p:grpSpPr>
      <p:sp>
        <p:nvSpPr>
          <p:cNvPr id="24" name="Google Shape;24;p4"/>
          <p:cNvSpPr txBox="1"/>
          <p:nvPr>
            <p:ph type="title"/>
          </p:nvPr>
        </p:nvSpPr>
        <p:spPr>
          <a:xfrm>
            <a:off x="628907" y="273383"/>
            <a:ext cx="7886100" cy="994200"/>
          </a:xfrm>
          <a:prstGeom prst="rect">
            <a:avLst/>
          </a:prstGeom>
          <a:noFill/>
          <a:ln>
            <a:noFill/>
          </a:ln>
        </p:spPr>
        <p:txBody>
          <a:bodyPr anchorCtr="0" anchor="ctr" bIns="31100" lIns="62225" spcFirstLastPara="1" rIns="62225" wrap="square" tIns="31100">
            <a:normAutofit/>
          </a:bodyPr>
          <a:lstStyle>
            <a:lvl1pPr lvl="0" algn="l">
              <a:lnSpc>
                <a:spcPct val="90000"/>
              </a:lnSpc>
              <a:spcBef>
                <a:spcPts val="0"/>
              </a:spcBef>
              <a:spcAft>
                <a:spcPts val="0"/>
              </a:spcAft>
              <a:buClr>
                <a:schemeClr val="dk1"/>
              </a:buClr>
              <a:buSzPts val="12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5" name="Google Shape;25;p4"/>
          <p:cNvSpPr txBox="1"/>
          <p:nvPr>
            <p:ph idx="1" type="body"/>
          </p:nvPr>
        </p:nvSpPr>
        <p:spPr>
          <a:xfrm rot="5400000">
            <a:off x="2940343" y="-942272"/>
            <a:ext cx="3263400" cy="7886100"/>
          </a:xfrm>
          <a:prstGeom prst="rect">
            <a:avLst/>
          </a:prstGeom>
          <a:noFill/>
          <a:ln>
            <a:noFill/>
          </a:ln>
        </p:spPr>
        <p:txBody>
          <a:bodyPr anchorCtr="0" anchor="t" bIns="31100" lIns="62225" spcFirstLastPara="1" rIns="62225" wrap="square" tIns="31100">
            <a:normAutofit/>
          </a:bodyPr>
          <a:lstStyle>
            <a:lvl1pPr indent="-304800" lvl="0" marL="457200" algn="l">
              <a:lnSpc>
                <a:spcPct val="90000"/>
              </a:lnSpc>
              <a:spcBef>
                <a:spcPts val="800"/>
              </a:spcBef>
              <a:spcAft>
                <a:spcPts val="0"/>
              </a:spcAft>
              <a:buClr>
                <a:schemeClr val="dk1"/>
              </a:buClr>
              <a:buSzPts val="1200"/>
              <a:buChar char="•"/>
              <a:defRPr/>
            </a:lvl1pPr>
            <a:lvl2pPr indent="-304800" lvl="1" marL="914400" algn="l">
              <a:lnSpc>
                <a:spcPct val="90000"/>
              </a:lnSpc>
              <a:spcBef>
                <a:spcPts val="400"/>
              </a:spcBef>
              <a:spcAft>
                <a:spcPts val="0"/>
              </a:spcAft>
              <a:buClr>
                <a:schemeClr val="dk1"/>
              </a:buClr>
              <a:buSzPts val="1200"/>
              <a:buChar char="•"/>
              <a:defRPr/>
            </a:lvl2pPr>
            <a:lvl3pPr indent="-304800" lvl="2" marL="1371600" algn="l">
              <a:lnSpc>
                <a:spcPct val="90000"/>
              </a:lnSpc>
              <a:spcBef>
                <a:spcPts val="400"/>
              </a:spcBef>
              <a:spcAft>
                <a:spcPts val="0"/>
              </a:spcAft>
              <a:buClr>
                <a:schemeClr val="dk1"/>
              </a:buClr>
              <a:buSzPts val="1200"/>
              <a:buChar char="•"/>
              <a:defRPr/>
            </a:lvl3pPr>
            <a:lvl4pPr indent="-304800" lvl="3" marL="1828800" algn="l">
              <a:lnSpc>
                <a:spcPct val="90000"/>
              </a:lnSpc>
              <a:spcBef>
                <a:spcPts val="400"/>
              </a:spcBef>
              <a:spcAft>
                <a:spcPts val="0"/>
              </a:spcAft>
              <a:buClr>
                <a:schemeClr val="dk1"/>
              </a:buClr>
              <a:buSzPts val="1200"/>
              <a:buChar char="•"/>
              <a:defRPr/>
            </a:lvl4pPr>
            <a:lvl5pPr indent="-304800" lvl="4" marL="2286000" algn="l">
              <a:lnSpc>
                <a:spcPct val="90000"/>
              </a:lnSpc>
              <a:spcBef>
                <a:spcPts val="400"/>
              </a:spcBef>
              <a:spcAft>
                <a:spcPts val="0"/>
              </a:spcAft>
              <a:buClr>
                <a:schemeClr val="dk1"/>
              </a:buClr>
              <a:buSzPts val="1200"/>
              <a:buChar char="•"/>
              <a:defRPr/>
            </a:lvl5pPr>
            <a:lvl6pPr indent="-304800" lvl="5" marL="2743200" algn="l">
              <a:lnSpc>
                <a:spcPct val="90000"/>
              </a:lnSpc>
              <a:spcBef>
                <a:spcPts val="400"/>
              </a:spcBef>
              <a:spcAft>
                <a:spcPts val="0"/>
              </a:spcAft>
              <a:buClr>
                <a:schemeClr val="dk1"/>
              </a:buClr>
              <a:buSzPts val="1200"/>
              <a:buChar char="•"/>
              <a:defRPr/>
            </a:lvl6pPr>
            <a:lvl7pPr indent="-304800" lvl="6" marL="3200400" algn="l">
              <a:lnSpc>
                <a:spcPct val="90000"/>
              </a:lnSpc>
              <a:spcBef>
                <a:spcPts val="400"/>
              </a:spcBef>
              <a:spcAft>
                <a:spcPts val="0"/>
              </a:spcAft>
              <a:buClr>
                <a:schemeClr val="dk1"/>
              </a:buClr>
              <a:buSzPts val="1200"/>
              <a:buChar char="•"/>
              <a:defRPr/>
            </a:lvl7pPr>
            <a:lvl8pPr indent="-304800" lvl="7" marL="3657600" algn="l">
              <a:lnSpc>
                <a:spcPct val="90000"/>
              </a:lnSpc>
              <a:spcBef>
                <a:spcPts val="400"/>
              </a:spcBef>
              <a:spcAft>
                <a:spcPts val="0"/>
              </a:spcAft>
              <a:buClr>
                <a:schemeClr val="dk1"/>
              </a:buClr>
              <a:buSzPts val="1200"/>
              <a:buChar char="•"/>
              <a:defRPr/>
            </a:lvl8pPr>
            <a:lvl9pPr indent="-304800" lvl="8" marL="4114800" algn="l">
              <a:lnSpc>
                <a:spcPct val="90000"/>
              </a:lnSpc>
              <a:spcBef>
                <a:spcPts val="400"/>
              </a:spcBef>
              <a:spcAft>
                <a:spcPts val="0"/>
              </a:spcAft>
              <a:buClr>
                <a:schemeClr val="dk1"/>
              </a:buClr>
              <a:buSzPts val="1200"/>
              <a:buChar char="•"/>
              <a:defRPr/>
            </a:lvl9pPr>
          </a:lstStyle>
          <a:p/>
        </p:txBody>
      </p:sp>
      <p:sp>
        <p:nvSpPr>
          <p:cNvPr id="26" name="Google Shape;26;p4"/>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27" name="Google Shape;27;p4"/>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28" name="Google Shape;28;p4"/>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29" name="Shape 29"/>
        <p:cNvGrpSpPr/>
        <p:nvPr/>
      </p:nvGrpSpPr>
      <p:grpSpPr>
        <a:xfrm>
          <a:off x="0" y="0"/>
          <a:ext cx="0" cy="0"/>
          <a:chOff x="0" y="0"/>
          <a:chExt cx="0" cy="0"/>
        </a:xfrm>
      </p:grpSpPr>
      <p:sp>
        <p:nvSpPr>
          <p:cNvPr id="30" name="Google Shape;30;p5"/>
          <p:cNvSpPr txBox="1"/>
          <p:nvPr>
            <p:ph type="title"/>
          </p:nvPr>
        </p:nvSpPr>
        <p:spPr>
          <a:xfrm>
            <a:off x="629841" y="342900"/>
            <a:ext cx="2949300" cy="1200000"/>
          </a:xfrm>
          <a:prstGeom prst="rect">
            <a:avLst/>
          </a:prstGeom>
          <a:noFill/>
          <a:ln>
            <a:noFill/>
          </a:ln>
        </p:spPr>
        <p:txBody>
          <a:bodyPr anchorCtr="0" anchor="b" bIns="31100" lIns="62225" spcFirstLastPara="1" rIns="62225" wrap="square" tIns="311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1" name="Google Shape;31;p5"/>
          <p:cNvSpPr/>
          <p:nvPr>
            <p:ph idx="2" type="pic"/>
          </p:nvPr>
        </p:nvSpPr>
        <p:spPr>
          <a:xfrm>
            <a:off x="3887391" y="740569"/>
            <a:ext cx="4629000" cy="3655200"/>
          </a:xfrm>
          <a:prstGeom prst="rect">
            <a:avLst/>
          </a:prstGeom>
          <a:noFill/>
          <a:ln>
            <a:noFill/>
          </a:ln>
        </p:spPr>
      </p:sp>
      <p:sp>
        <p:nvSpPr>
          <p:cNvPr id="32" name="Google Shape;32;p5"/>
          <p:cNvSpPr txBox="1"/>
          <p:nvPr>
            <p:ph idx="1" type="body"/>
          </p:nvPr>
        </p:nvSpPr>
        <p:spPr>
          <a:xfrm>
            <a:off x="629841" y="1543050"/>
            <a:ext cx="2949300" cy="2858700"/>
          </a:xfrm>
          <a:prstGeom prst="rect">
            <a:avLst/>
          </a:prstGeom>
          <a:noFill/>
          <a:ln>
            <a:noFill/>
          </a:ln>
        </p:spPr>
        <p:txBody>
          <a:bodyPr anchorCtr="0" anchor="t" bIns="31100" lIns="62225" spcFirstLastPara="1" rIns="62225" wrap="square" tIns="31100">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3" name="Google Shape;33;p5"/>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34" name="Google Shape;34;p5"/>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35" name="Google Shape;35;p5"/>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42900"/>
            <a:ext cx="2949300" cy="1200000"/>
          </a:xfrm>
          <a:prstGeom prst="rect">
            <a:avLst/>
          </a:prstGeom>
          <a:noFill/>
          <a:ln>
            <a:noFill/>
          </a:ln>
        </p:spPr>
        <p:txBody>
          <a:bodyPr anchorCtr="0" anchor="b" bIns="31100" lIns="62225" spcFirstLastPara="1" rIns="62225" wrap="square" tIns="311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8" name="Google Shape;38;p6"/>
          <p:cNvSpPr txBox="1"/>
          <p:nvPr>
            <p:ph idx="1" type="body"/>
          </p:nvPr>
        </p:nvSpPr>
        <p:spPr>
          <a:xfrm>
            <a:off x="3887391" y="740569"/>
            <a:ext cx="4629000" cy="3655200"/>
          </a:xfrm>
          <a:prstGeom prst="rect">
            <a:avLst/>
          </a:prstGeom>
          <a:noFill/>
          <a:ln>
            <a:noFill/>
          </a:ln>
        </p:spPr>
        <p:txBody>
          <a:bodyPr anchorCtr="0" anchor="t" bIns="31100" lIns="62225" spcFirstLastPara="1" rIns="62225" wrap="square" tIns="31100">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9" name="Google Shape;39;p6"/>
          <p:cNvSpPr txBox="1"/>
          <p:nvPr>
            <p:ph idx="2" type="body"/>
          </p:nvPr>
        </p:nvSpPr>
        <p:spPr>
          <a:xfrm>
            <a:off x="629841" y="1543050"/>
            <a:ext cx="2949300" cy="2858700"/>
          </a:xfrm>
          <a:prstGeom prst="rect">
            <a:avLst/>
          </a:prstGeom>
          <a:noFill/>
          <a:ln>
            <a:noFill/>
          </a:ln>
        </p:spPr>
        <p:txBody>
          <a:bodyPr anchorCtr="0" anchor="t" bIns="31100" lIns="62225" spcFirstLastPara="1" rIns="62225" wrap="square" tIns="31100">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40" name="Google Shape;40;p6"/>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41" name="Google Shape;41;p6"/>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42" name="Google Shape;42;p6"/>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43" name="Shape 43"/>
        <p:cNvGrpSpPr/>
        <p:nvPr/>
      </p:nvGrpSpPr>
      <p:grpSpPr>
        <a:xfrm>
          <a:off x="0" y="0"/>
          <a:ext cx="0" cy="0"/>
          <a:chOff x="0" y="0"/>
          <a:chExt cx="0" cy="0"/>
        </a:xfrm>
      </p:grpSpPr>
      <p:sp>
        <p:nvSpPr>
          <p:cNvPr id="44" name="Google Shape;44;p7"/>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45" name="Google Shape;45;p7"/>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46" name="Google Shape;46;p7"/>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628907" y="273383"/>
            <a:ext cx="7886100" cy="994200"/>
          </a:xfrm>
          <a:prstGeom prst="rect">
            <a:avLst/>
          </a:prstGeom>
          <a:noFill/>
          <a:ln>
            <a:noFill/>
          </a:ln>
        </p:spPr>
        <p:txBody>
          <a:bodyPr anchorCtr="0" anchor="ctr" bIns="31100" lIns="62225" spcFirstLastPara="1" rIns="62225" wrap="square" tIns="31100">
            <a:normAutofit/>
          </a:bodyPr>
          <a:lstStyle>
            <a:lvl1pPr lvl="0" algn="l">
              <a:lnSpc>
                <a:spcPct val="90000"/>
              </a:lnSpc>
              <a:spcBef>
                <a:spcPts val="0"/>
              </a:spcBef>
              <a:spcAft>
                <a:spcPts val="0"/>
              </a:spcAft>
              <a:buClr>
                <a:schemeClr val="dk1"/>
              </a:buClr>
              <a:buSzPts val="12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9" name="Google Shape;49;p8"/>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50" name="Google Shape;50;p8"/>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51" name="Google Shape;51;p8"/>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629841" y="273844"/>
            <a:ext cx="7886700" cy="994200"/>
          </a:xfrm>
          <a:prstGeom prst="rect">
            <a:avLst/>
          </a:prstGeom>
          <a:noFill/>
          <a:ln>
            <a:noFill/>
          </a:ln>
        </p:spPr>
        <p:txBody>
          <a:bodyPr anchorCtr="0" anchor="ctr" bIns="31100" lIns="62225" spcFirstLastPara="1" rIns="62225" wrap="square" tIns="31100">
            <a:normAutofit/>
          </a:bodyPr>
          <a:lstStyle>
            <a:lvl1pPr lvl="0" algn="l">
              <a:lnSpc>
                <a:spcPct val="90000"/>
              </a:lnSpc>
              <a:spcBef>
                <a:spcPts val="0"/>
              </a:spcBef>
              <a:spcAft>
                <a:spcPts val="0"/>
              </a:spcAft>
              <a:buClr>
                <a:schemeClr val="dk1"/>
              </a:buClr>
              <a:buSzPts val="12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4" name="Google Shape;54;p9"/>
          <p:cNvSpPr txBox="1"/>
          <p:nvPr>
            <p:ph idx="1" type="body"/>
          </p:nvPr>
        </p:nvSpPr>
        <p:spPr>
          <a:xfrm>
            <a:off x="629841" y="1260873"/>
            <a:ext cx="3868200" cy="618000"/>
          </a:xfrm>
          <a:prstGeom prst="rect">
            <a:avLst/>
          </a:prstGeom>
          <a:noFill/>
          <a:ln>
            <a:noFill/>
          </a:ln>
        </p:spPr>
        <p:txBody>
          <a:bodyPr anchorCtr="0" anchor="b" bIns="31100" lIns="62225" spcFirstLastPara="1" rIns="62225" wrap="square" tIns="31100">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300"/>
              <a:buNone/>
              <a:defRPr b="1" sz="13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5" name="Google Shape;55;p9"/>
          <p:cNvSpPr txBox="1"/>
          <p:nvPr>
            <p:ph idx="2" type="body"/>
          </p:nvPr>
        </p:nvSpPr>
        <p:spPr>
          <a:xfrm>
            <a:off x="629841" y="1878807"/>
            <a:ext cx="3868200" cy="2763300"/>
          </a:xfrm>
          <a:prstGeom prst="rect">
            <a:avLst/>
          </a:prstGeom>
          <a:noFill/>
          <a:ln>
            <a:noFill/>
          </a:ln>
        </p:spPr>
        <p:txBody>
          <a:bodyPr anchorCtr="0" anchor="t" bIns="31100" lIns="62225" spcFirstLastPara="1" rIns="62225" wrap="square" tIns="31100">
            <a:normAutofit/>
          </a:bodyPr>
          <a:lstStyle>
            <a:lvl1pPr indent="-304800" lvl="0" marL="457200" algn="l">
              <a:lnSpc>
                <a:spcPct val="90000"/>
              </a:lnSpc>
              <a:spcBef>
                <a:spcPts val="800"/>
              </a:spcBef>
              <a:spcAft>
                <a:spcPts val="0"/>
              </a:spcAft>
              <a:buClr>
                <a:schemeClr val="dk1"/>
              </a:buClr>
              <a:buSzPts val="1200"/>
              <a:buChar char="•"/>
              <a:defRPr/>
            </a:lvl1pPr>
            <a:lvl2pPr indent="-304800" lvl="1" marL="914400" algn="l">
              <a:lnSpc>
                <a:spcPct val="90000"/>
              </a:lnSpc>
              <a:spcBef>
                <a:spcPts val="400"/>
              </a:spcBef>
              <a:spcAft>
                <a:spcPts val="0"/>
              </a:spcAft>
              <a:buClr>
                <a:schemeClr val="dk1"/>
              </a:buClr>
              <a:buSzPts val="1200"/>
              <a:buChar char="•"/>
              <a:defRPr/>
            </a:lvl2pPr>
            <a:lvl3pPr indent="-304800" lvl="2" marL="1371600" algn="l">
              <a:lnSpc>
                <a:spcPct val="90000"/>
              </a:lnSpc>
              <a:spcBef>
                <a:spcPts val="400"/>
              </a:spcBef>
              <a:spcAft>
                <a:spcPts val="0"/>
              </a:spcAft>
              <a:buClr>
                <a:schemeClr val="dk1"/>
              </a:buClr>
              <a:buSzPts val="1200"/>
              <a:buChar char="•"/>
              <a:defRPr/>
            </a:lvl3pPr>
            <a:lvl4pPr indent="-304800" lvl="3" marL="1828800" algn="l">
              <a:lnSpc>
                <a:spcPct val="90000"/>
              </a:lnSpc>
              <a:spcBef>
                <a:spcPts val="400"/>
              </a:spcBef>
              <a:spcAft>
                <a:spcPts val="0"/>
              </a:spcAft>
              <a:buClr>
                <a:schemeClr val="dk1"/>
              </a:buClr>
              <a:buSzPts val="1200"/>
              <a:buChar char="•"/>
              <a:defRPr/>
            </a:lvl4pPr>
            <a:lvl5pPr indent="-304800" lvl="4" marL="2286000" algn="l">
              <a:lnSpc>
                <a:spcPct val="90000"/>
              </a:lnSpc>
              <a:spcBef>
                <a:spcPts val="400"/>
              </a:spcBef>
              <a:spcAft>
                <a:spcPts val="0"/>
              </a:spcAft>
              <a:buClr>
                <a:schemeClr val="dk1"/>
              </a:buClr>
              <a:buSzPts val="1200"/>
              <a:buChar char="•"/>
              <a:defRPr/>
            </a:lvl5pPr>
            <a:lvl6pPr indent="-304800" lvl="5" marL="2743200" algn="l">
              <a:lnSpc>
                <a:spcPct val="90000"/>
              </a:lnSpc>
              <a:spcBef>
                <a:spcPts val="400"/>
              </a:spcBef>
              <a:spcAft>
                <a:spcPts val="0"/>
              </a:spcAft>
              <a:buClr>
                <a:schemeClr val="dk1"/>
              </a:buClr>
              <a:buSzPts val="1200"/>
              <a:buChar char="•"/>
              <a:defRPr/>
            </a:lvl6pPr>
            <a:lvl7pPr indent="-304800" lvl="6" marL="3200400" algn="l">
              <a:lnSpc>
                <a:spcPct val="90000"/>
              </a:lnSpc>
              <a:spcBef>
                <a:spcPts val="400"/>
              </a:spcBef>
              <a:spcAft>
                <a:spcPts val="0"/>
              </a:spcAft>
              <a:buClr>
                <a:schemeClr val="dk1"/>
              </a:buClr>
              <a:buSzPts val="1200"/>
              <a:buChar char="•"/>
              <a:defRPr/>
            </a:lvl7pPr>
            <a:lvl8pPr indent="-304800" lvl="7" marL="3657600" algn="l">
              <a:lnSpc>
                <a:spcPct val="90000"/>
              </a:lnSpc>
              <a:spcBef>
                <a:spcPts val="400"/>
              </a:spcBef>
              <a:spcAft>
                <a:spcPts val="0"/>
              </a:spcAft>
              <a:buClr>
                <a:schemeClr val="dk1"/>
              </a:buClr>
              <a:buSzPts val="1200"/>
              <a:buChar char="•"/>
              <a:defRPr/>
            </a:lvl8pPr>
            <a:lvl9pPr indent="-304800" lvl="8" marL="4114800" algn="l">
              <a:lnSpc>
                <a:spcPct val="90000"/>
              </a:lnSpc>
              <a:spcBef>
                <a:spcPts val="400"/>
              </a:spcBef>
              <a:spcAft>
                <a:spcPts val="0"/>
              </a:spcAft>
              <a:buClr>
                <a:schemeClr val="dk1"/>
              </a:buClr>
              <a:buSzPts val="1200"/>
              <a:buChar char="•"/>
              <a:defRPr/>
            </a:lvl9pPr>
          </a:lstStyle>
          <a:p/>
        </p:txBody>
      </p:sp>
      <p:sp>
        <p:nvSpPr>
          <p:cNvPr id="56" name="Google Shape;56;p9"/>
          <p:cNvSpPr txBox="1"/>
          <p:nvPr>
            <p:ph idx="3" type="body"/>
          </p:nvPr>
        </p:nvSpPr>
        <p:spPr>
          <a:xfrm>
            <a:off x="4629150" y="1260873"/>
            <a:ext cx="3887400" cy="618000"/>
          </a:xfrm>
          <a:prstGeom prst="rect">
            <a:avLst/>
          </a:prstGeom>
          <a:noFill/>
          <a:ln>
            <a:noFill/>
          </a:ln>
        </p:spPr>
        <p:txBody>
          <a:bodyPr anchorCtr="0" anchor="b" bIns="31100" lIns="62225" spcFirstLastPara="1" rIns="62225" wrap="square" tIns="31100">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300"/>
              <a:buNone/>
              <a:defRPr b="1" sz="13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7" name="Google Shape;57;p9"/>
          <p:cNvSpPr txBox="1"/>
          <p:nvPr>
            <p:ph idx="4" type="body"/>
          </p:nvPr>
        </p:nvSpPr>
        <p:spPr>
          <a:xfrm>
            <a:off x="4629150" y="1878807"/>
            <a:ext cx="3887400" cy="2763300"/>
          </a:xfrm>
          <a:prstGeom prst="rect">
            <a:avLst/>
          </a:prstGeom>
          <a:noFill/>
          <a:ln>
            <a:noFill/>
          </a:ln>
        </p:spPr>
        <p:txBody>
          <a:bodyPr anchorCtr="0" anchor="t" bIns="31100" lIns="62225" spcFirstLastPara="1" rIns="62225" wrap="square" tIns="31100">
            <a:normAutofit/>
          </a:bodyPr>
          <a:lstStyle>
            <a:lvl1pPr indent="-304800" lvl="0" marL="457200" algn="l">
              <a:lnSpc>
                <a:spcPct val="90000"/>
              </a:lnSpc>
              <a:spcBef>
                <a:spcPts val="800"/>
              </a:spcBef>
              <a:spcAft>
                <a:spcPts val="0"/>
              </a:spcAft>
              <a:buClr>
                <a:schemeClr val="dk1"/>
              </a:buClr>
              <a:buSzPts val="1200"/>
              <a:buChar char="•"/>
              <a:defRPr/>
            </a:lvl1pPr>
            <a:lvl2pPr indent="-304800" lvl="1" marL="914400" algn="l">
              <a:lnSpc>
                <a:spcPct val="90000"/>
              </a:lnSpc>
              <a:spcBef>
                <a:spcPts val="400"/>
              </a:spcBef>
              <a:spcAft>
                <a:spcPts val="0"/>
              </a:spcAft>
              <a:buClr>
                <a:schemeClr val="dk1"/>
              </a:buClr>
              <a:buSzPts val="1200"/>
              <a:buChar char="•"/>
              <a:defRPr/>
            </a:lvl2pPr>
            <a:lvl3pPr indent="-304800" lvl="2" marL="1371600" algn="l">
              <a:lnSpc>
                <a:spcPct val="90000"/>
              </a:lnSpc>
              <a:spcBef>
                <a:spcPts val="400"/>
              </a:spcBef>
              <a:spcAft>
                <a:spcPts val="0"/>
              </a:spcAft>
              <a:buClr>
                <a:schemeClr val="dk1"/>
              </a:buClr>
              <a:buSzPts val="1200"/>
              <a:buChar char="•"/>
              <a:defRPr/>
            </a:lvl3pPr>
            <a:lvl4pPr indent="-304800" lvl="3" marL="1828800" algn="l">
              <a:lnSpc>
                <a:spcPct val="90000"/>
              </a:lnSpc>
              <a:spcBef>
                <a:spcPts val="400"/>
              </a:spcBef>
              <a:spcAft>
                <a:spcPts val="0"/>
              </a:spcAft>
              <a:buClr>
                <a:schemeClr val="dk1"/>
              </a:buClr>
              <a:buSzPts val="1200"/>
              <a:buChar char="•"/>
              <a:defRPr/>
            </a:lvl4pPr>
            <a:lvl5pPr indent="-304800" lvl="4" marL="2286000" algn="l">
              <a:lnSpc>
                <a:spcPct val="90000"/>
              </a:lnSpc>
              <a:spcBef>
                <a:spcPts val="400"/>
              </a:spcBef>
              <a:spcAft>
                <a:spcPts val="0"/>
              </a:spcAft>
              <a:buClr>
                <a:schemeClr val="dk1"/>
              </a:buClr>
              <a:buSzPts val="1200"/>
              <a:buChar char="•"/>
              <a:defRPr/>
            </a:lvl5pPr>
            <a:lvl6pPr indent="-304800" lvl="5" marL="2743200" algn="l">
              <a:lnSpc>
                <a:spcPct val="90000"/>
              </a:lnSpc>
              <a:spcBef>
                <a:spcPts val="400"/>
              </a:spcBef>
              <a:spcAft>
                <a:spcPts val="0"/>
              </a:spcAft>
              <a:buClr>
                <a:schemeClr val="dk1"/>
              </a:buClr>
              <a:buSzPts val="1200"/>
              <a:buChar char="•"/>
              <a:defRPr/>
            </a:lvl6pPr>
            <a:lvl7pPr indent="-304800" lvl="6" marL="3200400" algn="l">
              <a:lnSpc>
                <a:spcPct val="90000"/>
              </a:lnSpc>
              <a:spcBef>
                <a:spcPts val="400"/>
              </a:spcBef>
              <a:spcAft>
                <a:spcPts val="0"/>
              </a:spcAft>
              <a:buClr>
                <a:schemeClr val="dk1"/>
              </a:buClr>
              <a:buSzPts val="1200"/>
              <a:buChar char="•"/>
              <a:defRPr/>
            </a:lvl7pPr>
            <a:lvl8pPr indent="-304800" lvl="7" marL="3657600" algn="l">
              <a:lnSpc>
                <a:spcPct val="90000"/>
              </a:lnSpc>
              <a:spcBef>
                <a:spcPts val="400"/>
              </a:spcBef>
              <a:spcAft>
                <a:spcPts val="0"/>
              </a:spcAft>
              <a:buClr>
                <a:schemeClr val="dk1"/>
              </a:buClr>
              <a:buSzPts val="1200"/>
              <a:buChar char="•"/>
              <a:defRPr/>
            </a:lvl8pPr>
            <a:lvl9pPr indent="-304800" lvl="8" marL="4114800" algn="l">
              <a:lnSpc>
                <a:spcPct val="90000"/>
              </a:lnSpc>
              <a:spcBef>
                <a:spcPts val="400"/>
              </a:spcBef>
              <a:spcAft>
                <a:spcPts val="0"/>
              </a:spcAft>
              <a:buClr>
                <a:schemeClr val="dk1"/>
              </a:buClr>
              <a:buSzPts val="1200"/>
              <a:buChar char="•"/>
              <a:defRPr/>
            </a:lvl9pPr>
          </a:lstStyle>
          <a:p/>
        </p:txBody>
      </p:sp>
      <p:sp>
        <p:nvSpPr>
          <p:cNvPr id="58" name="Google Shape;58;p9"/>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59" name="Google Shape;59;p9"/>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60" name="Google Shape;60;p9"/>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61" name="Shape 61"/>
        <p:cNvGrpSpPr/>
        <p:nvPr/>
      </p:nvGrpSpPr>
      <p:grpSpPr>
        <a:xfrm>
          <a:off x="0" y="0"/>
          <a:ext cx="0" cy="0"/>
          <a:chOff x="0" y="0"/>
          <a:chExt cx="0" cy="0"/>
        </a:xfrm>
      </p:grpSpPr>
      <p:sp>
        <p:nvSpPr>
          <p:cNvPr id="62" name="Google Shape;62;p10"/>
          <p:cNvSpPr txBox="1"/>
          <p:nvPr>
            <p:ph type="title"/>
          </p:nvPr>
        </p:nvSpPr>
        <p:spPr>
          <a:xfrm>
            <a:off x="628907" y="273383"/>
            <a:ext cx="7886100" cy="994200"/>
          </a:xfrm>
          <a:prstGeom prst="rect">
            <a:avLst/>
          </a:prstGeom>
          <a:noFill/>
          <a:ln>
            <a:noFill/>
          </a:ln>
        </p:spPr>
        <p:txBody>
          <a:bodyPr anchorCtr="0" anchor="ctr" bIns="31100" lIns="62225" spcFirstLastPara="1" rIns="62225" wrap="square" tIns="31100">
            <a:normAutofit/>
          </a:bodyPr>
          <a:lstStyle>
            <a:lvl1pPr lvl="0" algn="l">
              <a:lnSpc>
                <a:spcPct val="90000"/>
              </a:lnSpc>
              <a:spcBef>
                <a:spcPts val="0"/>
              </a:spcBef>
              <a:spcAft>
                <a:spcPts val="0"/>
              </a:spcAft>
              <a:buClr>
                <a:schemeClr val="dk1"/>
              </a:buClr>
              <a:buSzPts val="12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63" name="Google Shape;63;p10"/>
          <p:cNvSpPr txBox="1"/>
          <p:nvPr>
            <p:ph idx="1" type="body"/>
          </p:nvPr>
        </p:nvSpPr>
        <p:spPr>
          <a:xfrm>
            <a:off x="628650" y="1369219"/>
            <a:ext cx="3886200" cy="3263400"/>
          </a:xfrm>
          <a:prstGeom prst="rect">
            <a:avLst/>
          </a:prstGeom>
          <a:noFill/>
          <a:ln>
            <a:noFill/>
          </a:ln>
        </p:spPr>
        <p:txBody>
          <a:bodyPr anchorCtr="0" anchor="t" bIns="31100" lIns="62225" spcFirstLastPara="1" rIns="62225" wrap="square" tIns="31100">
            <a:normAutofit/>
          </a:bodyPr>
          <a:lstStyle>
            <a:lvl1pPr indent="-304800" lvl="0" marL="457200" algn="l">
              <a:lnSpc>
                <a:spcPct val="90000"/>
              </a:lnSpc>
              <a:spcBef>
                <a:spcPts val="800"/>
              </a:spcBef>
              <a:spcAft>
                <a:spcPts val="0"/>
              </a:spcAft>
              <a:buClr>
                <a:schemeClr val="dk1"/>
              </a:buClr>
              <a:buSzPts val="1200"/>
              <a:buChar char="•"/>
              <a:defRPr/>
            </a:lvl1pPr>
            <a:lvl2pPr indent="-304800" lvl="1" marL="914400" algn="l">
              <a:lnSpc>
                <a:spcPct val="90000"/>
              </a:lnSpc>
              <a:spcBef>
                <a:spcPts val="400"/>
              </a:spcBef>
              <a:spcAft>
                <a:spcPts val="0"/>
              </a:spcAft>
              <a:buClr>
                <a:schemeClr val="dk1"/>
              </a:buClr>
              <a:buSzPts val="1200"/>
              <a:buChar char="•"/>
              <a:defRPr/>
            </a:lvl2pPr>
            <a:lvl3pPr indent="-304800" lvl="2" marL="1371600" algn="l">
              <a:lnSpc>
                <a:spcPct val="90000"/>
              </a:lnSpc>
              <a:spcBef>
                <a:spcPts val="400"/>
              </a:spcBef>
              <a:spcAft>
                <a:spcPts val="0"/>
              </a:spcAft>
              <a:buClr>
                <a:schemeClr val="dk1"/>
              </a:buClr>
              <a:buSzPts val="1200"/>
              <a:buChar char="•"/>
              <a:defRPr/>
            </a:lvl3pPr>
            <a:lvl4pPr indent="-304800" lvl="3" marL="1828800" algn="l">
              <a:lnSpc>
                <a:spcPct val="90000"/>
              </a:lnSpc>
              <a:spcBef>
                <a:spcPts val="400"/>
              </a:spcBef>
              <a:spcAft>
                <a:spcPts val="0"/>
              </a:spcAft>
              <a:buClr>
                <a:schemeClr val="dk1"/>
              </a:buClr>
              <a:buSzPts val="1200"/>
              <a:buChar char="•"/>
              <a:defRPr/>
            </a:lvl4pPr>
            <a:lvl5pPr indent="-304800" lvl="4" marL="2286000" algn="l">
              <a:lnSpc>
                <a:spcPct val="90000"/>
              </a:lnSpc>
              <a:spcBef>
                <a:spcPts val="400"/>
              </a:spcBef>
              <a:spcAft>
                <a:spcPts val="0"/>
              </a:spcAft>
              <a:buClr>
                <a:schemeClr val="dk1"/>
              </a:buClr>
              <a:buSzPts val="1200"/>
              <a:buChar char="•"/>
              <a:defRPr/>
            </a:lvl5pPr>
            <a:lvl6pPr indent="-304800" lvl="5" marL="2743200" algn="l">
              <a:lnSpc>
                <a:spcPct val="90000"/>
              </a:lnSpc>
              <a:spcBef>
                <a:spcPts val="400"/>
              </a:spcBef>
              <a:spcAft>
                <a:spcPts val="0"/>
              </a:spcAft>
              <a:buClr>
                <a:schemeClr val="dk1"/>
              </a:buClr>
              <a:buSzPts val="1200"/>
              <a:buChar char="•"/>
              <a:defRPr/>
            </a:lvl6pPr>
            <a:lvl7pPr indent="-304800" lvl="6" marL="3200400" algn="l">
              <a:lnSpc>
                <a:spcPct val="90000"/>
              </a:lnSpc>
              <a:spcBef>
                <a:spcPts val="400"/>
              </a:spcBef>
              <a:spcAft>
                <a:spcPts val="0"/>
              </a:spcAft>
              <a:buClr>
                <a:schemeClr val="dk1"/>
              </a:buClr>
              <a:buSzPts val="1200"/>
              <a:buChar char="•"/>
              <a:defRPr/>
            </a:lvl7pPr>
            <a:lvl8pPr indent="-304800" lvl="7" marL="3657600" algn="l">
              <a:lnSpc>
                <a:spcPct val="90000"/>
              </a:lnSpc>
              <a:spcBef>
                <a:spcPts val="400"/>
              </a:spcBef>
              <a:spcAft>
                <a:spcPts val="0"/>
              </a:spcAft>
              <a:buClr>
                <a:schemeClr val="dk1"/>
              </a:buClr>
              <a:buSzPts val="1200"/>
              <a:buChar char="•"/>
              <a:defRPr/>
            </a:lvl8pPr>
            <a:lvl9pPr indent="-304800" lvl="8" marL="4114800" algn="l">
              <a:lnSpc>
                <a:spcPct val="90000"/>
              </a:lnSpc>
              <a:spcBef>
                <a:spcPts val="400"/>
              </a:spcBef>
              <a:spcAft>
                <a:spcPts val="0"/>
              </a:spcAft>
              <a:buClr>
                <a:schemeClr val="dk1"/>
              </a:buClr>
              <a:buSzPts val="1200"/>
              <a:buChar char="•"/>
              <a:defRPr/>
            </a:lvl9pPr>
          </a:lstStyle>
          <a:p/>
        </p:txBody>
      </p:sp>
      <p:sp>
        <p:nvSpPr>
          <p:cNvPr id="64" name="Google Shape;64;p10"/>
          <p:cNvSpPr txBox="1"/>
          <p:nvPr>
            <p:ph idx="2" type="body"/>
          </p:nvPr>
        </p:nvSpPr>
        <p:spPr>
          <a:xfrm>
            <a:off x="4629150" y="1369219"/>
            <a:ext cx="3886200" cy="3263400"/>
          </a:xfrm>
          <a:prstGeom prst="rect">
            <a:avLst/>
          </a:prstGeom>
          <a:noFill/>
          <a:ln>
            <a:noFill/>
          </a:ln>
        </p:spPr>
        <p:txBody>
          <a:bodyPr anchorCtr="0" anchor="t" bIns="31100" lIns="62225" spcFirstLastPara="1" rIns="62225" wrap="square" tIns="31100">
            <a:normAutofit/>
          </a:bodyPr>
          <a:lstStyle>
            <a:lvl1pPr indent="-304800" lvl="0" marL="457200" algn="l">
              <a:lnSpc>
                <a:spcPct val="90000"/>
              </a:lnSpc>
              <a:spcBef>
                <a:spcPts val="800"/>
              </a:spcBef>
              <a:spcAft>
                <a:spcPts val="0"/>
              </a:spcAft>
              <a:buClr>
                <a:schemeClr val="dk1"/>
              </a:buClr>
              <a:buSzPts val="1200"/>
              <a:buChar char="•"/>
              <a:defRPr/>
            </a:lvl1pPr>
            <a:lvl2pPr indent="-304800" lvl="1" marL="914400" algn="l">
              <a:lnSpc>
                <a:spcPct val="90000"/>
              </a:lnSpc>
              <a:spcBef>
                <a:spcPts val="400"/>
              </a:spcBef>
              <a:spcAft>
                <a:spcPts val="0"/>
              </a:spcAft>
              <a:buClr>
                <a:schemeClr val="dk1"/>
              </a:buClr>
              <a:buSzPts val="1200"/>
              <a:buChar char="•"/>
              <a:defRPr/>
            </a:lvl2pPr>
            <a:lvl3pPr indent="-304800" lvl="2" marL="1371600" algn="l">
              <a:lnSpc>
                <a:spcPct val="90000"/>
              </a:lnSpc>
              <a:spcBef>
                <a:spcPts val="400"/>
              </a:spcBef>
              <a:spcAft>
                <a:spcPts val="0"/>
              </a:spcAft>
              <a:buClr>
                <a:schemeClr val="dk1"/>
              </a:buClr>
              <a:buSzPts val="1200"/>
              <a:buChar char="•"/>
              <a:defRPr/>
            </a:lvl3pPr>
            <a:lvl4pPr indent="-304800" lvl="3" marL="1828800" algn="l">
              <a:lnSpc>
                <a:spcPct val="90000"/>
              </a:lnSpc>
              <a:spcBef>
                <a:spcPts val="400"/>
              </a:spcBef>
              <a:spcAft>
                <a:spcPts val="0"/>
              </a:spcAft>
              <a:buClr>
                <a:schemeClr val="dk1"/>
              </a:buClr>
              <a:buSzPts val="1200"/>
              <a:buChar char="•"/>
              <a:defRPr/>
            </a:lvl4pPr>
            <a:lvl5pPr indent="-304800" lvl="4" marL="2286000" algn="l">
              <a:lnSpc>
                <a:spcPct val="90000"/>
              </a:lnSpc>
              <a:spcBef>
                <a:spcPts val="400"/>
              </a:spcBef>
              <a:spcAft>
                <a:spcPts val="0"/>
              </a:spcAft>
              <a:buClr>
                <a:schemeClr val="dk1"/>
              </a:buClr>
              <a:buSzPts val="1200"/>
              <a:buChar char="•"/>
              <a:defRPr/>
            </a:lvl5pPr>
            <a:lvl6pPr indent="-304800" lvl="5" marL="2743200" algn="l">
              <a:lnSpc>
                <a:spcPct val="90000"/>
              </a:lnSpc>
              <a:spcBef>
                <a:spcPts val="400"/>
              </a:spcBef>
              <a:spcAft>
                <a:spcPts val="0"/>
              </a:spcAft>
              <a:buClr>
                <a:schemeClr val="dk1"/>
              </a:buClr>
              <a:buSzPts val="1200"/>
              <a:buChar char="•"/>
              <a:defRPr/>
            </a:lvl6pPr>
            <a:lvl7pPr indent="-304800" lvl="6" marL="3200400" algn="l">
              <a:lnSpc>
                <a:spcPct val="90000"/>
              </a:lnSpc>
              <a:spcBef>
                <a:spcPts val="400"/>
              </a:spcBef>
              <a:spcAft>
                <a:spcPts val="0"/>
              </a:spcAft>
              <a:buClr>
                <a:schemeClr val="dk1"/>
              </a:buClr>
              <a:buSzPts val="1200"/>
              <a:buChar char="•"/>
              <a:defRPr/>
            </a:lvl7pPr>
            <a:lvl8pPr indent="-304800" lvl="7" marL="3657600" algn="l">
              <a:lnSpc>
                <a:spcPct val="90000"/>
              </a:lnSpc>
              <a:spcBef>
                <a:spcPts val="400"/>
              </a:spcBef>
              <a:spcAft>
                <a:spcPts val="0"/>
              </a:spcAft>
              <a:buClr>
                <a:schemeClr val="dk1"/>
              </a:buClr>
              <a:buSzPts val="1200"/>
              <a:buChar char="•"/>
              <a:defRPr/>
            </a:lvl8pPr>
            <a:lvl9pPr indent="-304800" lvl="8" marL="4114800" algn="l">
              <a:lnSpc>
                <a:spcPct val="90000"/>
              </a:lnSpc>
              <a:spcBef>
                <a:spcPts val="400"/>
              </a:spcBef>
              <a:spcAft>
                <a:spcPts val="0"/>
              </a:spcAft>
              <a:buClr>
                <a:schemeClr val="dk1"/>
              </a:buClr>
              <a:buSzPts val="1200"/>
              <a:buChar char="•"/>
              <a:defRPr/>
            </a:lvl9pPr>
          </a:lstStyle>
          <a:p/>
        </p:txBody>
      </p:sp>
      <p:sp>
        <p:nvSpPr>
          <p:cNvPr id="65" name="Google Shape;65;p10"/>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sz="900">
                <a:solidFill>
                  <a:srgbClr val="898989"/>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66" name="Google Shape;66;p10"/>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67" name="Google Shape;67;p10"/>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907" y="273383"/>
            <a:ext cx="7886100" cy="994200"/>
          </a:xfrm>
          <a:prstGeom prst="rect">
            <a:avLst/>
          </a:prstGeom>
          <a:noFill/>
          <a:ln>
            <a:noFill/>
          </a:ln>
        </p:spPr>
        <p:txBody>
          <a:bodyPr anchorCtr="0" anchor="ctr" bIns="31100" lIns="62225" spcFirstLastPara="1" rIns="62225" wrap="square" tIns="311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000"/>
              <a:buNone/>
              <a:defRPr sz="1200"/>
            </a:lvl2pPr>
            <a:lvl3pPr lvl="2">
              <a:spcBef>
                <a:spcPts val="0"/>
              </a:spcBef>
              <a:spcAft>
                <a:spcPts val="0"/>
              </a:spcAft>
              <a:buSzPts val="1000"/>
              <a:buNone/>
              <a:defRPr sz="1200"/>
            </a:lvl3pPr>
            <a:lvl4pPr lvl="3">
              <a:spcBef>
                <a:spcPts val="0"/>
              </a:spcBef>
              <a:spcAft>
                <a:spcPts val="0"/>
              </a:spcAft>
              <a:buSzPts val="1000"/>
              <a:buNone/>
              <a:defRPr sz="1200"/>
            </a:lvl4pPr>
            <a:lvl5pPr lvl="4">
              <a:spcBef>
                <a:spcPts val="0"/>
              </a:spcBef>
              <a:spcAft>
                <a:spcPts val="0"/>
              </a:spcAft>
              <a:buSzPts val="1000"/>
              <a:buNone/>
              <a:defRPr sz="1200"/>
            </a:lvl5pPr>
            <a:lvl6pPr lvl="5">
              <a:spcBef>
                <a:spcPts val="0"/>
              </a:spcBef>
              <a:spcAft>
                <a:spcPts val="0"/>
              </a:spcAft>
              <a:buSzPts val="1000"/>
              <a:buNone/>
              <a:defRPr sz="1200"/>
            </a:lvl6pPr>
            <a:lvl7pPr lvl="6">
              <a:spcBef>
                <a:spcPts val="0"/>
              </a:spcBef>
              <a:spcAft>
                <a:spcPts val="0"/>
              </a:spcAft>
              <a:buSzPts val="1000"/>
              <a:buNone/>
              <a:defRPr sz="1200"/>
            </a:lvl7pPr>
            <a:lvl8pPr lvl="7">
              <a:spcBef>
                <a:spcPts val="0"/>
              </a:spcBef>
              <a:spcAft>
                <a:spcPts val="0"/>
              </a:spcAft>
              <a:buSzPts val="1000"/>
              <a:buNone/>
              <a:defRPr sz="1200"/>
            </a:lvl8pPr>
            <a:lvl9pPr lvl="8">
              <a:spcBef>
                <a:spcPts val="0"/>
              </a:spcBef>
              <a:spcAft>
                <a:spcPts val="0"/>
              </a:spcAft>
              <a:buSzPts val="1000"/>
              <a:buNone/>
              <a:defRPr sz="1200"/>
            </a:lvl9pPr>
          </a:lstStyle>
          <a:p/>
        </p:txBody>
      </p:sp>
      <p:sp>
        <p:nvSpPr>
          <p:cNvPr id="7" name="Google Shape;7;p1"/>
          <p:cNvSpPr txBox="1"/>
          <p:nvPr>
            <p:ph idx="1" type="body"/>
          </p:nvPr>
        </p:nvSpPr>
        <p:spPr>
          <a:xfrm>
            <a:off x="628907" y="1369078"/>
            <a:ext cx="7886100" cy="3263400"/>
          </a:xfrm>
          <a:prstGeom prst="rect">
            <a:avLst/>
          </a:prstGeom>
          <a:noFill/>
          <a:ln>
            <a:noFill/>
          </a:ln>
        </p:spPr>
        <p:txBody>
          <a:bodyPr anchorCtr="0" anchor="t" bIns="31100" lIns="62225" spcFirstLastPara="1" rIns="62225" wrap="square" tIns="31100">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1150" lvl="5" marL="27432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6pPr>
            <a:lvl7pPr indent="-311150" lvl="6" marL="32004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7pPr>
            <a:lvl8pPr indent="-311150" lvl="7" marL="36576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8pPr>
            <a:lvl9pPr indent="-311150" lvl="8" marL="41148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907" y="4767463"/>
            <a:ext cx="2057400" cy="273300"/>
          </a:xfrm>
          <a:prstGeom prst="rect">
            <a:avLst/>
          </a:prstGeom>
          <a:noFill/>
          <a:ln>
            <a:noFill/>
          </a:ln>
        </p:spPr>
        <p:txBody>
          <a:bodyPr anchorCtr="0" anchor="ctr" bIns="31100" lIns="62225" spcFirstLastPara="1" rIns="62225" wrap="square" tIns="31100">
            <a:noAutofit/>
          </a:bodyPr>
          <a:lstStyle>
            <a:lvl1pPr lvl="0" marR="0" rtl="0" algn="l">
              <a:lnSpc>
                <a:spcPct val="100000"/>
              </a:lnSpc>
              <a:spcBef>
                <a:spcPts val="0"/>
              </a:spcBef>
              <a:spcAft>
                <a:spcPts val="0"/>
              </a:spcAft>
              <a:buSzPts val="1000"/>
              <a:buNone/>
              <a:defRPr b="0" i="0" sz="9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09" y="4767463"/>
            <a:ext cx="3086100" cy="273300"/>
          </a:xfrm>
          <a:prstGeom prst="rect">
            <a:avLst/>
          </a:prstGeom>
          <a:noFill/>
          <a:ln>
            <a:noFill/>
          </a:ln>
        </p:spPr>
        <p:txBody>
          <a:bodyPr anchorCtr="0" anchor="ctr" bIns="31100" lIns="62225" spcFirstLastPara="1" rIns="62225" wrap="square" tIns="31100">
            <a:noAutofit/>
          </a:bodyPr>
          <a:lstStyle>
            <a:lvl1pPr lvl="0"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000"/>
              <a:buNone/>
              <a:defRPr b="0" i="0" sz="16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639" y="4767463"/>
            <a:ext cx="2057400" cy="273300"/>
          </a:xfrm>
          <a:prstGeom prst="rect">
            <a:avLst/>
          </a:prstGeom>
          <a:noFill/>
          <a:ln>
            <a:noFill/>
          </a:ln>
        </p:spPr>
        <p:txBody>
          <a:bodyPr anchorCtr="0" anchor="ctr" bIns="31100" lIns="62225" spcFirstLastPara="1" rIns="62225" wrap="square" tIns="31100">
            <a:noAutofit/>
          </a:bodyPr>
          <a:lstStyle>
            <a:lvl1pPr indent="0" lvl="0"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sz="10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818200" y="727950"/>
            <a:ext cx="6906900" cy="3152700"/>
          </a:xfrm>
          <a:prstGeom prst="rect">
            <a:avLst/>
          </a:prstGeom>
        </p:spPr>
        <p:txBody>
          <a:bodyPr anchorCtr="0" anchor="b" bIns="31100" lIns="62225" spcFirstLastPara="1" rIns="62225" wrap="square" tIns="31100">
            <a:noAutofit/>
          </a:bodyPr>
          <a:lstStyle/>
          <a:p>
            <a:pPr indent="0" lvl="0" marL="0" rtl="0" algn="l">
              <a:lnSpc>
                <a:spcPct val="100000"/>
              </a:lnSpc>
              <a:spcBef>
                <a:spcPts val="0"/>
              </a:spcBef>
              <a:spcAft>
                <a:spcPts val="0"/>
              </a:spcAft>
              <a:buNone/>
            </a:pPr>
            <a:r>
              <a:rPr lang="pl" sz="6100"/>
              <a:t>CACHOWANIE APLIKACJI</a:t>
            </a:r>
            <a:br>
              <a:rPr lang="pl" sz="6100"/>
            </a:br>
            <a:r>
              <a:rPr lang="pl" sz="6100"/>
              <a:t>WEB</a:t>
            </a:r>
            <a:endParaRPr sz="6100"/>
          </a:p>
        </p:txBody>
      </p:sp>
      <p:sp>
        <p:nvSpPr>
          <p:cNvPr id="85" name="Google Shape;85;p13"/>
          <p:cNvSpPr txBox="1"/>
          <p:nvPr>
            <p:ph idx="1" type="subTitle"/>
          </p:nvPr>
        </p:nvSpPr>
        <p:spPr>
          <a:xfrm>
            <a:off x="7452225" y="4081675"/>
            <a:ext cx="1605600" cy="1001700"/>
          </a:xfrm>
          <a:prstGeom prst="rect">
            <a:avLst/>
          </a:prstGeom>
        </p:spPr>
        <p:txBody>
          <a:bodyPr anchorCtr="0" anchor="t" bIns="31100" lIns="62225" spcFirstLastPara="1" rIns="62225" wrap="square" tIns="31100">
            <a:normAutofit/>
          </a:bodyPr>
          <a:lstStyle/>
          <a:p>
            <a:pPr indent="0" lvl="0" marL="0" rtl="0" algn="r">
              <a:spcBef>
                <a:spcPts val="800"/>
              </a:spcBef>
              <a:spcAft>
                <a:spcPts val="0"/>
              </a:spcAft>
              <a:buNone/>
            </a:pPr>
            <a:r>
              <a:rPr lang="pl" sz="1400"/>
              <a:t>Prezentują:</a:t>
            </a:r>
            <a:endParaRPr sz="1400"/>
          </a:p>
          <a:p>
            <a:pPr indent="0" lvl="0" marL="0" rtl="0" algn="r">
              <a:spcBef>
                <a:spcPts val="800"/>
              </a:spcBef>
              <a:spcAft>
                <a:spcPts val="0"/>
              </a:spcAft>
              <a:buNone/>
            </a:pPr>
            <a:r>
              <a:rPr lang="pl" sz="1400"/>
              <a:t>Patryk Grabowski,</a:t>
            </a:r>
            <a:endParaRPr sz="1400"/>
          </a:p>
          <a:p>
            <a:pPr indent="0" lvl="0" marL="0" rtl="0" algn="r">
              <a:spcBef>
                <a:spcPts val="800"/>
              </a:spcBef>
              <a:spcAft>
                <a:spcPts val="0"/>
              </a:spcAft>
              <a:buNone/>
            </a:pPr>
            <a:r>
              <a:rPr lang="pl" sz="1400"/>
              <a:t>Łukasz Gołojuch</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caching bazy danych</a:t>
            </a:r>
            <a:endParaRPr/>
          </a:p>
        </p:txBody>
      </p:sp>
      <p:sp>
        <p:nvSpPr>
          <p:cNvPr id="149" name="Google Shape;149;p22"/>
          <p:cNvSpPr txBox="1"/>
          <p:nvPr>
            <p:ph idx="1" type="body"/>
          </p:nvPr>
        </p:nvSpPr>
        <p:spPr>
          <a:xfrm>
            <a:off x="925775" y="1369075"/>
            <a:ext cx="3827400" cy="3263400"/>
          </a:xfrm>
          <a:prstGeom prst="rect">
            <a:avLst/>
          </a:prstGeom>
        </p:spPr>
        <p:txBody>
          <a:bodyPr anchorCtr="0" anchor="t" bIns="31100" lIns="62225" spcFirstLastPara="1" rIns="62225" wrap="square" tIns="31100">
            <a:normAutofit fontScale="85000" lnSpcReduction="10000"/>
          </a:bodyPr>
          <a:lstStyle/>
          <a:p>
            <a:pPr indent="0" lvl="0" marL="0" rtl="0" algn="l">
              <a:lnSpc>
                <a:spcPct val="115000"/>
              </a:lnSpc>
              <a:spcBef>
                <a:spcPts val="1400"/>
              </a:spcBef>
              <a:spcAft>
                <a:spcPts val="400"/>
              </a:spcAft>
              <a:buNone/>
            </a:pPr>
            <a:r>
              <a:rPr lang="pl"/>
              <a:t>Cache</a:t>
            </a:r>
            <a:r>
              <a:rPr lang="pl"/>
              <a:t> działa jako sąsiadująca z bazą danych warstwa dostępu do danych, z której aplikacje mogą korzystać w celu poprawy wydajności. Warstwę pamięci podręcznej bazy danych można zastosować przed dowolnym typem bazy danych, w tym bazami relacyjnymi i NoSQL. Typowe techniki używane do ładowania danych do pamięci podręcznej obejmują leniwe ładowanie i metody zapisu.</a:t>
            </a:r>
            <a:endParaRPr/>
          </a:p>
        </p:txBody>
      </p:sp>
      <p:pic>
        <p:nvPicPr>
          <p:cNvPr id="150" name="Google Shape;150;p22"/>
          <p:cNvPicPr preferRelativeResize="0"/>
          <p:nvPr/>
        </p:nvPicPr>
        <p:blipFill rotWithShape="1">
          <a:blip r:embed="rId3">
            <a:alphaModFix/>
          </a:blip>
          <a:srcRect b="0" l="9546" r="7937" t="0"/>
          <a:stretch/>
        </p:blipFill>
        <p:spPr>
          <a:xfrm>
            <a:off x="4804100" y="1745875"/>
            <a:ext cx="3957926" cy="2509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Web caching - CDN</a:t>
            </a:r>
            <a:endParaRPr/>
          </a:p>
        </p:txBody>
      </p:sp>
      <p:sp>
        <p:nvSpPr>
          <p:cNvPr id="156" name="Google Shape;156;p23"/>
          <p:cNvSpPr txBox="1"/>
          <p:nvPr/>
        </p:nvSpPr>
        <p:spPr>
          <a:xfrm>
            <a:off x="905950" y="1294200"/>
            <a:ext cx="2943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800">
                <a:latin typeface="Calibri"/>
                <a:ea typeface="Calibri"/>
                <a:cs typeface="Calibri"/>
                <a:sym typeface="Calibri"/>
              </a:rPr>
              <a:t>CDN zapewnia możliwość korzystania z globalnej sieci lokalizacji brzegowych w celu dostarczania klientom kopii treści internetowych, takich jak filmy, strony internetowe, obrazy itp. Aby skrócić czas odpowiedzi, CDN wykorzystuje lokalizację żądania początkowego w celu skrócenia czasu odpowiedzi. </a:t>
            </a:r>
            <a:endParaRPr sz="1800">
              <a:latin typeface="Calibri"/>
              <a:ea typeface="Calibri"/>
              <a:cs typeface="Calibri"/>
              <a:sym typeface="Calibri"/>
            </a:endParaRPr>
          </a:p>
        </p:txBody>
      </p:sp>
      <p:pic>
        <p:nvPicPr>
          <p:cNvPr id="157" name="Google Shape;157;p23"/>
          <p:cNvPicPr preferRelativeResize="0"/>
          <p:nvPr/>
        </p:nvPicPr>
        <p:blipFill>
          <a:blip r:embed="rId3">
            <a:alphaModFix/>
          </a:blip>
          <a:stretch>
            <a:fillRect/>
          </a:stretch>
        </p:blipFill>
        <p:spPr>
          <a:xfrm>
            <a:off x="4002250" y="1623800"/>
            <a:ext cx="4989349" cy="25732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Web caching - API</a:t>
            </a:r>
            <a:endParaRPr/>
          </a:p>
        </p:txBody>
      </p:sp>
      <p:sp>
        <p:nvSpPr>
          <p:cNvPr id="163" name="Google Shape;163;p24"/>
          <p:cNvSpPr txBox="1"/>
          <p:nvPr/>
        </p:nvSpPr>
        <p:spPr>
          <a:xfrm>
            <a:off x="857225" y="1157825"/>
            <a:ext cx="39195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800">
                <a:solidFill>
                  <a:schemeClr val="dk1"/>
                </a:solidFill>
                <a:latin typeface="Calibri"/>
                <a:ea typeface="Calibri"/>
                <a:cs typeface="Calibri"/>
                <a:sym typeface="Calibri"/>
              </a:rPr>
              <a:t>Cache’ując odpowiedź interfejsu API, eliminujesz obciążenie swojej infrastruktury, w tym serwerów aplikacji i baz danych. </a:t>
            </a:r>
            <a:r>
              <a:rPr lang="pl" sz="1800">
                <a:latin typeface="Calibri"/>
                <a:ea typeface="Calibri"/>
                <a:cs typeface="Calibri"/>
                <a:sym typeface="Calibri"/>
              </a:rPr>
              <a:t>Udostępnienie wyniku interfejsu API zapisanego w cache zapewnia najbardziej optymalną i opłacalną odpowiedź. </a:t>
            </a:r>
            <a:r>
              <a:rPr lang="pl" sz="1800">
                <a:latin typeface="Calibri"/>
                <a:ea typeface="Calibri"/>
                <a:cs typeface="Calibri"/>
                <a:sym typeface="Calibri"/>
              </a:rPr>
              <a:t>Jest to szczególnie prawdziwe, gdy możesz cache’ować odpowiedź API, aby dopasować ją do tempa zmian podstawowych danych. </a:t>
            </a:r>
            <a:endParaRPr sz="1800">
              <a:latin typeface="Calibri"/>
              <a:ea typeface="Calibri"/>
              <a:cs typeface="Calibri"/>
              <a:sym typeface="Calibri"/>
            </a:endParaRPr>
          </a:p>
        </p:txBody>
      </p:sp>
      <p:pic>
        <p:nvPicPr>
          <p:cNvPr id="164" name="Google Shape;164;p24"/>
          <p:cNvPicPr preferRelativeResize="0"/>
          <p:nvPr/>
        </p:nvPicPr>
        <p:blipFill>
          <a:blip r:embed="rId3">
            <a:alphaModFix/>
          </a:blip>
          <a:stretch>
            <a:fillRect/>
          </a:stretch>
        </p:blipFill>
        <p:spPr>
          <a:xfrm>
            <a:off x="4944050" y="1157825"/>
            <a:ext cx="3571125" cy="357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Page-level Caching</a:t>
            </a:r>
            <a:endParaRPr/>
          </a:p>
        </p:txBody>
      </p:sp>
      <p:sp>
        <p:nvSpPr>
          <p:cNvPr id="170" name="Google Shape;170;p25"/>
          <p:cNvSpPr txBox="1"/>
          <p:nvPr>
            <p:ph idx="1" type="body"/>
          </p:nvPr>
        </p:nvSpPr>
        <p:spPr>
          <a:xfrm>
            <a:off x="925775" y="1369075"/>
            <a:ext cx="3735600" cy="3263400"/>
          </a:xfrm>
          <a:prstGeom prst="rect">
            <a:avLst/>
          </a:prstGeom>
        </p:spPr>
        <p:txBody>
          <a:bodyPr anchorCtr="0" anchor="t" bIns="31100" lIns="62225" spcFirstLastPara="1" rIns="62225" wrap="square" tIns="31100">
            <a:normAutofit fontScale="77500" lnSpcReduction="10000"/>
          </a:bodyPr>
          <a:lstStyle/>
          <a:p>
            <a:pPr indent="0" lvl="0" marL="0" rtl="0" algn="l">
              <a:lnSpc>
                <a:spcPct val="115000"/>
              </a:lnSpc>
              <a:spcBef>
                <a:spcPts val="0"/>
              </a:spcBef>
              <a:spcAft>
                <a:spcPts val="0"/>
              </a:spcAft>
              <a:buClr>
                <a:schemeClr val="dk1"/>
              </a:buClr>
              <a:buSzPct val="52380"/>
              <a:buFont typeface="Arial"/>
              <a:buNone/>
            </a:pPr>
            <a:r>
              <a:rPr lang="pl"/>
              <a:t>Aplikacja renderowana przez serwer w większości przypadków opiera się na danych zewnętrznych, więc zawartość jest z natury dynamiczna i nie może być przechowywana w pamięci podręcznej przez dłuższy czas. Jeśli jednak treść nie jest specyficzna dla użytkownika, możemy wykorzystać strategię zwaną mikro-chache’owaniem, aby radykalnie poprawić zdolność naszej aplikacji do obsługi wysokiego ruchu na stronie.</a:t>
            </a:r>
            <a:endParaRPr/>
          </a:p>
          <a:p>
            <a:pPr indent="0" lvl="0" marL="0" rtl="0" algn="l">
              <a:spcBef>
                <a:spcPts val="800"/>
              </a:spcBef>
              <a:spcAft>
                <a:spcPts val="0"/>
              </a:spcAft>
              <a:buNone/>
            </a:pPr>
            <a:r>
              <a:t/>
            </a:r>
            <a:endParaRPr/>
          </a:p>
        </p:txBody>
      </p:sp>
      <p:sp>
        <p:nvSpPr>
          <p:cNvPr id="171" name="Google Shape;171;p25"/>
          <p:cNvSpPr txBox="1"/>
          <p:nvPr/>
        </p:nvSpPr>
        <p:spPr>
          <a:xfrm>
            <a:off x="4744100" y="1267575"/>
            <a:ext cx="3981900" cy="36336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2692"/>
              </a:lnSpc>
              <a:spcBef>
                <a:spcPts val="0"/>
              </a:spcBef>
              <a:spcAft>
                <a:spcPts val="0"/>
              </a:spcAft>
              <a:buNone/>
            </a:pPr>
            <a:r>
              <a:rPr lang="pl" sz="1000">
                <a:solidFill>
                  <a:srgbClr val="569CD6"/>
                </a:solidFill>
                <a:highlight>
                  <a:srgbClr val="1E1E1E"/>
                </a:highlight>
                <a:latin typeface="Calibri"/>
                <a:ea typeface="Calibri"/>
                <a:cs typeface="Calibri"/>
                <a:sym typeface="Calibri"/>
              </a:rPr>
              <a:t>const</a:t>
            </a:r>
            <a:r>
              <a:rPr lang="pl" sz="1000">
                <a:solidFill>
                  <a:srgbClr val="D4D4D4"/>
                </a:solidFill>
                <a:highlight>
                  <a:srgbClr val="1E1E1E"/>
                </a:highlight>
                <a:latin typeface="Calibri"/>
                <a:ea typeface="Calibri"/>
                <a:cs typeface="Calibri"/>
                <a:sym typeface="Calibri"/>
              </a:rPr>
              <a:t> </a:t>
            </a:r>
            <a:r>
              <a:rPr lang="pl" sz="1000">
                <a:solidFill>
                  <a:srgbClr val="4FC1FF"/>
                </a:solidFill>
                <a:highlight>
                  <a:srgbClr val="1E1E1E"/>
                </a:highlight>
                <a:latin typeface="Calibri"/>
                <a:ea typeface="Calibri"/>
                <a:cs typeface="Calibri"/>
                <a:sym typeface="Calibri"/>
              </a:rPr>
              <a:t>microCache</a:t>
            </a:r>
            <a:r>
              <a:rPr lang="pl" sz="1000">
                <a:solidFill>
                  <a:srgbClr val="D4D4D4"/>
                </a:solidFill>
                <a:highlight>
                  <a:srgbClr val="1E1E1E"/>
                </a:highlight>
                <a:latin typeface="Calibri"/>
                <a:ea typeface="Calibri"/>
                <a:cs typeface="Calibri"/>
                <a:sym typeface="Calibri"/>
              </a:rPr>
              <a:t> = </a:t>
            </a:r>
            <a:r>
              <a:rPr lang="pl" sz="1000">
                <a:solidFill>
                  <a:srgbClr val="DCDCAA"/>
                </a:solidFill>
                <a:highlight>
                  <a:srgbClr val="1E1E1E"/>
                </a:highlight>
                <a:latin typeface="Calibri"/>
                <a:ea typeface="Calibri"/>
                <a:cs typeface="Calibri"/>
                <a:sym typeface="Calibri"/>
              </a:rPr>
              <a:t>LRU</a:t>
            </a:r>
            <a:r>
              <a:rPr lang="pl" sz="1000">
                <a:solidFill>
                  <a:srgbClr val="D4D4D4"/>
                </a:solidFill>
                <a:highlight>
                  <a:srgbClr val="1E1E1E"/>
                </a:highlight>
                <a:latin typeface="Calibri"/>
                <a:ea typeface="Calibri"/>
                <a:cs typeface="Calibri"/>
                <a:sym typeface="Calibri"/>
              </a:rPr>
              <a:t>({</a:t>
            </a:r>
            <a:r>
              <a:rPr lang="pl" sz="1000">
                <a:solidFill>
                  <a:srgbClr val="9CDCFE"/>
                </a:solidFill>
                <a:highlight>
                  <a:srgbClr val="1E1E1E"/>
                </a:highlight>
                <a:latin typeface="Calibri"/>
                <a:ea typeface="Calibri"/>
                <a:cs typeface="Calibri"/>
                <a:sym typeface="Calibri"/>
              </a:rPr>
              <a:t>max:</a:t>
            </a:r>
            <a:r>
              <a:rPr lang="pl" sz="1000">
                <a:solidFill>
                  <a:srgbClr val="D4D4D4"/>
                </a:solidFill>
                <a:highlight>
                  <a:srgbClr val="1E1E1E"/>
                </a:highlight>
                <a:latin typeface="Calibri"/>
                <a:ea typeface="Calibri"/>
                <a:cs typeface="Calibri"/>
                <a:sym typeface="Calibri"/>
              </a:rPr>
              <a:t> </a:t>
            </a:r>
            <a:r>
              <a:rPr lang="pl" sz="1000">
                <a:solidFill>
                  <a:srgbClr val="B5CEA8"/>
                </a:solidFill>
                <a:highlight>
                  <a:srgbClr val="1E1E1E"/>
                </a:highlight>
                <a:latin typeface="Calibri"/>
                <a:ea typeface="Calibri"/>
                <a:cs typeface="Calibri"/>
                <a:sym typeface="Calibri"/>
              </a:rPr>
              <a:t>100</a:t>
            </a:r>
            <a:r>
              <a:rPr lang="pl" sz="1000">
                <a:solidFill>
                  <a:srgbClr val="D4D4D4"/>
                </a:solidFill>
                <a:highlight>
                  <a:srgbClr val="1E1E1E"/>
                </a:highlight>
                <a:latin typeface="Calibri"/>
                <a:ea typeface="Calibri"/>
                <a:cs typeface="Calibri"/>
                <a:sym typeface="Calibri"/>
              </a:rPr>
              <a:t>, </a:t>
            </a:r>
            <a:r>
              <a:rPr lang="pl" sz="1000">
                <a:solidFill>
                  <a:srgbClr val="9CDCFE"/>
                </a:solidFill>
                <a:highlight>
                  <a:srgbClr val="1E1E1E"/>
                </a:highlight>
                <a:latin typeface="Calibri"/>
                <a:ea typeface="Calibri"/>
                <a:cs typeface="Calibri"/>
                <a:sym typeface="Calibri"/>
              </a:rPr>
              <a:t>maxAge:</a:t>
            </a:r>
            <a:r>
              <a:rPr lang="pl" sz="1000">
                <a:solidFill>
                  <a:srgbClr val="D4D4D4"/>
                </a:solidFill>
                <a:highlight>
                  <a:srgbClr val="1E1E1E"/>
                </a:highlight>
                <a:latin typeface="Calibri"/>
                <a:ea typeface="Calibri"/>
                <a:cs typeface="Calibri"/>
                <a:sym typeface="Calibri"/>
              </a:rPr>
              <a:t> </a:t>
            </a:r>
            <a:r>
              <a:rPr lang="pl" sz="1000">
                <a:solidFill>
                  <a:srgbClr val="B5CEA8"/>
                </a:solidFill>
                <a:highlight>
                  <a:srgbClr val="1E1E1E"/>
                </a:highlight>
                <a:latin typeface="Calibri"/>
                <a:ea typeface="Calibri"/>
                <a:cs typeface="Calibri"/>
                <a:sym typeface="Calibri"/>
              </a:rPr>
              <a:t>1000</a:t>
            </a:r>
            <a:r>
              <a:rPr lang="pl" sz="1000">
                <a:solidFill>
                  <a:srgbClr val="D4D4D4"/>
                </a:solidFill>
                <a:highlight>
                  <a:srgbClr val="1E1E1E"/>
                </a:highlight>
                <a:latin typeface="Calibri"/>
                <a:ea typeface="Calibri"/>
                <a:cs typeface="Calibri"/>
                <a:sym typeface="Calibri"/>
              </a:rPr>
              <a:t> </a:t>
            </a:r>
            <a:r>
              <a:rPr lang="pl" sz="1000">
                <a:solidFill>
                  <a:srgbClr val="6A9955"/>
                </a:solidFill>
                <a:highlight>
                  <a:srgbClr val="1E1E1E"/>
                </a:highlight>
                <a:latin typeface="Calibri"/>
                <a:ea typeface="Calibri"/>
                <a:cs typeface="Calibri"/>
                <a:sym typeface="Calibri"/>
              </a:rPr>
              <a:t>// 1 second </a:t>
            </a:r>
            <a:r>
              <a:rPr lang="pl" sz="1000">
                <a:solidFill>
                  <a:srgbClr val="D4D4D4"/>
                </a:solidFill>
                <a:highlight>
                  <a:srgbClr val="1E1E1E"/>
                </a:highlight>
                <a:latin typeface="Calibri"/>
                <a:ea typeface="Calibri"/>
                <a:cs typeface="Calibri"/>
                <a:sym typeface="Calibri"/>
              </a:rPr>
              <a:t>})</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569CD6"/>
                </a:solidFill>
                <a:highlight>
                  <a:srgbClr val="1E1E1E"/>
                </a:highlight>
                <a:latin typeface="Calibri"/>
                <a:ea typeface="Calibri"/>
                <a:cs typeface="Calibri"/>
                <a:sym typeface="Calibri"/>
              </a:rPr>
              <a:t>const</a:t>
            </a:r>
            <a:r>
              <a:rPr lang="pl" sz="1000">
                <a:solidFill>
                  <a:srgbClr val="D4D4D4"/>
                </a:solidFill>
                <a:highlight>
                  <a:srgbClr val="1E1E1E"/>
                </a:highlight>
                <a:latin typeface="Calibri"/>
                <a:ea typeface="Calibri"/>
                <a:cs typeface="Calibri"/>
                <a:sym typeface="Calibri"/>
              </a:rPr>
              <a:t> </a:t>
            </a:r>
            <a:r>
              <a:rPr lang="pl" sz="1000">
                <a:solidFill>
                  <a:srgbClr val="DCDCAA"/>
                </a:solidFill>
                <a:highlight>
                  <a:srgbClr val="1E1E1E"/>
                </a:highlight>
                <a:latin typeface="Calibri"/>
                <a:ea typeface="Calibri"/>
                <a:cs typeface="Calibri"/>
                <a:sym typeface="Calibri"/>
              </a:rPr>
              <a:t>isCacheable</a:t>
            </a:r>
            <a:r>
              <a:rPr lang="pl" sz="1000">
                <a:solidFill>
                  <a:srgbClr val="D4D4D4"/>
                </a:solidFill>
                <a:highlight>
                  <a:srgbClr val="1E1E1E"/>
                </a:highlight>
                <a:latin typeface="Calibri"/>
                <a:ea typeface="Calibri"/>
                <a:cs typeface="Calibri"/>
                <a:sym typeface="Calibri"/>
              </a:rPr>
              <a:t> = </a:t>
            </a:r>
            <a:r>
              <a:rPr lang="pl" sz="1000">
                <a:solidFill>
                  <a:srgbClr val="9CDCFE"/>
                </a:solidFill>
                <a:highlight>
                  <a:srgbClr val="1E1E1E"/>
                </a:highlight>
                <a:latin typeface="Calibri"/>
                <a:ea typeface="Calibri"/>
                <a:cs typeface="Calibri"/>
                <a:sym typeface="Calibri"/>
              </a:rPr>
              <a:t>req</a:t>
            </a:r>
            <a:r>
              <a:rPr lang="pl" sz="1000">
                <a:solidFill>
                  <a:srgbClr val="D4D4D4"/>
                </a:solidFill>
                <a:highlight>
                  <a:srgbClr val="1E1E1E"/>
                </a:highlight>
                <a:latin typeface="Calibri"/>
                <a:ea typeface="Calibri"/>
                <a:cs typeface="Calibri"/>
                <a:sym typeface="Calibri"/>
              </a:rPr>
              <a:t> </a:t>
            </a:r>
            <a:r>
              <a:rPr lang="pl" sz="1000">
                <a:solidFill>
                  <a:srgbClr val="569CD6"/>
                </a:solidFill>
                <a:highlight>
                  <a:srgbClr val="1E1E1E"/>
                </a:highlight>
                <a:latin typeface="Calibri"/>
                <a:ea typeface="Calibri"/>
                <a:cs typeface="Calibri"/>
                <a:sym typeface="Calibri"/>
              </a:rPr>
              <a:t>=&gt;</a:t>
            </a:r>
            <a:r>
              <a:rPr lang="pl" sz="1000">
                <a:solidFill>
                  <a:srgbClr val="D4D4D4"/>
                </a:solidFill>
                <a:highlight>
                  <a:srgbClr val="1E1E1E"/>
                </a:highlight>
                <a:latin typeface="Calibri"/>
                <a:ea typeface="Calibri"/>
                <a:cs typeface="Calibri"/>
                <a:sym typeface="Calibri"/>
              </a:rPr>
              <a:t> {</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6A9955"/>
                </a:solidFill>
                <a:highlight>
                  <a:srgbClr val="1E1E1E"/>
                </a:highlight>
                <a:latin typeface="Calibri"/>
                <a:ea typeface="Calibri"/>
                <a:cs typeface="Calibri"/>
                <a:sym typeface="Calibri"/>
              </a:rPr>
              <a:t>// implement logic to check if the request is user-specific.</a:t>
            </a:r>
            <a:endParaRPr sz="1000">
              <a:solidFill>
                <a:srgbClr val="6A9955"/>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6A9955"/>
                </a:solidFill>
                <a:highlight>
                  <a:srgbClr val="1E1E1E"/>
                </a:highlight>
                <a:latin typeface="Calibri"/>
                <a:ea typeface="Calibri"/>
                <a:cs typeface="Calibri"/>
                <a:sym typeface="Calibri"/>
              </a:rPr>
              <a:t>// only non-user-specific pages are cache-able</a:t>
            </a:r>
            <a:endParaRPr sz="1000">
              <a:solidFill>
                <a:srgbClr val="6A9955"/>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9CDCFE"/>
                </a:solidFill>
                <a:highlight>
                  <a:srgbClr val="1E1E1E"/>
                </a:highlight>
                <a:latin typeface="Calibri"/>
                <a:ea typeface="Calibri"/>
                <a:cs typeface="Calibri"/>
                <a:sym typeface="Calibri"/>
              </a:rPr>
              <a:t>server</a:t>
            </a:r>
            <a:r>
              <a:rPr lang="pl" sz="1000">
                <a:solidFill>
                  <a:srgbClr val="D4D4D4"/>
                </a:solidFill>
                <a:highlight>
                  <a:srgbClr val="1E1E1E"/>
                </a:highlight>
                <a:latin typeface="Calibri"/>
                <a:ea typeface="Calibri"/>
                <a:cs typeface="Calibri"/>
                <a:sym typeface="Calibri"/>
              </a:rPr>
              <a:t>.</a:t>
            </a:r>
            <a:r>
              <a:rPr lang="pl" sz="1000">
                <a:solidFill>
                  <a:srgbClr val="DCDCAA"/>
                </a:solidFill>
                <a:highlight>
                  <a:srgbClr val="1E1E1E"/>
                </a:highlight>
                <a:latin typeface="Calibri"/>
                <a:ea typeface="Calibri"/>
                <a:cs typeface="Calibri"/>
                <a:sym typeface="Calibri"/>
              </a:rPr>
              <a:t>get</a:t>
            </a:r>
            <a:r>
              <a:rPr lang="pl" sz="1000">
                <a:solidFill>
                  <a:srgbClr val="D4D4D4"/>
                </a:solidFill>
                <a:highlight>
                  <a:srgbClr val="1E1E1E"/>
                </a:highlight>
                <a:latin typeface="Calibri"/>
                <a:ea typeface="Calibri"/>
                <a:cs typeface="Calibri"/>
                <a:sym typeface="Calibri"/>
              </a:rPr>
              <a:t>(</a:t>
            </a:r>
            <a:r>
              <a:rPr lang="pl" sz="1000">
                <a:solidFill>
                  <a:srgbClr val="CE9178"/>
                </a:solidFill>
                <a:highlight>
                  <a:srgbClr val="1E1E1E"/>
                </a:highlight>
                <a:latin typeface="Calibri"/>
                <a:ea typeface="Calibri"/>
                <a:cs typeface="Calibri"/>
                <a:sym typeface="Calibri"/>
              </a:rPr>
              <a:t>'*'</a:t>
            </a:r>
            <a:r>
              <a:rPr lang="pl" sz="1000">
                <a:solidFill>
                  <a:srgbClr val="D4D4D4"/>
                </a:solidFill>
                <a:highlight>
                  <a:srgbClr val="1E1E1E"/>
                </a:highlight>
                <a:latin typeface="Calibri"/>
                <a:ea typeface="Calibri"/>
                <a:cs typeface="Calibri"/>
                <a:sym typeface="Calibri"/>
              </a:rPr>
              <a:t>, (</a:t>
            </a:r>
            <a:r>
              <a:rPr lang="pl" sz="1000">
                <a:solidFill>
                  <a:srgbClr val="9CDCFE"/>
                </a:solidFill>
                <a:highlight>
                  <a:srgbClr val="1E1E1E"/>
                </a:highlight>
                <a:latin typeface="Calibri"/>
                <a:ea typeface="Calibri"/>
                <a:cs typeface="Calibri"/>
                <a:sym typeface="Calibri"/>
              </a:rPr>
              <a:t>req</a:t>
            </a:r>
            <a:r>
              <a:rPr lang="pl" sz="1000">
                <a:solidFill>
                  <a:srgbClr val="D4D4D4"/>
                </a:solidFill>
                <a:highlight>
                  <a:srgbClr val="1E1E1E"/>
                </a:highlight>
                <a:latin typeface="Calibri"/>
                <a:ea typeface="Calibri"/>
                <a:cs typeface="Calibri"/>
                <a:sym typeface="Calibri"/>
              </a:rPr>
              <a:t>, </a:t>
            </a:r>
            <a:r>
              <a:rPr lang="pl" sz="1000">
                <a:solidFill>
                  <a:srgbClr val="9CDCFE"/>
                </a:solidFill>
                <a:highlight>
                  <a:srgbClr val="1E1E1E"/>
                </a:highlight>
                <a:latin typeface="Calibri"/>
                <a:ea typeface="Calibri"/>
                <a:cs typeface="Calibri"/>
                <a:sym typeface="Calibri"/>
              </a:rPr>
              <a:t>res</a:t>
            </a:r>
            <a:r>
              <a:rPr lang="pl" sz="1000">
                <a:solidFill>
                  <a:srgbClr val="D4D4D4"/>
                </a:solidFill>
                <a:highlight>
                  <a:srgbClr val="1E1E1E"/>
                </a:highlight>
                <a:latin typeface="Calibri"/>
                <a:ea typeface="Calibri"/>
                <a:cs typeface="Calibri"/>
                <a:sym typeface="Calibri"/>
              </a:rPr>
              <a:t>) </a:t>
            </a:r>
            <a:r>
              <a:rPr lang="pl" sz="1000">
                <a:solidFill>
                  <a:srgbClr val="569CD6"/>
                </a:solidFill>
                <a:highlight>
                  <a:srgbClr val="1E1E1E"/>
                </a:highlight>
                <a:latin typeface="Calibri"/>
                <a:ea typeface="Calibri"/>
                <a:cs typeface="Calibri"/>
                <a:sym typeface="Calibri"/>
              </a:rPr>
              <a:t>=&gt;</a:t>
            </a:r>
            <a:r>
              <a:rPr lang="pl" sz="1000">
                <a:solidFill>
                  <a:srgbClr val="D4D4D4"/>
                </a:solidFill>
                <a:highlight>
                  <a:srgbClr val="1E1E1E"/>
                </a:highlight>
                <a:latin typeface="Calibri"/>
                <a:ea typeface="Calibri"/>
                <a:cs typeface="Calibri"/>
                <a:sym typeface="Calibri"/>
              </a:rPr>
              <a:t> {</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a:t>
            </a:r>
            <a:r>
              <a:rPr lang="pl" sz="1000">
                <a:solidFill>
                  <a:srgbClr val="569CD6"/>
                </a:solidFill>
                <a:highlight>
                  <a:srgbClr val="1E1E1E"/>
                </a:highlight>
                <a:latin typeface="Calibri"/>
                <a:ea typeface="Calibri"/>
                <a:cs typeface="Calibri"/>
                <a:sym typeface="Calibri"/>
              </a:rPr>
              <a:t>const</a:t>
            </a:r>
            <a:r>
              <a:rPr lang="pl" sz="1000">
                <a:solidFill>
                  <a:srgbClr val="D4D4D4"/>
                </a:solidFill>
                <a:highlight>
                  <a:srgbClr val="1E1E1E"/>
                </a:highlight>
                <a:latin typeface="Calibri"/>
                <a:ea typeface="Calibri"/>
                <a:cs typeface="Calibri"/>
                <a:sym typeface="Calibri"/>
              </a:rPr>
              <a:t> </a:t>
            </a:r>
            <a:r>
              <a:rPr lang="pl" sz="1000">
                <a:solidFill>
                  <a:srgbClr val="4FC1FF"/>
                </a:solidFill>
                <a:highlight>
                  <a:srgbClr val="1E1E1E"/>
                </a:highlight>
                <a:latin typeface="Calibri"/>
                <a:ea typeface="Calibri"/>
                <a:cs typeface="Calibri"/>
                <a:sym typeface="Calibri"/>
              </a:rPr>
              <a:t>cacheable</a:t>
            </a:r>
            <a:r>
              <a:rPr lang="pl" sz="1000">
                <a:solidFill>
                  <a:srgbClr val="D4D4D4"/>
                </a:solidFill>
                <a:highlight>
                  <a:srgbClr val="1E1E1E"/>
                </a:highlight>
                <a:latin typeface="Calibri"/>
                <a:ea typeface="Calibri"/>
                <a:cs typeface="Calibri"/>
                <a:sym typeface="Calibri"/>
              </a:rPr>
              <a:t> = </a:t>
            </a:r>
            <a:r>
              <a:rPr lang="pl" sz="1000">
                <a:solidFill>
                  <a:srgbClr val="DCDCAA"/>
                </a:solidFill>
                <a:highlight>
                  <a:srgbClr val="1E1E1E"/>
                </a:highlight>
                <a:latin typeface="Calibri"/>
                <a:ea typeface="Calibri"/>
                <a:cs typeface="Calibri"/>
                <a:sym typeface="Calibri"/>
              </a:rPr>
              <a:t>isCacheable</a:t>
            </a:r>
            <a:r>
              <a:rPr lang="pl" sz="1000">
                <a:solidFill>
                  <a:srgbClr val="D4D4D4"/>
                </a:solidFill>
                <a:highlight>
                  <a:srgbClr val="1E1E1E"/>
                </a:highlight>
                <a:latin typeface="Calibri"/>
                <a:ea typeface="Calibri"/>
                <a:cs typeface="Calibri"/>
                <a:sym typeface="Calibri"/>
              </a:rPr>
              <a:t>(</a:t>
            </a:r>
            <a:r>
              <a:rPr lang="pl" sz="1000">
                <a:solidFill>
                  <a:srgbClr val="9CDCFE"/>
                </a:solidFill>
                <a:highlight>
                  <a:srgbClr val="1E1E1E"/>
                </a:highlight>
                <a:latin typeface="Calibri"/>
                <a:ea typeface="Calibri"/>
                <a:cs typeface="Calibri"/>
                <a:sym typeface="Calibri"/>
              </a:rPr>
              <a:t>req</a:t>
            </a:r>
            <a:r>
              <a:rPr lang="pl" sz="1000">
                <a:solidFill>
                  <a:srgbClr val="D4D4D4"/>
                </a:solidFill>
                <a:highlight>
                  <a:srgbClr val="1E1E1E"/>
                </a:highlight>
                <a:latin typeface="Calibri"/>
                <a:ea typeface="Calibri"/>
                <a:cs typeface="Calibri"/>
                <a:sym typeface="Calibri"/>
              </a:rPr>
              <a:t>)</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a:t>
            </a:r>
            <a:r>
              <a:rPr lang="pl" sz="1000">
                <a:solidFill>
                  <a:srgbClr val="C586C0"/>
                </a:solidFill>
                <a:highlight>
                  <a:srgbClr val="1E1E1E"/>
                </a:highlight>
                <a:latin typeface="Calibri"/>
                <a:ea typeface="Calibri"/>
                <a:cs typeface="Calibri"/>
                <a:sym typeface="Calibri"/>
              </a:rPr>
              <a:t>if</a:t>
            </a:r>
            <a:r>
              <a:rPr lang="pl" sz="1000">
                <a:solidFill>
                  <a:srgbClr val="D4D4D4"/>
                </a:solidFill>
                <a:highlight>
                  <a:srgbClr val="1E1E1E"/>
                </a:highlight>
                <a:latin typeface="Calibri"/>
                <a:ea typeface="Calibri"/>
                <a:cs typeface="Calibri"/>
                <a:sym typeface="Calibri"/>
              </a:rPr>
              <a:t> (</a:t>
            </a:r>
            <a:r>
              <a:rPr lang="pl" sz="1000">
                <a:solidFill>
                  <a:srgbClr val="4FC1FF"/>
                </a:solidFill>
                <a:highlight>
                  <a:srgbClr val="1E1E1E"/>
                </a:highlight>
                <a:latin typeface="Calibri"/>
                <a:ea typeface="Calibri"/>
                <a:cs typeface="Calibri"/>
                <a:sym typeface="Calibri"/>
              </a:rPr>
              <a:t>cacheable</a:t>
            </a:r>
            <a:r>
              <a:rPr lang="pl" sz="1000">
                <a:solidFill>
                  <a:srgbClr val="D4D4D4"/>
                </a:solidFill>
                <a:highlight>
                  <a:srgbClr val="1E1E1E"/>
                </a:highlight>
                <a:latin typeface="Calibri"/>
                <a:ea typeface="Calibri"/>
                <a:cs typeface="Calibri"/>
                <a:sym typeface="Calibri"/>
              </a:rPr>
              <a:t>) {</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a:t>
            </a:r>
            <a:r>
              <a:rPr lang="pl" sz="1000">
                <a:solidFill>
                  <a:srgbClr val="569CD6"/>
                </a:solidFill>
                <a:highlight>
                  <a:srgbClr val="1E1E1E"/>
                </a:highlight>
                <a:latin typeface="Calibri"/>
                <a:ea typeface="Calibri"/>
                <a:cs typeface="Calibri"/>
                <a:sym typeface="Calibri"/>
              </a:rPr>
              <a:t>const</a:t>
            </a:r>
            <a:r>
              <a:rPr lang="pl" sz="1000">
                <a:solidFill>
                  <a:srgbClr val="D4D4D4"/>
                </a:solidFill>
                <a:highlight>
                  <a:srgbClr val="1E1E1E"/>
                </a:highlight>
                <a:latin typeface="Calibri"/>
                <a:ea typeface="Calibri"/>
                <a:cs typeface="Calibri"/>
                <a:sym typeface="Calibri"/>
              </a:rPr>
              <a:t> </a:t>
            </a:r>
            <a:r>
              <a:rPr lang="pl" sz="1000">
                <a:solidFill>
                  <a:srgbClr val="4FC1FF"/>
                </a:solidFill>
                <a:highlight>
                  <a:srgbClr val="1E1E1E"/>
                </a:highlight>
                <a:latin typeface="Calibri"/>
                <a:ea typeface="Calibri"/>
                <a:cs typeface="Calibri"/>
                <a:sym typeface="Calibri"/>
              </a:rPr>
              <a:t>hit</a:t>
            </a:r>
            <a:r>
              <a:rPr lang="pl" sz="1000">
                <a:solidFill>
                  <a:srgbClr val="D4D4D4"/>
                </a:solidFill>
                <a:highlight>
                  <a:srgbClr val="1E1E1E"/>
                </a:highlight>
                <a:latin typeface="Calibri"/>
                <a:ea typeface="Calibri"/>
                <a:cs typeface="Calibri"/>
                <a:sym typeface="Calibri"/>
              </a:rPr>
              <a:t> = </a:t>
            </a:r>
            <a:r>
              <a:rPr lang="pl" sz="1000">
                <a:solidFill>
                  <a:srgbClr val="4FC1FF"/>
                </a:solidFill>
                <a:highlight>
                  <a:srgbClr val="1E1E1E"/>
                </a:highlight>
                <a:latin typeface="Calibri"/>
                <a:ea typeface="Calibri"/>
                <a:cs typeface="Calibri"/>
                <a:sym typeface="Calibri"/>
              </a:rPr>
              <a:t>microCache</a:t>
            </a:r>
            <a:r>
              <a:rPr lang="pl" sz="1000">
                <a:solidFill>
                  <a:srgbClr val="D4D4D4"/>
                </a:solidFill>
                <a:highlight>
                  <a:srgbClr val="1E1E1E"/>
                </a:highlight>
                <a:latin typeface="Calibri"/>
                <a:ea typeface="Calibri"/>
                <a:cs typeface="Calibri"/>
                <a:sym typeface="Calibri"/>
              </a:rPr>
              <a:t>.</a:t>
            </a:r>
            <a:r>
              <a:rPr lang="pl" sz="1000">
                <a:solidFill>
                  <a:srgbClr val="DCDCAA"/>
                </a:solidFill>
                <a:highlight>
                  <a:srgbClr val="1E1E1E"/>
                </a:highlight>
                <a:latin typeface="Calibri"/>
                <a:ea typeface="Calibri"/>
                <a:cs typeface="Calibri"/>
                <a:sym typeface="Calibri"/>
              </a:rPr>
              <a:t>get</a:t>
            </a:r>
            <a:r>
              <a:rPr lang="pl" sz="1000">
                <a:solidFill>
                  <a:srgbClr val="D4D4D4"/>
                </a:solidFill>
                <a:highlight>
                  <a:srgbClr val="1E1E1E"/>
                </a:highlight>
                <a:latin typeface="Calibri"/>
                <a:ea typeface="Calibri"/>
                <a:cs typeface="Calibri"/>
                <a:sym typeface="Calibri"/>
              </a:rPr>
              <a:t>(</a:t>
            </a:r>
            <a:r>
              <a:rPr lang="pl" sz="1000">
                <a:solidFill>
                  <a:srgbClr val="9CDCFE"/>
                </a:solidFill>
                <a:highlight>
                  <a:srgbClr val="1E1E1E"/>
                </a:highlight>
                <a:latin typeface="Calibri"/>
                <a:ea typeface="Calibri"/>
                <a:cs typeface="Calibri"/>
                <a:sym typeface="Calibri"/>
              </a:rPr>
              <a:t>req</a:t>
            </a:r>
            <a:r>
              <a:rPr lang="pl" sz="1000">
                <a:solidFill>
                  <a:srgbClr val="D4D4D4"/>
                </a:solidFill>
                <a:highlight>
                  <a:srgbClr val="1E1E1E"/>
                </a:highlight>
                <a:latin typeface="Calibri"/>
                <a:ea typeface="Calibri"/>
                <a:cs typeface="Calibri"/>
                <a:sym typeface="Calibri"/>
              </a:rPr>
              <a:t>.</a:t>
            </a:r>
            <a:r>
              <a:rPr lang="pl" sz="1000">
                <a:solidFill>
                  <a:srgbClr val="9CDCFE"/>
                </a:solidFill>
                <a:highlight>
                  <a:srgbClr val="1E1E1E"/>
                </a:highlight>
                <a:latin typeface="Calibri"/>
                <a:ea typeface="Calibri"/>
                <a:cs typeface="Calibri"/>
                <a:sym typeface="Calibri"/>
              </a:rPr>
              <a:t>url</a:t>
            </a:r>
            <a:r>
              <a:rPr lang="pl" sz="1000">
                <a:solidFill>
                  <a:srgbClr val="D4D4D4"/>
                </a:solidFill>
                <a:highlight>
                  <a:srgbClr val="1E1E1E"/>
                </a:highlight>
                <a:latin typeface="Calibri"/>
                <a:ea typeface="Calibri"/>
                <a:cs typeface="Calibri"/>
                <a:sym typeface="Calibri"/>
              </a:rPr>
              <a:t>)</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a:t>
            </a:r>
            <a:r>
              <a:rPr lang="pl" sz="1000">
                <a:solidFill>
                  <a:srgbClr val="C586C0"/>
                </a:solidFill>
                <a:highlight>
                  <a:srgbClr val="1E1E1E"/>
                </a:highlight>
                <a:latin typeface="Calibri"/>
                <a:ea typeface="Calibri"/>
                <a:cs typeface="Calibri"/>
                <a:sym typeface="Calibri"/>
              </a:rPr>
              <a:t>if</a:t>
            </a:r>
            <a:r>
              <a:rPr lang="pl" sz="1000">
                <a:solidFill>
                  <a:srgbClr val="D4D4D4"/>
                </a:solidFill>
                <a:highlight>
                  <a:srgbClr val="1E1E1E"/>
                </a:highlight>
                <a:latin typeface="Calibri"/>
                <a:ea typeface="Calibri"/>
                <a:cs typeface="Calibri"/>
                <a:sym typeface="Calibri"/>
              </a:rPr>
              <a:t> (</a:t>
            </a:r>
            <a:r>
              <a:rPr lang="pl" sz="1000">
                <a:solidFill>
                  <a:srgbClr val="4FC1FF"/>
                </a:solidFill>
                <a:highlight>
                  <a:srgbClr val="1E1E1E"/>
                </a:highlight>
                <a:latin typeface="Calibri"/>
                <a:ea typeface="Calibri"/>
                <a:cs typeface="Calibri"/>
                <a:sym typeface="Calibri"/>
              </a:rPr>
              <a:t>hit</a:t>
            </a:r>
            <a:r>
              <a:rPr lang="pl" sz="1000">
                <a:solidFill>
                  <a:srgbClr val="D4D4D4"/>
                </a:solidFill>
                <a:highlight>
                  <a:srgbClr val="1E1E1E"/>
                </a:highlight>
                <a:latin typeface="Calibri"/>
                <a:ea typeface="Calibri"/>
                <a:cs typeface="Calibri"/>
                <a:sym typeface="Calibri"/>
              </a:rPr>
              <a:t>) {</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a:t>
            </a:r>
            <a:r>
              <a:rPr lang="pl" sz="1000">
                <a:solidFill>
                  <a:srgbClr val="C586C0"/>
                </a:solidFill>
                <a:highlight>
                  <a:srgbClr val="1E1E1E"/>
                </a:highlight>
                <a:latin typeface="Calibri"/>
                <a:ea typeface="Calibri"/>
                <a:cs typeface="Calibri"/>
                <a:sym typeface="Calibri"/>
              </a:rPr>
              <a:t>return</a:t>
            </a:r>
            <a:r>
              <a:rPr lang="pl" sz="1000">
                <a:solidFill>
                  <a:srgbClr val="D4D4D4"/>
                </a:solidFill>
                <a:highlight>
                  <a:srgbClr val="1E1E1E"/>
                </a:highlight>
                <a:latin typeface="Calibri"/>
                <a:ea typeface="Calibri"/>
                <a:cs typeface="Calibri"/>
                <a:sym typeface="Calibri"/>
              </a:rPr>
              <a:t> </a:t>
            </a:r>
            <a:r>
              <a:rPr lang="pl" sz="1000">
                <a:solidFill>
                  <a:srgbClr val="9CDCFE"/>
                </a:solidFill>
                <a:highlight>
                  <a:srgbClr val="1E1E1E"/>
                </a:highlight>
                <a:latin typeface="Calibri"/>
                <a:ea typeface="Calibri"/>
                <a:cs typeface="Calibri"/>
                <a:sym typeface="Calibri"/>
              </a:rPr>
              <a:t>res</a:t>
            </a:r>
            <a:r>
              <a:rPr lang="pl" sz="1000">
                <a:solidFill>
                  <a:srgbClr val="D4D4D4"/>
                </a:solidFill>
                <a:highlight>
                  <a:srgbClr val="1E1E1E"/>
                </a:highlight>
                <a:latin typeface="Calibri"/>
                <a:ea typeface="Calibri"/>
                <a:cs typeface="Calibri"/>
                <a:sym typeface="Calibri"/>
              </a:rPr>
              <a:t>.</a:t>
            </a:r>
            <a:r>
              <a:rPr lang="pl" sz="1000">
                <a:solidFill>
                  <a:srgbClr val="DCDCAA"/>
                </a:solidFill>
                <a:highlight>
                  <a:srgbClr val="1E1E1E"/>
                </a:highlight>
                <a:latin typeface="Calibri"/>
                <a:ea typeface="Calibri"/>
                <a:cs typeface="Calibri"/>
                <a:sym typeface="Calibri"/>
              </a:rPr>
              <a:t>end</a:t>
            </a:r>
            <a:r>
              <a:rPr lang="pl" sz="1000">
                <a:solidFill>
                  <a:srgbClr val="D4D4D4"/>
                </a:solidFill>
                <a:highlight>
                  <a:srgbClr val="1E1E1E"/>
                </a:highlight>
                <a:latin typeface="Calibri"/>
                <a:ea typeface="Calibri"/>
                <a:cs typeface="Calibri"/>
                <a:sym typeface="Calibri"/>
              </a:rPr>
              <a:t>(</a:t>
            </a:r>
            <a:r>
              <a:rPr lang="pl" sz="1000">
                <a:solidFill>
                  <a:srgbClr val="4FC1FF"/>
                </a:solidFill>
                <a:highlight>
                  <a:srgbClr val="1E1E1E"/>
                </a:highlight>
                <a:latin typeface="Calibri"/>
                <a:ea typeface="Calibri"/>
                <a:cs typeface="Calibri"/>
                <a:sym typeface="Calibri"/>
              </a:rPr>
              <a:t>hit</a:t>
            </a:r>
            <a:r>
              <a:rPr lang="pl" sz="1000">
                <a:solidFill>
                  <a:srgbClr val="D4D4D4"/>
                </a:solidFill>
                <a:highlight>
                  <a:srgbClr val="1E1E1E"/>
                </a:highlight>
                <a:latin typeface="Calibri"/>
                <a:ea typeface="Calibri"/>
                <a:cs typeface="Calibri"/>
                <a:sym typeface="Calibri"/>
              </a:rPr>
              <a:t>)</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 }</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a:t>
            </a:r>
            <a:r>
              <a:rPr lang="pl" sz="1000">
                <a:solidFill>
                  <a:srgbClr val="9CDCFE"/>
                </a:solidFill>
                <a:highlight>
                  <a:srgbClr val="1E1E1E"/>
                </a:highlight>
                <a:latin typeface="Calibri"/>
                <a:ea typeface="Calibri"/>
                <a:cs typeface="Calibri"/>
                <a:sym typeface="Calibri"/>
              </a:rPr>
              <a:t>renderer</a:t>
            </a:r>
            <a:r>
              <a:rPr lang="pl" sz="1000">
                <a:solidFill>
                  <a:srgbClr val="D4D4D4"/>
                </a:solidFill>
                <a:highlight>
                  <a:srgbClr val="1E1E1E"/>
                </a:highlight>
                <a:latin typeface="Calibri"/>
                <a:ea typeface="Calibri"/>
                <a:cs typeface="Calibri"/>
                <a:sym typeface="Calibri"/>
              </a:rPr>
              <a:t>.</a:t>
            </a:r>
            <a:r>
              <a:rPr lang="pl" sz="1000">
                <a:solidFill>
                  <a:srgbClr val="DCDCAA"/>
                </a:solidFill>
                <a:highlight>
                  <a:srgbClr val="1E1E1E"/>
                </a:highlight>
                <a:latin typeface="Calibri"/>
                <a:ea typeface="Calibri"/>
                <a:cs typeface="Calibri"/>
                <a:sym typeface="Calibri"/>
              </a:rPr>
              <a:t>renderToString</a:t>
            </a:r>
            <a:r>
              <a:rPr lang="pl" sz="1000">
                <a:solidFill>
                  <a:srgbClr val="D4D4D4"/>
                </a:solidFill>
                <a:highlight>
                  <a:srgbClr val="1E1E1E"/>
                </a:highlight>
                <a:latin typeface="Calibri"/>
                <a:ea typeface="Calibri"/>
                <a:cs typeface="Calibri"/>
                <a:sym typeface="Calibri"/>
              </a:rPr>
              <a:t>((</a:t>
            </a:r>
            <a:r>
              <a:rPr lang="pl" sz="1000">
                <a:solidFill>
                  <a:srgbClr val="9CDCFE"/>
                </a:solidFill>
                <a:highlight>
                  <a:srgbClr val="1E1E1E"/>
                </a:highlight>
                <a:latin typeface="Calibri"/>
                <a:ea typeface="Calibri"/>
                <a:cs typeface="Calibri"/>
                <a:sym typeface="Calibri"/>
              </a:rPr>
              <a:t>err</a:t>
            </a:r>
            <a:r>
              <a:rPr lang="pl" sz="1000">
                <a:solidFill>
                  <a:srgbClr val="D4D4D4"/>
                </a:solidFill>
                <a:highlight>
                  <a:srgbClr val="1E1E1E"/>
                </a:highlight>
                <a:latin typeface="Calibri"/>
                <a:ea typeface="Calibri"/>
                <a:cs typeface="Calibri"/>
                <a:sym typeface="Calibri"/>
              </a:rPr>
              <a:t>, </a:t>
            </a:r>
            <a:r>
              <a:rPr lang="pl" sz="1000">
                <a:solidFill>
                  <a:srgbClr val="9CDCFE"/>
                </a:solidFill>
                <a:highlight>
                  <a:srgbClr val="1E1E1E"/>
                </a:highlight>
                <a:latin typeface="Calibri"/>
                <a:ea typeface="Calibri"/>
                <a:cs typeface="Calibri"/>
                <a:sym typeface="Calibri"/>
              </a:rPr>
              <a:t>html</a:t>
            </a:r>
            <a:r>
              <a:rPr lang="pl" sz="1000">
                <a:solidFill>
                  <a:srgbClr val="D4D4D4"/>
                </a:solidFill>
                <a:highlight>
                  <a:srgbClr val="1E1E1E"/>
                </a:highlight>
                <a:latin typeface="Calibri"/>
                <a:ea typeface="Calibri"/>
                <a:cs typeface="Calibri"/>
                <a:sym typeface="Calibri"/>
              </a:rPr>
              <a:t>) </a:t>
            </a:r>
            <a:r>
              <a:rPr lang="pl" sz="1000">
                <a:solidFill>
                  <a:srgbClr val="569CD6"/>
                </a:solidFill>
                <a:highlight>
                  <a:srgbClr val="1E1E1E"/>
                </a:highlight>
                <a:latin typeface="Calibri"/>
                <a:ea typeface="Calibri"/>
                <a:cs typeface="Calibri"/>
                <a:sym typeface="Calibri"/>
              </a:rPr>
              <a:t>=&gt;</a:t>
            </a:r>
            <a:r>
              <a:rPr lang="pl" sz="1000">
                <a:solidFill>
                  <a:srgbClr val="D4D4D4"/>
                </a:solidFill>
                <a:highlight>
                  <a:srgbClr val="1E1E1E"/>
                </a:highlight>
                <a:latin typeface="Calibri"/>
                <a:ea typeface="Calibri"/>
                <a:cs typeface="Calibri"/>
                <a:sym typeface="Calibri"/>
              </a:rPr>
              <a:t> {</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a:t>
            </a:r>
            <a:r>
              <a:rPr lang="pl" sz="1000">
                <a:solidFill>
                  <a:srgbClr val="9CDCFE"/>
                </a:solidFill>
                <a:highlight>
                  <a:srgbClr val="1E1E1E"/>
                </a:highlight>
                <a:latin typeface="Calibri"/>
                <a:ea typeface="Calibri"/>
                <a:cs typeface="Calibri"/>
                <a:sym typeface="Calibri"/>
              </a:rPr>
              <a:t>res</a:t>
            </a:r>
            <a:r>
              <a:rPr lang="pl" sz="1000">
                <a:solidFill>
                  <a:srgbClr val="D4D4D4"/>
                </a:solidFill>
                <a:highlight>
                  <a:srgbClr val="1E1E1E"/>
                </a:highlight>
                <a:latin typeface="Calibri"/>
                <a:ea typeface="Calibri"/>
                <a:cs typeface="Calibri"/>
                <a:sym typeface="Calibri"/>
              </a:rPr>
              <a:t>.</a:t>
            </a:r>
            <a:r>
              <a:rPr lang="pl" sz="1000">
                <a:solidFill>
                  <a:srgbClr val="DCDCAA"/>
                </a:solidFill>
                <a:highlight>
                  <a:srgbClr val="1E1E1E"/>
                </a:highlight>
                <a:latin typeface="Calibri"/>
                <a:ea typeface="Calibri"/>
                <a:cs typeface="Calibri"/>
                <a:sym typeface="Calibri"/>
              </a:rPr>
              <a:t>end</a:t>
            </a:r>
            <a:r>
              <a:rPr lang="pl" sz="1000">
                <a:solidFill>
                  <a:srgbClr val="D4D4D4"/>
                </a:solidFill>
                <a:highlight>
                  <a:srgbClr val="1E1E1E"/>
                </a:highlight>
                <a:latin typeface="Calibri"/>
                <a:ea typeface="Calibri"/>
                <a:cs typeface="Calibri"/>
                <a:sym typeface="Calibri"/>
              </a:rPr>
              <a:t>(</a:t>
            </a:r>
            <a:r>
              <a:rPr lang="pl" sz="1000">
                <a:solidFill>
                  <a:srgbClr val="9CDCFE"/>
                </a:solidFill>
                <a:highlight>
                  <a:srgbClr val="1E1E1E"/>
                </a:highlight>
                <a:latin typeface="Calibri"/>
                <a:ea typeface="Calibri"/>
                <a:cs typeface="Calibri"/>
                <a:sym typeface="Calibri"/>
              </a:rPr>
              <a:t>html</a:t>
            </a:r>
            <a:r>
              <a:rPr lang="pl" sz="1000">
                <a:solidFill>
                  <a:srgbClr val="D4D4D4"/>
                </a:solidFill>
                <a:highlight>
                  <a:srgbClr val="1E1E1E"/>
                </a:highlight>
                <a:latin typeface="Calibri"/>
                <a:ea typeface="Calibri"/>
                <a:cs typeface="Calibri"/>
                <a:sym typeface="Calibri"/>
              </a:rPr>
              <a:t>)</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a:t>
            </a:r>
            <a:r>
              <a:rPr lang="pl" sz="1000">
                <a:solidFill>
                  <a:srgbClr val="C586C0"/>
                </a:solidFill>
                <a:highlight>
                  <a:srgbClr val="1E1E1E"/>
                </a:highlight>
                <a:latin typeface="Calibri"/>
                <a:ea typeface="Calibri"/>
                <a:cs typeface="Calibri"/>
                <a:sym typeface="Calibri"/>
              </a:rPr>
              <a:t>if</a:t>
            </a:r>
            <a:r>
              <a:rPr lang="pl" sz="1000">
                <a:solidFill>
                  <a:srgbClr val="D4D4D4"/>
                </a:solidFill>
                <a:highlight>
                  <a:srgbClr val="1E1E1E"/>
                </a:highlight>
                <a:latin typeface="Calibri"/>
                <a:ea typeface="Calibri"/>
                <a:cs typeface="Calibri"/>
                <a:sym typeface="Calibri"/>
              </a:rPr>
              <a:t> (</a:t>
            </a:r>
            <a:r>
              <a:rPr lang="pl" sz="1000">
                <a:solidFill>
                  <a:srgbClr val="4FC1FF"/>
                </a:solidFill>
                <a:highlight>
                  <a:srgbClr val="1E1E1E"/>
                </a:highlight>
                <a:latin typeface="Calibri"/>
                <a:ea typeface="Calibri"/>
                <a:cs typeface="Calibri"/>
                <a:sym typeface="Calibri"/>
              </a:rPr>
              <a:t>cacheable</a:t>
            </a:r>
            <a:r>
              <a:rPr lang="pl" sz="1000">
                <a:solidFill>
                  <a:srgbClr val="D4D4D4"/>
                </a:solidFill>
                <a:highlight>
                  <a:srgbClr val="1E1E1E"/>
                </a:highlight>
                <a:latin typeface="Calibri"/>
                <a:ea typeface="Calibri"/>
                <a:cs typeface="Calibri"/>
                <a:sym typeface="Calibri"/>
              </a:rPr>
              <a:t>) {</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a:t>
            </a:r>
            <a:r>
              <a:rPr lang="pl" sz="1000">
                <a:solidFill>
                  <a:srgbClr val="4FC1FF"/>
                </a:solidFill>
                <a:highlight>
                  <a:srgbClr val="1E1E1E"/>
                </a:highlight>
                <a:latin typeface="Calibri"/>
                <a:ea typeface="Calibri"/>
                <a:cs typeface="Calibri"/>
                <a:sym typeface="Calibri"/>
              </a:rPr>
              <a:t>microCache</a:t>
            </a:r>
            <a:r>
              <a:rPr lang="pl" sz="1000">
                <a:solidFill>
                  <a:srgbClr val="D4D4D4"/>
                </a:solidFill>
                <a:highlight>
                  <a:srgbClr val="1E1E1E"/>
                </a:highlight>
                <a:latin typeface="Calibri"/>
                <a:ea typeface="Calibri"/>
                <a:cs typeface="Calibri"/>
                <a:sym typeface="Calibri"/>
              </a:rPr>
              <a:t>.</a:t>
            </a:r>
            <a:r>
              <a:rPr lang="pl" sz="1000">
                <a:solidFill>
                  <a:srgbClr val="DCDCAA"/>
                </a:solidFill>
                <a:highlight>
                  <a:srgbClr val="1E1E1E"/>
                </a:highlight>
                <a:latin typeface="Calibri"/>
                <a:ea typeface="Calibri"/>
                <a:cs typeface="Calibri"/>
                <a:sym typeface="Calibri"/>
              </a:rPr>
              <a:t>set</a:t>
            </a:r>
            <a:r>
              <a:rPr lang="pl" sz="1000">
                <a:solidFill>
                  <a:srgbClr val="D4D4D4"/>
                </a:solidFill>
                <a:highlight>
                  <a:srgbClr val="1E1E1E"/>
                </a:highlight>
                <a:latin typeface="Calibri"/>
                <a:ea typeface="Calibri"/>
                <a:cs typeface="Calibri"/>
                <a:sym typeface="Calibri"/>
              </a:rPr>
              <a:t>(</a:t>
            </a:r>
            <a:r>
              <a:rPr lang="pl" sz="1000">
                <a:solidFill>
                  <a:srgbClr val="9CDCFE"/>
                </a:solidFill>
                <a:highlight>
                  <a:srgbClr val="1E1E1E"/>
                </a:highlight>
                <a:latin typeface="Calibri"/>
                <a:ea typeface="Calibri"/>
                <a:cs typeface="Calibri"/>
                <a:sym typeface="Calibri"/>
              </a:rPr>
              <a:t>req</a:t>
            </a:r>
            <a:r>
              <a:rPr lang="pl" sz="1000">
                <a:solidFill>
                  <a:srgbClr val="D4D4D4"/>
                </a:solidFill>
                <a:highlight>
                  <a:srgbClr val="1E1E1E"/>
                </a:highlight>
                <a:latin typeface="Calibri"/>
                <a:ea typeface="Calibri"/>
                <a:cs typeface="Calibri"/>
                <a:sym typeface="Calibri"/>
              </a:rPr>
              <a:t>.</a:t>
            </a:r>
            <a:r>
              <a:rPr lang="pl" sz="1000">
                <a:solidFill>
                  <a:srgbClr val="9CDCFE"/>
                </a:solidFill>
                <a:highlight>
                  <a:srgbClr val="1E1E1E"/>
                </a:highlight>
                <a:latin typeface="Calibri"/>
                <a:ea typeface="Calibri"/>
                <a:cs typeface="Calibri"/>
                <a:sym typeface="Calibri"/>
              </a:rPr>
              <a:t>url</a:t>
            </a:r>
            <a:r>
              <a:rPr lang="pl" sz="1000">
                <a:solidFill>
                  <a:srgbClr val="D4D4D4"/>
                </a:solidFill>
                <a:highlight>
                  <a:srgbClr val="1E1E1E"/>
                </a:highlight>
                <a:latin typeface="Calibri"/>
                <a:ea typeface="Calibri"/>
                <a:cs typeface="Calibri"/>
                <a:sym typeface="Calibri"/>
              </a:rPr>
              <a:t>, </a:t>
            </a:r>
            <a:r>
              <a:rPr lang="pl" sz="1000">
                <a:solidFill>
                  <a:srgbClr val="9CDCFE"/>
                </a:solidFill>
                <a:highlight>
                  <a:srgbClr val="1E1E1E"/>
                </a:highlight>
                <a:latin typeface="Calibri"/>
                <a:ea typeface="Calibri"/>
                <a:cs typeface="Calibri"/>
                <a:sym typeface="Calibri"/>
              </a:rPr>
              <a:t>html</a:t>
            </a:r>
            <a:r>
              <a:rPr lang="pl" sz="1000">
                <a:solidFill>
                  <a:srgbClr val="D4D4D4"/>
                </a:solidFill>
                <a:highlight>
                  <a:srgbClr val="1E1E1E"/>
                </a:highlight>
                <a:latin typeface="Calibri"/>
                <a:ea typeface="Calibri"/>
                <a:cs typeface="Calibri"/>
                <a:sym typeface="Calibri"/>
              </a:rPr>
              <a:t>)</a:t>
            </a:r>
            <a:endParaRPr sz="1000">
              <a:solidFill>
                <a:srgbClr val="D4D4D4"/>
              </a:solidFill>
              <a:highlight>
                <a:srgbClr val="1E1E1E"/>
              </a:highlight>
              <a:latin typeface="Calibri"/>
              <a:ea typeface="Calibri"/>
              <a:cs typeface="Calibri"/>
              <a:sym typeface="Calibri"/>
            </a:endParaRPr>
          </a:p>
          <a:p>
            <a:pPr indent="0" lvl="0" marL="0" rtl="0" algn="l">
              <a:lnSpc>
                <a:spcPct val="132692"/>
              </a:lnSpc>
              <a:spcBef>
                <a:spcPts val="0"/>
              </a:spcBef>
              <a:spcAft>
                <a:spcPts val="0"/>
              </a:spcAft>
              <a:buNone/>
            </a:pPr>
            <a:r>
              <a:rPr lang="pl" sz="1000">
                <a:solidFill>
                  <a:srgbClr val="D4D4D4"/>
                </a:solidFill>
                <a:highlight>
                  <a:srgbClr val="1E1E1E"/>
                </a:highlight>
                <a:latin typeface="Calibri"/>
                <a:ea typeface="Calibri"/>
                <a:cs typeface="Calibri"/>
                <a:sym typeface="Calibri"/>
              </a:rPr>
              <a:t>        }})})</a:t>
            </a:r>
            <a:endParaRPr sz="1000">
              <a:solidFill>
                <a:srgbClr val="D4D4D4"/>
              </a:solidFill>
              <a:highlight>
                <a:srgbClr val="1E1E1E"/>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Component-level </a:t>
            </a:r>
            <a:r>
              <a:rPr lang="pl"/>
              <a:t>Caching</a:t>
            </a:r>
            <a:endParaRPr/>
          </a:p>
        </p:txBody>
      </p:sp>
      <p:sp>
        <p:nvSpPr>
          <p:cNvPr id="177" name="Google Shape;177;p26"/>
          <p:cNvSpPr txBox="1"/>
          <p:nvPr>
            <p:ph idx="1" type="body"/>
          </p:nvPr>
        </p:nvSpPr>
        <p:spPr>
          <a:xfrm>
            <a:off x="925775" y="1369075"/>
            <a:ext cx="3780000" cy="2406300"/>
          </a:xfrm>
          <a:prstGeom prst="rect">
            <a:avLst/>
          </a:prstGeom>
        </p:spPr>
        <p:txBody>
          <a:bodyPr anchorCtr="0" anchor="t" bIns="31100" lIns="62225" spcFirstLastPara="1" rIns="62225" wrap="square" tIns="31100">
            <a:normAutofit/>
          </a:bodyPr>
          <a:lstStyle/>
          <a:p>
            <a:pPr indent="0" lvl="0" marL="0" rtl="0" algn="l">
              <a:spcBef>
                <a:spcPts val="800"/>
              </a:spcBef>
              <a:spcAft>
                <a:spcPts val="0"/>
              </a:spcAft>
              <a:buNone/>
            </a:pPr>
            <a:r>
              <a:rPr lang="pl"/>
              <a:t>Cache’owanie komponentów przyspiesza zwracanie wszystkich informacji o</a:t>
            </a:r>
            <a:r>
              <a:rPr lang="pl"/>
              <a:t> danym komponencie</a:t>
            </a:r>
            <a:r>
              <a:rPr lang="pl"/>
              <a:t>, jednakże warto go wykorzystywać, gdy komponent lub jego dziecko nie jest zależne od stanu globalnego i gdy jest rzadko zmieniane. </a:t>
            </a:r>
            <a:endParaRPr/>
          </a:p>
        </p:txBody>
      </p:sp>
      <p:sp>
        <p:nvSpPr>
          <p:cNvPr id="178" name="Google Shape;178;p26"/>
          <p:cNvSpPr txBox="1"/>
          <p:nvPr/>
        </p:nvSpPr>
        <p:spPr>
          <a:xfrm>
            <a:off x="4705775" y="1369075"/>
            <a:ext cx="3780000" cy="1694700"/>
          </a:xfrm>
          <a:prstGeom prst="rect">
            <a:avLst/>
          </a:prstGeom>
          <a:solidFill>
            <a:srgbClr val="26252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sz="1000">
                <a:solidFill>
                  <a:srgbClr val="666666"/>
                </a:solidFill>
              </a:rPr>
              <a:t>// vue-server-renderer</a:t>
            </a:r>
            <a:endParaRPr sz="1000">
              <a:solidFill>
                <a:srgbClr val="8E7CC3"/>
              </a:solidFill>
            </a:endParaRPr>
          </a:p>
          <a:p>
            <a:pPr indent="0" lvl="0" marL="0" rtl="0" algn="l">
              <a:spcBef>
                <a:spcPts val="0"/>
              </a:spcBef>
              <a:spcAft>
                <a:spcPts val="0"/>
              </a:spcAft>
              <a:buClr>
                <a:schemeClr val="dk1"/>
              </a:buClr>
              <a:buSzPts val="1100"/>
              <a:buFont typeface="Arial"/>
              <a:buNone/>
            </a:pPr>
            <a:r>
              <a:rPr lang="pl" sz="1000">
                <a:solidFill>
                  <a:srgbClr val="8E7CC3"/>
                </a:solidFill>
              </a:rPr>
              <a:t>const </a:t>
            </a:r>
            <a:r>
              <a:rPr lang="pl" sz="1000">
                <a:solidFill>
                  <a:schemeClr val="accent4"/>
                </a:solidFill>
              </a:rPr>
              <a:t>LRU</a:t>
            </a:r>
            <a:r>
              <a:rPr lang="pl" sz="1000">
                <a:solidFill>
                  <a:schemeClr val="lt1"/>
                </a:solidFill>
              </a:rPr>
              <a:t> = </a:t>
            </a:r>
            <a:r>
              <a:rPr lang="pl" sz="1000">
                <a:solidFill>
                  <a:srgbClr val="FF9900"/>
                </a:solidFill>
              </a:rPr>
              <a:t>require</a:t>
            </a:r>
            <a:r>
              <a:rPr lang="pl" sz="1000">
                <a:solidFill>
                  <a:schemeClr val="lt1"/>
                </a:solidFill>
              </a:rPr>
              <a:t>(</a:t>
            </a:r>
            <a:r>
              <a:rPr lang="pl" sz="1000">
                <a:solidFill>
                  <a:schemeClr val="accent6"/>
                </a:solidFill>
              </a:rPr>
              <a:t>'lru-cache'</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t/>
            </a:r>
            <a:endParaRPr sz="1000">
              <a:solidFill>
                <a:srgbClr val="8E7CC3"/>
              </a:solidFill>
            </a:endParaRPr>
          </a:p>
          <a:p>
            <a:pPr indent="0" lvl="0" marL="0" rtl="0" algn="l">
              <a:spcBef>
                <a:spcPts val="0"/>
              </a:spcBef>
              <a:spcAft>
                <a:spcPts val="0"/>
              </a:spcAft>
              <a:buClr>
                <a:schemeClr val="dk1"/>
              </a:buClr>
              <a:buSzPts val="1100"/>
              <a:buFont typeface="Arial"/>
              <a:buNone/>
            </a:pPr>
            <a:r>
              <a:rPr lang="pl" sz="1000">
                <a:solidFill>
                  <a:srgbClr val="8E7CC3"/>
                </a:solidFill>
              </a:rPr>
              <a:t>const </a:t>
            </a:r>
            <a:r>
              <a:rPr lang="pl" sz="1000">
                <a:solidFill>
                  <a:schemeClr val="lt1"/>
                </a:solidFill>
              </a:rPr>
              <a:t>renderer = </a:t>
            </a:r>
            <a:r>
              <a:rPr lang="pl" sz="1000">
                <a:solidFill>
                  <a:srgbClr val="FF9900"/>
                </a:solidFill>
              </a:rPr>
              <a:t>createRenderer</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rgbClr val="8E7CC3"/>
                </a:solidFill>
              </a:rPr>
              <a:t>  </a:t>
            </a:r>
            <a:r>
              <a:rPr lang="pl" sz="1000">
                <a:solidFill>
                  <a:schemeClr val="accent4"/>
                </a:solidFill>
              </a:rPr>
              <a:t>cache</a:t>
            </a:r>
            <a:r>
              <a:rPr lang="pl" sz="1000">
                <a:solidFill>
                  <a:schemeClr val="lt1"/>
                </a:solidFill>
              </a:rPr>
              <a:t>: </a:t>
            </a:r>
            <a:r>
              <a:rPr lang="pl" sz="1000">
                <a:solidFill>
                  <a:srgbClr val="FF9900"/>
                </a:solidFill>
              </a:rPr>
              <a:t>LRU</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rgbClr val="8E7CC3"/>
                </a:solidFill>
              </a:rPr>
              <a:t>    </a:t>
            </a:r>
            <a:r>
              <a:rPr lang="pl" sz="1000">
                <a:solidFill>
                  <a:schemeClr val="accent4"/>
                </a:solidFill>
              </a:rPr>
              <a:t>max</a:t>
            </a:r>
            <a:r>
              <a:rPr lang="pl" sz="1000">
                <a:solidFill>
                  <a:schemeClr val="lt1"/>
                </a:solidFill>
              </a:rPr>
              <a:t>: </a:t>
            </a:r>
            <a:r>
              <a:rPr lang="pl" sz="1000">
                <a:solidFill>
                  <a:srgbClr val="FF9900"/>
                </a:solidFill>
              </a:rPr>
              <a:t>10000</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rgbClr val="8E7CC3"/>
                </a:solidFill>
              </a:rPr>
              <a:t>    </a:t>
            </a:r>
            <a:r>
              <a:rPr lang="pl" sz="1000">
                <a:solidFill>
                  <a:schemeClr val="accent4"/>
                </a:solidFill>
              </a:rPr>
              <a:t>maxAge</a:t>
            </a:r>
            <a:r>
              <a:rPr lang="pl" sz="1000">
                <a:solidFill>
                  <a:schemeClr val="lt1"/>
                </a:solidFill>
              </a:rPr>
              <a:t>: ...</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rgbClr val="8E7CC3"/>
                </a:solidFill>
              </a:rPr>
              <a:t>  </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a:t>
            </a:r>
            <a:endParaRPr sz="1000">
              <a:solidFill>
                <a:srgbClr val="8E7CC3"/>
              </a:solidFill>
            </a:endParaRPr>
          </a:p>
        </p:txBody>
      </p:sp>
      <p:sp>
        <p:nvSpPr>
          <p:cNvPr id="179" name="Google Shape;179;p26"/>
          <p:cNvSpPr txBox="1"/>
          <p:nvPr/>
        </p:nvSpPr>
        <p:spPr>
          <a:xfrm>
            <a:off x="952625" y="3775450"/>
            <a:ext cx="3685800" cy="954300"/>
          </a:xfrm>
          <a:prstGeom prst="rect">
            <a:avLst/>
          </a:prstGeom>
          <a:solidFill>
            <a:srgbClr val="262525"/>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l" sz="1000">
                <a:solidFill>
                  <a:schemeClr val="lt1"/>
                </a:solidFill>
              </a:rPr>
              <a:t>type RenderCache = {</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a:t>
            </a:r>
            <a:r>
              <a:rPr lang="pl" sz="1000">
                <a:solidFill>
                  <a:srgbClr val="FF9900"/>
                </a:solidFill>
              </a:rPr>
              <a:t>get</a:t>
            </a:r>
            <a:r>
              <a:rPr lang="pl" sz="1000">
                <a:solidFill>
                  <a:schemeClr val="lt1"/>
                </a:solidFill>
              </a:rPr>
              <a:t>: (</a:t>
            </a:r>
            <a:r>
              <a:rPr lang="pl" sz="1000">
                <a:solidFill>
                  <a:schemeClr val="accent4"/>
                </a:solidFill>
              </a:rPr>
              <a:t>key</a:t>
            </a:r>
            <a:r>
              <a:rPr lang="pl" sz="1000">
                <a:solidFill>
                  <a:schemeClr val="lt1"/>
                </a:solidFill>
              </a:rPr>
              <a:t>: string, </a:t>
            </a:r>
            <a:r>
              <a:rPr lang="pl" sz="1000">
                <a:solidFill>
                  <a:schemeClr val="accent4"/>
                </a:solidFill>
              </a:rPr>
              <a:t>cb</a:t>
            </a:r>
            <a:r>
              <a:rPr lang="pl" sz="1000">
                <a:solidFill>
                  <a:schemeClr val="lt1"/>
                </a:solidFill>
              </a:rPr>
              <a:t>?: Function) =&gt; string | </a:t>
            </a:r>
            <a:r>
              <a:rPr lang="pl" sz="1000">
                <a:solidFill>
                  <a:srgbClr val="8E7CC3"/>
                </a:solidFill>
              </a:rPr>
              <a:t>void</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a:t>
            </a:r>
            <a:r>
              <a:rPr lang="pl" sz="1000">
                <a:solidFill>
                  <a:srgbClr val="FF9900"/>
                </a:solidFill>
              </a:rPr>
              <a:t>set</a:t>
            </a:r>
            <a:r>
              <a:rPr lang="pl" sz="1000">
                <a:solidFill>
                  <a:schemeClr val="lt1"/>
                </a:solidFill>
              </a:rPr>
              <a:t>: (</a:t>
            </a:r>
            <a:r>
              <a:rPr lang="pl" sz="1000">
                <a:solidFill>
                  <a:schemeClr val="accent4"/>
                </a:solidFill>
              </a:rPr>
              <a:t>key</a:t>
            </a:r>
            <a:r>
              <a:rPr lang="pl" sz="1000">
                <a:solidFill>
                  <a:schemeClr val="lt1"/>
                </a:solidFill>
              </a:rPr>
              <a:t>: string, </a:t>
            </a:r>
            <a:r>
              <a:rPr lang="pl" sz="1000">
                <a:solidFill>
                  <a:schemeClr val="accent4"/>
                </a:solidFill>
              </a:rPr>
              <a:t>val</a:t>
            </a:r>
            <a:r>
              <a:rPr lang="pl" sz="1000">
                <a:solidFill>
                  <a:schemeClr val="lt1"/>
                </a:solidFill>
              </a:rPr>
              <a:t>: string) =&gt; </a:t>
            </a:r>
            <a:r>
              <a:rPr lang="pl" sz="1000">
                <a:solidFill>
                  <a:srgbClr val="8E7CC3"/>
                </a:solidFill>
              </a:rPr>
              <a:t>void</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a:t>
            </a:r>
            <a:r>
              <a:rPr lang="pl" sz="1000">
                <a:solidFill>
                  <a:srgbClr val="FF9900"/>
                </a:solidFill>
              </a:rPr>
              <a:t>has</a:t>
            </a:r>
            <a:r>
              <a:rPr lang="pl" sz="1000">
                <a:solidFill>
                  <a:schemeClr val="lt1"/>
                </a:solidFill>
              </a:rPr>
              <a:t>?: (</a:t>
            </a:r>
            <a:r>
              <a:rPr lang="pl" sz="1000">
                <a:solidFill>
                  <a:schemeClr val="accent4"/>
                </a:solidFill>
              </a:rPr>
              <a:t>key</a:t>
            </a:r>
            <a:r>
              <a:rPr lang="pl" sz="1000">
                <a:solidFill>
                  <a:schemeClr val="lt1"/>
                </a:solidFill>
              </a:rPr>
              <a:t>: string, </a:t>
            </a:r>
            <a:r>
              <a:rPr lang="pl" sz="1000">
                <a:solidFill>
                  <a:schemeClr val="accent4"/>
                </a:solidFill>
              </a:rPr>
              <a:t>cb</a:t>
            </a:r>
            <a:r>
              <a:rPr lang="pl" sz="1000">
                <a:solidFill>
                  <a:schemeClr val="lt1"/>
                </a:solidFill>
              </a:rPr>
              <a:t>?: Function) =&gt; boolean | </a:t>
            </a:r>
            <a:r>
              <a:rPr lang="pl" sz="1000">
                <a:solidFill>
                  <a:srgbClr val="8E7CC3"/>
                </a:solidFill>
              </a:rPr>
              <a:t>void</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a:t>
            </a:r>
            <a:endParaRPr sz="1000">
              <a:solidFill>
                <a:schemeClr val="lt1"/>
              </a:solidFill>
            </a:endParaRPr>
          </a:p>
        </p:txBody>
      </p:sp>
      <p:sp>
        <p:nvSpPr>
          <p:cNvPr id="180" name="Google Shape;180;p26"/>
          <p:cNvSpPr txBox="1"/>
          <p:nvPr/>
        </p:nvSpPr>
        <p:spPr>
          <a:xfrm>
            <a:off x="4705775" y="3144250"/>
            <a:ext cx="3780000" cy="1585500"/>
          </a:xfrm>
          <a:prstGeom prst="rect">
            <a:avLst/>
          </a:prstGeom>
          <a:solidFill>
            <a:srgbClr val="26252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sz="1000">
                <a:solidFill>
                  <a:srgbClr val="666666"/>
                </a:solidFill>
              </a:rPr>
              <a:t>// component</a:t>
            </a:r>
            <a:endParaRPr sz="1000">
              <a:solidFill>
                <a:srgbClr val="8E7CC3"/>
              </a:solidFill>
            </a:endParaRPr>
          </a:p>
          <a:p>
            <a:pPr indent="0" lvl="0" marL="0" rtl="0" algn="l">
              <a:spcBef>
                <a:spcPts val="0"/>
              </a:spcBef>
              <a:spcAft>
                <a:spcPts val="0"/>
              </a:spcAft>
              <a:buClr>
                <a:schemeClr val="dk1"/>
              </a:buClr>
              <a:buSzPts val="1100"/>
              <a:buFont typeface="Arial"/>
              <a:buNone/>
            </a:pPr>
            <a:r>
              <a:rPr lang="pl" sz="1000">
                <a:solidFill>
                  <a:srgbClr val="8E7CC3"/>
                </a:solidFill>
              </a:rPr>
              <a:t>export default </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rgbClr val="8E7CC3"/>
                </a:solidFill>
              </a:rPr>
              <a:t>  </a:t>
            </a:r>
            <a:r>
              <a:rPr lang="pl" sz="1000">
                <a:solidFill>
                  <a:schemeClr val="accent4"/>
                </a:solidFill>
              </a:rPr>
              <a:t>name</a:t>
            </a:r>
            <a:r>
              <a:rPr lang="pl" sz="1000">
                <a:solidFill>
                  <a:srgbClr val="8E7CC3"/>
                </a:solidFill>
              </a:rPr>
              <a:t>:</a:t>
            </a:r>
            <a:r>
              <a:rPr lang="pl" sz="1000">
                <a:solidFill>
                  <a:schemeClr val="lt1"/>
                </a:solidFill>
              </a:rPr>
              <a:t> </a:t>
            </a:r>
            <a:r>
              <a:rPr lang="pl" sz="1000">
                <a:solidFill>
                  <a:schemeClr val="accent6"/>
                </a:solidFill>
              </a:rPr>
              <a:t>'item'</a:t>
            </a:r>
            <a:r>
              <a:rPr lang="pl" sz="1000">
                <a:solidFill>
                  <a:schemeClr val="lt1"/>
                </a:solidFill>
              </a:rPr>
              <a:t>,</a:t>
            </a:r>
            <a:r>
              <a:rPr lang="pl" sz="1000">
                <a:solidFill>
                  <a:srgbClr val="666666"/>
                </a:solidFill>
              </a:rPr>
              <a:t> // required</a:t>
            </a:r>
            <a:endParaRPr sz="1000">
              <a:solidFill>
                <a:srgbClr val="666666"/>
              </a:solidFill>
            </a:endParaRPr>
          </a:p>
          <a:p>
            <a:pPr indent="0" lvl="0" marL="0" rtl="0" algn="l">
              <a:spcBef>
                <a:spcPts val="0"/>
              </a:spcBef>
              <a:spcAft>
                <a:spcPts val="0"/>
              </a:spcAft>
              <a:buClr>
                <a:schemeClr val="dk1"/>
              </a:buClr>
              <a:buSzPts val="1100"/>
              <a:buFont typeface="Arial"/>
              <a:buNone/>
            </a:pPr>
            <a:r>
              <a:rPr lang="pl" sz="1000">
                <a:solidFill>
                  <a:srgbClr val="8E7CC3"/>
                </a:solidFill>
              </a:rPr>
              <a:t>  </a:t>
            </a:r>
            <a:r>
              <a:rPr lang="pl" sz="1000">
                <a:solidFill>
                  <a:schemeClr val="accent4"/>
                </a:solidFill>
              </a:rPr>
              <a:t>props</a:t>
            </a:r>
            <a:r>
              <a:rPr lang="pl" sz="1000">
                <a:solidFill>
                  <a:srgbClr val="8E7CC3"/>
                </a:solidFill>
              </a:rPr>
              <a:t>:</a:t>
            </a:r>
            <a:r>
              <a:rPr lang="pl" sz="1000">
                <a:solidFill>
                  <a:schemeClr val="lt1"/>
                </a:solidFill>
              </a:rPr>
              <a:t> [</a:t>
            </a:r>
            <a:r>
              <a:rPr lang="pl" sz="1000">
                <a:solidFill>
                  <a:schemeClr val="accent6"/>
                </a:solidFill>
              </a:rPr>
              <a:t>'item'</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rgbClr val="8E7CC3"/>
                </a:solidFill>
              </a:rPr>
              <a:t>  </a:t>
            </a:r>
            <a:r>
              <a:rPr lang="pl" sz="1000">
                <a:solidFill>
                  <a:srgbClr val="FF9900"/>
                </a:solidFill>
              </a:rPr>
              <a:t>serverCacheKey</a:t>
            </a:r>
            <a:r>
              <a:rPr lang="pl" sz="1000">
                <a:solidFill>
                  <a:srgbClr val="8E7CC3"/>
                </a:solidFill>
              </a:rPr>
              <a:t>: </a:t>
            </a:r>
            <a:r>
              <a:rPr lang="pl" sz="1000">
                <a:solidFill>
                  <a:schemeClr val="lt1"/>
                </a:solidFill>
              </a:rPr>
              <a:t>props =&gt; props.item.id,</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rgbClr val="8E7CC3"/>
                </a:solidFill>
              </a:rPr>
              <a:t>  </a:t>
            </a:r>
            <a:r>
              <a:rPr lang="pl" sz="1000">
                <a:solidFill>
                  <a:srgbClr val="FF9900"/>
                </a:solidFill>
              </a:rPr>
              <a:t>render </a:t>
            </a:r>
            <a:r>
              <a:rPr lang="pl" sz="1000">
                <a:solidFill>
                  <a:schemeClr val="lt1"/>
                </a:solidFill>
              </a:rPr>
              <a:t>(h) {</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rgbClr val="8E7CC3"/>
                </a:solidFill>
              </a:rPr>
              <a:t>    return </a:t>
            </a:r>
            <a:r>
              <a:rPr lang="pl" sz="1000">
                <a:solidFill>
                  <a:srgbClr val="FF9900"/>
                </a:solidFill>
              </a:rPr>
              <a:t>h</a:t>
            </a:r>
            <a:r>
              <a:rPr lang="pl" sz="1000">
                <a:solidFill>
                  <a:schemeClr val="lt1"/>
                </a:solidFill>
              </a:rPr>
              <a:t>(</a:t>
            </a:r>
            <a:r>
              <a:rPr lang="pl" sz="1000">
                <a:solidFill>
                  <a:schemeClr val="accent6"/>
                </a:solidFill>
              </a:rPr>
              <a:t>'div'</a:t>
            </a:r>
            <a:r>
              <a:rPr lang="pl" sz="1000">
                <a:solidFill>
                  <a:schemeClr val="lt1"/>
                </a:solidFill>
              </a:rPr>
              <a:t>, this.item.id)</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a:t>
            </a:r>
            <a:endParaRPr sz="1000">
              <a:solidFill>
                <a:srgbClr val="8E7CC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Memoization, UseMemo</a:t>
            </a:r>
            <a:endParaRPr/>
          </a:p>
        </p:txBody>
      </p:sp>
      <p:sp>
        <p:nvSpPr>
          <p:cNvPr id="186" name="Google Shape;186;p27"/>
          <p:cNvSpPr txBox="1"/>
          <p:nvPr>
            <p:ph idx="1" type="body"/>
          </p:nvPr>
        </p:nvSpPr>
        <p:spPr>
          <a:xfrm>
            <a:off x="993975" y="1349600"/>
            <a:ext cx="3858000" cy="3452100"/>
          </a:xfrm>
          <a:prstGeom prst="rect">
            <a:avLst/>
          </a:prstGeom>
        </p:spPr>
        <p:txBody>
          <a:bodyPr anchorCtr="0" anchor="t" bIns="31100" lIns="62225" spcFirstLastPara="1" rIns="62225" wrap="square" tIns="31100">
            <a:normAutofit lnSpcReduction="10000"/>
          </a:bodyPr>
          <a:lstStyle/>
          <a:p>
            <a:pPr indent="0" lvl="0" marL="0" rtl="0" algn="l">
              <a:spcBef>
                <a:spcPts val="800"/>
              </a:spcBef>
              <a:spcAft>
                <a:spcPts val="0"/>
              </a:spcAft>
              <a:buNone/>
            </a:pPr>
            <a:r>
              <a:rPr lang="pl"/>
              <a:t>Z</a:t>
            </a:r>
            <a:r>
              <a:rPr lang="pl"/>
              <a:t>a każdym razem, gdy funkcja jest wywoływana, przechowuje wyniki wywołania funkcji w cache’u przed jej zwróceniem. Przechowywane są w ten sposób wyniki , co skraca czas działania, gdy podane są takie same argumenty.</a:t>
            </a:r>
            <a:endParaRPr/>
          </a:p>
          <a:p>
            <a:pPr indent="0" lvl="0" marL="0" rtl="0" algn="l">
              <a:spcBef>
                <a:spcPts val="800"/>
              </a:spcBef>
              <a:spcAft>
                <a:spcPts val="0"/>
              </a:spcAft>
              <a:buNone/>
            </a:pPr>
            <a:r>
              <a:rPr lang="pl"/>
              <a:t>UseMemo polega na zapisywaniu wyniku obliczeń, by nie trzeba było tego robić przy każdym re-renderowaniu komputera.</a:t>
            </a:r>
            <a:endParaRPr/>
          </a:p>
        </p:txBody>
      </p:sp>
      <p:sp>
        <p:nvSpPr>
          <p:cNvPr id="187" name="Google Shape;187;p27"/>
          <p:cNvSpPr txBox="1"/>
          <p:nvPr/>
        </p:nvSpPr>
        <p:spPr>
          <a:xfrm>
            <a:off x="4851975" y="1392975"/>
            <a:ext cx="3780000" cy="1558800"/>
          </a:xfrm>
          <a:prstGeom prst="rect">
            <a:avLst/>
          </a:prstGeom>
          <a:solidFill>
            <a:srgbClr val="26252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sz="1000">
                <a:solidFill>
                  <a:srgbClr val="8E7CC3"/>
                </a:solidFill>
              </a:rPr>
              <a:t>const </a:t>
            </a:r>
            <a:r>
              <a:rPr lang="pl" sz="1000">
                <a:solidFill>
                  <a:schemeClr val="accent4"/>
                </a:solidFill>
              </a:rPr>
              <a:t>MyMemoizedFunction </a:t>
            </a:r>
            <a:r>
              <a:rPr lang="pl" sz="1000">
                <a:solidFill>
                  <a:schemeClr val="lt1"/>
                </a:solidFill>
              </a:rPr>
              <a:t>= (age) =&gt; {</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a:t>
            </a:r>
            <a:r>
              <a:rPr lang="pl" sz="1000">
                <a:solidFill>
                  <a:srgbClr val="8E7CC3"/>
                </a:solidFill>
              </a:rPr>
              <a:t>if</a:t>
            </a:r>
            <a:r>
              <a:rPr lang="pl" sz="1000">
                <a:solidFill>
                  <a:schemeClr val="lt1"/>
                </a:solidFill>
              </a:rPr>
              <a:t>(cache.hasKey(age)) {</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a:t>
            </a:r>
            <a:r>
              <a:rPr lang="pl" sz="1000">
                <a:solidFill>
                  <a:srgbClr val="8E7CC3"/>
                </a:solidFill>
              </a:rPr>
              <a:t>return </a:t>
            </a:r>
            <a:r>
              <a:rPr lang="pl" sz="1000">
                <a:solidFill>
                  <a:schemeClr val="lt1"/>
                </a:solidFill>
              </a:rPr>
              <a:t>cache.get(age);</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a:t>
            </a:r>
            <a:r>
              <a:rPr lang="pl" sz="1000">
                <a:solidFill>
                  <a:srgbClr val="8E7CC3"/>
                </a:solidFill>
              </a:rPr>
              <a:t>const </a:t>
            </a:r>
            <a:r>
              <a:rPr lang="pl" sz="1000">
                <a:solidFill>
                  <a:schemeClr val="accent4"/>
                </a:solidFill>
              </a:rPr>
              <a:t>value </a:t>
            </a:r>
            <a:r>
              <a:rPr lang="pl" sz="1000">
                <a:solidFill>
                  <a:schemeClr val="lt1"/>
                </a:solidFill>
              </a:rPr>
              <a:t>= `You are ${age} years old!`;</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cache.set(age, value);</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a:t>
            </a:r>
            <a:r>
              <a:rPr lang="pl" sz="1000">
                <a:solidFill>
                  <a:srgbClr val="8E7CC3"/>
                </a:solidFill>
              </a:rPr>
              <a:t>return </a:t>
            </a:r>
            <a:r>
              <a:rPr lang="pl" sz="1000">
                <a:solidFill>
                  <a:schemeClr val="lt1"/>
                </a:solidFill>
              </a:rPr>
              <a:t>value;</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t/>
            </a:r>
            <a:endParaRPr sz="1000">
              <a:solidFill>
                <a:srgbClr val="666666"/>
              </a:solidFill>
            </a:endParaRPr>
          </a:p>
        </p:txBody>
      </p:sp>
      <p:sp>
        <p:nvSpPr>
          <p:cNvPr id="188" name="Google Shape;188;p27"/>
          <p:cNvSpPr txBox="1"/>
          <p:nvPr/>
        </p:nvSpPr>
        <p:spPr>
          <a:xfrm>
            <a:off x="4851975" y="3077175"/>
            <a:ext cx="3780000" cy="1724400"/>
          </a:xfrm>
          <a:prstGeom prst="rect">
            <a:avLst/>
          </a:prstGeom>
          <a:solidFill>
            <a:srgbClr val="26252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sz="1000">
                <a:solidFill>
                  <a:srgbClr val="4A86E8"/>
                </a:solidFill>
              </a:rPr>
              <a:t>import </a:t>
            </a:r>
            <a:r>
              <a:rPr lang="pl" sz="1000">
                <a:solidFill>
                  <a:schemeClr val="lt1"/>
                </a:solidFill>
              </a:rPr>
              <a:t>{ useMemo } </a:t>
            </a:r>
            <a:r>
              <a:rPr lang="pl" sz="1000">
                <a:solidFill>
                  <a:srgbClr val="4A86E8"/>
                </a:solidFill>
              </a:rPr>
              <a:t>from </a:t>
            </a:r>
            <a:r>
              <a:rPr lang="pl" sz="1000">
                <a:solidFill>
                  <a:schemeClr val="lt1"/>
                </a:solidFill>
              </a:rPr>
              <a:t>'react';</a:t>
            </a:r>
            <a:endParaRPr sz="1000">
              <a:solidFill>
                <a:schemeClr val="lt1"/>
              </a:solidFill>
            </a:endParaRPr>
          </a:p>
          <a:p>
            <a:pPr indent="0" lvl="0" marL="0" rtl="0" algn="l">
              <a:spcBef>
                <a:spcPts val="0"/>
              </a:spcBef>
              <a:spcAft>
                <a:spcPts val="0"/>
              </a:spcAft>
              <a:buClr>
                <a:schemeClr val="dk1"/>
              </a:buClr>
              <a:buSzPts val="1100"/>
              <a:buFont typeface="Arial"/>
              <a:buNone/>
            </a:pPr>
            <a:r>
              <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rgbClr val="4A86E8"/>
                </a:solidFill>
              </a:rPr>
              <a:t>function </a:t>
            </a:r>
            <a:r>
              <a:rPr lang="pl" sz="1000">
                <a:solidFill>
                  <a:schemeClr val="accent6"/>
                </a:solidFill>
              </a:rPr>
              <a:t>TodoList</a:t>
            </a:r>
            <a:r>
              <a:rPr lang="pl" sz="1000">
                <a:solidFill>
                  <a:schemeClr val="lt1"/>
                </a:solidFill>
              </a:rPr>
              <a:t>({ </a:t>
            </a:r>
            <a:r>
              <a:rPr lang="pl" sz="1000">
                <a:solidFill>
                  <a:srgbClr val="4A86E8"/>
                </a:solidFill>
              </a:rPr>
              <a:t>todos</a:t>
            </a:r>
            <a:r>
              <a:rPr lang="pl" sz="1000">
                <a:solidFill>
                  <a:schemeClr val="lt1"/>
                </a:solidFill>
              </a:rPr>
              <a:t>, </a:t>
            </a:r>
            <a:r>
              <a:rPr lang="pl" sz="1000">
                <a:solidFill>
                  <a:srgbClr val="4A86E8"/>
                </a:solidFill>
              </a:rPr>
              <a:t>tab </a:t>
            </a:r>
            <a:r>
              <a:rPr lang="pl" sz="1000">
                <a:solidFill>
                  <a:schemeClr val="lt1"/>
                </a:solidFill>
              </a:rPr>
              <a:t>}) {</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a:t>
            </a:r>
            <a:r>
              <a:rPr lang="pl" sz="1000">
                <a:solidFill>
                  <a:srgbClr val="4A86E8"/>
                </a:solidFill>
              </a:rPr>
              <a:t>const </a:t>
            </a:r>
            <a:r>
              <a:rPr lang="pl" sz="1000">
                <a:solidFill>
                  <a:schemeClr val="lt1"/>
                </a:solidFill>
              </a:rPr>
              <a:t>visibleTodos = </a:t>
            </a:r>
            <a:r>
              <a:rPr lang="pl" sz="1000">
                <a:solidFill>
                  <a:schemeClr val="accent6"/>
                </a:solidFill>
              </a:rPr>
              <a:t>useMemo</a:t>
            </a:r>
            <a:r>
              <a:rPr lang="pl" sz="1000">
                <a:solidFill>
                  <a:schemeClr val="lt1"/>
                </a:solidFill>
              </a:rPr>
              <a:t>(</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 =&gt; </a:t>
            </a:r>
            <a:r>
              <a:rPr lang="pl" sz="1000">
                <a:solidFill>
                  <a:schemeClr val="accent6"/>
                </a:solidFill>
              </a:rPr>
              <a:t>filterTodos</a:t>
            </a:r>
            <a:r>
              <a:rPr lang="pl" sz="1000">
                <a:solidFill>
                  <a:schemeClr val="lt1"/>
                </a:solidFill>
              </a:rPr>
              <a:t>(todos, tab),</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chemeClr val="lt1"/>
                </a:solidFill>
              </a:rPr>
              <a:t>   [todos, tab]);</a:t>
            </a:r>
            <a:endParaRPr sz="1000">
              <a:solidFill>
                <a:schemeClr val="lt1"/>
              </a:solidFill>
            </a:endParaRPr>
          </a:p>
          <a:p>
            <a:pPr indent="0" lvl="0" marL="0" rtl="0" algn="l">
              <a:spcBef>
                <a:spcPts val="0"/>
              </a:spcBef>
              <a:spcAft>
                <a:spcPts val="0"/>
              </a:spcAft>
              <a:buClr>
                <a:schemeClr val="dk1"/>
              </a:buClr>
              <a:buSzPts val="1100"/>
              <a:buFont typeface="Arial"/>
              <a:buNone/>
            </a:pPr>
            <a:r>
              <a:rPr lang="pl" sz="1000">
                <a:solidFill>
                  <a:srgbClr val="999999"/>
                </a:solidFill>
              </a:rPr>
              <a:t>   //…smth</a:t>
            </a:r>
            <a:endParaRPr sz="1000">
              <a:solidFill>
                <a:srgbClr val="999999"/>
              </a:solidFill>
            </a:endParaRPr>
          </a:p>
          <a:p>
            <a:pPr indent="0" lvl="0" marL="0" rtl="0" algn="l">
              <a:spcBef>
                <a:spcPts val="0"/>
              </a:spcBef>
              <a:spcAft>
                <a:spcPts val="0"/>
              </a:spcAft>
              <a:buClr>
                <a:schemeClr val="dk1"/>
              </a:buClr>
              <a:buSzPts val="1100"/>
              <a:buFont typeface="Arial"/>
              <a:buNone/>
            </a:pPr>
            <a:r>
              <a:rPr lang="pl" sz="1000">
                <a:solidFill>
                  <a:schemeClr val="lt1"/>
                </a:solidFill>
              </a:rPr>
              <a:t>}</a:t>
            </a:r>
            <a:endParaRPr sz="1000">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R</a:t>
            </a:r>
            <a:r>
              <a:rPr lang="pl"/>
              <a:t>edis (</a:t>
            </a:r>
            <a:r>
              <a:rPr lang="pl"/>
              <a:t>Remote Dictionary Server</a:t>
            </a:r>
            <a:r>
              <a:rPr lang="pl"/>
              <a:t>)</a:t>
            </a:r>
            <a:endParaRPr/>
          </a:p>
        </p:txBody>
      </p:sp>
      <p:sp>
        <p:nvSpPr>
          <p:cNvPr id="194" name="Google Shape;194;p28"/>
          <p:cNvSpPr txBox="1"/>
          <p:nvPr>
            <p:ph idx="1" type="body"/>
          </p:nvPr>
        </p:nvSpPr>
        <p:spPr>
          <a:xfrm>
            <a:off x="925775" y="1369075"/>
            <a:ext cx="3823500" cy="3263400"/>
          </a:xfrm>
          <a:prstGeom prst="rect">
            <a:avLst/>
          </a:prstGeom>
        </p:spPr>
        <p:txBody>
          <a:bodyPr anchorCtr="0" anchor="t" bIns="31100" lIns="62225" spcFirstLastPara="1" rIns="62225" wrap="square" tIns="31100">
            <a:normAutofit lnSpcReduction="10000"/>
          </a:bodyPr>
          <a:lstStyle/>
          <a:p>
            <a:pPr indent="0" lvl="0" marL="0" rtl="0" algn="l">
              <a:spcBef>
                <a:spcPts val="800"/>
              </a:spcBef>
              <a:spcAft>
                <a:spcPts val="0"/>
              </a:spcAft>
              <a:buNone/>
            </a:pPr>
            <a:r>
              <a:rPr lang="pl"/>
              <a:t> Szybki magazyn danych typu typu klucz-wartość. Służy jako baza danych, cache, broker wiadomości, silnik strumieniowy i kolejka. </a:t>
            </a:r>
            <a:r>
              <a:rPr lang="pl"/>
              <a:t>Redis nie został zbudowany jako trwała i spójna baza danych. Obsługa cache’owania po stronie klienta od Redis nosi nazwę śledzenia i ma dwa tryby:</a:t>
            </a:r>
            <a:endParaRPr/>
          </a:p>
          <a:p>
            <a:pPr indent="-304800" lvl="0" marL="457200" rtl="0" algn="l">
              <a:spcBef>
                <a:spcPts val="800"/>
              </a:spcBef>
              <a:spcAft>
                <a:spcPts val="0"/>
              </a:spcAft>
              <a:buSzPts val="1200"/>
              <a:buChar char="•"/>
            </a:pPr>
            <a:r>
              <a:rPr lang="pl"/>
              <a:t>domyślny,</a:t>
            </a:r>
            <a:endParaRPr/>
          </a:p>
          <a:p>
            <a:pPr indent="-304800" lvl="0" marL="457200" rtl="0" algn="l">
              <a:spcBef>
                <a:spcPts val="0"/>
              </a:spcBef>
              <a:spcAft>
                <a:spcPts val="0"/>
              </a:spcAft>
              <a:buSzPts val="1200"/>
              <a:buChar char="•"/>
            </a:pPr>
            <a:r>
              <a:rPr lang="pl"/>
              <a:t>rozgłoszeniowym</a:t>
            </a:r>
            <a:endParaRPr/>
          </a:p>
        </p:txBody>
      </p:sp>
      <p:pic>
        <p:nvPicPr>
          <p:cNvPr id="195" name="Google Shape;195;p28"/>
          <p:cNvPicPr preferRelativeResize="0"/>
          <p:nvPr/>
        </p:nvPicPr>
        <p:blipFill>
          <a:blip r:embed="rId3">
            <a:alphaModFix/>
          </a:blip>
          <a:stretch>
            <a:fillRect/>
          </a:stretch>
        </p:blipFill>
        <p:spPr>
          <a:xfrm>
            <a:off x="4921450" y="1466250"/>
            <a:ext cx="3593723" cy="30690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Redis - pozytywy</a:t>
            </a:r>
            <a:endParaRPr/>
          </a:p>
        </p:txBody>
      </p:sp>
      <p:sp>
        <p:nvSpPr>
          <p:cNvPr id="201" name="Google Shape;201;p29"/>
          <p:cNvSpPr txBox="1"/>
          <p:nvPr>
            <p:ph idx="1" type="body"/>
          </p:nvPr>
        </p:nvSpPr>
        <p:spPr>
          <a:xfrm>
            <a:off x="925775" y="1369075"/>
            <a:ext cx="3646200" cy="1652700"/>
          </a:xfrm>
          <a:prstGeom prst="rect">
            <a:avLst/>
          </a:prstGeom>
        </p:spPr>
        <p:txBody>
          <a:bodyPr anchorCtr="0" anchor="t" bIns="31100" lIns="62225" spcFirstLastPara="1" rIns="62225" wrap="square" tIns="31100">
            <a:normAutofit/>
          </a:bodyPr>
          <a:lstStyle/>
          <a:p>
            <a:pPr indent="-304800" lvl="0" marL="457200" rtl="0" algn="l">
              <a:lnSpc>
                <a:spcPct val="100000"/>
              </a:lnSpc>
              <a:spcBef>
                <a:spcPts val="800"/>
              </a:spcBef>
              <a:spcAft>
                <a:spcPts val="0"/>
              </a:spcAft>
              <a:buSzPts val="1200"/>
              <a:buChar char="•"/>
            </a:pPr>
            <a:r>
              <a:rPr lang="pl"/>
              <a:t>Performance,</a:t>
            </a:r>
            <a:endParaRPr/>
          </a:p>
          <a:p>
            <a:pPr indent="-304800" lvl="0" marL="457200" rtl="0" algn="l">
              <a:lnSpc>
                <a:spcPct val="100000"/>
              </a:lnSpc>
              <a:spcBef>
                <a:spcPts val="0"/>
              </a:spcBef>
              <a:spcAft>
                <a:spcPts val="0"/>
              </a:spcAft>
              <a:buSzPts val="1200"/>
              <a:buChar char="•"/>
            </a:pPr>
            <a:r>
              <a:rPr lang="pl"/>
              <a:t>Flexible data structures,</a:t>
            </a:r>
            <a:endParaRPr/>
          </a:p>
          <a:p>
            <a:pPr indent="-304800" lvl="0" marL="457200" rtl="0" algn="l">
              <a:lnSpc>
                <a:spcPct val="100000"/>
              </a:lnSpc>
              <a:spcBef>
                <a:spcPts val="0"/>
              </a:spcBef>
              <a:spcAft>
                <a:spcPts val="0"/>
              </a:spcAft>
              <a:buSzPts val="1200"/>
              <a:buChar char="•"/>
            </a:pPr>
            <a:r>
              <a:rPr lang="pl"/>
              <a:t>Replikacja i trwałość,</a:t>
            </a:r>
            <a:endParaRPr/>
          </a:p>
        </p:txBody>
      </p:sp>
      <p:pic>
        <p:nvPicPr>
          <p:cNvPr id="202" name="Google Shape;202;p29"/>
          <p:cNvPicPr preferRelativeResize="0"/>
          <p:nvPr/>
        </p:nvPicPr>
        <p:blipFill rotWithShape="1">
          <a:blip r:embed="rId3">
            <a:alphaModFix/>
          </a:blip>
          <a:srcRect b="0" l="0" r="0" t="15383"/>
          <a:stretch/>
        </p:blipFill>
        <p:spPr>
          <a:xfrm>
            <a:off x="1207125" y="2634420"/>
            <a:ext cx="7308050" cy="2268181"/>
          </a:xfrm>
          <a:prstGeom prst="rect">
            <a:avLst/>
          </a:prstGeom>
          <a:noFill/>
          <a:ln>
            <a:noFill/>
          </a:ln>
        </p:spPr>
      </p:pic>
      <p:sp>
        <p:nvSpPr>
          <p:cNvPr id="203" name="Google Shape;203;p29"/>
          <p:cNvSpPr txBox="1"/>
          <p:nvPr>
            <p:ph idx="1" type="body"/>
          </p:nvPr>
        </p:nvSpPr>
        <p:spPr>
          <a:xfrm>
            <a:off x="4066725" y="1319575"/>
            <a:ext cx="4864500" cy="1506900"/>
          </a:xfrm>
          <a:prstGeom prst="rect">
            <a:avLst/>
          </a:prstGeom>
        </p:spPr>
        <p:txBody>
          <a:bodyPr anchorCtr="0" anchor="t" bIns="31100" lIns="62225" spcFirstLastPara="1" rIns="62225" wrap="square" tIns="31100">
            <a:normAutofit/>
          </a:bodyPr>
          <a:lstStyle/>
          <a:p>
            <a:pPr indent="-304800" lvl="0" marL="457200" rtl="0" algn="l">
              <a:lnSpc>
                <a:spcPct val="100000"/>
              </a:lnSpc>
              <a:spcBef>
                <a:spcPts val="800"/>
              </a:spcBef>
              <a:spcAft>
                <a:spcPts val="0"/>
              </a:spcAft>
              <a:buSzPts val="1200"/>
              <a:buChar char="•"/>
            </a:pPr>
            <a:r>
              <a:rPr lang="pl"/>
              <a:t>Prostota i łatwość obsługi,</a:t>
            </a:r>
            <a:endParaRPr/>
          </a:p>
          <a:p>
            <a:pPr indent="-304800" lvl="0" marL="457200" rtl="0" algn="l">
              <a:lnSpc>
                <a:spcPct val="100000"/>
              </a:lnSpc>
              <a:spcBef>
                <a:spcPts val="0"/>
              </a:spcBef>
              <a:spcAft>
                <a:spcPts val="0"/>
              </a:spcAft>
              <a:buSzPts val="1200"/>
              <a:buChar char="•"/>
            </a:pPr>
            <a:r>
              <a:rPr lang="pl"/>
              <a:t>Wysoka dostępność i skalowalność,</a:t>
            </a:r>
            <a:endParaRPr/>
          </a:p>
          <a:p>
            <a:pPr indent="-304800" lvl="0" marL="457200" rtl="0" algn="l">
              <a:lnSpc>
                <a:spcPct val="100000"/>
              </a:lnSpc>
              <a:spcBef>
                <a:spcPts val="0"/>
              </a:spcBef>
              <a:spcAft>
                <a:spcPts val="0"/>
              </a:spcAft>
              <a:buSzPts val="1200"/>
              <a:buChar char="•"/>
            </a:pPr>
            <a:r>
              <a:rPr lang="pl"/>
              <a:t>Open Source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Redis - cache’owanie</a:t>
            </a:r>
            <a:endParaRPr/>
          </a:p>
        </p:txBody>
      </p:sp>
      <p:sp>
        <p:nvSpPr>
          <p:cNvPr id="209" name="Google Shape;209;p30"/>
          <p:cNvSpPr txBox="1"/>
          <p:nvPr>
            <p:ph idx="1" type="body"/>
          </p:nvPr>
        </p:nvSpPr>
        <p:spPr>
          <a:xfrm>
            <a:off x="925775" y="1369075"/>
            <a:ext cx="3217800" cy="3263400"/>
          </a:xfrm>
          <a:prstGeom prst="rect">
            <a:avLst/>
          </a:prstGeom>
        </p:spPr>
        <p:txBody>
          <a:bodyPr anchorCtr="0" anchor="t" bIns="31100" lIns="62225" spcFirstLastPara="1" rIns="62225" wrap="square" tIns="31100">
            <a:normAutofit/>
          </a:bodyPr>
          <a:lstStyle/>
          <a:p>
            <a:pPr indent="0" lvl="0" marL="0" rtl="0" algn="l">
              <a:spcBef>
                <a:spcPts val="800"/>
              </a:spcBef>
              <a:spcAft>
                <a:spcPts val="0"/>
              </a:spcAft>
              <a:buNone/>
            </a:pPr>
            <a:r>
              <a:rPr lang="pl"/>
              <a:t>Redis zawiera kilka typów cache’owania danych:</a:t>
            </a:r>
            <a:endParaRPr/>
          </a:p>
          <a:p>
            <a:pPr indent="-304800" lvl="0" marL="457200" rtl="0" algn="l">
              <a:spcBef>
                <a:spcPts val="800"/>
              </a:spcBef>
              <a:spcAft>
                <a:spcPts val="0"/>
              </a:spcAft>
              <a:buSzPts val="1200"/>
              <a:buChar char="•"/>
            </a:pPr>
            <a:r>
              <a:rPr lang="pl"/>
              <a:t>Cache-aside (Lazy-loading),</a:t>
            </a:r>
            <a:endParaRPr/>
          </a:p>
          <a:p>
            <a:pPr indent="-304800" lvl="0" marL="457200" rtl="0" algn="l">
              <a:lnSpc>
                <a:spcPct val="100000"/>
              </a:lnSpc>
              <a:spcBef>
                <a:spcPts val="0"/>
              </a:spcBef>
              <a:spcAft>
                <a:spcPts val="0"/>
              </a:spcAft>
              <a:buSzPts val="1200"/>
              <a:buChar char="•"/>
            </a:pPr>
            <a:r>
              <a:rPr lang="pl"/>
              <a:t>Write-Behind (Write-Back),</a:t>
            </a:r>
            <a:endParaRPr/>
          </a:p>
          <a:p>
            <a:pPr indent="-304800" lvl="0" marL="457200" rtl="0" algn="l">
              <a:spcBef>
                <a:spcPts val="0"/>
              </a:spcBef>
              <a:spcAft>
                <a:spcPts val="0"/>
              </a:spcAft>
              <a:buSzPts val="1200"/>
              <a:buChar char="•"/>
            </a:pPr>
            <a:r>
              <a:rPr lang="pl"/>
              <a:t>Write-Through,</a:t>
            </a:r>
            <a:endParaRPr/>
          </a:p>
          <a:p>
            <a:pPr indent="-304800" lvl="0" marL="457200" rtl="0" algn="l">
              <a:spcBef>
                <a:spcPts val="0"/>
              </a:spcBef>
              <a:spcAft>
                <a:spcPts val="0"/>
              </a:spcAft>
              <a:buSzPts val="1200"/>
              <a:buChar char="•"/>
            </a:pPr>
            <a:r>
              <a:rPr lang="pl"/>
              <a:t>Read-Replica.</a:t>
            </a:r>
            <a:endParaRPr/>
          </a:p>
        </p:txBody>
      </p:sp>
      <p:pic>
        <p:nvPicPr>
          <p:cNvPr id="210" name="Google Shape;210;p30"/>
          <p:cNvPicPr preferRelativeResize="0"/>
          <p:nvPr/>
        </p:nvPicPr>
        <p:blipFill>
          <a:blip r:embed="rId3">
            <a:alphaModFix/>
          </a:blip>
          <a:stretch>
            <a:fillRect/>
          </a:stretch>
        </p:blipFill>
        <p:spPr>
          <a:xfrm>
            <a:off x="4331650" y="1792825"/>
            <a:ext cx="4441049" cy="241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ctrTitle"/>
          </p:nvPr>
        </p:nvSpPr>
        <p:spPr>
          <a:xfrm>
            <a:off x="827800" y="1345950"/>
            <a:ext cx="6906900" cy="1996200"/>
          </a:xfrm>
          <a:prstGeom prst="rect">
            <a:avLst/>
          </a:prstGeom>
        </p:spPr>
        <p:txBody>
          <a:bodyPr anchorCtr="0" anchor="b" bIns="31100" lIns="62225" spcFirstLastPara="1" rIns="62225" wrap="square" tIns="31100">
            <a:noAutofit/>
          </a:bodyPr>
          <a:lstStyle/>
          <a:p>
            <a:pPr indent="0" lvl="0" marL="0" rtl="0" algn="l">
              <a:lnSpc>
                <a:spcPct val="100000"/>
              </a:lnSpc>
              <a:spcBef>
                <a:spcPts val="0"/>
              </a:spcBef>
              <a:spcAft>
                <a:spcPts val="0"/>
              </a:spcAft>
              <a:buNone/>
            </a:pPr>
            <a:r>
              <a:rPr lang="pl" sz="6100"/>
              <a:t>Koniec części pierwszej</a:t>
            </a:r>
            <a:endParaRPr sz="6100"/>
          </a:p>
        </p:txBody>
      </p:sp>
      <p:sp>
        <p:nvSpPr>
          <p:cNvPr id="216" name="Google Shape;216;p31"/>
          <p:cNvSpPr txBox="1"/>
          <p:nvPr>
            <p:ph idx="1" type="subTitle"/>
          </p:nvPr>
        </p:nvSpPr>
        <p:spPr>
          <a:xfrm>
            <a:off x="7452225" y="4081675"/>
            <a:ext cx="1605600" cy="1001700"/>
          </a:xfrm>
          <a:prstGeom prst="rect">
            <a:avLst/>
          </a:prstGeom>
        </p:spPr>
        <p:txBody>
          <a:bodyPr anchorCtr="0" anchor="t" bIns="31100" lIns="62225" spcFirstLastPara="1" rIns="62225" wrap="square" tIns="31100">
            <a:normAutofit/>
          </a:bodyPr>
          <a:lstStyle/>
          <a:p>
            <a:pPr indent="0" lvl="0" marL="0" rtl="0" algn="r">
              <a:spcBef>
                <a:spcPts val="800"/>
              </a:spcBef>
              <a:spcAft>
                <a:spcPts val="0"/>
              </a:spcAft>
              <a:buNone/>
            </a:pPr>
            <a:r>
              <a:rPr lang="pl" sz="1400"/>
              <a:t>Prezentują:</a:t>
            </a:r>
            <a:endParaRPr sz="1400"/>
          </a:p>
          <a:p>
            <a:pPr indent="0" lvl="0" marL="0" rtl="0" algn="r">
              <a:spcBef>
                <a:spcPts val="800"/>
              </a:spcBef>
              <a:spcAft>
                <a:spcPts val="0"/>
              </a:spcAft>
              <a:buNone/>
            </a:pPr>
            <a:r>
              <a:rPr lang="pl" sz="1400"/>
              <a:t>Patryk Grabowski,</a:t>
            </a:r>
            <a:endParaRPr sz="1400"/>
          </a:p>
          <a:p>
            <a:pPr indent="0" lvl="0" marL="0" rtl="0" algn="r">
              <a:spcBef>
                <a:spcPts val="800"/>
              </a:spcBef>
              <a:spcAft>
                <a:spcPts val="0"/>
              </a:spcAft>
              <a:buNone/>
            </a:pPr>
            <a:r>
              <a:rPr lang="pl" sz="1400"/>
              <a:t>Łukasz Gołojuch</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1916500" y="273375"/>
            <a:ext cx="65988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Czym jest Cache’ownie danych?</a:t>
            </a:r>
            <a:endParaRPr/>
          </a:p>
        </p:txBody>
      </p:sp>
      <p:sp>
        <p:nvSpPr>
          <p:cNvPr id="91" name="Google Shape;91;p14"/>
          <p:cNvSpPr txBox="1"/>
          <p:nvPr>
            <p:ph idx="1" type="body"/>
          </p:nvPr>
        </p:nvSpPr>
        <p:spPr>
          <a:xfrm>
            <a:off x="925775" y="1267575"/>
            <a:ext cx="3297000" cy="3263400"/>
          </a:xfrm>
          <a:prstGeom prst="rect">
            <a:avLst/>
          </a:prstGeom>
        </p:spPr>
        <p:txBody>
          <a:bodyPr anchorCtr="0" anchor="t" bIns="31100" lIns="62225" spcFirstLastPara="1" rIns="62225" wrap="square" tIns="31100">
            <a:normAutofit/>
          </a:bodyPr>
          <a:lstStyle/>
          <a:p>
            <a:pPr indent="0" lvl="0" marL="0" rtl="0" algn="l">
              <a:spcBef>
                <a:spcPts val="800"/>
              </a:spcBef>
              <a:spcAft>
                <a:spcPts val="0"/>
              </a:spcAft>
              <a:buNone/>
            </a:pPr>
            <a:r>
              <a:rPr lang="pl"/>
              <a:t>Cache to pamięć podręczna, do której się szybko dostać oraz przechowuje przejściowo podzbiór danych. Umożliwia to szybsze i wydajniejsze wykorzystanie wcześniej już pobranych lub obliczonych danych.</a:t>
            </a:r>
            <a:endParaRPr/>
          </a:p>
        </p:txBody>
      </p:sp>
      <p:pic>
        <p:nvPicPr>
          <p:cNvPr id="92" name="Google Shape;92;p14"/>
          <p:cNvPicPr preferRelativeResize="0"/>
          <p:nvPr/>
        </p:nvPicPr>
        <p:blipFill rotWithShape="1">
          <a:blip r:embed="rId3">
            <a:alphaModFix/>
          </a:blip>
          <a:srcRect b="8622" l="4168" r="4223" t="4976"/>
          <a:stretch/>
        </p:blipFill>
        <p:spPr>
          <a:xfrm>
            <a:off x="4222775" y="1267575"/>
            <a:ext cx="4292525" cy="33697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RAM</a:t>
            </a:r>
            <a:endParaRPr/>
          </a:p>
        </p:txBody>
      </p:sp>
      <p:sp>
        <p:nvSpPr>
          <p:cNvPr id="98" name="Google Shape;98;p15"/>
          <p:cNvSpPr txBox="1"/>
          <p:nvPr>
            <p:ph idx="1" type="body"/>
          </p:nvPr>
        </p:nvSpPr>
        <p:spPr>
          <a:xfrm>
            <a:off x="925775" y="1369075"/>
            <a:ext cx="2902500" cy="3263400"/>
          </a:xfrm>
          <a:prstGeom prst="rect">
            <a:avLst/>
          </a:prstGeom>
        </p:spPr>
        <p:txBody>
          <a:bodyPr anchorCtr="0" anchor="t" bIns="31100" lIns="62225" spcFirstLastPara="1" rIns="62225" wrap="square" tIns="31100">
            <a:normAutofit/>
          </a:bodyPr>
          <a:lstStyle/>
          <a:p>
            <a:pPr indent="0" lvl="0" marL="0" rtl="0" algn="l">
              <a:spcBef>
                <a:spcPts val="800"/>
              </a:spcBef>
              <a:spcAft>
                <a:spcPts val="0"/>
              </a:spcAft>
              <a:buNone/>
            </a:pPr>
            <a:r>
              <a:rPr lang="pl"/>
              <a:t>Dzięki wysokiej liczbie żądań IOPS (Input/Output per second) wspierane przez RAM i CPU Cashe, cache’owanie skutkuje lepszą wydajnością pobierania danych i zmniejszeniem kosztów przy dużej skali.</a:t>
            </a:r>
            <a:endParaRPr/>
          </a:p>
        </p:txBody>
      </p:sp>
      <p:pic>
        <p:nvPicPr>
          <p:cNvPr id="99" name="Google Shape;99;p15"/>
          <p:cNvPicPr preferRelativeResize="0"/>
          <p:nvPr/>
        </p:nvPicPr>
        <p:blipFill rotWithShape="1">
          <a:blip r:embed="rId3">
            <a:alphaModFix/>
          </a:blip>
          <a:srcRect b="16701" l="6890" r="0" t="0"/>
          <a:stretch/>
        </p:blipFill>
        <p:spPr>
          <a:xfrm>
            <a:off x="3726275" y="1052074"/>
            <a:ext cx="5131524" cy="3653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Dane</a:t>
            </a:r>
            <a:endParaRPr/>
          </a:p>
        </p:txBody>
      </p:sp>
      <p:sp>
        <p:nvSpPr>
          <p:cNvPr id="105" name="Google Shape;105;p16"/>
          <p:cNvSpPr txBox="1"/>
          <p:nvPr>
            <p:ph idx="1" type="body"/>
          </p:nvPr>
        </p:nvSpPr>
        <p:spPr>
          <a:xfrm>
            <a:off x="925775" y="1369075"/>
            <a:ext cx="7656600" cy="1641000"/>
          </a:xfrm>
          <a:prstGeom prst="rect">
            <a:avLst/>
          </a:prstGeom>
        </p:spPr>
        <p:txBody>
          <a:bodyPr anchorCtr="0" anchor="t" bIns="31100" lIns="62225" spcFirstLastPara="1" rIns="62225" wrap="square" tIns="31100">
            <a:normAutofit/>
          </a:bodyPr>
          <a:lstStyle/>
          <a:p>
            <a:pPr indent="0" lvl="0" marL="0" rtl="0" algn="l">
              <a:lnSpc>
                <a:spcPct val="115000"/>
              </a:lnSpc>
              <a:spcBef>
                <a:spcPts val="0"/>
              </a:spcBef>
              <a:spcAft>
                <a:spcPts val="0"/>
              </a:spcAft>
              <a:buNone/>
            </a:pPr>
            <a:r>
              <a:rPr lang="pl"/>
              <a:t>Informacje przechowywane w pamięci podręcznej mogą obejmować wyniki zapytań do bazy danych, obliczenia wymagające dużej mocy obliczeniowej, żądania/odpowiedzi API oraz artefakty sieciowe, takie jak pliki HTML, JavaScript i obrazy.</a:t>
            </a:r>
            <a:endParaRPr/>
          </a:p>
        </p:txBody>
      </p:sp>
      <p:pic>
        <p:nvPicPr>
          <p:cNvPr id="106" name="Google Shape;106;p16"/>
          <p:cNvPicPr preferRelativeResize="0"/>
          <p:nvPr/>
        </p:nvPicPr>
        <p:blipFill>
          <a:blip r:embed="rId3">
            <a:alphaModFix/>
          </a:blip>
          <a:stretch>
            <a:fillRect/>
          </a:stretch>
        </p:blipFill>
        <p:spPr>
          <a:xfrm>
            <a:off x="2816138" y="3010075"/>
            <a:ext cx="3511718" cy="1828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lnSpc>
                <a:spcPct val="115000"/>
              </a:lnSpc>
              <a:spcBef>
                <a:spcPts val="0"/>
              </a:spcBef>
              <a:spcAft>
                <a:spcPts val="0"/>
              </a:spcAft>
              <a:buNone/>
            </a:pPr>
            <a:r>
              <a:rPr lang="pl"/>
              <a:t>Działanie c</a:t>
            </a:r>
            <a:r>
              <a:rPr lang="pl"/>
              <a:t>ache’owania</a:t>
            </a:r>
            <a:endParaRPr/>
          </a:p>
        </p:txBody>
      </p:sp>
      <p:sp>
        <p:nvSpPr>
          <p:cNvPr id="112" name="Google Shape;112;p17"/>
          <p:cNvSpPr txBox="1"/>
          <p:nvPr>
            <p:ph idx="1" type="body"/>
          </p:nvPr>
        </p:nvSpPr>
        <p:spPr>
          <a:xfrm>
            <a:off x="925775" y="1369075"/>
            <a:ext cx="3779400" cy="3263400"/>
          </a:xfrm>
          <a:prstGeom prst="rect">
            <a:avLst/>
          </a:prstGeom>
        </p:spPr>
        <p:txBody>
          <a:bodyPr anchorCtr="0" anchor="t" bIns="31100" lIns="62225" spcFirstLastPara="1" rIns="62225" wrap="square" tIns="31100">
            <a:normAutofit fontScale="92500" lnSpcReduction="10000"/>
          </a:bodyPr>
          <a:lstStyle/>
          <a:p>
            <a:pPr indent="0" lvl="0" marL="0" rtl="0" algn="l">
              <a:spcBef>
                <a:spcPts val="800"/>
              </a:spcBef>
              <a:spcAft>
                <a:spcPts val="0"/>
              </a:spcAft>
              <a:buNone/>
            </a:pPr>
            <a:r>
              <a:rPr lang="pl"/>
              <a:t>Udane c</a:t>
            </a:r>
            <a:r>
              <a:rPr lang="pl"/>
              <a:t>ache</a:t>
            </a:r>
            <a:r>
              <a:rPr lang="pl"/>
              <a:t>’owanie</a:t>
            </a:r>
            <a:r>
              <a:rPr lang="pl"/>
              <a:t> skutkuje wysokim współczynnikiem trafień, co oznacza, że ​​dane były obecne w nim podczas pobierania. Cache miss występuje, gdy pobrane dane nie znajdują się w cache. Można zastosować kontrole, takie jak TTL (Time to Live), aby odpowiednio późno dane traciły ważność. Jeśli środowisko pamięci podręcznej musi być wysoce dostępne, to może być to spełnione dzięki silnikom In-Memory, takim jak Redis.</a:t>
            </a:r>
            <a:endParaRPr sz="1908"/>
          </a:p>
        </p:txBody>
      </p:sp>
      <p:pic>
        <p:nvPicPr>
          <p:cNvPr id="113" name="Google Shape;113;p17"/>
          <p:cNvPicPr preferRelativeResize="0"/>
          <p:nvPr/>
        </p:nvPicPr>
        <p:blipFill>
          <a:blip r:embed="rId3">
            <a:alphaModFix/>
          </a:blip>
          <a:stretch>
            <a:fillRect/>
          </a:stretch>
        </p:blipFill>
        <p:spPr>
          <a:xfrm>
            <a:off x="4705175" y="1999650"/>
            <a:ext cx="4134025" cy="200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Plusy cachowania</a:t>
            </a:r>
            <a:endParaRPr/>
          </a:p>
        </p:txBody>
      </p:sp>
      <p:sp>
        <p:nvSpPr>
          <p:cNvPr id="119" name="Google Shape;119;p18"/>
          <p:cNvSpPr txBox="1"/>
          <p:nvPr>
            <p:ph idx="1" type="body"/>
          </p:nvPr>
        </p:nvSpPr>
        <p:spPr>
          <a:xfrm>
            <a:off x="925775" y="1369075"/>
            <a:ext cx="4019700" cy="3263400"/>
          </a:xfrm>
          <a:prstGeom prst="rect">
            <a:avLst/>
          </a:prstGeom>
        </p:spPr>
        <p:txBody>
          <a:bodyPr anchorCtr="0" anchor="t" bIns="31100" lIns="62225" spcFirstLastPara="1" rIns="62225" wrap="square" tIns="31100">
            <a:normAutofit/>
          </a:bodyPr>
          <a:lstStyle/>
          <a:p>
            <a:pPr indent="-342900" lvl="0" marL="457200" rtl="0" algn="l">
              <a:lnSpc>
                <a:spcPct val="115000"/>
              </a:lnSpc>
              <a:spcBef>
                <a:spcPts val="0"/>
              </a:spcBef>
              <a:spcAft>
                <a:spcPts val="0"/>
              </a:spcAft>
              <a:buSzPts val="1800"/>
              <a:buFont typeface="Calibri"/>
              <a:buChar char="•"/>
            </a:pPr>
            <a:r>
              <a:rPr lang="pl" sz="1900">
                <a:solidFill>
                  <a:srgbClr val="232F3E"/>
                </a:solidFill>
              </a:rPr>
              <a:t>Poprawa wydajności aplikacji lub strony,</a:t>
            </a:r>
            <a:endParaRPr sz="1900">
              <a:solidFill>
                <a:srgbClr val="232F3E"/>
              </a:solidFill>
            </a:endParaRPr>
          </a:p>
          <a:p>
            <a:pPr indent="-342900" lvl="0" marL="457200" rtl="0" algn="l">
              <a:lnSpc>
                <a:spcPct val="115000"/>
              </a:lnSpc>
              <a:spcBef>
                <a:spcPts val="0"/>
              </a:spcBef>
              <a:spcAft>
                <a:spcPts val="0"/>
              </a:spcAft>
              <a:buSzPts val="1800"/>
              <a:buFont typeface="Calibri"/>
              <a:buChar char="•"/>
            </a:pPr>
            <a:r>
              <a:rPr lang="pl" sz="1900">
                <a:solidFill>
                  <a:srgbClr val="232F3E"/>
                </a:solidFill>
              </a:rPr>
              <a:t>Redukcja kosztów bazy danych,</a:t>
            </a:r>
            <a:endParaRPr sz="1900">
              <a:solidFill>
                <a:srgbClr val="232F3E"/>
              </a:solidFill>
            </a:endParaRPr>
          </a:p>
          <a:p>
            <a:pPr indent="-342900" lvl="0" marL="457200" rtl="0" algn="l">
              <a:lnSpc>
                <a:spcPct val="115000"/>
              </a:lnSpc>
              <a:spcBef>
                <a:spcPts val="0"/>
              </a:spcBef>
              <a:spcAft>
                <a:spcPts val="0"/>
              </a:spcAft>
              <a:buSzPts val="1800"/>
              <a:buFont typeface="Calibri"/>
              <a:buChar char="•"/>
            </a:pPr>
            <a:r>
              <a:rPr lang="pl" sz="1900">
                <a:solidFill>
                  <a:srgbClr val="232F3E"/>
                </a:solidFill>
              </a:rPr>
              <a:t>Zmniejszenie obciążenia Backend,</a:t>
            </a:r>
            <a:endParaRPr sz="1900">
              <a:solidFill>
                <a:srgbClr val="232F3E"/>
              </a:solidFill>
            </a:endParaRPr>
          </a:p>
          <a:p>
            <a:pPr indent="-342900" lvl="0" marL="457200" rtl="0" algn="l">
              <a:lnSpc>
                <a:spcPct val="115000"/>
              </a:lnSpc>
              <a:spcBef>
                <a:spcPts val="0"/>
              </a:spcBef>
              <a:spcAft>
                <a:spcPts val="0"/>
              </a:spcAft>
              <a:buSzPts val="1800"/>
              <a:buFont typeface="Calibri"/>
              <a:buChar char="•"/>
            </a:pPr>
            <a:r>
              <a:rPr lang="pl" sz="1900">
                <a:solidFill>
                  <a:srgbClr val="232F3E"/>
                </a:solidFill>
              </a:rPr>
              <a:t>Przewidywana</a:t>
            </a:r>
            <a:r>
              <a:rPr lang="pl" sz="1900">
                <a:solidFill>
                  <a:srgbClr val="232F3E"/>
                </a:solidFill>
              </a:rPr>
              <a:t> wydajność,</a:t>
            </a:r>
            <a:endParaRPr sz="1900">
              <a:solidFill>
                <a:srgbClr val="232F3E"/>
              </a:solidFill>
            </a:endParaRPr>
          </a:p>
          <a:p>
            <a:pPr indent="-342900" lvl="0" marL="457200" rtl="0" algn="l">
              <a:lnSpc>
                <a:spcPct val="115000"/>
              </a:lnSpc>
              <a:spcBef>
                <a:spcPts val="0"/>
              </a:spcBef>
              <a:spcAft>
                <a:spcPts val="0"/>
              </a:spcAft>
              <a:buSzPts val="1800"/>
              <a:buFont typeface="Calibri"/>
              <a:buChar char="•"/>
            </a:pPr>
            <a:r>
              <a:rPr lang="pl" sz="1900">
                <a:solidFill>
                  <a:srgbClr val="232F3E"/>
                </a:solidFill>
              </a:rPr>
              <a:t>Eliminacja hotspotów w bazie danych,</a:t>
            </a:r>
            <a:endParaRPr sz="1900">
              <a:solidFill>
                <a:srgbClr val="232F3E"/>
              </a:solidFill>
            </a:endParaRPr>
          </a:p>
          <a:p>
            <a:pPr indent="-342900" lvl="0" marL="457200" rtl="0" algn="l">
              <a:lnSpc>
                <a:spcPct val="115000"/>
              </a:lnSpc>
              <a:spcBef>
                <a:spcPts val="0"/>
              </a:spcBef>
              <a:spcAft>
                <a:spcPts val="0"/>
              </a:spcAft>
              <a:buSzPts val="1800"/>
              <a:buFont typeface="Calibri"/>
              <a:buChar char="•"/>
            </a:pPr>
            <a:r>
              <a:rPr lang="pl" sz="1900">
                <a:solidFill>
                  <a:srgbClr val="232F3E"/>
                </a:solidFill>
              </a:rPr>
              <a:t>Zwiększenie przepustowości odczytów (IOPS)</a:t>
            </a:r>
            <a:endParaRPr sz="2700"/>
          </a:p>
        </p:txBody>
      </p:sp>
      <p:pic>
        <p:nvPicPr>
          <p:cNvPr id="120" name="Google Shape;120;p18"/>
          <p:cNvPicPr preferRelativeResize="0"/>
          <p:nvPr/>
        </p:nvPicPr>
        <p:blipFill>
          <a:blip r:embed="rId3">
            <a:alphaModFix/>
          </a:blip>
          <a:stretch>
            <a:fillRect/>
          </a:stretch>
        </p:blipFill>
        <p:spPr>
          <a:xfrm>
            <a:off x="4945475" y="1726925"/>
            <a:ext cx="3893724" cy="25476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Web caching</a:t>
            </a:r>
            <a:endParaRPr/>
          </a:p>
        </p:txBody>
      </p:sp>
      <p:sp>
        <p:nvSpPr>
          <p:cNvPr id="126" name="Google Shape;126;p19"/>
          <p:cNvSpPr txBox="1"/>
          <p:nvPr>
            <p:ph idx="1" type="body"/>
          </p:nvPr>
        </p:nvSpPr>
        <p:spPr>
          <a:xfrm>
            <a:off x="925775" y="1369075"/>
            <a:ext cx="3796800" cy="3263400"/>
          </a:xfrm>
          <a:prstGeom prst="rect">
            <a:avLst/>
          </a:prstGeom>
        </p:spPr>
        <p:txBody>
          <a:bodyPr anchorCtr="0" anchor="t" bIns="31100" lIns="62225" spcFirstLastPara="1" rIns="62225" wrap="square" tIns="31100">
            <a:normAutofit fontScale="92500" lnSpcReduction="20000"/>
          </a:bodyPr>
          <a:lstStyle/>
          <a:p>
            <a:pPr indent="0" lvl="0" marL="0" rtl="0" algn="l">
              <a:lnSpc>
                <a:spcPct val="115000"/>
              </a:lnSpc>
              <a:spcBef>
                <a:spcPts val="1400"/>
              </a:spcBef>
              <a:spcAft>
                <a:spcPts val="400"/>
              </a:spcAft>
              <a:buNone/>
            </a:pPr>
            <a:r>
              <a:rPr lang="pl">
                <a:latin typeface="Arial"/>
                <a:ea typeface="Arial"/>
                <a:cs typeface="Arial"/>
                <a:sym typeface="Arial"/>
              </a:rPr>
              <a:t>Web caching pomaga poprawić szybkość reakcji witryn internetowych, zmniejszając obciążenie zasobów zaplecza i przeciążenie sieci. Cache’owanie sieci odbywa się poprzez zachowywanie odpowiedzi HTTP i zasobów sieciowych w pamięci podręcznej w celu realizacji przyszłych żądań z cache, a nie z serwerów źródłowych.</a:t>
            </a:r>
            <a:endParaRPr/>
          </a:p>
        </p:txBody>
      </p:sp>
      <p:pic>
        <p:nvPicPr>
          <p:cNvPr id="127" name="Google Shape;127;p19"/>
          <p:cNvPicPr preferRelativeResize="0"/>
          <p:nvPr/>
        </p:nvPicPr>
        <p:blipFill>
          <a:blip r:embed="rId3">
            <a:alphaModFix/>
          </a:blip>
          <a:stretch>
            <a:fillRect/>
          </a:stretch>
        </p:blipFill>
        <p:spPr>
          <a:xfrm>
            <a:off x="6655225" y="986829"/>
            <a:ext cx="2102850" cy="2172946"/>
          </a:xfrm>
          <a:prstGeom prst="rect">
            <a:avLst/>
          </a:prstGeom>
          <a:noFill/>
          <a:ln>
            <a:noFill/>
          </a:ln>
        </p:spPr>
      </p:pic>
      <p:pic>
        <p:nvPicPr>
          <p:cNvPr id="128" name="Google Shape;128;p19"/>
          <p:cNvPicPr preferRelativeResize="0"/>
          <p:nvPr/>
        </p:nvPicPr>
        <p:blipFill>
          <a:blip r:embed="rId4">
            <a:alphaModFix/>
          </a:blip>
          <a:stretch>
            <a:fillRect/>
          </a:stretch>
        </p:blipFill>
        <p:spPr>
          <a:xfrm>
            <a:off x="5097400" y="1146025"/>
            <a:ext cx="1940025" cy="1940025"/>
          </a:xfrm>
          <a:prstGeom prst="rect">
            <a:avLst/>
          </a:prstGeom>
          <a:noFill/>
          <a:ln>
            <a:noFill/>
          </a:ln>
        </p:spPr>
      </p:pic>
      <p:pic>
        <p:nvPicPr>
          <p:cNvPr id="129" name="Google Shape;129;p19"/>
          <p:cNvPicPr preferRelativeResize="0"/>
          <p:nvPr/>
        </p:nvPicPr>
        <p:blipFill>
          <a:blip r:embed="rId5">
            <a:alphaModFix/>
          </a:blip>
          <a:stretch>
            <a:fillRect/>
          </a:stretch>
        </p:blipFill>
        <p:spPr>
          <a:xfrm>
            <a:off x="5879750" y="2393425"/>
            <a:ext cx="2102850" cy="210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8674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Typy web cache</a:t>
            </a:r>
            <a:endParaRPr/>
          </a:p>
        </p:txBody>
      </p:sp>
      <p:sp>
        <p:nvSpPr>
          <p:cNvPr id="135" name="Google Shape;135;p20"/>
          <p:cNvSpPr txBox="1"/>
          <p:nvPr>
            <p:ph idx="1" type="body"/>
          </p:nvPr>
        </p:nvSpPr>
        <p:spPr>
          <a:xfrm>
            <a:off x="925775" y="1369075"/>
            <a:ext cx="7909800" cy="1115100"/>
          </a:xfrm>
          <a:prstGeom prst="rect">
            <a:avLst/>
          </a:prstGeom>
        </p:spPr>
        <p:txBody>
          <a:bodyPr anchorCtr="0" anchor="t" bIns="31100" lIns="62225" spcFirstLastPara="1" rIns="62225" wrap="square" tIns="31100">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pic>
        <p:nvPicPr>
          <p:cNvPr id="136" name="Google Shape;136;p20"/>
          <p:cNvPicPr preferRelativeResize="0"/>
          <p:nvPr/>
        </p:nvPicPr>
        <p:blipFill>
          <a:blip r:embed="rId3">
            <a:alphaModFix/>
          </a:blip>
          <a:stretch>
            <a:fillRect/>
          </a:stretch>
        </p:blipFill>
        <p:spPr>
          <a:xfrm>
            <a:off x="925775" y="1267577"/>
            <a:ext cx="7589101" cy="27794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867775" y="273375"/>
            <a:ext cx="6647400" cy="994200"/>
          </a:xfrm>
          <a:prstGeom prst="rect">
            <a:avLst/>
          </a:prstGeom>
        </p:spPr>
        <p:txBody>
          <a:bodyPr anchorCtr="0" anchor="ctr" bIns="31100" lIns="62225" spcFirstLastPara="1" rIns="62225" wrap="square" tIns="31100">
            <a:normAutofit/>
          </a:bodyPr>
          <a:lstStyle/>
          <a:p>
            <a:pPr indent="0" lvl="0" marL="0" rtl="0" algn="l">
              <a:spcBef>
                <a:spcPts val="0"/>
              </a:spcBef>
              <a:spcAft>
                <a:spcPts val="0"/>
              </a:spcAft>
              <a:buNone/>
            </a:pPr>
            <a:r>
              <a:rPr lang="pl"/>
              <a:t>Web </a:t>
            </a:r>
            <a:r>
              <a:rPr lang="pl"/>
              <a:t>caching - klient</a:t>
            </a:r>
            <a:endParaRPr/>
          </a:p>
        </p:txBody>
      </p:sp>
      <p:sp>
        <p:nvSpPr>
          <p:cNvPr id="142" name="Google Shape;142;p21"/>
          <p:cNvSpPr txBox="1"/>
          <p:nvPr>
            <p:ph idx="1" type="body"/>
          </p:nvPr>
        </p:nvSpPr>
        <p:spPr>
          <a:xfrm>
            <a:off x="925775" y="1369075"/>
            <a:ext cx="7822200" cy="1821600"/>
          </a:xfrm>
          <a:prstGeom prst="rect">
            <a:avLst/>
          </a:prstGeom>
        </p:spPr>
        <p:txBody>
          <a:bodyPr anchorCtr="0" anchor="t" bIns="31100" lIns="62225" spcFirstLastPara="1" rIns="62225" wrap="square" tIns="31100">
            <a:normAutofit fontScale="92500" lnSpcReduction="20000"/>
          </a:bodyPr>
          <a:lstStyle/>
          <a:p>
            <a:pPr indent="0" lvl="0" marL="0" rtl="0" algn="l">
              <a:lnSpc>
                <a:spcPct val="115000"/>
              </a:lnSpc>
              <a:spcBef>
                <a:spcPts val="1400"/>
              </a:spcBef>
              <a:spcAft>
                <a:spcPts val="400"/>
              </a:spcAft>
              <a:buNone/>
            </a:pPr>
            <a:r>
              <a:rPr lang="pl"/>
              <a:t>U</a:t>
            </a:r>
            <a:r>
              <a:rPr lang="pl"/>
              <a:t>żytkownik witryny internetowej wykorzystuje cache HTTP wbudowane w przeglądarkę. Metodologia chache’owania jest oparta na dyrektywach nagłówka HTTP dostarczanych przez odpowiedź HTTP z serwerów źródłowych do przeglądarki. Nagłówki HTTP zawierają szczegółowe informacje o tym, jak długo przeglądarka może odpowiadać na przyszłe odpowiedzi z cache’a dla żądanej treści internetowej.</a:t>
            </a:r>
            <a:endParaRPr/>
          </a:p>
        </p:txBody>
      </p:sp>
      <p:pic>
        <p:nvPicPr>
          <p:cNvPr id="143" name="Google Shape;143;p21"/>
          <p:cNvPicPr preferRelativeResize="0"/>
          <p:nvPr/>
        </p:nvPicPr>
        <p:blipFill rotWithShape="1">
          <a:blip r:embed="rId3">
            <a:alphaModFix/>
          </a:blip>
          <a:srcRect b="28397" l="0" r="0" t="22231"/>
          <a:stretch/>
        </p:blipFill>
        <p:spPr>
          <a:xfrm>
            <a:off x="1458625" y="3292175"/>
            <a:ext cx="6226725" cy="166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 Default">
  <a:themeElements>
    <a:clrScheme name="Motyw pakietu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