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 id="2147483663" r:id="rId6"/>
  </p:sldMasterIdLst>
  <p:notesMasterIdLst>
    <p:notesMasterId r:id="rId24"/>
  </p:notesMasterIdLst>
  <p:handoutMasterIdLst>
    <p:handoutMasterId r:id="rId25"/>
  </p:handoutMasterIdLst>
  <p:sldIdLst>
    <p:sldId id="263" r:id="rId7"/>
    <p:sldId id="266" r:id="rId8"/>
    <p:sldId id="264" r:id="rId9"/>
    <p:sldId id="268" r:id="rId10"/>
    <p:sldId id="301" r:id="rId11"/>
    <p:sldId id="282" r:id="rId12"/>
    <p:sldId id="267" r:id="rId13"/>
    <p:sldId id="309" r:id="rId14"/>
    <p:sldId id="310" r:id="rId15"/>
    <p:sldId id="311" r:id="rId16"/>
    <p:sldId id="312" r:id="rId17"/>
    <p:sldId id="313" r:id="rId18"/>
    <p:sldId id="314" r:id="rId19"/>
    <p:sldId id="315" r:id="rId20"/>
    <p:sldId id="316" r:id="rId21"/>
    <p:sldId id="317" r:id="rId22"/>
    <p:sldId id="31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utchbury, Elizabeth" initials="EGS" lastIdx="21" clrIdx="0"/>
  <p:cmAuthor id="1" name="Lucie Mussett" initials="LM" lastIdx="1" clrIdx="1">
    <p:extLst>
      <p:ext uri="{19B8F6BF-5375-455C-9EA6-DF929625EA0E}">
        <p15:presenceInfo xmlns:p15="http://schemas.microsoft.com/office/powerpoint/2012/main" userId="S-1-5-21-65211305-1932272916-2976581339-205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9063" autoAdjust="0"/>
  </p:normalViewPr>
  <p:slideViewPr>
    <p:cSldViewPr snapToGrid="0" snapToObjects="1">
      <p:cViewPr varScale="1">
        <p:scale>
          <a:sx n="114" d="100"/>
          <a:sy n="114" d="100"/>
        </p:scale>
        <p:origin x="948"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8" d="100"/>
          <a:sy n="88" d="100"/>
        </p:scale>
        <p:origin x="-38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2" Type="http://schemas.openxmlformats.org/officeDocument/2006/relationships/hyperlink" Target="https://improvement.nhs.uk/resources/patient-safety-review-and-response-reports/" TargetMode="External"/><Relationship Id="rId1" Type="http://schemas.openxmlformats.org/officeDocument/2006/relationships/hyperlink" Target="https://improvement.nhs.uk/resources/learning-from-patient-safety-incidents/"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improvement.nhs.uk/resources/patient-safety-review-and-response-reports/" TargetMode="External"/><Relationship Id="rId1" Type="http://schemas.openxmlformats.org/officeDocument/2006/relationships/hyperlink" Target="https://improvement.nhs.uk/resources/learning-from-patient-safety-incident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0029D5-C137-4A0B-A36E-E22AB7E7438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36397A66-67A9-43A8-8D4D-AF52AA5B8484}">
      <dgm:prSet phldrT="[Text]"/>
      <dgm:spPr/>
      <dgm:t>
        <a:bodyPr/>
        <a:lstStyle/>
        <a:p>
          <a:r>
            <a:rPr lang="en-GB" dirty="0"/>
            <a:t>NHS Improvement </a:t>
          </a:r>
        </a:p>
      </dgm:t>
    </dgm:pt>
    <dgm:pt modelId="{BEC49C19-B3F8-4D7B-9311-CD0B1F5F8B99}" type="parTrans" cxnId="{2505C83C-EA5D-4B61-B40A-43B83162AB42}">
      <dgm:prSet/>
      <dgm:spPr/>
      <dgm:t>
        <a:bodyPr/>
        <a:lstStyle/>
        <a:p>
          <a:endParaRPr lang="en-GB"/>
        </a:p>
      </dgm:t>
    </dgm:pt>
    <dgm:pt modelId="{21E91CB9-3F5C-4A0C-BF9F-884F7A96AB4E}" type="sibTrans" cxnId="{2505C83C-EA5D-4B61-B40A-43B83162AB42}">
      <dgm:prSet/>
      <dgm:spPr/>
      <dgm:t>
        <a:bodyPr/>
        <a:lstStyle/>
        <a:p>
          <a:endParaRPr lang="en-GB"/>
        </a:p>
      </dgm:t>
    </dgm:pt>
    <dgm:pt modelId="{CA0E0762-C10A-4935-A2D0-1F5F5CCBF992}">
      <dgm:prSet phldrT="[Text]"/>
      <dgm:spPr/>
      <dgm:t>
        <a:bodyPr/>
        <a:lstStyle/>
        <a:p>
          <a:r>
            <a:rPr lang="en-GB" dirty="0"/>
            <a:t>Informed Solutions</a:t>
          </a:r>
        </a:p>
      </dgm:t>
    </dgm:pt>
    <dgm:pt modelId="{9540FADB-5231-4C58-B1BB-06EAD59FA14B}" type="parTrans" cxnId="{E49D2919-031D-4603-B8FA-87B71AFD7B1A}">
      <dgm:prSet/>
      <dgm:spPr/>
      <dgm:t>
        <a:bodyPr/>
        <a:lstStyle/>
        <a:p>
          <a:endParaRPr lang="en-GB"/>
        </a:p>
      </dgm:t>
    </dgm:pt>
    <dgm:pt modelId="{5663F3AA-355D-4324-B979-CF533C5E694E}" type="sibTrans" cxnId="{E49D2919-031D-4603-B8FA-87B71AFD7B1A}">
      <dgm:prSet/>
      <dgm:spPr/>
      <dgm:t>
        <a:bodyPr/>
        <a:lstStyle/>
        <a:p>
          <a:endParaRPr lang="en-GB"/>
        </a:p>
      </dgm:t>
    </dgm:pt>
    <dgm:pt modelId="{20002490-F111-4BF2-AECA-F7743D52ED8C}">
      <dgm:prSet phldrT="[Text]"/>
      <dgm:spPr/>
      <dgm:t>
        <a:bodyPr/>
        <a:lstStyle/>
        <a:p>
          <a:r>
            <a:rPr lang="en-GB" dirty="0"/>
            <a:t>Pilot sites</a:t>
          </a:r>
        </a:p>
      </dgm:t>
    </dgm:pt>
    <dgm:pt modelId="{634F1603-18A6-419B-8D09-CBC7119C222F}" type="parTrans" cxnId="{99773534-E015-4A8C-8664-1092484C0DDA}">
      <dgm:prSet/>
      <dgm:spPr/>
      <dgm:t>
        <a:bodyPr/>
        <a:lstStyle/>
        <a:p>
          <a:endParaRPr lang="en-GB"/>
        </a:p>
      </dgm:t>
    </dgm:pt>
    <dgm:pt modelId="{ED1ED5AB-3198-476B-B868-F948B3F858FB}" type="sibTrans" cxnId="{99773534-E015-4A8C-8664-1092484C0DDA}">
      <dgm:prSet/>
      <dgm:spPr/>
      <dgm:t>
        <a:bodyPr/>
        <a:lstStyle/>
        <a:p>
          <a:endParaRPr lang="en-GB"/>
        </a:p>
      </dgm:t>
    </dgm:pt>
    <dgm:pt modelId="{97A40450-11A3-43D8-A85F-EC1F7C2A4556}">
      <dgm:prSet phldrT="[Text]"/>
      <dgm:spPr/>
      <dgm:t>
        <a:bodyPr/>
        <a:lstStyle/>
        <a:p>
          <a:r>
            <a:rPr lang="en-US" noProof="0" dirty="0"/>
            <a:t>Matt Fogarty (Delegated SRO)</a:t>
          </a:r>
          <a:endParaRPr lang="en-GB" dirty="0"/>
        </a:p>
      </dgm:t>
    </dgm:pt>
    <dgm:pt modelId="{9BDE86DA-F599-4731-BA8A-24799E4EB5B6}" type="parTrans" cxnId="{89775DD8-DEC7-48CF-956E-6DB368F6A217}">
      <dgm:prSet/>
      <dgm:spPr/>
      <dgm:t>
        <a:bodyPr/>
        <a:lstStyle/>
        <a:p>
          <a:endParaRPr lang="en-GB"/>
        </a:p>
      </dgm:t>
    </dgm:pt>
    <dgm:pt modelId="{D48D7326-03F8-4DAE-9F31-90882F8893AC}" type="sibTrans" cxnId="{89775DD8-DEC7-48CF-956E-6DB368F6A217}">
      <dgm:prSet/>
      <dgm:spPr/>
      <dgm:t>
        <a:bodyPr/>
        <a:lstStyle/>
        <a:p>
          <a:endParaRPr lang="en-GB"/>
        </a:p>
      </dgm:t>
    </dgm:pt>
    <dgm:pt modelId="{C8A3FDB3-9D91-4E37-9A19-4C536C9EA819}">
      <dgm:prSet/>
      <dgm:spPr/>
      <dgm:t>
        <a:bodyPr/>
        <a:lstStyle/>
        <a:p>
          <a:r>
            <a:rPr lang="en-US" noProof="0" dirty="0"/>
            <a:t>Lucie Mussett (lead/”Product Owner”)</a:t>
          </a:r>
        </a:p>
      </dgm:t>
    </dgm:pt>
    <dgm:pt modelId="{81644506-A93B-4129-BABF-3EE7F746759B}" type="parTrans" cxnId="{00CF6F00-098D-4691-92FA-E3B006B3A395}">
      <dgm:prSet/>
      <dgm:spPr/>
      <dgm:t>
        <a:bodyPr/>
        <a:lstStyle/>
        <a:p>
          <a:endParaRPr lang="en-GB"/>
        </a:p>
      </dgm:t>
    </dgm:pt>
    <dgm:pt modelId="{0F4A15D3-05C9-467C-94D7-6BA3162EB765}" type="sibTrans" cxnId="{00CF6F00-098D-4691-92FA-E3B006B3A395}">
      <dgm:prSet/>
      <dgm:spPr/>
      <dgm:t>
        <a:bodyPr/>
        <a:lstStyle/>
        <a:p>
          <a:endParaRPr lang="en-GB"/>
        </a:p>
      </dgm:t>
    </dgm:pt>
    <dgm:pt modelId="{191D8892-2C44-4145-82D5-F994E40FE7FB}">
      <dgm:prSet/>
      <dgm:spPr/>
      <dgm:t>
        <a:bodyPr/>
        <a:lstStyle/>
        <a:p>
          <a:r>
            <a:rPr lang="en-US" noProof="0" dirty="0"/>
            <a:t>Marcos </a:t>
          </a:r>
          <a:r>
            <a:rPr lang="en-US" noProof="0" dirty="0" err="1"/>
            <a:t>Manhaes</a:t>
          </a:r>
          <a:r>
            <a:rPr lang="en-US" noProof="0" dirty="0"/>
            <a:t> (Head of NRLS/”Service Manager”)</a:t>
          </a:r>
        </a:p>
      </dgm:t>
    </dgm:pt>
    <dgm:pt modelId="{A4731BFF-A6BD-4423-B995-66181B678BD0}" type="parTrans" cxnId="{86DB1606-7EC9-4F7E-9727-5516F65A313A}">
      <dgm:prSet/>
      <dgm:spPr/>
      <dgm:t>
        <a:bodyPr/>
        <a:lstStyle/>
        <a:p>
          <a:endParaRPr lang="en-GB"/>
        </a:p>
      </dgm:t>
    </dgm:pt>
    <dgm:pt modelId="{09B470BF-0952-4DC7-9A37-2A3AB4E5112F}" type="sibTrans" cxnId="{86DB1606-7EC9-4F7E-9727-5516F65A313A}">
      <dgm:prSet/>
      <dgm:spPr/>
      <dgm:t>
        <a:bodyPr/>
        <a:lstStyle/>
        <a:p>
          <a:endParaRPr lang="en-GB"/>
        </a:p>
      </dgm:t>
    </dgm:pt>
    <dgm:pt modelId="{BA730CCD-6F21-4D15-91A9-8076C0F7EFA5}">
      <dgm:prSet/>
      <dgm:spPr/>
      <dgm:t>
        <a:bodyPr/>
        <a:lstStyle/>
        <a:p>
          <a:r>
            <a:rPr lang="en-US" noProof="0" dirty="0"/>
            <a:t>Allan Burge (Business and governance)</a:t>
          </a:r>
        </a:p>
      </dgm:t>
    </dgm:pt>
    <dgm:pt modelId="{90067D6F-F625-4C08-9382-0180B205E570}" type="parTrans" cxnId="{6EA0AC55-BE93-4996-9C27-480D27EBC5A4}">
      <dgm:prSet/>
      <dgm:spPr/>
      <dgm:t>
        <a:bodyPr/>
        <a:lstStyle/>
        <a:p>
          <a:endParaRPr lang="en-GB"/>
        </a:p>
      </dgm:t>
    </dgm:pt>
    <dgm:pt modelId="{8D5D999D-251A-419A-A879-9201EF3D6F2A}" type="sibTrans" cxnId="{6EA0AC55-BE93-4996-9C27-480D27EBC5A4}">
      <dgm:prSet/>
      <dgm:spPr/>
      <dgm:t>
        <a:bodyPr/>
        <a:lstStyle/>
        <a:p>
          <a:endParaRPr lang="en-GB"/>
        </a:p>
      </dgm:t>
    </dgm:pt>
    <dgm:pt modelId="{98CFBC12-B744-4A2C-BB8E-C9781654FE47}">
      <dgm:prSet/>
      <dgm:spPr/>
      <dgm:t>
        <a:bodyPr/>
        <a:lstStyle/>
        <a:p>
          <a:r>
            <a:rPr lang="en-US" noProof="0"/>
            <a:t>NRLS team</a:t>
          </a:r>
          <a:endParaRPr lang="en-US" noProof="0" dirty="0"/>
        </a:p>
      </dgm:t>
    </dgm:pt>
    <dgm:pt modelId="{1F949CE4-8BBF-47EA-AFB6-7F55CD08F78A}" type="parTrans" cxnId="{B669E5D0-A9CE-467E-90AA-7666ECCF5745}">
      <dgm:prSet/>
      <dgm:spPr/>
      <dgm:t>
        <a:bodyPr/>
        <a:lstStyle/>
        <a:p>
          <a:endParaRPr lang="en-GB"/>
        </a:p>
      </dgm:t>
    </dgm:pt>
    <dgm:pt modelId="{A70CB68E-CA31-46F1-BA87-E2223D371CC8}" type="sibTrans" cxnId="{B669E5D0-A9CE-467E-90AA-7666ECCF5745}">
      <dgm:prSet/>
      <dgm:spPr/>
      <dgm:t>
        <a:bodyPr/>
        <a:lstStyle/>
        <a:p>
          <a:endParaRPr lang="en-GB"/>
        </a:p>
      </dgm:t>
    </dgm:pt>
    <dgm:pt modelId="{7A2252C1-4A9E-42E5-A497-BC727B5D6090}">
      <dgm:prSet/>
      <dgm:spPr/>
      <dgm:t>
        <a:bodyPr/>
        <a:lstStyle/>
        <a:p>
          <a:r>
            <a:rPr lang="en-US" noProof="0" dirty="0"/>
            <a:t>Review and Response Team</a:t>
          </a:r>
        </a:p>
      </dgm:t>
    </dgm:pt>
    <dgm:pt modelId="{80272A10-FAAB-4159-B89B-F57A58B49F6E}" type="parTrans" cxnId="{9ABA59E0-DFA1-4DFD-846C-EE5DB43B8B41}">
      <dgm:prSet/>
      <dgm:spPr/>
      <dgm:t>
        <a:bodyPr/>
        <a:lstStyle/>
        <a:p>
          <a:endParaRPr lang="en-GB"/>
        </a:p>
      </dgm:t>
    </dgm:pt>
    <dgm:pt modelId="{449955B9-4AC7-4FD3-A784-1D442639805C}" type="sibTrans" cxnId="{9ABA59E0-DFA1-4DFD-846C-EE5DB43B8B41}">
      <dgm:prSet/>
      <dgm:spPr/>
      <dgm:t>
        <a:bodyPr/>
        <a:lstStyle/>
        <a:p>
          <a:endParaRPr lang="en-GB"/>
        </a:p>
      </dgm:t>
    </dgm:pt>
    <dgm:pt modelId="{5DACEB44-5E7F-4083-8CBE-71A0727AB346}">
      <dgm:prSet phldrT="[Text]"/>
      <dgm:spPr/>
      <dgm:t>
        <a:bodyPr/>
        <a:lstStyle/>
        <a:p>
          <a:r>
            <a:rPr lang="en-US" noProof="0" dirty="0"/>
            <a:t>Richard Edwards (Delivery Manager)</a:t>
          </a:r>
          <a:endParaRPr lang="en-GB" dirty="0"/>
        </a:p>
      </dgm:t>
    </dgm:pt>
    <dgm:pt modelId="{FB7B28C3-46F9-40F7-9A3E-4C8329699D50}" type="parTrans" cxnId="{E35299AD-A320-4C5A-BCA4-BB244D006AAB}">
      <dgm:prSet/>
      <dgm:spPr/>
      <dgm:t>
        <a:bodyPr/>
        <a:lstStyle/>
        <a:p>
          <a:endParaRPr lang="en-GB"/>
        </a:p>
      </dgm:t>
    </dgm:pt>
    <dgm:pt modelId="{3487C24A-94B9-4669-AB5B-03582F08AB2D}" type="sibTrans" cxnId="{E35299AD-A320-4C5A-BCA4-BB244D006AAB}">
      <dgm:prSet/>
      <dgm:spPr/>
      <dgm:t>
        <a:bodyPr/>
        <a:lstStyle/>
        <a:p>
          <a:endParaRPr lang="en-GB"/>
        </a:p>
      </dgm:t>
    </dgm:pt>
    <dgm:pt modelId="{8D264202-BC9E-47B5-AC70-483CD45002B9}">
      <dgm:prSet phldrT="[Text]"/>
      <dgm:spPr/>
      <dgm:t>
        <a:bodyPr/>
        <a:lstStyle/>
        <a:p>
          <a:r>
            <a:rPr lang="en-US"/>
            <a:t>Lizzie Stutchbury (Service Designer)</a:t>
          </a:r>
          <a:endParaRPr lang="en-US" dirty="0"/>
        </a:p>
      </dgm:t>
    </dgm:pt>
    <dgm:pt modelId="{5DD9B921-F9BB-422F-A5D5-9B705F32F6DB}" type="parTrans" cxnId="{85E844E7-D1EA-4713-9F9A-2EE2C9FBB654}">
      <dgm:prSet/>
      <dgm:spPr/>
      <dgm:t>
        <a:bodyPr/>
        <a:lstStyle/>
        <a:p>
          <a:endParaRPr lang="en-GB"/>
        </a:p>
      </dgm:t>
    </dgm:pt>
    <dgm:pt modelId="{9024298D-3B5F-484C-B6BC-D5583E67399C}" type="sibTrans" cxnId="{85E844E7-D1EA-4713-9F9A-2EE2C9FBB654}">
      <dgm:prSet/>
      <dgm:spPr/>
      <dgm:t>
        <a:bodyPr/>
        <a:lstStyle/>
        <a:p>
          <a:endParaRPr lang="en-GB"/>
        </a:p>
      </dgm:t>
    </dgm:pt>
    <dgm:pt modelId="{43A35382-A561-4C01-BE48-599FD645D8FB}">
      <dgm:prSet phldrT="[Text]"/>
      <dgm:spPr/>
      <dgm:t>
        <a:bodyPr/>
        <a:lstStyle/>
        <a:p>
          <a:r>
            <a:rPr lang="en-US" noProof="0" dirty="0"/>
            <a:t>Matt Rix (Architect)</a:t>
          </a:r>
        </a:p>
      </dgm:t>
    </dgm:pt>
    <dgm:pt modelId="{E615DB9C-DF5A-4FD3-AD64-D0DFBC79BA4A}" type="parTrans" cxnId="{0A86836D-970A-4E45-84BF-334355FF5078}">
      <dgm:prSet/>
      <dgm:spPr/>
      <dgm:t>
        <a:bodyPr/>
        <a:lstStyle/>
        <a:p>
          <a:endParaRPr lang="en-GB"/>
        </a:p>
      </dgm:t>
    </dgm:pt>
    <dgm:pt modelId="{4486C385-76E9-4D6F-9492-80955C88A5EC}" type="sibTrans" cxnId="{0A86836D-970A-4E45-84BF-334355FF5078}">
      <dgm:prSet/>
      <dgm:spPr/>
      <dgm:t>
        <a:bodyPr/>
        <a:lstStyle/>
        <a:p>
          <a:endParaRPr lang="en-GB"/>
        </a:p>
      </dgm:t>
    </dgm:pt>
    <dgm:pt modelId="{DE27254C-1530-43C5-A8B2-F6DF52DEEE10}">
      <dgm:prSet phldrT="[Text]"/>
      <dgm:spPr/>
      <dgm:t>
        <a:bodyPr/>
        <a:lstStyle/>
        <a:p>
          <a:r>
            <a:rPr lang="en-US" dirty="0"/>
            <a:t>Helen Craven (Scrum-master)</a:t>
          </a:r>
        </a:p>
      </dgm:t>
    </dgm:pt>
    <dgm:pt modelId="{B0B9F1B9-8B92-4BFD-8620-94DC43FEC584}" type="parTrans" cxnId="{E65E750D-1AF7-48AB-A1E0-C7633EDFE861}">
      <dgm:prSet/>
      <dgm:spPr/>
      <dgm:t>
        <a:bodyPr/>
        <a:lstStyle/>
        <a:p>
          <a:endParaRPr lang="en-GB"/>
        </a:p>
      </dgm:t>
    </dgm:pt>
    <dgm:pt modelId="{033DAD94-3E11-415F-B35D-F56B06D929D8}" type="sibTrans" cxnId="{E65E750D-1AF7-48AB-A1E0-C7633EDFE861}">
      <dgm:prSet/>
      <dgm:spPr/>
      <dgm:t>
        <a:bodyPr/>
        <a:lstStyle/>
        <a:p>
          <a:endParaRPr lang="en-GB"/>
        </a:p>
      </dgm:t>
    </dgm:pt>
    <dgm:pt modelId="{C2515EE5-4D6D-4192-B3BD-91ED32479410}">
      <dgm:prSet phldrT="[Text]"/>
      <dgm:spPr/>
      <dgm:t>
        <a:bodyPr/>
        <a:lstStyle/>
        <a:p>
          <a:r>
            <a:rPr lang="en-US" noProof="0" dirty="0"/>
            <a:t>Bhavesh Patel (User Researcher)</a:t>
          </a:r>
        </a:p>
      </dgm:t>
    </dgm:pt>
    <dgm:pt modelId="{138477A0-9DFD-4064-B473-74E9C5BE8CBC}" type="parTrans" cxnId="{49D78AC3-E0BF-4F64-8160-8A85ACBC7406}">
      <dgm:prSet/>
      <dgm:spPr/>
      <dgm:t>
        <a:bodyPr/>
        <a:lstStyle/>
        <a:p>
          <a:endParaRPr lang="en-GB"/>
        </a:p>
      </dgm:t>
    </dgm:pt>
    <dgm:pt modelId="{1E5B9098-DC8D-4FB1-BBEA-542F025B17B2}" type="sibTrans" cxnId="{49D78AC3-E0BF-4F64-8160-8A85ACBC7406}">
      <dgm:prSet/>
      <dgm:spPr/>
      <dgm:t>
        <a:bodyPr/>
        <a:lstStyle/>
        <a:p>
          <a:endParaRPr lang="en-GB"/>
        </a:p>
      </dgm:t>
    </dgm:pt>
    <dgm:pt modelId="{341786C5-1A0A-437B-B764-41974A79B1B1}">
      <dgm:prSet phldrT="[Text]"/>
      <dgm:spPr/>
      <dgm:t>
        <a:bodyPr/>
        <a:lstStyle/>
        <a:p>
          <a:r>
            <a:rPr lang="en-GB" b="1" dirty="0"/>
            <a:t>Patient Safety:</a:t>
          </a:r>
        </a:p>
      </dgm:t>
    </dgm:pt>
    <dgm:pt modelId="{6793E059-1D36-428D-BF06-282283ABCE69}" type="parTrans" cxnId="{9197FA1F-04D8-4DCD-9C73-EC91D9E71C2A}">
      <dgm:prSet/>
      <dgm:spPr/>
      <dgm:t>
        <a:bodyPr/>
        <a:lstStyle/>
        <a:p>
          <a:endParaRPr lang="en-GB"/>
        </a:p>
      </dgm:t>
    </dgm:pt>
    <dgm:pt modelId="{6A544595-2BD8-41ED-8564-B36CB4D06DC4}" type="sibTrans" cxnId="{9197FA1F-04D8-4DCD-9C73-EC91D9E71C2A}">
      <dgm:prSet/>
      <dgm:spPr/>
      <dgm:t>
        <a:bodyPr/>
        <a:lstStyle/>
        <a:p>
          <a:endParaRPr lang="en-GB"/>
        </a:p>
      </dgm:t>
    </dgm:pt>
    <dgm:pt modelId="{0736979B-0FDC-4BCA-BB28-5124BC1E1659}">
      <dgm:prSet phldrT="[Text]"/>
      <dgm:spPr/>
      <dgm:t>
        <a:bodyPr/>
        <a:lstStyle/>
        <a:p>
          <a:r>
            <a:rPr lang="en-GB" b="1" dirty="0"/>
            <a:t>Tech and Data team</a:t>
          </a:r>
          <a:r>
            <a:rPr lang="en-GB" b="0" dirty="0"/>
            <a:t> (providing internal </a:t>
          </a:r>
          <a:r>
            <a:rPr lang="en-US" noProof="0" dirty="0"/>
            <a:t>architecture, operational, testing, QA and IG input)</a:t>
          </a:r>
          <a:endParaRPr lang="en-GB" b="1" dirty="0"/>
        </a:p>
      </dgm:t>
    </dgm:pt>
    <dgm:pt modelId="{BC98907E-E374-4DEA-828D-5EE719E191C1}" type="parTrans" cxnId="{A4F9F51D-767F-4692-AFAA-DDDDD2BE17E0}">
      <dgm:prSet/>
      <dgm:spPr/>
      <dgm:t>
        <a:bodyPr/>
        <a:lstStyle/>
        <a:p>
          <a:endParaRPr lang="en-GB"/>
        </a:p>
      </dgm:t>
    </dgm:pt>
    <dgm:pt modelId="{CB0BE1F0-2102-4F05-8275-333C017C9DA4}" type="sibTrans" cxnId="{A4F9F51D-767F-4692-AFAA-DDDDD2BE17E0}">
      <dgm:prSet/>
      <dgm:spPr/>
      <dgm:t>
        <a:bodyPr/>
        <a:lstStyle/>
        <a:p>
          <a:endParaRPr lang="en-GB"/>
        </a:p>
      </dgm:t>
    </dgm:pt>
    <dgm:pt modelId="{114EE5AE-D377-4546-9049-29D74B3C88CD}">
      <dgm:prSet phldrT="[Text]"/>
      <dgm:spPr/>
      <dgm:t>
        <a:bodyPr/>
        <a:lstStyle/>
        <a:p>
          <a:r>
            <a:rPr lang="en-GB" dirty="0" err="1"/>
            <a:t>Datix</a:t>
          </a:r>
          <a:r>
            <a:rPr lang="en-GB" dirty="0"/>
            <a:t> Users</a:t>
          </a:r>
        </a:p>
      </dgm:t>
    </dgm:pt>
    <dgm:pt modelId="{6F196ED9-5A62-4580-80BE-C8E255BA07A0}" type="parTrans" cxnId="{2E7448F4-D41A-4442-8E65-FD6AD1AD703C}">
      <dgm:prSet/>
      <dgm:spPr/>
      <dgm:t>
        <a:bodyPr/>
        <a:lstStyle/>
        <a:p>
          <a:endParaRPr lang="en-GB"/>
        </a:p>
      </dgm:t>
    </dgm:pt>
    <dgm:pt modelId="{F5420FBD-384B-4DE7-8A95-6A8B19CFD3AC}" type="sibTrans" cxnId="{2E7448F4-D41A-4442-8E65-FD6AD1AD703C}">
      <dgm:prSet/>
      <dgm:spPr/>
      <dgm:t>
        <a:bodyPr/>
        <a:lstStyle/>
        <a:p>
          <a:endParaRPr lang="en-GB"/>
        </a:p>
      </dgm:t>
    </dgm:pt>
    <dgm:pt modelId="{C9B5400E-A7EA-45B0-87BE-8A4F7E7ECEE5}">
      <dgm:prSet phldrT="[Text]"/>
      <dgm:spPr/>
      <dgm:t>
        <a:bodyPr/>
        <a:lstStyle/>
        <a:p>
          <a:r>
            <a:rPr lang="en-GB" dirty="0"/>
            <a:t>Ulysses Users</a:t>
          </a:r>
        </a:p>
      </dgm:t>
    </dgm:pt>
    <dgm:pt modelId="{FA1F074F-885E-4399-BE2C-B8813A025C9A}" type="parTrans" cxnId="{33B56003-EA42-4DD6-A393-3E1711C53DCE}">
      <dgm:prSet/>
      <dgm:spPr/>
      <dgm:t>
        <a:bodyPr/>
        <a:lstStyle/>
        <a:p>
          <a:endParaRPr lang="en-GB"/>
        </a:p>
      </dgm:t>
    </dgm:pt>
    <dgm:pt modelId="{E16827AD-34EA-4071-B609-DCFF5D14EBAE}" type="sibTrans" cxnId="{33B56003-EA42-4DD6-A393-3E1711C53DCE}">
      <dgm:prSet/>
      <dgm:spPr/>
      <dgm:t>
        <a:bodyPr/>
        <a:lstStyle/>
        <a:p>
          <a:endParaRPr lang="en-GB"/>
        </a:p>
      </dgm:t>
    </dgm:pt>
    <dgm:pt modelId="{2B470199-D029-4449-9B9A-2FF98F7135A3}">
      <dgm:prSet phldrT="[Text]"/>
      <dgm:spPr/>
      <dgm:t>
        <a:bodyPr/>
        <a:lstStyle/>
        <a:p>
          <a:r>
            <a:rPr lang="en-GB" dirty="0"/>
            <a:t>Online Incident Recording (OIR) forms users</a:t>
          </a:r>
        </a:p>
      </dgm:t>
    </dgm:pt>
    <dgm:pt modelId="{ED1E0DF0-D718-4792-B5C8-B1068052A131}" type="parTrans" cxnId="{740386E7-99DE-4927-BA35-79906180B769}">
      <dgm:prSet/>
      <dgm:spPr/>
      <dgm:t>
        <a:bodyPr/>
        <a:lstStyle/>
        <a:p>
          <a:endParaRPr lang="en-GB"/>
        </a:p>
      </dgm:t>
    </dgm:pt>
    <dgm:pt modelId="{960ED172-4F9B-4EBC-9DFC-09283353F89C}" type="sibTrans" cxnId="{740386E7-99DE-4927-BA35-79906180B769}">
      <dgm:prSet/>
      <dgm:spPr/>
      <dgm:t>
        <a:bodyPr/>
        <a:lstStyle/>
        <a:p>
          <a:endParaRPr lang="en-GB"/>
        </a:p>
      </dgm:t>
    </dgm:pt>
    <dgm:pt modelId="{864414E6-F119-4A85-9B5C-956786C620B9}">
      <dgm:prSet phldrT="[Text]"/>
      <dgm:spPr/>
      <dgm:t>
        <a:bodyPr/>
        <a:lstStyle/>
        <a:p>
          <a:r>
            <a:rPr lang="en-US" noProof="0" dirty="0"/>
            <a:t> Ryland </a:t>
          </a:r>
          <a:r>
            <a:rPr lang="en-US" noProof="0" dirty="0" err="1"/>
            <a:t>Karlovich</a:t>
          </a:r>
          <a:r>
            <a:rPr lang="en-US" noProof="0" dirty="0"/>
            <a:t>, James Cruddas and others (Developers)  </a:t>
          </a:r>
        </a:p>
      </dgm:t>
    </dgm:pt>
    <dgm:pt modelId="{B4E88627-1B06-4CE1-B1AD-60768F797B79}" type="parTrans" cxnId="{408DC34B-9683-4F5B-B639-B52BE487598C}">
      <dgm:prSet/>
      <dgm:spPr/>
      <dgm:t>
        <a:bodyPr/>
        <a:lstStyle/>
        <a:p>
          <a:endParaRPr lang="en-GB"/>
        </a:p>
      </dgm:t>
    </dgm:pt>
    <dgm:pt modelId="{E374E0F4-AC7C-4E85-99D4-420A3DA32F3C}" type="sibTrans" cxnId="{408DC34B-9683-4F5B-B639-B52BE487598C}">
      <dgm:prSet/>
      <dgm:spPr/>
      <dgm:t>
        <a:bodyPr/>
        <a:lstStyle/>
        <a:p>
          <a:endParaRPr lang="en-GB"/>
        </a:p>
      </dgm:t>
    </dgm:pt>
    <dgm:pt modelId="{E2137AF2-B763-4A5F-AC9A-B59AA358C63E}">
      <dgm:prSet phldrT="[Text]"/>
      <dgm:spPr/>
      <dgm:t>
        <a:bodyPr/>
        <a:lstStyle/>
        <a:p>
          <a:r>
            <a:rPr lang="en-US" noProof="0" dirty="0"/>
            <a:t>Abdus Samad (Interaction Designer)</a:t>
          </a:r>
        </a:p>
      </dgm:t>
    </dgm:pt>
    <dgm:pt modelId="{DADFD524-52A3-4633-9E77-E54467D501BF}" type="parTrans" cxnId="{1121DE4E-F398-4DDC-B190-63E4249A24F5}">
      <dgm:prSet/>
      <dgm:spPr/>
    </dgm:pt>
    <dgm:pt modelId="{84519CD9-698B-478D-827C-39FF1CB281FC}" type="sibTrans" cxnId="{1121DE4E-F398-4DDC-B190-63E4249A24F5}">
      <dgm:prSet/>
      <dgm:spPr/>
    </dgm:pt>
    <dgm:pt modelId="{440ED75D-D434-4DAA-A95C-FA8FCB72321B}">
      <dgm:prSet phldrT="[Text]"/>
      <dgm:spPr/>
      <dgm:t>
        <a:bodyPr/>
        <a:lstStyle/>
        <a:p>
          <a:r>
            <a:rPr lang="en-US" noProof="0" dirty="0"/>
            <a:t>Rob Finch (Content Designer)</a:t>
          </a:r>
        </a:p>
      </dgm:t>
    </dgm:pt>
    <dgm:pt modelId="{16462609-E9EC-44E3-B50E-10A6A5079F84}" type="parTrans" cxnId="{2EC71737-569D-4E34-B888-91E4CAC2BDB6}">
      <dgm:prSet/>
      <dgm:spPr/>
    </dgm:pt>
    <dgm:pt modelId="{178CC956-BFE3-4B7B-A973-66292F35B78E}" type="sibTrans" cxnId="{2EC71737-569D-4E34-B888-91E4CAC2BDB6}">
      <dgm:prSet/>
      <dgm:spPr/>
    </dgm:pt>
    <dgm:pt modelId="{066541BD-5A99-4065-92D1-59E14BE0A300}" type="pres">
      <dgm:prSet presAssocID="{7A0029D5-C137-4A0B-A36E-E22AB7E7438A}" presName="linear" presStyleCnt="0">
        <dgm:presLayoutVars>
          <dgm:dir/>
          <dgm:animLvl val="lvl"/>
          <dgm:resizeHandles val="exact"/>
        </dgm:presLayoutVars>
      </dgm:prSet>
      <dgm:spPr/>
    </dgm:pt>
    <dgm:pt modelId="{59E5ED26-BF78-47F4-9ABD-08168EF89818}" type="pres">
      <dgm:prSet presAssocID="{36397A66-67A9-43A8-8D4D-AF52AA5B8484}" presName="parentLin" presStyleCnt="0"/>
      <dgm:spPr/>
    </dgm:pt>
    <dgm:pt modelId="{C0E978C7-0794-4EF4-9E61-DB283E6BA0D2}" type="pres">
      <dgm:prSet presAssocID="{36397A66-67A9-43A8-8D4D-AF52AA5B8484}" presName="parentLeftMargin" presStyleLbl="node1" presStyleIdx="0" presStyleCnt="3"/>
      <dgm:spPr/>
    </dgm:pt>
    <dgm:pt modelId="{2F1B78B6-CF28-4CD1-99D5-0FBF1B17C860}" type="pres">
      <dgm:prSet presAssocID="{36397A66-67A9-43A8-8D4D-AF52AA5B8484}" presName="parentText" presStyleLbl="node1" presStyleIdx="0" presStyleCnt="3">
        <dgm:presLayoutVars>
          <dgm:chMax val="0"/>
          <dgm:bulletEnabled val="1"/>
        </dgm:presLayoutVars>
      </dgm:prSet>
      <dgm:spPr/>
    </dgm:pt>
    <dgm:pt modelId="{7D133748-6689-4198-90D2-82C1F1457796}" type="pres">
      <dgm:prSet presAssocID="{36397A66-67A9-43A8-8D4D-AF52AA5B8484}" presName="negativeSpace" presStyleCnt="0"/>
      <dgm:spPr/>
    </dgm:pt>
    <dgm:pt modelId="{47B7B274-BB54-4042-B6BD-7AEC893B10B8}" type="pres">
      <dgm:prSet presAssocID="{36397A66-67A9-43A8-8D4D-AF52AA5B8484}" presName="childText" presStyleLbl="conFgAcc1" presStyleIdx="0" presStyleCnt="3">
        <dgm:presLayoutVars>
          <dgm:bulletEnabled val="1"/>
        </dgm:presLayoutVars>
      </dgm:prSet>
      <dgm:spPr/>
    </dgm:pt>
    <dgm:pt modelId="{31532F83-DE01-45DF-81A9-4FE9C019E0FB}" type="pres">
      <dgm:prSet presAssocID="{21E91CB9-3F5C-4A0C-BF9F-884F7A96AB4E}" presName="spaceBetweenRectangles" presStyleCnt="0"/>
      <dgm:spPr/>
    </dgm:pt>
    <dgm:pt modelId="{64FD4C88-32C1-4292-8F68-A8F5CC27F4B6}" type="pres">
      <dgm:prSet presAssocID="{CA0E0762-C10A-4935-A2D0-1F5F5CCBF992}" presName="parentLin" presStyleCnt="0"/>
      <dgm:spPr/>
    </dgm:pt>
    <dgm:pt modelId="{21183BF4-022B-4B7C-A460-ED30B2A913F4}" type="pres">
      <dgm:prSet presAssocID="{CA0E0762-C10A-4935-A2D0-1F5F5CCBF992}" presName="parentLeftMargin" presStyleLbl="node1" presStyleIdx="0" presStyleCnt="3"/>
      <dgm:spPr/>
    </dgm:pt>
    <dgm:pt modelId="{F5E5BD46-3A18-4C0D-B542-B3F4FB2B8B65}" type="pres">
      <dgm:prSet presAssocID="{CA0E0762-C10A-4935-A2D0-1F5F5CCBF992}" presName="parentText" presStyleLbl="node1" presStyleIdx="1" presStyleCnt="3">
        <dgm:presLayoutVars>
          <dgm:chMax val="0"/>
          <dgm:bulletEnabled val="1"/>
        </dgm:presLayoutVars>
      </dgm:prSet>
      <dgm:spPr/>
    </dgm:pt>
    <dgm:pt modelId="{CD907FD8-CB65-4C2E-B588-75295C7BBEB8}" type="pres">
      <dgm:prSet presAssocID="{CA0E0762-C10A-4935-A2D0-1F5F5CCBF992}" presName="negativeSpace" presStyleCnt="0"/>
      <dgm:spPr/>
    </dgm:pt>
    <dgm:pt modelId="{30954F74-CFEB-4C5A-A4C6-2EED5F50F089}" type="pres">
      <dgm:prSet presAssocID="{CA0E0762-C10A-4935-A2D0-1F5F5CCBF992}" presName="childText" presStyleLbl="conFgAcc1" presStyleIdx="1" presStyleCnt="3">
        <dgm:presLayoutVars>
          <dgm:bulletEnabled val="1"/>
        </dgm:presLayoutVars>
      </dgm:prSet>
      <dgm:spPr/>
    </dgm:pt>
    <dgm:pt modelId="{21C40684-CC17-4B99-9AA3-EE9FF60DB83E}" type="pres">
      <dgm:prSet presAssocID="{5663F3AA-355D-4324-B979-CF533C5E694E}" presName="spaceBetweenRectangles" presStyleCnt="0"/>
      <dgm:spPr/>
    </dgm:pt>
    <dgm:pt modelId="{A4F55C78-7B45-4381-9B08-9C4778A91A8A}" type="pres">
      <dgm:prSet presAssocID="{20002490-F111-4BF2-AECA-F7743D52ED8C}" presName="parentLin" presStyleCnt="0"/>
      <dgm:spPr/>
    </dgm:pt>
    <dgm:pt modelId="{BFA97096-0D47-4768-BA16-30C48F3D6459}" type="pres">
      <dgm:prSet presAssocID="{20002490-F111-4BF2-AECA-F7743D52ED8C}" presName="parentLeftMargin" presStyleLbl="node1" presStyleIdx="1" presStyleCnt="3"/>
      <dgm:spPr/>
    </dgm:pt>
    <dgm:pt modelId="{419D2862-51B2-4E16-B9E5-58533EAFC0B6}" type="pres">
      <dgm:prSet presAssocID="{20002490-F111-4BF2-AECA-F7743D52ED8C}" presName="parentText" presStyleLbl="node1" presStyleIdx="2" presStyleCnt="3">
        <dgm:presLayoutVars>
          <dgm:chMax val="0"/>
          <dgm:bulletEnabled val="1"/>
        </dgm:presLayoutVars>
      </dgm:prSet>
      <dgm:spPr/>
    </dgm:pt>
    <dgm:pt modelId="{B223AD68-BA24-432B-8362-07FEC040A461}" type="pres">
      <dgm:prSet presAssocID="{20002490-F111-4BF2-AECA-F7743D52ED8C}" presName="negativeSpace" presStyleCnt="0"/>
      <dgm:spPr/>
    </dgm:pt>
    <dgm:pt modelId="{4F11F169-B381-414F-A0D8-F43E9E373901}" type="pres">
      <dgm:prSet presAssocID="{20002490-F111-4BF2-AECA-F7743D52ED8C}" presName="childText" presStyleLbl="conFgAcc1" presStyleIdx="2" presStyleCnt="3">
        <dgm:presLayoutVars>
          <dgm:bulletEnabled val="1"/>
        </dgm:presLayoutVars>
      </dgm:prSet>
      <dgm:spPr/>
    </dgm:pt>
  </dgm:ptLst>
  <dgm:cxnLst>
    <dgm:cxn modelId="{00CF6F00-098D-4691-92FA-E3B006B3A395}" srcId="{341786C5-1A0A-437B-B764-41974A79B1B1}" destId="{C8A3FDB3-9D91-4E37-9A19-4C536C9EA819}" srcOrd="1" destOrd="0" parTransId="{81644506-A93B-4129-BABF-3EE7F746759B}" sibTransId="{0F4A15D3-05C9-467C-94D7-6BA3162EB765}"/>
    <dgm:cxn modelId="{33B56003-EA42-4DD6-A393-3E1711C53DCE}" srcId="{20002490-F111-4BF2-AECA-F7743D52ED8C}" destId="{C9B5400E-A7EA-45B0-87BE-8A4F7E7ECEE5}" srcOrd="1" destOrd="0" parTransId="{FA1F074F-885E-4399-BE2C-B8813A025C9A}" sibTransId="{E16827AD-34EA-4071-B609-DCFF5D14EBAE}"/>
    <dgm:cxn modelId="{2CA75304-6A5B-4164-A5A6-BFCF855E29CD}" type="presOf" srcId="{DE27254C-1530-43C5-A8B2-F6DF52DEEE10}" destId="{30954F74-CFEB-4C5A-A4C6-2EED5F50F089}" srcOrd="0" destOrd="3" presId="urn:microsoft.com/office/officeart/2005/8/layout/list1"/>
    <dgm:cxn modelId="{86DB1606-7EC9-4F7E-9727-5516F65A313A}" srcId="{341786C5-1A0A-437B-B764-41974A79B1B1}" destId="{191D8892-2C44-4145-82D5-F994E40FE7FB}" srcOrd="2" destOrd="0" parTransId="{A4731BFF-A6BD-4423-B995-66181B678BD0}" sibTransId="{09B470BF-0952-4DC7-9A37-2A3AB4E5112F}"/>
    <dgm:cxn modelId="{E65E750D-1AF7-48AB-A1E0-C7633EDFE861}" srcId="{CA0E0762-C10A-4935-A2D0-1F5F5CCBF992}" destId="{DE27254C-1530-43C5-A8B2-F6DF52DEEE10}" srcOrd="3" destOrd="0" parTransId="{B0B9F1B9-8B92-4BFD-8620-94DC43FEC584}" sibTransId="{033DAD94-3E11-415F-B35D-F56B06D929D8}"/>
    <dgm:cxn modelId="{2CF3D50E-3EA7-41F1-B0B4-5CF2D7A86E04}" type="presOf" srcId="{C8A3FDB3-9D91-4E37-9A19-4C536C9EA819}" destId="{47B7B274-BB54-4042-B6BD-7AEC893B10B8}" srcOrd="0" destOrd="2" presId="urn:microsoft.com/office/officeart/2005/8/layout/list1"/>
    <dgm:cxn modelId="{E6961619-FA20-46D6-AB0C-94074F068441}" type="presOf" srcId="{114EE5AE-D377-4546-9049-29D74B3C88CD}" destId="{4F11F169-B381-414F-A0D8-F43E9E373901}" srcOrd="0" destOrd="0" presId="urn:microsoft.com/office/officeart/2005/8/layout/list1"/>
    <dgm:cxn modelId="{E49D2919-031D-4603-B8FA-87B71AFD7B1A}" srcId="{7A0029D5-C137-4A0B-A36E-E22AB7E7438A}" destId="{CA0E0762-C10A-4935-A2D0-1F5F5CCBF992}" srcOrd="1" destOrd="0" parTransId="{9540FADB-5231-4C58-B1BB-06EAD59FA14B}" sibTransId="{5663F3AA-355D-4324-B979-CF533C5E694E}"/>
    <dgm:cxn modelId="{A4F9F51D-767F-4692-AFAA-DDDDD2BE17E0}" srcId="{36397A66-67A9-43A8-8D4D-AF52AA5B8484}" destId="{0736979B-0FDC-4BCA-BB28-5124BC1E1659}" srcOrd="1" destOrd="0" parTransId="{BC98907E-E374-4DEA-828D-5EE719E191C1}" sibTransId="{CB0BE1F0-2102-4F05-8275-333C017C9DA4}"/>
    <dgm:cxn modelId="{F7EA741F-18BC-4D6F-A8C3-987F7A568C48}" type="presOf" srcId="{36397A66-67A9-43A8-8D4D-AF52AA5B8484}" destId="{C0E978C7-0794-4EF4-9E61-DB283E6BA0D2}" srcOrd="0" destOrd="0" presId="urn:microsoft.com/office/officeart/2005/8/layout/list1"/>
    <dgm:cxn modelId="{9197FA1F-04D8-4DCD-9C73-EC91D9E71C2A}" srcId="{36397A66-67A9-43A8-8D4D-AF52AA5B8484}" destId="{341786C5-1A0A-437B-B764-41974A79B1B1}" srcOrd="0" destOrd="0" parTransId="{6793E059-1D36-428D-BF06-282283ABCE69}" sibTransId="{6A544595-2BD8-41ED-8564-B36CB4D06DC4}"/>
    <dgm:cxn modelId="{AE788F20-D88B-4B51-9958-257F03805681}" type="presOf" srcId="{341786C5-1A0A-437B-B764-41974A79B1B1}" destId="{47B7B274-BB54-4042-B6BD-7AEC893B10B8}" srcOrd="0" destOrd="0" presId="urn:microsoft.com/office/officeart/2005/8/layout/list1"/>
    <dgm:cxn modelId="{96D31324-2AA6-47AA-849F-13C81754B3C9}" type="presOf" srcId="{E2137AF2-B763-4A5F-AC9A-B59AA358C63E}" destId="{30954F74-CFEB-4C5A-A4C6-2EED5F50F089}" srcOrd="0" destOrd="5" presId="urn:microsoft.com/office/officeart/2005/8/layout/list1"/>
    <dgm:cxn modelId="{F15ECB27-8419-4724-8FBD-497E5DDA1686}" type="presOf" srcId="{8D264202-BC9E-47B5-AC70-483CD45002B9}" destId="{30954F74-CFEB-4C5A-A4C6-2EED5F50F089}" srcOrd="0" destOrd="1" presId="urn:microsoft.com/office/officeart/2005/8/layout/list1"/>
    <dgm:cxn modelId="{914AF12C-EBF9-4A61-8554-32861722AA93}" type="presOf" srcId="{CA0E0762-C10A-4935-A2D0-1F5F5CCBF992}" destId="{21183BF4-022B-4B7C-A460-ED30B2A913F4}" srcOrd="0" destOrd="0" presId="urn:microsoft.com/office/officeart/2005/8/layout/list1"/>
    <dgm:cxn modelId="{99773534-E015-4A8C-8664-1092484C0DDA}" srcId="{7A0029D5-C137-4A0B-A36E-E22AB7E7438A}" destId="{20002490-F111-4BF2-AECA-F7743D52ED8C}" srcOrd="2" destOrd="0" parTransId="{634F1603-18A6-419B-8D09-CBC7119C222F}" sibTransId="{ED1ED5AB-3198-476B-B868-F948B3F858FB}"/>
    <dgm:cxn modelId="{2EC71737-569D-4E34-B888-91E4CAC2BDB6}" srcId="{CA0E0762-C10A-4935-A2D0-1F5F5CCBF992}" destId="{440ED75D-D434-4DAA-A95C-FA8FCB72321B}" srcOrd="6" destOrd="0" parTransId="{16462609-E9EC-44E3-B50E-10A6A5079F84}" sibTransId="{178CC956-BFE3-4B7B-A973-66292F35B78E}"/>
    <dgm:cxn modelId="{2505C83C-EA5D-4B61-B40A-43B83162AB42}" srcId="{7A0029D5-C137-4A0B-A36E-E22AB7E7438A}" destId="{36397A66-67A9-43A8-8D4D-AF52AA5B8484}" srcOrd="0" destOrd="0" parTransId="{BEC49C19-B3F8-4D7B-9311-CD0B1F5F8B99}" sibTransId="{21E91CB9-3F5C-4A0C-BF9F-884F7A96AB4E}"/>
    <dgm:cxn modelId="{5206AF5B-87BF-42C7-9007-F6479C41BE12}" type="presOf" srcId="{98CFBC12-B744-4A2C-BB8E-C9781654FE47}" destId="{47B7B274-BB54-4042-B6BD-7AEC893B10B8}" srcOrd="0" destOrd="5" presId="urn:microsoft.com/office/officeart/2005/8/layout/list1"/>
    <dgm:cxn modelId="{09310843-C4C9-4F17-ACC2-DA3D0CF154CC}" type="presOf" srcId="{20002490-F111-4BF2-AECA-F7743D52ED8C}" destId="{BFA97096-0D47-4768-BA16-30C48F3D6459}" srcOrd="0" destOrd="0" presId="urn:microsoft.com/office/officeart/2005/8/layout/list1"/>
    <dgm:cxn modelId="{FDD89847-A09E-4343-864E-6306585138BD}" type="presOf" srcId="{BA730CCD-6F21-4D15-91A9-8076C0F7EFA5}" destId="{47B7B274-BB54-4042-B6BD-7AEC893B10B8}" srcOrd="0" destOrd="4" presId="urn:microsoft.com/office/officeart/2005/8/layout/list1"/>
    <dgm:cxn modelId="{F2CB224A-D5C9-46CD-AC72-B3BF531F0D1C}" type="presOf" srcId="{C2515EE5-4D6D-4192-B3BD-91ED32479410}" destId="{30954F74-CFEB-4C5A-A4C6-2EED5F50F089}" srcOrd="0" destOrd="4" presId="urn:microsoft.com/office/officeart/2005/8/layout/list1"/>
    <dgm:cxn modelId="{02A6A34A-9E9F-4D59-A118-B45E7823F7B5}" type="presOf" srcId="{864414E6-F119-4A85-9B5C-956786C620B9}" destId="{30954F74-CFEB-4C5A-A4C6-2EED5F50F089}" srcOrd="0" destOrd="7" presId="urn:microsoft.com/office/officeart/2005/8/layout/list1"/>
    <dgm:cxn modelId="{408DC34B-9683-4F5B-B639-B52BE487598C}" srcId="{CA0E0762-C10A-4935-A2D0-1F5F5CCBF992}" destId="{864414E6-F119-4A85-9B5C-956786C620B9}" srcOrd="7" destOrd="0" parTransId="{B4E88627-1B06-4CE1-B1AD-60768F797B79}" sibTransId="{E374E0F4-AC7C-4E85-99D4-420A3DA32F3C}"/>
    <dgm:cxn modelId="{0A86836D-970A-4E45-84BF-334355FF5078}" srcId="{CA0E0762-C10A-4935-A2D0-1F5F5CCBF992}" destId="{43A35382-A561-4C01-BE48-599FD645D8FB}" srcOrd="2" destOrd="0" parTransId="{E615DB9C-DF5A-4FD3-AD64-D0DFBC79BA4A}" sibTransId="{4486C385-76E9-4D6F-9492-80955C88A5EC}"/>
    <dgm:cxn modelId="{398A934D-B6E5-4FBE-8FDC-8AF65A438BA4}" type="presOf" srcId="{7A0029D5-C137-4A0B-A36E-E22AB7E7438A}" destId="{066541BD-5A99-4065-92D1-59E14BE0A300}" srcOrd="0" destOrd="0" presId="urn:microsoft.com/office/officeart/2005/8/layout/list1"/>
    <dgm:cxn modelId="{1121DE4E-F398-4DDC-B190-63E4249A24F5}" srcId="{CA0E0762-C10A-4935-A2D0-1F5F5CCBF992}" destId="{E2137AF2-B763-4A5F-AC9A-B59AA358C63E}" srcOrd="5" destOrd="0" parTransId="{DADFD524-52A3-4633-9E77-E54467D501BF}" sibTransId="{84519CD9-698B-478D-827C-39FF1CB281FC}"/>
    <dgm:cxn modelId="{4C86FE70-9F45-448B-91DD-94BC6B0EF56E}" type="presOf" srcId="{C9B5400E-A7EA-45B0-87BE-8A4F7E7ECEE5}" destId="{4F11F169-B381-414F-A0D8-F43E9E373901}" srcOrd="0" destOrd="1" presId="urn:microsoft.com/office/officeart/2005/8/layout/list1"/>
    <dgm:cxn modelId="{6EA0AC55-BE93-4996-9C27-480D27EBC5A4}" srcId="{341786C5-1A0A-437B-B764-41974A79B1B1}" destId="{BA730CCD-6F21-4D15-91A9-8076C0F7EFA5}" srcOrd="3" destOrd="0" parTransId="{90067D6F-F625-4C08-9382-0180B205E570}" sibTransId="{8D5D999D-251A-419A-A879-9201EF3D6F2A}"/>
    <dgm:cxn modelId="{B4903757-72D4-4564-8615-8151DFEED1ED}" type="presOf" srcId="{0736979B-0FDC-4BCA-BB28-5124BC1E1659}" destId="{47B7B274-BB54-4042-B6BD-7AEC893B10B8}" srcOrd="0" destOrd="7" presId="urn:microsoft.com/office/officeart/2005/8/layout/list1"/>
    <dgm:cxn modelId="{6BBE967E-EC7B-4BD2-B14B-EBF95A0ADD41}" type="presOf" srcId="{7A2252C1-4A9E-42E5-A497-BC727B5D6090}" destId="{47B7B274-BB54-4042-B6BD-7AEC893B10B8}" srcOrd="0" destOrd="6" presId="urn:microsoft.com/office/officeart/2005/8/layout/list1"/>
    <dgm:cxn modelId="{6B35A993-410B-49FA-B924-CFDE02ABB32E}" type="presOf" srcId="{CA0E0762-C10A-4935-A2D0-1F5F5CCBF992}" destId="{F5E5BD46-3A18-4C0D-B542-B3F4FB2B8B65}" srcOrd="1" destOrd="0" presId="urn:microsoft.com/office/officeart/2005/8/layout/list1"/>
    <dgm:cxn modelId="{E93604A2-B028-49CB-BE6F-A17CAC23767F}" type="presOf" srcId="{440ED75D-D434-4DAA-A95C-FA8FCB72321B}" destId="{30954F74-CFEB-4C5A-A4C6-2EED5F50F089}" srcOrd="0" destOrd="6" presId="urn:microsoft.com/office/officeart/2005/8/layout/list1"/>
    <dgm:cxn modelId="{4AFD0DAA-2861-436F-8EEB-53C474BCFE32}" type="presOf" srcId="{43A35382-A561-4C01-BE48-599FD645D8FB}" destId="{30954F74-CFEB-4C5A-A4C6-2EED5F50F089}" srcOrd="0" destOrd="2" presId="urn:microsoft.com/office/officeart/2005/8/layout/list1"/>
    <dgm:cxn modelId="{E35299AD-A320-4C5A-BCA4-BB244D006AAB}" srcId="{CA0E0762-C10A-4935-A2D0-1F5F5CCBF992}" destId="{5DACEB44-5E7F-4083-8CBE-71A0727AB346}" srcOrd="0" destOrd="0" parTransId="{FB7B28C3-46F9-40F7-9A3E-4C8329699D50}" sibTransId="{3487C24A-94B9-4669-AB5B-03582F08AB2D}"/>
    <dgm:cxn modelId="{0917FEB0-7567-4399-A56D-DF0C87D312C1}" type="presOf" srcId="{5DACEB44-5E7F-4083-8CBE-71A0727AB346}" destId="{30954F74-CFEB-4C5A-A4C6-2EED5F50F089}" srcOrd="0" destOrd="0" presId="urn:microsoft.com/office/officeart/2005/8/layout/list1"/>
    <dgm:cxn modelId="{49D78AC3-E0BF-4F64-8160-8A85ACBC7406}" srcId="{CA0E0762-C10A-4935-A2D0-1F5F5CCBF992}" destId="{C2515EE5-4D6D-4192-B3BD-91ED32479410}" srcOrd="4" destOrd="0" parTransId="{138477A0-9DFD-4064-B473-74E9C5BE8CBC}" sibTransId="{1E5B9098-DC8D-4FB1-BBEA-542F025B17B2}"/>
    <dgm:cxn modelId="{B669E5D0-A9CE-467E-90AA-7666ECCF5745}" srcId="{341786C5-1A0A-437B-B764-41974A79B1B1}" destId="{98CFBC12-B744-4A2C-BB8E-C9781654FE47}" srcOrd="4" destOrd="0" parTransId="{1F949CE4-8BBF-47EA-AFB6-7F55CD08F78A}" sibTransId="{A70CB68E-CA31-46F1-BA87-E2223D371CC8}"/>
    <dgm:cxn modelId="{24F09DD2-FB22-4275-A862-F4BC6536EAEB}" type="presOf" srcId="{20002490-F111-4BF2-AECA-F7743D52ED8C}" destId="{419D2862-51B2-4E16-B9E5-58533EAFC0B6}" srcOrd="1" destOrd="0" presId="urn:microsoft.com/office/officeart/2005/8/layout/list1"/>
    <dgm:cxn modelId="{B71486D5-A9E7-409C-8591-D320D1DDBA67}" type="presOf" srcId="{2B470199-D029-4449-9B9A-2FF98F7135A3}" destId="{4F11F169-B381-414F-A0D8-F43E9E373901}" srcOrd="0" destOrd="2" presId="urn:microsoft.com/office/officeart/2005/8/layout/list1"/>
    <dgm:cxn modelId="{89775DD8-DEC7-48CF-956E-6DB368F6A217}" srcId="{341786C5-1A0A-437B-B764-41974A79B1B1}" destId="{97A40450-11A3-43D8-A85F-EC1F7C2A4556}" srcOrd="0" destOrd="0" parTransId="{9BDE86DA-F599-4731-BA8A-24799E4EB5B6}" sibTransId="{D48D7326-03F8-4DAE-9F31-90882F8893AC}"/>
    <dgm:cxn modelId="{9ABA59E0-DFA1-4DFD-846C-EE5DB43B8B41}" srcId="{341786C5-1A0A-437B-B764-41974A79B1B1}" destId="{7A2252C1-4A9E-42E5-A497-BC727B5D6090}" srcOrd="5" destOrd="0" parTransId="{80272A10-FAAB-4159-B89B-F57A58B49F6E}" sibTransId="{449955B9-4AC7-4FD3-A784-1D442639805C}"/>
    <dgm:cxn modelId="{D06F1DE1-DF84-4FE6-AB24-3117F1BAEBCD}" type="presOf" srcId="{36397A66-67A9-43A8-8D4D-AF52AA5B8484}" destId="{2F1B78B6-CF28-4CD1-99D5-0FBF1B17C860}" srcOrd="1" destOrd="0" presId="urn:microsoft.com/office/officeart/2005/8/layout/list1"/>
    <dgm:cxn modelId="{59A3AAE6-3A61-435C-99E7-C90499F7FF35}" type="presOf" srcId="{191D8892-2C44-4145-82D5-F994E40FE7FB}" destId="{47B7B274-BB54-4042-B6BD-7AEC893B10B8}" srcOrd="0" destOrd="3" presId="urn:microsoft.com/office/officeart/2005/8/layout/list1"/>
    <dgm:cxn modelId="{85E844E7-D1EA-4713-9F9A-2EE2C9FBB654}" srcId="{CA0E0762-C10A-4935-A2D0-1F5F5CCBF992}" destId="{8D264202-BC9E-47B5-AC70-483CD45002B9}" srcOrd="1" destOrd="0" parTransId="{5DD9B921-F9BB-422F-A5D5-9B705F32F6DB}" sibTransId="{9024298D-3B5F-484C-B6BC-D5583E67399C}"/>
    <dgm:cxn modelId="{740386E7-99DE-4927-BA35-79906180B769}" srcId="{20002490-F111-4BF2-AECA-F7743D52ED8C}" destId="{2B470199-D029-4449-9B9A-2FF98F7135A3}" srcOrd="2" destOrd="0" parTransId="{ED1E0DF0-D718-4792-B5C8-B1068052A131}" sibTransId="{960ED172-4F9B-4EBC-9DFC-09283353F89C}"/>
    <dgm:cxn modelId="{2E7448F4-D41A-4442-8E65-FD6AD1AD703C}" srcId="{20002490-F111-4BF2-AECA-F7743D52ED8C}" destId="{114EE5AE-D377-4546-9049-29D74B3C88CD}" srcOrd="0" destOrd="0" parTransId="{6F196ED9-5A62-4580-80BE-C8E255BA07A0}" sibTransId="{F5420FBD-384B-4DE7-8A95-6A8B19CFD3AC}"/>
    <dgm:cxn modelId="{1E94CBFF-13BE-4A15-BBA6-6AE1E55EF576}" type="presOf" srcId="{97A40450-11A3-43D8-A85F-EC1F7C2A4556}" destId="{47B7B274-BB54-4042-B6BD-7AEC893B10B8}" srcOrd="0" destOrd="1" presId="urn:microsoft.com/office/officeart/2005/8/layout/list1"/>
    <dgm:cxn modelId="{7355802D-58DE-4836-A8DA-B4CC94432C9E}" type="presParOf" srcId="{066541BD-5A99-4065-92D1-59E14BE0A300}" destId="{59E5ED26-BF78-47F4-9ABD-08168EF89818}" srcOrd="0" destOrd="0" presId="urn:microsoft.com/office/officeart/2005/8/layout/list1"/>
    <dgm:cxn modelId="{50828EBD-908B-4D4A-9958-878BC1177863}" type="presParOf" srcId="{59E5ED26-BF78-47F4-9ABD-08168EF89818}" destId="{C0E978C7-0794-4EF4-9E61-DB283E6BA0D2}" srcOrd="0" destOrd="0" presId="urn:microsoft.com/office/officeart/2005/8/layout/list1"/>
    <dgm:cxn modelId="{83213B61-E885-48DF-A8A6-9DB03854C840}" type="presParOf" srcId="{59E5ED26-BF78-47F4-9ABD-08168EF89818}" destId="{2F1B78B6-CF28-4CD1-99D5-0FBF1B17C860}" srcOrd="1" destOrd="0" presId="urn:microsoft.com/office/officeart/2005/8/layout/list1"/>
    <dgm:cxn modelId="{5E62F82E-2108-4E42-BF43-FFC148E9094F}" type="presParOf" srcId="{066541BD-5A99-4065-92D1-59E14BE0A300}" destId="{7D133748-6689-4198-90D2-82C1F1457796}" srcOrd="1" destOrd="0" presId="urn:microsoft.com/office/officeart/2005/8/layout/list1"/>
    <dgm:cxn modelId="{FB6D31A8-D968-4A42-BD9D-171D97C6D134}" type="presParOf" srcId="{066541BD-5A99-4065-92D1-59E14BE0A300}" destId="{47B7B274-BB54-4042-B6BD-7AEC893B10B8}" srcOrd="2" destOrd="0" presId="urn:microsoft.com/office/officeart/2005/8/layout/list1"/>
    <dgm:cxn modelId="{F2534FE8-CF96-4EB6-98E0-24421EF20600}" type="presParOf" srcId="{066541BD-5A99-4065-92D1-59E14BE0A300}" destId="{31532F83-DE01-45DF-81A9-4FE9C019E0FB}" srcOrd="3" destOrd="0" presId="urn:microsoft.com/office/officeart/2005/8/layout/list1"/>
    <dgm:cxn modelId="{8FEF3704-248A-4729-8400-98E50B81EEEE}" type="presParOf" srcId="{066541BD-5A99-4065-92D1-59E14BE0A300}" destId="{64FD4C88-32C1-4292-8F68-A8F5CC27F4B6}" srcOrd="4" destOrd="0" presId="urn:microsoft.com/office/officeart/2005/8/layout/list1"/>
    <dgm:cxn modelId="{B04FAD38-16F7-429D-8123-F5B23DC19868}" type="presParOf" srcId="{64FD4C88-32C1-4292-8F68-A8F5CC27F4B6}" destId="{21183BF4-022B-4B7C-A460-ED30B2A913F4}" srcOrd="0" destOrd="0" presId="urn:microsoft.com/office/officeart/2005/8/layout/list1"/>
    <dgm:cxn modelId="{2BB1DF9C-8C31-49ED-AB88-291F002A5AE3}" type="presParOf" srcId="{64FD4C88-32C1-4292-8F68-A8F5CC27F4B6}" destId="{F5E5BD46-3A18-4C0D-B542-B3F4FB2B8B65}" srcOrd="1" destOrd="0" presId="urn:microsoft.com/office/officeart/2005/8/layout/list1"/>
    <dgm:cxn modelId="{4CC35CF7-F213-428C-AABF-7D1E4FE17189}" type="presParOf" srcId="{066541BD-5A99-4065-92D1-59E14BE0A300}" destId="{CD907FD8-CB65-4C2E-B588-75295C7BBEB8}" srcOrd="5" destOrd="0" presId="urn:microsoft.com/office/officeart/2005/8/layout/list1"/>
    <dgm:cxn modelId="{8FA66D52-1321-477A-94D0-346D5BDBC286}" type="presParOf" srcId="{066541BD-5A99-4065-92D1-59E14BE0A300}" destId="{30954F74-CFEB-4C5A-A4C6-2EED5F50F089}" srcOrd="6" destOrd="0" presId="urn:microsoft.com/office/officeart/2005/8/layout/list1"/>
    <dgm:cxn modelId="{82226B9F-F9FD-4BD9-8096-4F627A7337F3}" type="presParOf" srcId="{066541BD-5A99-4065-92D1-59E14BE0A300}" destId="{21C40684-CC17-4B99-9AA3-EE9FF60DB83E}" srcOrd="7" destOrd="0" presId="urn:microsoft.com/office/officeart/2005/8/layout/list1"/>
    <dgm:cxn modelId="{FE9D028F-889E-45C5-82DE-8D2919247B0C}" type="presParOf" srcId="{066541BD-5A99-4065-92D1-59E14BE0A300}" destId="{A4F55C78-7B45-4381-9B08-9C4778A91A8A}" srcOrd="8" destOrd="0" presId="urn:microsoft.com/office/officeart/2005/8/layout/list1"/>
    <dgm:cxn modelId="{7D6E621D-FFCF-45C9-806D-A13B2D47C7D5}" type="presParOf" srcId="{A4F55C78-7B45-4381-9B08-9C4778A91A8A}" destId="{BFA97096-0D47-4768-BA16-30C48F3D6459}" srcOrd="0" destOrd="0" presId="urn:microsoft.com/office/officeart/2005/8/layout/list1"/>
    <dgm:cxn modelId="{C8CB9F42-46BF-42DE-A4AF-20197DED8CD7}" type="presParOf" srcId="{A4F55C78-7B45-4381-9B08-9C4778A91A8A}" destId="{419D2862-51B2-4E16-B9E5-58533EAFC0B6}" srcOrd="1" destOrd="0" presId="urn:microsoft.com/office/officeart/2005/8/layout/list1"/>
    <dgm:cxn modelId="{7C9A0287-D51E-4F16-AE0B-1EE5D38086E9}" type="presParOf" srcId="{066541BD-5A99-4065-92D1-59E14BE0A300}" destId="{B223AD68-BA24-432B-8362-07FEC040A461}" srcOrd="9" destOrd="0" presId="urn:microsoft.com/office/officeart/2005/8/layout/list1"/>
    <dgm:cxn modelId="{B74CCFC2-36EE-42B0-BF44-2C3D7F74D01B}" type="presParOf" srcId="{066541BD-5A99-4065-92D1-59E14BE0A300}" destId="{4F11F169-B381-414F-A0D8-F43E9E37390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D09077-72D2-48CC-8DE7-97252D44CC19}"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GB"/>
        </a:p>
      </dgm:t>
    </dgm:pt>
    <dgm:pt modelId="{88E03A63-4C1D-4B50-8E43-B2E90BE8F702}">
      <dgm:prSet phldrT="[Text]" custT="1"/>
      <dgm:spPr/>
      <dgm:t>
        <a:bodyPr/>
        <a:lstStyle/>
        <a:p>
          <a:r>
            <a:rPr lang="en-GB" sz="1400" b="1" dirty="0"/>
            <a:t>APIs available for LRMS vendors (Nov 2018)</a:t>
          </a:r>
        </a:p>
      </dgm:t>
    </dgm:pt>
    <dgm:pt modelId="{ECE74658-8450-465E-B00C-381A0C9B39E8}" type="parTrans" cxnId="{482F655A-F5F6-4579-8114-C07079CD03EB}">
      <dgm:prSet/>
      <dgm:spPr/>
      <dgm:t>
        <a:bodyPr/>
        <a:lstStyle/>
        <a:p>
          <a:endParaRPr lang="en-GB"/>
        </a:p>
      </dgm:t>
    </dgm:pt>
    <dgm:pt modelId="{D1017AC9-09FA-4F1D-9C0F-D3C514A4E852}" type="sibTrans" cxnId="{482F655A-F5F6-4579-8114-C07079CD03EB}">
      <dgm:prSet/>
      <dgm:spPr/>
      <dgm:t>
        <a:bodyPr/>
        <a:lstStyle/>
        <a:p>
          <a:endParaRPr lang="en-GB"/>
        </a:p>
      </dgm:t>
    </dgm:pt>
    <dgm:pt modelId="{DE385A61-F856-40FD-B4FB-54A56CC6A561}">
      <dgm:prSet phldrT="[Text]" custT="1"/>
      <dgm:spPr/>
      <dgm:t>
        <a:bodyPr/>
        <a:lstStyle/>
        <a:p>
          <a:r>
            <a:rPr lang="en-GB" sz="1100" dirty="0"/>
            <a:t>Since 5</a:t>
          </a:r>
          <a:r>
            <a:rPr lang="en-GB" sz="1100" baseline="30000" dirty="0"/>
            <a:t>th</a:t>
          </a:r>
          <a:r>
            <a:rPr lang="en-GB" sz="1100" dirty="0"/>
            <a:t> October, LRMS suppliers have had access to the APIs (PSIMS data exchange portals, with rules governing how and what data can be transferred within them).</a:t>
          </a:r>
        </a:p>
        <a:p>
          <a:endParaRPr lang="en-GB" sz="1100" dirty="0"/>
        </a:p>
        <a:p>
          <a:r>
            <a:rPr lang="en-GB" sz="1100" dirty="0"/>
            <a:t>These contain the new taxonomy and question sets, rules for ensuring data quality, anonymisation software, and security safeguards.</a:t>
          </a:r>
        </a:p>
      </dgm:t>
    </dgm:pt>
    <dgm:pt modelId="{EE41D9E9-807A-4B54-87A3-422DF8EB7C9E}" type="parTrans" cxnId="{4DB31C04-B292-41FB-A32C-3CB3F8AA3084}">
      <dgm:prSet/>
      <dgm:spPr/>
      <dgm:t>
        <a:bodyPr/>
        <a:lstStyle/>
        <a:p>
          <a:endParaRPr lang="en-GB"/>
        </a:p>
      </dgm:t>
    </dgm:pt>
    <dgm:pt modelId="{8BCF22C6-07C0-406D-9CA8-02FC36D50FF5}" type="sibTrans" cxnId="{4DB31C04-B292-41FB-A32C-3CB3F8AA3084}">
      <dgm:prSet/>
      <dgm:spPr/>
      <dgm:t>
        <a:bodyPr/>
        <a:lstStyle/>
        <a:p>
          <a:endParaRPr lang="en-GB"/>
        </a:p>
      </dgm:t>
    </dgm:pt>
    <dgm:pt modelId="{CDA1F38C-D6C7-47B4-B78F-4022BD39F993}">
      <dgm:prSet phldrT="[Text]" custT="1"/>
      <dgm:spPr/>
      <dgm:t>
        <a:bodyPr/>
        <a:lstStyle/>
        <a:p>
          <a:r>
            <a:rPr lang="en-GB" sz="1400" b="1" dirty="0"/>
            <a:t>LRMS vendors provide PSIMS-compatible products (TBC)</a:t>
          </a:r>
        </a:p>
      </dgm:t>
    </dgm:pt>
    <dgm:pt modelId="{DC7FA2C3-B60C-4A4A-B63A-A38F4062FC2B}" type="parTrans" cxnId="{6454E5A5-0354-47AE-ADA9-540B6952A4A8}">
      <dgm:prSet/>
      <dgm:spPr/>
      <dgm:t>
        <a:bodyPr/>
        <a:lstStyle/>
        <a:p>
          <a:endParaRPr lang="en-GB"/>
        </a:p>
      </dgm:t>
    </dgm:pt>
    <dgm:pt modelId="{42B62319-1660-4A97-B93C-100245334BA0}" type="sibTrans" cxnId="{6454E5A5-0354-47AE-ADA9-540B6952A4A8}">
      <dgm:prSet/>
      <dgm:spPr/>
      <dgm:t>
        <a:bodyPr/>
        <a:lstStyle/>
        <a:p>
          <a:endParaRPr lang="en-GB"/>
        </a:p>
      </dgm:t>
    </dgm:pt>
    <dgm:pt modelId="{7D4BBAE7-C9BC-4944-B66F-7B4046207910}">
      <dgm:prSet phldrT="[Text]" custT="1"/>
      <dgm:spPr/>
      <dgm:t>
        <a:bodyPr/>
        <a:lstStyle/>
        <a:p>
          <a:r>
            <a:rPr lang="en-GB" sz="1100" dirty="0"/>
            <a:t>Each vendor will be working on the best way to implement the PSIMS-compatibility changes within their products. This is for them to control, but we’re working closely with them to support this happening as soon as possible.</a:t>
          </a:r>
        </a:p>
        <a:p>
          <a:endParaRPr lang="en-GB" sz="1100" dirty="0"/>
        </a:p>
        <a:p>
          <a:r>
            <a:rPr lang="en-GB" sz="1100" dirty="0"/>
            <a:t>Ulysses are supporting 4 trusts, and </a:t>
          </a:r>
          <a:r>
            <a:rPr lang="en-GB" sz="1100" dirty="0" err="1"/>
            <a:t>Datix</a:t>
          </a:r>
          <a:r>
            <a:rPr lang="en-GB" sz="1100" dirty="0"/>
            <a:t> have selected 2 initially.  </a:t>
          </a:r>
        </a:p>
      </dgm:t>
    </dgm:pt>
    <dgm:pt modelId="{7B3E2BE6-B80D-4593-A7F1-F350C60F3134}" type="parTrans" cxnId="{7B0E7EBB-9CDD-4145-A22C-F2B2A9E78481}">
      <dgm:prSet/>
      <dgm:spPr/>
      <dgm:t>
        <a:bodyPr/>
        <a:lstStyle/>
        <a:p>
          <a:endParaRPr lang="en-GB"/>
        </a:p>
      </dgm:t>
    </dgm:pt>
    <dgm:pt modelId="{8E3BD03D-17CE-474B-B160-C75C60B5683F}" type="sibTrans" cxnId="{7B0E7EBB-9CDD-4145-A22C-F2B2A9E78481}">
      <dgm:prSet/>
      <dgm:spPr/>
      <dgm:t>
        <a:bodyPr/>
        <a:lstStyle/>
        <a:p>
          <a:endParaRPr lang="en-GB"/>
        </a:p>
      </dgm:t>
    </dgm:pt>
    <dgm:pt modelId="{FA2F571D-9F60-40D8-A4C5-83ECFBFF00E0}">
      <dgm:prSet phldrT="[Text]" custT="1"/>
      <dgm:spPr/>
      <dgm:t>
        <a:bodyPr/>
        <a:lstStyle/>
        <a:p>
          <a:r>
            <a:rPr lang="en-GB" sz="1400" b="1" dirty="0"/>
            <a:t>OIR forms go live (Jan 2018)</a:t>
          </a:r>
        </a:p>
      </dgm:t>
    </dgm:pt>
    <dgm:pt modelId="{4318B26F-01B7-4CD0-B388-1D4D42E70532}" type="parTrans" cxnId="{A960B348-9789-4672-B3E1-11EE04394CD2}">
      <dgm:prSet/>
      <dgm:spPr/>
      <dgm:t>
        <a:bodyPr/>
        <a:lstStyle/>
        <a:p>
          <a:endParaRPr lang="en-GB"/>
        </a:p>
      </dgm:t>
    </dgm:pt>
    <dgm:pt modelId="{16452EDE-BEB2-4EF1-A6D3-B615FD256093}" type="sibTrans" cxnId="{A960B348-9789-4672-B3E1-11EE04394CD2}">
      <dgm:prSet/>
      <dgm:spPr/>
      <dgm:t>
        <a:bodyPr/>
        <a:lstStyle/>
        <a:p>
          <a:endParaRPr lang="en-GB"/>
        </a:p>
      </dgm:t>
    </dgm:pt>
    <dgm:pt modelId="{E6E24954-080A-4467-80D3-B6D2BD0A5FBF}">
      <dgm:prSet phldrT="[Text]" custT="1"/>
      <dgm:spPr/>
      <dgm:t>
        <a:bodyPr/>
        <a:lstStyle/>
        <a:p>
          <a:r>
            <a:rPr lang="en-GB" sz="1100" dirty="0"/>
            <a:t>The online recording tools are being developed in parallel, based on the same rules and content that appear in the APIs.</a:t>
          </a:r>
        </a:p>
        <a:p>
          <a:endParaRPr lang="en-GB" sz="1100" dirty="0"/>
        </a:p>
        <a:p>
          <a:r>
            <a:rPr lang="en-GB" sz="1100" dirty="0"/>
            <a:t>We have total control of these, so have opted to bring them online later, to allow LRMS systems longer lead-in times.</a:t>
          </a:r>
        </a:p>
        <a:p>
          <a:endParaRPr lang="en-GB" sz="1100" dirty="0"/>
        </a:p>
        <a:p>
          <a:r>
            <a:rPr lang="en-GB" sz="1100" dirty="0"/>
            <a:t>All remaining pilot sites can therefore start using the OIR forms from Jan 2018.</a:t>
          </a:r>
        </a:p>
      </dgm:t>
    </dgm:pt>
    <dgm:pt modelId="{67864C89-015D-4A36-A3B2-F97C3CBCF9A6}" type="parTrans" cxnId="{600E26A1-786A-4F38-8A53-CC1FBA638007}">
      <dgm:prSet/>
      <dgm:spPr/>
      <dgm:t>
        <a:bodyPr/>
        <a:lstStyle/>
        <a:p>
          <a:endParaRPr lang="en-GB"/>
        </a:p>
      </dgm:t>
    </dgm:pt>
    <dgm:pt modelId="{50650169-8C37-4191-8202-69F1B16EA6D1}" type="sibTrans" cxnId="{600E26A1-786A-4F38-8A53-CC1FBA638007}">
      <dgm:prSet/>
      <dgm:spPr/>
      <dgm:t>
        <a:bodyPr/>
        <a:lstStyle/>
        <a:p>
          <a:endParaRPr lang="en-GB"/>
        </a:p>
      </dgm:t>
    </dgm:pt>
    <dgm:pt modelId="{E3B50CA1-D773-4CD8-B4F4-59CD4214E958}">
      <dgm:prSet phldrT="[Text]" custT="1"/>
      <dgm:spPr/>
      <dgm:t>
        <a:bodyPr/>
        <a:lstStyle/>
        <a:p>
          <a:r>
            <a:rPr lang="en-GB" sz="1400" b="1" dirty="0"/>
            <a:t>Ongoing development</a:t>
          </a:r>
        </a:p>
        <a:p>
          <a:r>
            <a:rPr lang="en-GB" sz="1400" b="1" dirty="0"/>
            <a:t>(~Feb/Mar 2019)</a:t>
          </a:r>
        </a:p>
      </dgm:t>
    </dgm:pt>
    <dgm:pt modelId="{3CEA9CFD-83E9-4B53-BB80-6C7A0D1B6CCE}" type="parTrans" cxnId="{9CB447A3-1A50-42EE-BBBD-75935129F6D7}">
      <dgm:prSet/>
      <dgm:spPr/>
      <dgm:t>
        <a:bodyPr/>
        <a:lstStyle/>
        <a:p>
          <a:endParaRPr lang="en-GB"/>
        </a:p>
      </dgm:t>
    </dgm:pt>
    <dgm:pt modelId="{95CD7870-1FAD-49A0-B2DF-14782206E083}" type="sibTrans" cxnId="{9CB447A3-1A50-42EE-BBBD-75935129F6D7}">
      <dgm:prSet/>
      <dgm:spPr/>
      <dgm:t>
        <a:bodyPr/>
        <a:lstStyle/>
        <a:p>
          <a:endParaRPr lang="en-GB"/>
        </a:p>
      </dgm:t>
    </dgm:pt>
    <dgm:pt modelId="{DDE5644B-B84E-4DD5-8269-C62716975A3F}">
      <dgm:prSet phldrT="[Text]" custT="1"/>
      <dgm:spPr/>
      <dgm:t>
        <a:bodyPr/>
        <a:lstStyle/>
        <a:p>
          <a:r>
            <a:rPr lang="en-GB" sz="1400" b="1" dirty="0"/>
            <a:t>Pre-pilot preparation (May 2018)</a:t>
          </a:r>
        </a:p>
      </dgm:t>
    </dgm:pt>
    <dgm:pt modelId="{E4E03D55-A6AC-4DA3-856E-38B19A2A1B46}" type="parTrans" cxnId="{3067126F-418F-4A93-A59B-CCDF688BCCF2}">
      <dgm:prSet/>
      <dgm:spPr/>
      <dgm:t>
        <a:bodyPr/>
        <a:lstStyle/>
        <a:p>
          <a:endParaRPr lang="en-GB"/>
        </a:p>
      </dgm:t>
    </dgm:pt>
    <dgm:pt modelId="{57C7DAB7-8252-4F3E-87FA-51E5A7B08A55}" type="sibTrans" cxnId="{3067126F-418F-4A93-A59B-CCDF688BCCF2}">
      <dgm:prSet/>
      <dgm:spPr/>
      <dgm:t>
        <a:bodyPr/>
        <a:lstStyle/>
        <a:p>
          <a:endParaRPr lang="en-GB"/>
        </a:p>
      </dgm:t>
    </dgm:pt>
    <dgm:pt modelId="{16183CBC-3630-4545-BBEF-0B7E5A039FEB}">
      <dgm:prSet phldrT="[Text]" custT="1"/>
      <dgm:spPr/>
      <dgm:t>
        <a:bodyPr/>
        <a:lstStyle/>
        <a:p>
          <a:r>
            <a:rPr lang="en-GB" sz="1100" dirty="0"/>
            <a:t>We’ve been working on the MVP “minimum viable product” since the start of the Beta phase, including work to define the new set of data to be collected to support more and better learning.</a:t>
          </a:r>
        </a:p>
        <a:p>
          <a:endParaRPr lang="en-GB" sz="1100" dirty="0"/>
        </a:p>
        <a:p>
          <a:r>
            <a:rPr lang="en-GB" sz="1100" dirty="0"/>
            <a:t>LRMS vendors have had access to test versions of these for around 2 months, to start preparing their products.</a:t>
          </a:r>
        </a:p>
      </dgm:t>
    </dgm:pt>
    <dgm:pt modelId="{4FFA42AC-1A02-4061-B7C5-0E19B5C35B7A}" type="parTrans" cxnId="{E596842A-F33B-458B-8F47-5AFEDB6EBEA2}">
      <dgm:prSet/>
      <dgm:spPr/>
      <dgm:t>
        <a:bodyPr/>
        <a:lstStyle/>
        <a:p>
          <a:endParaRPr lang="en-GB"/>
        </a:p>
      </dgm:t>
    </dgm:pt>
    <dgm:pt modelId="{45FDD1D2-F0F5-4AE3-8830-E9BF0D3B646C}" type="sibTrans" cxnId="{E596842A-F33B-458B-8F47-5AFEDB6EBEA2}">
      <dgm:prSet/>
      <dgm:spPr/>
      <dgm:t>
        <a:bodyPr/>
        <a:lstStyle/>
        <a:p>
          <a:endParaRPr lang="en-GB"/>
        </a:p>
      </dgm:t>
    </dgm:pt>
    <dgm:pt modelId="{3792D01D-7D49-4F3D-B10E-698F4CE30038}">
      <dgm:prSet phldrT="[Text]" custT="1"/>
      <dgm:spPr/>
      <dgm:t>
        <a:bodyPr/>
        <a:lstStyle/>
        <a:p>
          <a:r>
            <a:rPr lang="en-GB" sz="1100" dirty="0"/>
            <a:t>With all pilot sites connected, we’ll continue running the pilot through ‘til Feb or March 2019, working with you to gather feedback on your experience of the new tools, and evolve the system in response. </a:t>
          </a:r>
        </a:p>
        <a:p>
          <a:r>
            <a:rPr lang="en-GB" sz="1100" dirty="0"/>
            <a:t>User research and testing is a core part of the pilot phase, and we’ll be planning regular sessions to undertake this. </a:t>
          </a:r>
        </a:p>
      </dgm:t>
    </dgm:pt>
    <dgm:pt modelId="{753FA890-9118-484D-945F-2DD47BB8F26E}" type="parTrans" cxnId="{14C46898-726D-4381-B44A-470DAB32FCEB}">
      <dgm:prSet/>
      <dgm:spPr/>
      <dgm:t>
        <a:bodyPr/>
        <a:lstStyle/>
        <a:p>
          <a:endParaRPr lang="en-GB"/>
        </a:p>
      </dgm:t>
    </dgm:pt>
    <dgm:pt modelId="{164B058D-5808-4BEA-A8BF-672489D68850}" type="sibTrans" cxnId="{14C46898-726D-4381-B44A-470DAB32FCEB}">
      <dgm:prSet/>
      <dgm:spPr/>
      <dgm:t>
        <a:bodyPr/>
        <a:lstStyle/>
        <a:p>
          <a:endParaRPr lang="en-GB"/>
        </a:p>
      </dgm:t>
    </dgm:pt>
    <dgm:pt modelId="{8C48467D-AD94-4DD7-AFD4-1D884A8BDE5C}" type="pres">
      <dgm:prSet presAssocID="{F5D09077-72D2-48CC-8DE7-97252D44CC19}" presName="Name0" presStyleCnt="0">
        <dgm:presLayoutVars>
          <dgm:chMax val="5"/>
          <dgm:chPref val="5"/>
          <dgm:dir/>
          <dgm:animLvl val="lvl"/>
        </dgm:presLayoutVars>
      </dgm:prSet>
      <dgm:spPr/>
    </dgm:pt>
    <dgm:pt modelId="{A18CC02B-9CC6-4473-9D93-3F36B3356228}" type="pres">
      <dgm:prSet presAssocID="{DDE5644B-B84E-4DD5-8269-C62716975A3F}" presName="parentText1" presStyleLbl="node1" presStyleIdx="0" presStyleCnt="5" custScaleY="82645">
        <dgm:presLayoutVars>
          <dgm:chMax/>
          <dgm:chPref val="3"/>
          <dgm:bulletEnabled val="1"/>
        </dgm:presLayoutVars>
      </dgm:prSet>
      <dgm:spPr/>
    </dgm:pt>
    <dgm:pt modelId="{630B25C7-61ED-4B76-8E89-25B52C0F3051}" type="pres">
      <dgm:prSet presAssocID="{DDE5644B-B84E-4DD5-8269-C62716975A3F}" presName="childText1" presStyleLbl="solidAlignAcc1" presStyleIdx="0" presStyleCnt="5" custLinFactNeighborY="-3783">
        <dgm:presLayoutVars>
          <dgm:chMax val="0"/>
          <dgm:chPref val="0"/>
          <dgm:bulletEnabled val="1"/>
        </dgm:presLayoutVars>
      </dgm:prSet>
      <dgm:spPr/>
    </dgm:pt>
    <dgm:pt modelId="{73C9F4F5-A11D-4862-A9AD-E8690E9E0033}" type="pres">
      <dgm:prSet presAssocID="{88E03A63-4C1D-4B50-8E43-B2E90BE8F702}" presName="parentText2" presStyleLbl="node1" presStyleIdx="1" presStyleCnt="5" custScaleY="82645">
        <dgm:presLayoutVars>
          <dgm:chMax/>
          <dgm:chPref val="3"/>
          <dgm:bulletEnabled val="1"/>
        </dgm:presLayoutVars>
      </dgm:prSet>
      <dgm:spPr/>
    </dgm:pt>
    <dgm:pt modelId="{54A4F12F-1794-4CCB-8159-6993E67D56BE}" type="pres">
      <dgm:prSet presAssocID="{88E03A63-4C1D-4B50-8E43-B2E90BE8F702}" presName="childText2" presStyleLbl="solidAlignAcc1" presStyleIdx="1" presStyleCnt="5" custLinFactNeighborY="-3783">
        <dgm:presLayoutVars>
          <dgm:chMax val="0"/>
          <dgm:chPref val="0"/>
          <dgm:bulletEnabled val="1"/>
        </dgm:presLayoutVars>
      </dgm:prSet>
      <dgm:spPr/>
    </dgm:pt>
    <dgm:pt modelId="{7C446795-6E8E-4E19-8C9A-6B2A76EE6CA0}" type="pres">
      <dgm:prSet presAssocID="{CDA1F38C-D6C7-47B4-B78F-4022BD39F993}" presName="parentText3" presStyleLbl="node1" presStyleIdx="2" presStyleCnt="5" custScaleY="82645">
        <dgm:presLayoutVars>
          <dgm:chMax/>
          <dgm:chPref val="3"/>
          <dgm:bulletEnabled val="1"/>
        </dgm:presLayoutVars>
      </dgm:prSet>
      <dgm:spPr/>
    </dgm:pt>
    <dgm:pt modelId="{77B4C2AF-E167-41DF-B999-D851322CCE1E}" type="pres">
      <dgm:prSet presAssocID="{CDA1F38C-D6C7-47B4-B78F-4022BD39F993}" presName="childText3" presStyleLbl="solidAlignAcc1" presStyleIdx="2" presStyleCnt="5" custLinFactNeighborY="-3783">
        <dgm:presLayoutVars>
          <dgm:chMax val="0"/>
          <dgm:chPref val="0"/>
          <dgm:bulletEnabled val="1"/>
        </dgm:presLayoutVars>
      </dgm:prSet>
      <dgm:spPr/>
    </dgm:pt>
    <dgm:pt modelId="{64E41BFB-2E2E-496C-A49E-DD3173B1312C}" type="pres">
      <dgm:prSet presAssocID="{FA2F571D-9F60-40D8-A4C5-83ECFBFF00E0}" presName="parentText4" presStyleLbl="node1" presStyleIdx="3" presStyleCnt="5" custScaleY="82645">
        <dgm:presLayoutVars>
          <dgm:chMax/>
          <dgm:chPref val="3"/>
          <dgm:bulletEnabled val="1"/>
        </dgm:presLayoutVars>
      </dgm:prSet>
      <dgm:spPr/>
    </dgm:pt>
    <dgm:pt modelId="{8A432D67-1017-43E8-A51D-6447ABDEB943}" type="pres">
      <dgm:prSet presAssocID="{FA2F571D-9F60-40D8-A4C5-83ECFBFF00E0}" presName="childText4" presStyleLbl="solidAlignAcc1" presStyleIdx="3" presStyleCnt="5" custScaleY="111596" custLinFactNeighborY="-1257">
        <dgm:presLayoutVars>
          <dgm:chMax val="0"/>
          <dgm:chPref val="0"/>
          <dgm:bulletEnabled val="1"/>
        </dgm:presLayoutVars>
      </dgm:prSet>
      <dgm:spPr/>
    </dgm:pt>
    <dgm:pt modelId="{7EF39957-EA68-4A56-903A-6497D7C424FB}" type="pres">
      <dgm:prSet presAssocID="{E3B50CA1-D773-4CD8-B4F4-59CD4214E958}" presName="parentText5" presStyleLbl="node1" presStyleIdx="4" presStyleCnt="5" custScaleY="82645" custLinFactNeighborY="0">
        <dgm:presLayoutVars>
          <dgm:chMax/>
          <dgm:chPref val="3"/>
          <dgm:bulletEnabled val="1"/>
        </dgm:presLayoutVars>
      </dgm:prSet>
      <dgm:spPr/>
    </dgm:pt>
    <dgm:pt modelId="{24DC489E-D9C5-42EE-89C3-8517C435910B}" type="pres">
      <dgm:prSet presAssocID="{E3B50CA1-D773-4CD8-B4F4-59CD4214E958}" presName="childText5" presStyleLbl="solidAlignAcc1" presStyleIdx="4" presStyleCnt="5" custLinFactNeighborY="-3783">
        <dgm:presLayoutVars>
          <dgm:chMax val="0"/>
          <dgm:chPref val="0"/>
          <dgm:bulletEnabled val="1"/>
        </dgm:presLayoutVars>
      </dgm:prSet>
      <dgm:spPr/>
    </dgm:pt>
  </dgm:ptLst>
  <dgm:cxnLst>
    <dgm:cxn modelId="{7B3F1502-D75F-4C64-8530-75FC8ACE06DE}" type="presOf" srcId="{FA2F571D-9F60-40D8-A4C5-83ECFBFF00E0}" destId="{64E41BFB-2E2E-496C-A49E-DD3173B1312C}" srcOrd="0" destOrd="0" presId="urn:microsoft.com/office/officeart/2009/3/layout/IncreasingArrowsProcess"/>
    <dgm:cxn modelId="{4DB31C04-B292-41FB-A32C-3CB3F8AA3084}" srcId="{88E03A63-4C1D-4B50-8E43-B2E90BE8F702}" destId="{DE385A61-F856-40FD-B4FB-54A56CC6A561}" srcOrd="0" destOrd="0" parTransId="{EE41D9E9-807A-4B54-87A3-422DF8EB7C9E}" sibTransId="{8BCF22C6-07C0-406D-9CA8-02FC36D50FF5}"/>
    <dgm:cxn modelId="{E596842A-F33B-458B-8F47-5AFEDB6EBEA2}" srcId="{DDE5644B-B84E-4DD5-8269-C62716975A3F}" destId="{16183CBC-3630-4545-BBEF-0B7E5A039FEB}" srcOrd="0" destOrd="0" parTransId="{4FFA42AC-1A02-4061-B7C5-0E19B5C35B7A}" sibTransId="{45FDD1D2-F0F5-4AE3-8830-E9BF0D3B646C}"/>
    <dgm:cxn modelId="{A9A8A134-5D8F-4022-8CD2-3745D3FCD95F}" type="presOf" srcId="{CDA1F38C-D6C7-47B4-B78F-4022BD39F993}" destId="{7C446795-6E8E-4E19-8C9A-6B2A76EE6CA0}" srcOrd="0" destOrd="0" presId="urn:microsoft.com/office/officeart/2009/3/layout/IncreasingArrowsProcess"/>
    <dgm:cxn modelId="{6183E43B-E3F5-42CF-B2C6-82D1176399C2}" type="presOf" srcId="{3792D01D-7D49-4F3D-B10E-698F4CE30038}" destId="{24DC489E-D9C5-42EE-89C3-8517C435910B}" srcOrd="0" destOrd="0" presId="urn:microsoft.com/office/officeart/2009/3/layout/IncreasingArrowsProcess"/>
    <dgm:cxn modelId="{F6351247-D738-4D5E-875C-AC69BF72CAD8}" type="presOf" srcId="{DE385A61-F856-40FD-B4FB-54A56CC6A561}" destId="{54A4F12F-1794-4CCB-8159-6993E67D56BE}" srcOrd="0" destOrd="0" presId="urn:microsoft.com/office/officeart/2009/3/layout/IncreasingArrowsProcess"/>
    <dgm:cxn modelId="{A960B348-9789-4672-B3E1-11EE04394CD2}" srcId="{F5D09077-72D2-48CC-8DE7-97252D44CC19}" destId="{FA2F571D-9F60-40D8-A4C5-83ECFBFF00E0}" srcOrd="3" destOrd="0" parTransId="{4318B26F-01B7-4CD0-B388-1D4D42E70532}" sibTransId="{16452EDE-BEB2-4EF1-A6D3-B615FD256093}"/>
    <dgm:cxn modelId="{26DCF06B-E178-40A0-961D-5068951E0E60}" type="presOf" srcId="{16183CBC-3630-4545-BBEF-0B7E5A039FEB}" destId="{630B25C7-61ED-4B76-8E89-25B52C0F3051}" srcOrd="0" destOrd="0" presId="urn:microsoft.com/office/officeart/2009/3/layout/IncreasingArrowsProcess"/>
    <dgm:cxn modelId="{4ACFA44E-219F-4E64-A634-1F014D77CDE0}" type="presOf" srcId="{88E03A63-4C1D-4B50-8E43-B2E90BE8F702}" destId="{73C9F4F5-A11D-4862-A9AD-E8690E9E0033}" srcOrd="0" destOrd="0" presId="urn:microsoft.com/office/officeart/2009/3/layout/IncreasingArrowsProcess"/>
    <dgm:cxn modelId="{3067126F-418F-4A93-A59B-CCDF688BCCF2}" srcId="{F5D09077-72D2-48CC-8DE7-97252D44CC19}" destId="{DDE5644B-B84E-4DD5-8269-C62716975A3F}" srcOrd="0" destOrd="0" parTransId="{E4E03D55-A6AC-4DA3-856E-38B19A2A1B46}" sibTransId="{57C7DAB7-8252-4F3E-87FA-51E5A7B08A55}"/>
    <dgm:cxn modelId="{E9139F4F-CFD5-4D5F-9245-8C6E93E95CFF}" type="presOf" srcId="{F5D09077-72D2-48CC-8DE7-97252D44CC19}" destId="{8C48467D-AD94-4DD7-AFD4-1D884A8BDE5C}" srcOrd="0" destOrd="0" presId="urn:microsoft.com/office/officeart/2009/3/layout/IncreasingArrowsProcess"/>
    <dgm:cxn modelId="{482F655A-F5F6-4579-8114-C07079CD03EB}" srcId="{F5D09077-72D2-48CC-8DE7-97252D44CC19}" destId="{88E03A63-4C1D-4B50-8E43-B2E90BE8F702}" srcOrd="1" destOrd="0" parTransId="{ECE74658-8450-465E-B00C-381A0C9B39E8}" sibTransId="{D1017AC9-09FA-4F1D-9C0F-D3C514A4E852}"/>
    <dgm:cxn modelId="{14C46898-726D-4381-B44A-470DAB32FCEB}" srcId="{E3B50CA1-D773-4CD8-B4F4-59CD4214E958}" destId="{3792D01D-7D49-4F3D-B10E-698F4CE30038}" srcOrd="0" destOrd="0" parTransId="{753FA890-9118-484D-945F-2DD47BB8F26E}" sibTransId="{164B058D-5808-4BEA-A8BF-672489D68850}"/>
    <dgm:cxn modelId="{600E26A1-786A-4F38-8A53-CC1FBA638007}" srcId="{FA2F571D-9F60-40D8-A4C5-83ECFBFF00E0}" destId="{E6E24954-080A-4467-80D3-B6D2BD0A5FBF}" srcOrd="0" destOrd="0" parTransId="{67864C89-015D-4A36-A3B2-F97C3CBCF9A6}" sibTransId="{50650169-8C37-4191-8202-69F1B16EA6D1}"/>
    <dgm:cxn modelId="{9CB447A3-1A50-42EE-BBBD-75935129F6D7}" srcId="{F5D09077-72D2-48CC-8DE7-97252D44CC19}" destId="{E3B50CA1-D773-4CD8-B4F4-59CD4214E958}" srcOrd="4" destOrd="0" parTransId="{3CEA9CFD-83E9-4B53-BB80-6C7A0D1B6CCE}" sibTransId="{95CD7870-1FAD-49A0-B2DF-14782206E083}"/>
    <dgm:cxn modelId="{6454E5A5-0354-47AE-ADA9-540B6952A4A8}" srcId="{F5D09077-72D2-48CC-8DE7-97252D44CC19}" destId="{CDA1F38C-D6C7-47B4-B78F-4022BD39F993}" srcOrd="2" destOrd="0" parTransId="{DC7FA2C3-B60C-4A4A-B63A-A38F4062FC2B}" sibTransId="{42B62319-1660-4A97-B93C-100245334BA0}"/>
    <dgm:cxn modelId="{05BD8FAC-46CE-490A-AEF2-ADF9A551B616}" type="presOf" srcId="{DDE5644B-B84E-4DD5-8269-C62716975A3F}" destId="{A18CC02B-9CC6-4473-9D93-3F36B3356228}" srcOrd="0" destOrd="0" presId="urn:microsoft.com/office/officeart/2009/3/layout/IncreasingArrowsProcess"/>
    <dgm:cxn modelId="{7B0E7EBB-9CDD-4145-A22C-F2B2A9E78481}" srcId="{CDA1F38C-D6C7-47B4-B78F-4022BD39F993}" destId="{7D4BBAE7-C9BC-4944-B66F-7B4046207910}" srcOrd="0" destOrd="0" parTransId="{7B3E2BE6-B80D-4593-A7F1-F350C60F3134}" sibTransId="{8E3BD03D-17CE-474B-B160-C75C60B5683F}"/>
    <dgm:cxn modelId="{C506C0D6-DA53-4C9B-803E-73B08FD672EE}" type="presOf" srcId="{E6E24954-080A-4467-80D3-B6D2BD0A5FBF}" destId="{8A432D67-1017-43E8-A51D-6447ABDEB943}" srcOrd="0" destOrd="0" presId="urn:microsoft.com/office/officeart/2009/3/layout/IncreasingArrowsProcess"/>
    <dgm:cxn modelId="{79A6CFE9-2AE8-45FE-BB29-F254EECA8059}" type="presOf" srcId="{7D4BBAE7-C9BC-4944-B66F-7B4046207910}" destId="{77B4C2AF-E167-41DF-B999-D851322CCE1E}" srcOrd="0" destOrd="0" presId="urn:microsoft.com/office/officeart/2009/3/layout/IncreasingArrowsProcess"/>
    <dgm:cxn modelId="{6B41E9F5-51D6-4DA6-AB63-945D884DD84A}" type="presOf" srcId="{E3B50CA1-D773-4CD8-B4F4-59CD4214E958}" destId="{7EF39957-EA68-4A56-903A-6497D7C424FB}" srcOrd="0" destOrd="0" presId="urn:microsoft.com/office/officeart/2009/3/layout/IncreasingArrowsProcess"/>
    <dgm:cxn modelId="{4C603189-4506-4791-A1D0-330ED992B378}" type="presParOf" srcId="{8C48467D-AD94-4DD7-AFD4-1D884A8BDE5C}" destId="{A18CC02B-9CC6-4473-9D93-3F36B3356228}" srcOrd="0" destOrd="0" presId="urn:microsoft.com/office/officeart/2009/3/layout/IncreasingArrowsProcess"/>
    <dgm:cxn modelId="{33C04840-AB81-40D2-AE70-B10C210ED99B}" type="presParOf" srcId="{8C48467D-AD94-4DD7-AFD4-1D884A8BDE5C}" destId="{630B25C7-61ED-4B76-8E89-25B52C0F3051}" srcOrd="1" destOrd="0" presId="urn:microsoft.com/office/officeart/2009/3/layout/IncreasingArrowsProcess"/>
    <dgm:cxn modelId="{1CE799E8-950D-45CD-9737-9619AA2F4776}" type="presParOf" srcId="{8C48467D-AD94-4DD7-AFD4-1D884A8BDE5C}" destId="{73C9F4F5-A11D-4862-A9AD-E8690E9E0033}" srcOrd="2" destOrd="0" presId="urn:microsoft.com/office/officeart/2009/3/layout/IncreasingArrowsProcess"/>
    <dgm:cxn modelId="{1BA832B0-5227-44C3-9EBD-461CDB32B867}" type="presParOf" srcId="{8C48467D-AD94-4DD7-AFD4-1D884A8BDE5C}" destId="{54A4F12F-1794-4CCB-8159-6993E67D56BE}" srcOrd="3" destOrd="0" presId="urn:microsoft.com/office/officeart/2009/3/layout/IncreasingArrowsProcess"/>
    <dgm:cxn modelId="{0458E242-1063-48F2-9775-C903A2C279D8}" type="presParOf" srcId="{8C48467D-AD94-4DD7-AFD4-1D884A8BDE5C}" destId="{7C446795-6E8E-4E19-8C9A-6B2A76EE6CA0}" srcOrd="4" destOrd="0" presId="urn:microsoft.com/office/officeart/2009/3/layout/IncreasingArrowsProcess"/>
    <dgm:cxn modelId="{83433D0B-0690-4B53-942C-D165404D21A5}" type="presParOf" srcId="{8C48467D-AD94-4DD7-AFD4-1D884A8BDE5C}" destId="{77B4C2AF-E167-41DF-B999-D851322CCE1E}" srcOrd="5" destOrd="0" presId="urn:microsoft.com/office/officeart/2009/3/layout/IncreasingArrowsProcess"/>
    <dgm:cxn modelId="{0578B9EE-102C-48AB-AB66-258FEDE656BE}" type="presParOf" srcId="{8C48467D-AD94-4DD7-AFD4-1D884A8BDE5C}" destId="{64E41BFB-2E2E-496C-A49E-DD3173B1312C}" srcOrd="6" destOrd="0" presId="urn:microsoft.com/office/officeart/2009/3/layout/IncreasingArrowsProcess"/>
    <dgm:cxn modelId="{3669562E-EF31-4105-828E-0B67FD08F890}" type="presParOf" srcId="{8C48467D-AD94-4DD7-AFD4-1D884A8BDE5C}" destId="{8A432D67-1017-43E8-A51D-6447ABDEB943}" srcOrd="7" destOrd="0" presId="urn:microsoft.com/office/officeart/2009/3/layout/IncreasingArrowsProcess"/>
    <dgm:cxn modelId="{4C21277B-4AEF-4914-A644-E3ED65E79668}" type="presParOf" srcId="{8C48467D-AD94-4DD7-AFD4-1D884A8BDE5C}" destId="{7EF39957-EA68-4A56-903A-6497D7C424FB}" srcOrd="8" destOrd="0" presId="urn:microsoft.com/office/officeart/2009/3/layout/IncreasingArrowsProcess"/>
    <dgm:cxn modelId="{281479BE-1D7E-4305-A650-5B6FF86448B6}" type="presParOf" srcId="{8C48467D-AD94-4DD7-AFD4-1D884A8BDE5C}" destId="{24DC489E-D9C5-42EE-89C3-8517C435910B}" srcOrd="9"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73486F-B4A6-4E06-9C88-FF89320B8216}"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GB"/>
        </a:p>
      </dgm:t>
    </dgm:pt>
    <dgm:pt modelId="{394081CB-E03C-4F11-BBA1-D1035BD447CB}">
      <dgm:prSet phldrT="[Text]"/>
      <dgm:spPr>
        <a:ln>
          <a:noFill/>
        </a:ln>
      </dgm:spPr>
      <dgm:t>
        <a:bodyPr/>
        <a:lstStyle/>
        <a:p>
          <a:r>
            <a:rPr lang="en-GB" b="1" i="0" u="none" dirty="0"/>
            <a:t>Available at start of Private Beta</a:t>
          </a:r>
          <a:endParaRPr lang="en-GB" dirty="0"/>
        </a:p>
      </dgm:t>
    </dgm:pt>
    <dgm:pt modelId="{50A6C4CB-129F-4328-8CCE-769B27089DF6}" type="parTrans" cxnId="{BD8DCCFF-7032-4E1D-A419-F9659A553CA7}">
      <dgm:prSet/>
      <dgm:spPr/>
      <dgm:t>
        <a:bodyPr/>
        <a:lstStyle/>
        <a:p>
          <a:endParaRPr lang="en-GB"/>
        </a:p>
      </dgm:t>
    </dgm:pt>
    <dgm:pt modelId="{A1FE5054-B09C-4D15-8ADF-DF9E0019F93A}" type="sibTrans" cxnId="{BD8DCCFF-7032-4E1D-A419-F9659A553CA7}">
      <dgm:prSet/>
      <dgm:spPr/>
      <dgm:t>
        <a:bodyPr/>
        <a:lstStyle/>
        <a:p>
          <a:endParaRPr lang="en-GB"/>
        </a:p>
      </dgm:t>
    </dgm:pt>
    <dgm:pt modelId="{ED7C7726-287A-4243-A53C-3767B8F7A7A0}">
      <dgm:prSet phldrT="[Text]"/>
      <dgm:spPr>
        <a:solidFill>
          <a:schemeClr val="accent4"/>
        </a:solidFill>
        <a:ln>
          <a:noFill/>
        </a:ln>
      </dgm:spPr>
      <dgm:t>
        <a:bodyPr/>
        <a:lstStyle/>
        <a:p>
          <a:r>
            <a:rPr lang="en-GB" b="1" dirty="0"/>
            <a:t>For addition or development during Private Beta</a:t>
          </a:r>
        </a:p>
      </dgm:t>
    </dgm:pt>
    <dgm:pt modelId="{41F15CFD-02F3-45F4-8617-529B9131AE49}" type="parTrans" cxnId="{FA6434B6-E0B8-4EA7-9340-8BBD2570037A}">
      <dgm:prSet/>
      <dgm:spPr/>
      <dgm:t>
        <a:bodyPr/>
        <a:lstStyle/>
        <a:p>
          <a:endParaRPr lang="en-GB"/>
        </a:p>
      </dgm:t>
    </dgm:pt>
    <dgm:pt modelId="{045578E2-F705-4E11-B987-F86DDE306F70}" type="sibTrans" cxnId="{FA6434B6-E0B8-4EA7-9340-8BBD2570037A}">
      <dgm:prSet/>
      <dgm:spPr/>
      <dgm:t>
        <a:bodyPr/>
        <a:lstStyle/>
        <a:p>
          <a:endParaRPr lang="en-GB"/>
        </a:p>
      </dgm:t>
    </dgm:pt>
    <dgm:pt modelId="{D379E800-6EE9-4950-94FB-22C0798B3EF8}">
      <dgm:prSet phldrT="[Text]"/>
      <dgm:spPr>
        <a:solidFill>
          <a:schemeClr val="accent4">
            <a:lumMod val="20000"/>
            <a:lumOff val="80000"/>
            <a:alpha val="90000"/>
          </a:schemeClr>
        </a:solidFill>
        <a:ln>
          <a:noFill/>
        </a:ln>
      </dgm:spPr>
      <dgm:t>
        <a:bodyPr/>
        <a:lstStyle/>
        <a:p>
          <a:r>
            <a:rPr lang="en-GB" b="0" i="0" u="none" dirty="0"/>
            <a:t>Recording and sharing incidents online without LRMS</a:t>
          </a:r>
          <a:endParaRPr lang="en-GB" b="0" dirty="0"/>
        </a:p>
      </dgm:t>
    </dgm:pt>
    <dgm:pt modelId="{7F814BDF-D741-45DE-B256-AEB602687A10}" type="parTrans" cxnId="{FFA60955-C7B9-44B7-8624-38E4D72BC40E}">
      <dgm:prSet/>
      <dgm:spPr/>
      <dgm:t>
        <a:bodyPr/>
        <a:lstStyle/>
        <a:p>
          <a:endParaRPr lang="en-GB"/>
        </a:p>
      </dgm:t>
    </dgm:pt>
    <dgm:pt modelId="{5248FAEA-A585-41A2-BEB4-198F973E0574}" type="sibTrans" cxnId="{FFA60955-C7B9-44B7-8624-38E4D72BC40E}">
      <dgm:prSet/>
      <dgm:spPr/>
      <dgm:t>
        <a:bodyPr/>
        <a:lstStyle/>
        <a:p>
          <a:endParaRPr lang="en-GB"/>
        </a:p>
      </dgm:t>
    </dgm:pt>
    <dgm:pt modelId="{7DE39ED9-B613-4119-8F9D-E90EBAA2135C}">
      <dgm:prSet phldrT="[Text]"/>
      <dgm:spPr>
        <a:solidFill>
          <a:schemeClr val="accent3"/>
        </a:solidFill>
        <a:ln>
          <a:noFill/>
        </a:ln>
      </dgm:spPr>
      <dgm:t>
        <a:bodyPr/>
        <a:lstStyle/>
        <a:p>
          <a:r>
            <a:rPr lang="en-GB" b="1" dirty="0"/>
            <a:t>Not planned for Private Beta</a:t>
          </a:r>
        </a:p>
      </dgm:t>
    </dgm:pt>
    <dgm:pt modelId="{647F884F-C11A-4A21-B51C-8ECD0280B35E}" type="parTrans" cxnId="{6B120F66-1EDB-4519-ABE9-BE5164E5A2D8}">
      <dgm:prSet/>
      <dgm:spPr/>
      <dgm:t>
        <a:bodyPr/>
        <a:lstStyle/>
        <a:p>
          <a:endParaRPr lang="en-GB"/>
        </a:p>
      </dgm:t>
    </dgm:pt>
    <dgm:pt modelId="{C7FD6952-5FC4-45DD-BFEC-308EEA0EDEB2}" type="sibTrans" cxnId="{6B120F66-1EDB-4519-ABE9-BE5164E5A2D8}">
      <dgm:prSet/>
      <dgm:spPr/>
      <dgm:t>
        <a:bodyPr/>
        <a:lstStyle/>
        <a:p>
          <a:endParaRPr lang="en-GB"/>
        </a:p>
      </dgm:t>
    </dgm:pt>
    <dgm:pt modelId="{6DFB000D-2339-4E7E-A035-93F77A394D50}">
      <dgm:prSet phldrT="[Text]"/>
      <dgm:spPr>
        <a:solidFill>
          <a:schemeClr val="accent3">
            <a:lumMod val="20000"/>
            <a:lumOff val="80000"/>
            <a:alpha val="90000"/>
          </a:schemeClr>
        </a:solidFill>
        <a:ln>
          <a:noFill/>
        </a:ln>
      </dgm:spPr>
      <dgm:t>
        <a:bodyPr/>
        <a:lstStyle/>
        <a:p>
          <a:r>
            <a:rPr lang="en-GB" b="0" i="0" u="none" dirty="0"/>
            <a:t>SI reporting – any incidents currently reporting to STEIS, including Serious Incidents and Never Events will need to be reported separately. A key goal of the PSIMS project is to remove this need over time, but will not be possible initially. </a:t>
          </a:r>
          <a:r>
            <a:rPr lang="en-GB" b="1" i="0" u="none" dirty="0"/>
            <a:t>	</a:t>
          </a:r>
          <a:endParaRPr lang="en-GB" dirty="0"/>
        </a:p>
      </dgm:t>
    </dgm:pt>
    <dgm:pt modelId="{A8E737E5-AD91-4523-9B69-31C37C60E42C}" type="parTrans" cxnId="{42BBBEAA-A736-4763-AE8F-7741CF6DA873}">
      <dgm:prSet/>
      <dgm:spPr/>
      <dgm:t>
        <a:bodyPr/>
        <a:lstStyle/>
        <a:p>
          <a:endParaRPr lang="en-GB"/>
        </a:p>
      </dgm:t>
    </dgm:pt>
    <dgm:pt modelId="{C1034CFE-D47E-4650-B3F8-53454B1A6BB1}" type="sibTrans" cxnId="{42BBBEAA-A736-4763-AE8F-7741CF6DA873}">
      <dgm:prSet/>
      <dgm:spPr/>
      <dgm:t>
        <a:bodyPr/>
        <a:lstStyle/>
        <a:p>
          <a:endParaRPr lang="en-GB"/>
        </a:p>
      </dgm:t>
    </dgm:pt>
    <dgm:pt modelId="{E2402753-630D-4C6D-9E1D-87F9151A73D7}">
      <dgm:prSet/>
      <dgm:spPr>
        <a:ln>
          <a:noFill/>
        </a:ln>
      </dgm:spPr>
      <dgm:t>
        <a:bodyPr/>
        <a:lstStyle/>
        <a:p>
          <a:r>
            <a:rPr lang="en-GB" b="0" i="0" u="none" dirty="0"/>
            <a:t>Recording and sharing incidents via LRMS, where the suppliers of those products have enabled PSIMS compatibility</a:t>
          </a:r>
        </a:p>
      </dgm:t>
    </dgm:pt>
    <dgm:pt modelId="{86507CA4-2DD7-4656-A4D1-EE0E6A311656}" type="parTrans" cxnId="{D99BE8BB-455A-40CA-957B-C7E1F6BFB144}">
      <dgm:prSet/>
      <dgm:spPr/>
      <dgm:t>
        <a:bodyPr/>
        <a:lstStyle/>
        <a:p>
          <a:endParaRPr lang="en-GB"/>
        </a:p>
      </dgm:t>
    </dgm:pt>
    <dgm:pt modelId="{685939E4-4488-4A53-9509-8F51687DC623}" type="sibTrans" cxnId="{D99BE8BB-455A-40CA-957B-C7E1F6BFB144}">
      <dgm:prSet/>
      <dgm:spPr/>
      <dgm:t>
        <a:bodyPr/>
        <a:lstStyle/>
        <a:p>
          <a:endParaRPr lang="en-GB"/>
        </a:p>
      </dgm:t>
    </dgm:pt>
    <dgm:pt modelId="{988BBFFD-5A06-4803-90AB-1BEC45554965}">
      <dgm:prSet/>
      <dgm:spPr>
        <a:ln>
          <a:noFill/>
        </a:ln>
      </dgm:spPr>
      <dgm:t>
        <a:bodyPr/>
        <a:lstStyle/>
        <a:p>
          <a:r>
            <a:rPr lang="en-GB" b="0" i="0" u="none"/>
            <a:t>Storage of data on NHSI servers</a:t>
          </a:r>
        </a:p>
      </dgm:t>
    </dgm:pt>
    <dgm:pt modelId="{C7DC0F7D-5708-45DC-A0A8-608378575144}" type="parTrans" cxnId="{A19D66F9-D3BB-4F7D-992D-274509287575}">
      <dgm:prSet/>
      <dgm:spPr/>
      <dgm:t>
        <a:bodyPr/>
        <a:lstStyle/>
        <a:p>
          <a:endParaRPr lang="en-GB"/>
        </a:p>
      </dgm:t>
    </dgm:pt>
    <dgm:pt modelId="{744034B4-AE82-46AE-9163-E6DFF7EB0B10}" type="sibTrans" cxnId="{A19D66F9-D3BB-4F7D-992D-274509287575}">
      <dgm:prSet/>
      <dgm:spPr/>
      <dgm:t>
        <a:bodyPr/>
        <a:lstStyle/>
        <a:p>
          <a:endParaRPr lang="en-GB"/>
        </a:p>
      </dgm:t>
    </dgm:pt>
    <dgm:pt modelId="{4AC5B4EE-E4CC-4781-A097-91F6E0645559}">
      <dgm:prSet/>
      <dgm:spPr>
        <a:ln>
          <a:noFill/>
        </a:ln>
      </dgm:spPr>
      <dgm:t>
        <a:bodyPr/>
        <a:lstStyle/>
        <a:p>
          <a:r>
            <a:rPr lang="en-GB" b="0" i="0" u="none"/>
            <a:t>Cleansing and anonymisation of data at NHSI</a:t>
          </a:r>
        </a:p>
      </dgm:t>
    </dgm:pt>
    <dgm:pt modelId="{FCF37FA3-F9E4-4B94-8702-D1BE2FFA9DA5}" type="parTrans" cxnId="{ACACAE81-766C-47CF-9E6E-55845A07C355}">
      <dgm:prSet/>
      <dgm:spPr/>
      <dgm:t>
        <a:bodyPr/>
        <a:lstStyle/>
        <a:p>
          <a:endParaRPr lang="en-GB"/>
        </a:p>
      </dgm:t>
    </dgm:pt>
    <dgm:pt modelId="{C46E4FD2-E5CC-465B-BEE9-32BA9A69F558}" type="sibTrans" cxnId="{ACACAE81-766C-47CF-9E6E-55845A07C355}">
      <dgm:prSet/>
      <dgm:spPr/>
      <dgm:t>
        <a:bodyPr/>
        <a:lstStyle/>
        <a:p>
          <a:endParaRPr lang="en-GB"/>
        </a:p>
      </dgm:t>
    </dgm:pt>
    <dgm:pt modelId="{425A75D8-C796-4085-A95E-D031B523AD86}">
      <dgm:prSet/>
      <dgm:spPr>
        <a:ln>
          <a:noFill/>
        </a:ln>
      </dgm:spPr>
      <dgm:t>
        <a:bodyPr/>
        <a:lstStyle/>
        <a:p>
          <a:r>
            <a:rPr lang="en-GB" b="0" i="0" u="none" dirty="0"/>
            <a:t>Clinical Review at NHSI, </a:t>
          </a:r>
          <a:r>
            <a:rPr lang="en-GB" b="0" i="0" u="none" dirty="0">
              <a:hlinkClick xmlns:r="http://schemas.openxmlformats.org/officeDocument/2006/relationships" r:id="rId1"/>
            </a:rPr>
            <a:t>l</a:t>
          </a:r>
          <a:r>
            <a:rPr lang="en-GB" b="0" i="0" dirty="0">
              <a:hlinkClick xmlns:r="http://schemas.openxmlformats.org/officeDocument/2006/relationships" r:id="rId1"/>
            </a:rPr>
            <a:t>ooking for trigger incidents that might require a Patient Safety Alert to be generated</a:t>
          </a:r>
          <a:r>
            <a:rPr lang="en-GB" b="0" i="0" u="none" dirty="0"/>
            <a:t>, or </a:t>
          </a:r>
          <a:r>
            <a:rPr lang="en-GB" b="0" i="0" dirty="0">
              <a:hlinkClick xmlns:r="http://schemas.openxmlformats.org/officeDocument/2006/relationships" r:id="rId2"/>
            </a:rPr>
            <a:t>other action taken</a:t>
          </a:r>
          <a:r>
            <a:rPr lang="en-GB" b="0" i="0" u="none" dirty="0"/>
            <a:t> </a:t>
          </a:r>
        </a:p>
      </dgm:t>
    </dgm:pt>
    <dgm:pt modelId="{60033083-6F08-45CF-A7E0-36DE1E4D4B23}" type="parTrans" cxnId="{94C017FA-378E-4018-A52F-53FC7BE01950}">
      <dgm:prSet/>
      <dgm:spPr/>
      <dgm:t>
        <a:bodyPr/>
        <a:lstStyle/>
        <a:p>
          <a:endParaRPr lang="en-GB"/>
        </a:p>
      </dgm:t>
    </dgm:pt>
    <dgm:pt modelId="{09E2AD55-4A69-436D-8FF2-B8CBA0F062FC}" type="sibTrans" cxnId="{94C017FA-378E-4018-A52F-53FC7BE01950}">
      <dgm:prSet/>
      <dgm:spPr/>
      <dgm:t>
        <a:bodyPr/>
        <a:lstStyle/>
        <a:p>
          <a:endParaRPr lang="en-GB"/>
        </a:p>
      </dgm:t>
    </dgm:pt>
    <dgm:pt modelId="{7AE555A9-0496-46F0-976C-336FC8059469}">
      <dgm:prSet/>
      <dgm:spPr>
        <a:ln>
          <a:noFill/>
        </a:ln>
      </dgm:spPr>
      <dgm:t>
        <a:bodyPr/>
        <a:lstStyle/>
        <a:p>
          <a:r>
            <a:rPr lang="en-GB" b="0" i="0" u="none" dirty="0"/>
            <a:t>Access to PSIMS data for participating pilot sites, and key national organisations including MHRA and CQC</a:t>
          </a:r>
        </a:p>
      </dgm:t>
    </dgm:pt>
    <dgm:pt modelId="{99485C04-2D58-4342-AEC0-F64CD5E56A40}" type="parTrans" cxnId="{6A17B933-5147-424C-A681-51FF123582E1}">
      <dgm:prSet/>
      <dgm:spPr/>
      <dgm:t>
        <a:bodyPr/>
        <a:lstStyle/>
        <a:p>
          <a:endParaRPr lang="en-GB"/>
        </a:p>
      </dgm:t>
    </dgm:pt>
    <dgm:pt modelId="{A059ABA0-64F3-42D0-8E7A-90174B994765}" type="sibTrans" cxnId="{6A17B933-5147-424C-A681-51FF123582E1}">
      <dgm:prSet/>
      <dgm:spPr/>
      <dgm:t>
        <a:bodyPr/>
        <a:lstStyle/>
        <a:p>
          <a:endParaRPr lang="en-GB"/>
        </a:p>
      </dgm:t>
    </dgm:pt>
    <dgm:pt modelId="{4F41A990-D0E6-4635-BA45-DEB134103C90}">
      <dgm:prSet/>
      <dgm:spPr>
        <a:solidFill>
          <a:schemeClr val="accent4">
            <a:lumMod val="20000"/>
            <a:lumOff val="80000"/>
            <a:alpha val="90000"/>
          </a:schemeClr>
        </a:solidFill>
        <a:ln>
          <a:noFill/>
        </a:ln>
      </dgm:spPr>
      <dgm:t>
        <a:bodyPr/>
        <a:lstStyle/>
        <a:p>
          <a:r>
            <a:rPr lang="en-GB" b="0" i="0" u="none" dirty="0"/>
            <a:t>Seamless single reporting of Yellow Card incidents – we are working with MHRA to share data directly about incidents qualifying for YC, but until this has been tested we ask that you continue to report these separately. The online forms will provide a prompt for this with a link to take you to the correct website; we hope LRMS suppliers will provide something similar</a:t>
          </a:r>
        </a:p>
      </dgm:t>
    </dgm:pt>
    <dgm:pt modelId="{912EB60B-BA43-481E-8ECB-857C98F65E58}" type="parTrans" cxnId="{A8DE18A9-3DD4-4B86-AA5F-9D0DCE48164B}">
      <dgm:prSet/>
      <dgm:spPr/>
      <dgm:t>
        <a:bodyPr/>
        <a:lstStyle/>
        <a:p>
          <a:endParaRPr lang="en-GB"/>
        </a:p>
      </dgm:t>
    </dgm:pt>
    <dgm:pt modelId="{CFAFF600-B493-4A5C-832F-3C1725BCED0F}" type="sibTrans" cxnId="{A8DE18A9-3DD4-4B86-AA5F-9D0DCE48164B}">
      <dgm:prSet/>
      <dgm:spPr/>
      <dgm:t>
        <a:bodyPr/>
        <a:lstStyle/>
        <a:p>
          <a:endParaRPr lang="en-GB"/>
        </a:p>
      </dgm:t>
    </dgm:pt>
    <dgm:pt modelId="{594FC7B6-9939-4121-BB1B-510413151CAA}">
      <dgm:prSet/>
      <dgm:spPr>
        <a:solidFill>
          <a:schemeClr val="accent3">
            <a:lumMod val="20000"/>
            <a:lumOff val="80000"/>
            <a:alpha val="90000"/>
          </a:schemeClr>
        </a:solidFill>
        <a:ln>
          <a:noFill/>
        </a:ln>
      </dgm:spPr>
      <dgm:t>
        <a:bodyPr/>
        <a:lstStyle/>
        <a:p>
          <a:r>
            <a:rPr lang="en-GB" b="0" i="0" u="none" dirty="0"/>
            <a:t>Recording details of multiple patients against a single incident record – we will provide advice about how to handle these incidents in the meantime.</a:t>
          </a:r>
        </a:p>
      </dgm:t>
    </dgm:pt>
    <dgm:pt modelId="{4D90255F-CC5A-487B-9488-294C56FF4830}" type="parTrans" cxnId="{23065D09-AC9E-4769-8BA3-5B4A0866A04C}">
      <dgm:prSet/>
      <dgm:spPr/>
      <dgm:t>
        <a:bodyPr/>
        <a:lstStyle/>
        <a:p>
          <a:endParaRPr lang="en-GB"/>
        </a:p>
      </dgm:t>
    </dgm:pt>
    <dgm:pt modelId="{F2DEF320-537A-4ACA-82A2-2D0AAC288477}" type="sibTrans" cxnId="{23065D09-AC9E-4769-8BA3-5B4A0866A04C}">
      <dgm:prSet/>
      <dgm:spPr/>
      <dgm:t>
        <a:bodyPr/>
        <a:lstStyle/>
        <a:p>
          <a:endParaRPr lang="en-GB"/>
        </a:p>
      </dgm:t>
    </dgm:pt>
    <dgm:pt modelId="{7DD745F7-46A4-4416-965D-69648467F122}">
      <dgm:prSet/>
      <dgm:spPr>
        <a:solidFill>
          <a:schemeClr val="accent4">
            <a:lumMod val="20000"/>
            <a:lumOff val="80000"/>
            <a:alpha val="90000"/>
          </a:schemeClr>
        </a:solidFill>
        <a:ln>
          <a:noFill/>
        </a:ln>
      </dgm:spPr>
      <dgm:t>
        <a:bodyPr/>
        <a:lstStyle/>
        <a:p>
          <a:r>
            <a:rPr lang="en-GB" b="0" i="0" u="none" dirty="0"/>
            <a:t>Automated cleansing and anonymisation at NHSI</a:t>
          </a:r>
        </a:p>
      </dgm:t>
    </dgm:pt>
    <dgm:pt modelId="{77F87BAE-952C-4071-8955-8CAFF7B9F188}" type="parTrans" cxnId="{AFA5D348-E64C-47C5-8BAB-B7576C1B6ED4}">
      <dgm:prSet/>
      <dgm:spPr/>
      <dgm:t>
        <a:bodyPr/>
        <a:lstStyle/>
        <a:p>
          <a:endParaRPr lang="en-GB"/>
        </a:p>
      </dgm:t>
    </dgm:pt>
    <dgm:pt modelId="{EF0A97BB-F3C5-4236-A28E-A282A500B882}" type="sibTrans" cxnId="{AFA5D348-E64C-47C5-8BAB-B7576C1B6ED4}">
      <dgm:prSet/>
      <dgm:spPr/>
      <dgm:t>
        <a:bodyPr/>
        <a:lstStyle/>
        <a:p>
          <a:endParaRPr lang="en-GB"/>
        </a:p>
      </dgm:t>
    </dgm:pt>
    <dgm:pt modelId="{AF3E9033-4609-4F26-A164-D345D6F5B3AA}">
      <dgm:prSet/>
      <dgm:spPr>
        <a:solidFill>
          <a:schemeClr val="accent4">
            <a:lumMod val="20000"/>
            <a:lumOff val="80000"/>
            <a:alpha val="90000"/>
          </a:schemeClr>
        </a:solidFill>
        <a:ln>
          <a:noFill/>
        </a:ln>
      </dgm:spPr>
      <dgm:t>
        <a:bodyPr/>
        <a:lstStyle/>
        <a:p>
          <a:r>
            <a:rPr lang="en-GB" b="0" i="0" u="none" dirty="0"/>
            <a:t>Other developments as defined by your feedback and items prioritised from the backlog</a:t>
          </a:r>
        </a:p>
      </dgm:t>
    </dgm:pt>
    <dgm:pt modelId="{CF3FA34A-94CC-4B7D-8911-4D6799F7B38A}" type="parTrans" cxnId="{74EC4F11-418A-40B0-9395-1A83F006D6F0}">
      <dgm:prSet/>
      <dgm:spPr/>
      <dgm:t>
        <a:bodyPr/>
        <a:lstStyle/>
        <a:p>
          <a:endParaRPr lang="en-GB"/>
        </a:p>
      </dgm:t>
    </dgm:pt>
    <dgm:pt modelId="{8EB4E699-7639-487E-9D70-56F5A357ACD6}" type="sibTrans" cxnId="{74EC4F11-418A-40B0-9395-1A83F006D6F0}">
      <dgm:prSet/>
      <dgm:spPr/>
      <dgm:t>
        <a:bodyPr/>
        <a:lstStyle/>
        <a:p>
          <a:endParaRPr lang="en-GB"/>
        </a:p>
      </dgm:t>
    </dgm:pt>
    <dgm:pt modelId="{E56B72C4-961D-4BD8-802A-56EB09B4D8AB}">
      <dgm:prSet/>
      <dgm:spPr>
        <a:solidFill>
          <a:schemeClr val="accent3">
            <a:lumMod val="20000"/>
            <a:lumOff val="80000"/>
            <a:alpha val="90000"/>
          </a:schemeClr>
        </a:solidFill>
        <a:ln>
          <a:noFill/>
        </a:ln>
      </dgm:spPr>
      <dgm:t>
        <a:bodyPr/>
        <a:lstStyle/>
        <a:p>
          <a:r>
            <a:rPr lang="en-GB" b="0" i="0" u="none" dirty="0"/>
            <a:t>PSIMS backlog of other functionality identified by user research to date.</a:t>
          </a:r>
        </a:p>
      </dgm:t>
    </dgm:pt>
    <dgm:pt modelId="{A405DDC4-A853-4E20-951A-672161E72C7D}" type="parTrans" cxnId="{E36F0371-2D67-45AE-8B53-E908085D0C42}">
      <dgm:prSet/>
      <dgm:spPr/>
      <dgm:t>
        <a:bodyPr/>
        <a:lstStyle/>
        <a:p>
          <a:endParaRPr lang="en-GB"/>
        </a:p>
      </dgm:t>
    </dgm:pt>
    <dgm:pt modelId="{BA52E489-12BF-4FB9-9B92-B0970B1E80B7}" type="sibTrans" cxnId="{E36F0371-2D67-45AE-8B53-E908085D0C42}">
      <dgm:prSet/>
      <dgm:spPr/>
      <dgm:t>
        <a:bodyPr/>
        <a:lstStyle/>
        <a:p>
          <a:endParaRPr lang="en-GB"/>
        </a:p>
      </dgm:t>
    </dgm:pt>
    <dgm:pt modelId="{E9924545-A2D9-474B-960B-F66CCFDEC37C}">
      <dgm:prSet/>
      <dgm:spPr>
        <a:solidFill>
          <a:schemeClr val="accent4">
            <a:lumMod val="20000"/>
            <a:lumOff val="80000"/>
            <a:alpha val="90000"/>
          </a:schemeClr>
        </a:solidFill>
        <a:ln>
          <a:noFill/>
        </a:ln>
      </dgm:spPr>
      <dgm:t>
        <a:bodyPr/>
        <a:lstStyle/>
        <a:p>
          <a:r>
            <a:rPr lang="en-GB" b="0" i="0" u="none" dirty="0"/>
            <a:t>Collaboration &amp; learning hub</a:t>
          </a:r>
        </a:p>
      </dgm:t>
    </dgm:pt>
    <dgm:pt modelId="{BA6D3DCA-544E-468A-A6EF-CBF8EEE713B2}" type="parTrans" cxnId="{F80BC778-D90D-4AF5-85CD-B561A4A94060}">
      <dgm:prSet/>
      <dgm:spPr/>
      <dgm:t>
        <a:bodyPr/>
        <a:lstStyle/>
        <a:p>
          <a:endParaRPr lang="en-GB"/>
        </a:p>
      </dgm:t>
    </dgm:pt>
    <dgm:pt modelId="{C049E4A2-AF45-41B7-A107-B9C541A22EB1}" type="sibTrans" cxnId="{F80BC778-D90D-4AF5-85CD-B561A4A94060}">
      <dgm:prSet/>
      <dgm:spPr/>
      <dgm:t>
        <a:bodyPr/>
        <a:lstStyle/>
        <a:p>
          <a:endParaRPr lang="en-GB"/>
        </a:p>
      </dgm:t>
    </dgm:pt>
    <dgm:pt modelId="{2C9263E1-4ABF-44CF-AF66-9E17A8BD8B50}" type="pres">
      <dgm:prSet presAssocID="{DE73486F-B4A6-4E06-9C88-FF89320B8216}" presName="Name0" presStyleCnt="0">
        <dgm:presLayoutVars>
          <dgm:dir/>
          <dgm:animLvl val="lvl"/>
          <dgm:resizeHandles val="exact"/>
        </dgm:presLayoutVars>
      </dgm:prSet>
      <dgm:spPr/>
    </dgm:pt>
    <dgm:pt modelId="{33AB97CC-2964-495D-A7B8-E47673B7BF4A}" type="pres">
      <dgm:prSet presAssocID="{394081CB-E03C-4F11-BBA1-D1035BD447CB}" presName="composite" presStyleCnt="0"/>
      <dgm:spPr/>
    </dgm:pt>
    <dgm:pt modelId="{7E232DAD-ECCF-4785-A1F7-8BD10117F253}" type="pres">
      <dgm:prSet presAssocID="{394081CB-E03C-4F11-BBA1-D1035BD447CB}" presName="parTx" presStyleLbl="alignNode1" presStyleIdx="0" presStyleCnt="3">
        <dgm:presLayoutVars>
          <dgm:chMax val="0"/>
          <dgm:chPref val="0"/>
          <dgm:bulletEnabled val="1"/>
        </dgm:presLayoutVars>
      </dgm:prSet>
      <dgm:spPr/>
    </dgm:pt>
    <dgm:pt modelId="{D87F1DF2-B4F8-45D7-BA7C-3F3268054603}" type="pres">
      <dgm:prSet presAssocID="{394081CB-E03C-4F11-BBA1-D1035BD447CB}" presName="desTx" presStyleLbl="alignAccFollowNode1" presStyleIdx="0" presStyleCnt="3">
        <dgm:presLayoutVars>
          <dgm:bulletEnabled val="1"/>
        </dgm:presLayoutVars>
      </dgm:prSet>
      <dgm:spPr/>
    </dgm:pt>
    <dgm:pt modelId="{FAD8CD77-40D8-4A23-9A83-C452F4A0C3E5}" type="pres">
      <dgm:prSet presAssocID="{A1FE5054-B09C-4D15-8ADF-DF9E0019F93A}" presName="space" presStyleCnt="0"/>
      <dgm:spPr/>
    </dgm:pt>
    <dgm:pt modelId="{1A32AD46-C50E-4436-97EB-211D6D419E06}" type="pres">
      <dgm:prSet presAssocID="{ED7C7726-287A-4243-A53C-3767B8F7A7A0}" presName="composite" presStyleCnt="0"/>
      <dgm:spPr/>
    </dgm:pt>
    <dgm:pt modelId="{5105AD65-DB3D-441D-B393-461E8AAEC73F}" type="pres">
      <dgm:prSet presAssocID="{ED7C7726-287A-4243-A53C-3767B8F7A7A0}" presName="parTx" presStyleLbl="alignNode1" presStyleIdx="1" presStyleCnt="3">
        <dgm:presLayoutVars>
          <dgm:chMax val="0"/>
          <dgm:chPref val="0"/>
          <dgm:bulletEnabled val="1"/>
        </dgm:presLayoutVars>
      </dgm:prSet>
      <dgm:spPr/>
    </dgm:pt>
    <dgm:pt modelId="{DD83C96A-2FE7-4EAE-BCE5-F28F5BC46B76}" type="pres">
      <dgm:prSet presAssocID="{ED7C7726-287A-4243-A53C-3767B8F7A7A0}" presName="desTx" presStyleLbl="alignAccFollowNode1" presStyleIdx="1" presStyleCnt="3">
        <dgm:presLayoutVars>
          <dgm:bulletEnabled val="1"/>
        </dgm:presLayoutVars>
      </dgm:prSet>
      <dgm:spPr/>
    </dgm:pt>
    <dgm:pt modelId="{F3E67BA8-DA74-4D00-9848-920ACAC928FC}" type="pres">
      <dgm:prSet presAssocID="{045578E2-F705-4E11-B987-F86DDE306F70}" presName="space" presStyleCnt="0"/>
      <dgm:spPr/>
    </dgm:pt>
    <dgm:pt modelId="{9AC649F5-29CB-4DAA-ADAC-9BEF8F684495}" type="pres">
      <dgm:prSet presAssocID="{7DE39ED9-B613-4119-8F9D-E90EBAA2135C}" presName="composite" presStyleCnt="0"/>
      <dgm:spPr/>
    </dgm:pt>
    <dgm:pt modelId="{6EB56F5D-24C6-44FC-98E9-429F842BA1A5}" type="pres">
      <dgm:prSet presAssocID="{7DE39ED9-B613-4119-8F9D-E90EBAA2135C}" presName="parTx" presStyleLbl="alignNode1" presStyleIdx="2" presStyleCnt="3">
        <dgm:presLayoutVars>
          <dgm:chMax val="0"/>
          <dgm:chPref val="0"/>
          <dgm:bulletEnabled val="1"/>
        </dgm:presLayoutVars>
      </dgm:prSet>
      <dgm:spPr/>
    </dgm:pt>
    <dgm:pt modelId="{C1E631EC-A638-4B6E-8B88-922BC19AB0D6}" type="pres">
      <dgm:prSet presAssocID="{7DE39ED9-B613-4119-8F9D-E90EBAA2135C}" presName="desTx" presStyleLbl="alignAccFollowNode1" presStyleIdx="2" presStyleCnt="3">
        <dgm:presLayoutVars>
          <dgm:bulletEnabled val="1"/>
        </dgm:presLayoutVars>
      </dgm:prSet>
      <dgm:spPr/>
    </dgm:pt>
  </dgm:ptLst>
  <dgm:cxnLst>
    <dgm:cxn modelId="{23065D09-AC9E-4769-8BA3-5B4A0866A04C}" srcId="{7DE39ED9-B613-4119-8F9D-E90EBAA2135C}" destId="{594FC7B6-9939-4121-BB1B-510413151CAA}" srcOrd="1" destOrd="0" parTransId="{4D90255F-CC5A-487B-9488-294C56FF4830}" sibTransId="{F2DEF320-537A-4ACA-82A2-2D0AAC288477}"/>
    <dgm:cxn modelId="{8522FA0B-3D2A-496C-ABF5-AD9B24D5E678}" type="presOf" srcId="{7DE39ED9-B613-4119-8F9D-E90EBAA2135C}" destId="{6EB56F5D-24C6-44FC-98E9-429F842BA1A5}" srcOrd="0" destOrd="0" presId="urn:microsoft.com/office/officeart/2005/8/layout/hList1"/>
    <dgm:cxn modelId="{74EC4F11-418A-40B0-9395-1A83F006D6F0}" srcId="{ED7C7726-287A-4243-A53C-3767B8F7A7A0}" destId="{AF3E9033-4609-4F26-A164-D345D6F5B3AA}" srcOrd="4" destOrd="0" parTransId="{CF3FA34A-94CC-4B7D-8911-4D6799F7B38A}" sibTransId="{8EB4E699-7639-487E-9D70-56F5A357ACD6}"/>
    <dgm:cxn modelId="{6A17B933-5147-424C-A681-51FF123582E1}" srcId="{394081CB-E03C-4F11-BBA1-D1035BD447CB}" destId="{7AE555A9-0496-46F0-976C-336FC8059469}" srcOrd="4" destOrd="0" parTransId="{99485C04-2D58-4342-AEC0-F64CD5E56A40}" sibTransId="{A059ABA0-64F3-42D0-8E7A-90174B994765}"/>
    <dgm:cxn modelId="{44FF6738-5DD2-4455-9135-97881C152AA9}" type="presOf" srcId="{6DFB000D-2339-4E7E-A035-93F77A394D50}" destId="{C1E631EC-A638-4B6E-8B88-922BC19AB0D6}" srcOrd="0" destOrd="0" presId="urn:microsoft.com/office/officeart/2005/8/layout/hList1"/>
    <dgm:cxn modelId="{0F2AE75B-BEDA-4D4C-8A89-E4ED12594476}" type="presOf" srcId="{4AC5B4EE-E4CC-4781-A097-91F6E0645559}" destId="{D87F1DF2-B4F8-45D7-BA7C-3F3268054603}" srcOrd="0" destOrd="2" presId="urn:microsoft.com/office/officeart/2005/8/layout/hList1"/>
    <dgm:cxn modelId="{6B120F66-1EDB-4519-ABE9-BE5164E5A2D8}" srcId="{DE73486F-B4A6-4E06-9C88-FF89320B8216}" destId="{7DE39ED9-B613-4119-8F9D-E90EBAA2135C}" srcOrd="2" destOrd="0" parTransId="{647F884F-C11A-4A21-B51C-8ECD0280B35E}" sibTransId="{C7FD6952-5FC4-45DD-BFEC-308EEA0EDEB2}"/>
    <dgm:cxn modelId="{AFA5D348-E64C-47C5-8BAB-B7576C1B6ED4}" srcId="{ED7C7726-287A-4243-A53C-3767B8F7A7A0}" destId="{7DD745F7-46A4-4416-965D-69648467F122}" srcOrd="2" destOrd="0" parTransId="{77F87BAE-952C-4071-8955-8CAFF7B9F188}" sibTransId="{EF0A97BB-F3C5-4236-A28E-A282A500B882}"/>
    <dgm:cxn modelId="{E36F0371-2D67-45AE-8B53-E908085D0C42}" srcId="{7DE39ED9-B613-4119-8F9D-E90EBAA2135C}" destId="{E56B72C4-961D-4BD8-802A-56EB09B4D8AB}" srcOrd="2" destOrd="0" parTransId="{A405DDC4-A853-4E20-951A-672161E72C7D}" sibTransId="{BA52E489-12BF-4FB9-9B92-B0970B1E80B7}"/>
    <dgm:cxn modelId="{7F351654-DFC0-4F00-9920-CDCFE9B614D7}" type="presOf" srcId="{DE73486F-B4A6-4E06-9C88-FF89320B8216}" destId="{2C9263E1-4ABF-44CF-AF66-9E17A8BD8B50}" srcOrd="0" destOrd="0" presId="urn:microsoft.com/office/officeart/2005/8/layout/hList1"/>
    <dgm:cxn modelId="{FFA60955-C7B9-44B7-8624-38E4D72BC40E}" srcId="{ED7C7726-287A-4243-A53C-3767B8F7A7A0}" destId="{D379E800-6EE9-4950-94FB-22C0798B3EF8}" srcOrd="0" destOrd="0" parTransId="{7F814BDF-D741-45DE-B256-AEB602687A10}" sibTransId="{5248FAEA-A585-41A2-BEB4-198F973E0574}"/>
    <dgm:cxn modelId="{5D510857-F544-4538-A2D1-3A54F3E0F31F}" type="presOf" srcId="{AF3E9033-4609-4F26-A164-D345D6F5B3AA}" destId="{DD83C96A-2FE7-4EAE-BCE5-F28F5BC46B76}" srcOrd="0" destOrd="4" presId="urn:microsoft.com/office/officeart/2005/8/layout/hList1"/>
    <dgm:cxn modelId="{F80BC778-D90D-4AF5-85CD-B561A4A94060}" srcId="{ED7C7726-287A-4243-A53C-3767B8F7A7A0}" destId="{E9924545-A2D9-474B-960B-F66CCFDEC37C}" srcOrd="3" destOrd="0" parTransId="{BA6D3DCA-544E-468A-A6EF-CBF8EEE713B2}" sibTransId="{C049E4A2-AF45-41B7-A107-B9C541A22EB1}"/>
    <dgm:cxn modelId="{0FFCB95A-4291-4702-8AA5-421ADAE768EC}" type="presOf" srcId="{D379E800-6EE9-4950-94FB-22C0798B3EF8}" destId="{DD83C96A-2FE7-4EAE-BCE5-F28F5BC46B76}" srcOrd="0" destOrd="0" presId="urn:microsoft.com/office/officeart/2005/8/layout/hList1"/>
    <dgm:cxn modelId="{ACACAE81-766C-47CF-9E6E-55845A07C355}" srcId="{394081CB-E03C-4F11-BBA1-D1035BD447CB}" destId="{4AC5B4EE-E4CC-4781-A097-91F6E0645559}" srcOrd="2" destOrd="0" parTransId="{FCF37FA3-F9E4-4B94-8702-D1BE2FFA9DA5}" sibTransId="{C46E4FD2-E5CC-465B-BEE9-32BA9A69F558}"/>
    <dgm:cxn modelId="{C0FBFAA3-5499-4DFC-ACC5-CB06325B3D19}" type="presOf" srcId="{E56B72C4-961D-4BD8-802A-56EB09B4D8AB}" destId="{C1E631EC-A638-4B6E-8B88-922BC19AB0D6}" srcOrd="0" destOrd="2" presId="urn:microsoft.com/office/officeart/2005/8/layout/hList1"/>
    <dgm:cxn modelId="{61BA6DA7-9F84-4FF9-B40F-442FF252456A}" type="presOf" srcId="{394081CB-E03C-4F11-BBA1-D1035BD447CB}" destId="{7E232DAD-ECCF-4785-A1F7-8BD10117F253}" srcOrd="0" destOrd="0" presId="urn:microsoft.com/office/officeart/2005/8/layout/hList1"/>
    <dgm:cxn modelId="{A8DE18A9-3DD4-4B86-AA5F-9D0DCE48164B}" srcId="{ED7C7726-287A-4243-A53C-3767B8F7A7A0}" destId="{4F41A990-D0E6-4635-BA45-DEB134103C90}" srcOrd="1" destOrd="0" parTransId="{912EB60B-BA43-481E-8ECB-857C98F65E58}" sibTransId="{CFAFF600-B493-4A5C-832F-3C1725BCED0F}"/>
    <dgm:cxn modelId="{42BBBEAA-A736-4763-AE8F-7741CF6DA873}" srcId="{7DE39ED9-B613-4119-8F9D-E90EBAA2135C}" destId="{6DFB000D-2339-4E7E-A035-93F77A394D50}" srcOrd="0" destOrd="0" parTransId="{A8E737E5-AD91-4523-9B69-31C37C60E42C}" sibTransId="{C1034CFE-D47E-4650-B3F8-53454B1A6BB1}"/>
    <dgm:cxn modelId="{FA6434B6-E0B8-4EA7-9340-8BBD2570037A}" srcId="{DE73486F-B4A6-4E06-9C88-FF89320B8216}" destId="{ED7C7726-287A-4243-A53C-3767B8F7A7A0}" srcOrd="1" destOrd="0" parTransId="{41F15CFD-02F3-45F4-8617-529B9131AE49}" sibTransId="{045578E2-F705-4E11-B987-F86DDE306F70}"/>
    <dgm:cxn modelId="{F81E39B6-AC55-49BE-9A39-FD7CAEA0823D}" type="presOf" srcId="{4F41A990-D0E6-4635-BA45-DEB134103C90}" destId="{DD83C96A-2FE7-4EAE-BCE5-F28F5BC46B76}" srcOrd="0" destOrd="1" presId="urn:microsoft.com/office/officeart/2005/8/layout/hList1"/>
    <dgm:cxn modelId="{4E5BE6B6-0892-477C-8D2E-AB1E3BECF272}" type="presOf" srcId="{7AE555A9-0496-46F0-976C-336FC8059469}" destId="{D87F1DF2-B4F8-45D7-BA7C-3F3268054603}" srcOrd="0" destOrd="4" presId="urn:microsoft.com/office/officeart/2005/8/layout/hList1"/>
    <dgm:cxn modelId="{D99BE8BB-455A-40CA-957B-C7E1F6BFB144}" srcId="{394081CB-E03C-4F11-BBA1-D1035BD447CB}" destId="{E2402753-630D-4C6D-9E1D-87F9151A73D7}" srcOrd="0" destOrd="0" parTransId="{86507CA4-2DD7-4656-A4D1-EE0E6A311656}" sibTransId="{685939E4-4488-4A53-9509-8F51687DC623}"/>
    <dgm:cxn modelId="{D7BFA1BE-527B-474B-B39A-6EF9ADC5DD6F}" type="presOf" srcId="{E2402753-630D-4C6D-9E1D-87F9151A73D7}" destId="{D87F1DF2-B4F8-45D7-BA7C-3F3268054603}" srcOrd="0" destOrd="0" presId="urn:microsoft.com/office/officeart/2005/8/layout/hList1"/>
    <dgm:cxn modelId="{CF1584BF-CFCE-4B3B-841E-C3E7942BF46F}" type="presOf" srcId="{ED7C7726-287A-4243-A53C-3767B8F7A7A0}" destId="{5105AD65-DB3D-441D-B393-461E8AAEC73F}" srcOrd="0" destOrd="0" presId="urn:microsoft.com/office/officeart/2005/8/layout/hList1"/>
    <dgm:cxn modelId="{EF8A02C3-46D8-490C-8C3D-867A30A44DFD}" type="presOf" srcId="{988BBFFD-5A06-4803-90AB-1BEC45554965}" destId="{D87F1DF2-B4F8-45D7-BA7C-3F3268054603}" srcOrd="0" destOrd="1" presId="urn:microsoft.com/office/officeart/2005/8/layout/hList1"/>
    <dgm:cxn modelId="{FE5344CD-3E64-4EA9-9202-177348424105}" type="presOf" srcId="{7DD745F7-46A4-4416-965D-69648467F122}" destId="{DD83C96A-2FE7-4EAE-BCE5-F28F5BC46B76}" srcOrd="0" destOrd="2" presId="urn:microsoft.com/office/officeart/2005/8/layout/hList1"/>
    <dgm:cxn modelId="{D75289D4-E796-4645-8C22-FC981FFE6B9F}" type="presOf" srcId="{594FC7B6-9939-4121-BB1B-510413151CAA}" destId="{C1E631EC-A638-4B6E-8B88-922BC19AB0D6}" srcOrd="0" destOrd="1" presId="urn:microsoft.com/office/officeart/2005/8/layout/hList1"/>
    <dgm:cxn modelId="{D13184E4-D8F1-4DC6-A831-69C90512FA01}" type="presOf" srcId="{E9924545-A2D9-474B-960B-F66CCFDEC37C}" destId="{DD83C96A-2FE7-4EAE-BCE5-F28F5BC46B76}" srcOrd="0" destOrd="3" presId="urn:microsoft.com/office/officeart/2005/8/layout/hList1"/>
    <dgm:cxn modelId="{2B939BEB-0069-4C60-AE52-55F446FFD772}" type="presOf" srcId="{425A75D8-C796-4085-A95E-D031B523AD86}" destId="{D87F1DF2-B4F8-45D7-BA7C-3F3268054603}" srcOrd="0" destOrd="3" presId="urn:microsoft.com/office/officeart/2005/8/layout/hList1"/>
    <dgm:cxn modelId="{A19D66F9-D3BB-4F7D-992D-274509287575}" srcId="{394081CB-E03C-4F11-BBA1-D1035BD447CB}" destId="{988BBFFD-5A06-4803-90AB-1BEC45554965}" srcOrd="1" destOrd="0" parTransId="{C7DC0F7D-5708-45DC-A0A8-608378575144}" sibTransId="{744034B4-AE82-46AE-9163-E6DFF7EB0B10}"/>
    <dgm:cxn modelId="{94C017FA-378E-4018-A52F-53FC7BE01950}" srcId="{394081CB-E03C-4F11-BBA1-D1035BD447CB}" destId="{425A75D8-C796-4085-A95E-D031B523AD86}" srcOrd="3" destOrd="0" parTransId="{60033083-6F08-45CF-A7E0-36DE1E4D4B23}" sibTransId="{09E2AD55-4A69-436D-8FF2-B8CBA0F062FC}"/>
    <dgm:cxn modelId="{BD8DCCFF-7032-4E1D-A419-F9659A553CA7}" srcId="{DE73486F-B4A6-4E06-9C88-FF89320B8216}" destId="{394081CB-E03C-4F11-BBA1-D1035BD447CB}" srcOrd="0" destOrd="0" parTransId="{50A6C4CB-129F-4328-8CCE-769B27089DF6}" sibTransId="{A1FE5054-B09C-4D15-8ADF-DF9E0019F93A}"/>
    <dgm:cxn modelId="{BCE50E50-228C-489E-99DF-AEAFA09F97E9}" type="presParOf" srcId="{2C9263E1-4ABF-44CF-AF66-9E17A8BD8B50}" destId="{33AB97CC-2964-495D-A7B8-E47673B7BF4A}" srcOrd="0" destOrd="0" presId="urn:microsoft.com/office/officeart/2005/8/layout/hList1"/>
    <dgm:cxn modelId="{DF2D9916-75DD-4450-9A8B-1F452AD14257}" type="presParOf" srcId="{33AB97CC-2964-495D-A7B8-E47673B7BF4A}" destId="{7E232DAD-ECCF-4785-A1F7-8BD10117F253}" srcOrd="0" destOrd="0" presId="urn:microsoft.com/office/officeart/2005/8/layout/hList1"/>
    <dgm:cxn modelId="{F72A0B15-7F69-4FB6-B62C-BA453C1D8879}" type="presParOf" srcId="{33AB97CC-2964-495D-A7B8-E47673B7BF4A}" destId="{D87F1DF2-B4F8-45D7-BA7C-3F3268054603}" srcOrd="1" destOrd="0" presId="urn:microsoft.com/office/officeart/2005/8/layout/hList1"/>
    <dgm:cxn modelId="{1E4A7D1F-9C31-484B-9794-90DA0215B710}" type="presParOf" srcId="{2C9263E1-4ABF-44CF-AF66-9E17A8BD8B50}" destId="{FAD8CD77-40D8-4A23-9A83-C452F4A0C3E5}" srcOrd="1" destOrd="0" presId="urn:microsoft.com/office/officeart/2005/8/layout/hList1"/>
    <dgm:cxn modelId="{609AB33D-1000-47D4-8AEC-280859C1BEC8}" type="presParOf" srcId="{2C9263E1-4ABF-44CF-AF66-9E17A8BD8B50}" destId="{1A32AD46-C50E-4436-97EB-211D6D419E06}" srcOrd="2" destOrd="0" presId="urn:microsoft.com/office/officeart/2005/8/layout/hList1"/>
    <dgm:cxn modelId="{AF9236BA-45AD-4C2C-A3FA-9E543D5BAB2D}" type="presParOf" srcId="{1A32AD46-C50E-4436-97EB-211D6D419E06}" destId="{5105AD65-DB3D-441D-B393-461E8AAEC73F}" srcOrd="0" destOrd="0" presId="urn:microsoft.com/office/officeart/2005/8/layout/hList1"/>
    <dgm:cxn modelId="{716AEF56-C8A3-4021-B4D3-26CA1B6AC5BB}" type="presParOf" srcId="{1A32AD46-C50E-4436-97EB-211D6D419E06}" destId="{DD83C96A-2FE7-4EAE-BCE5-F28F5BC46B76}" srcOrd="1" destOrd="0" presId="urn:microsoft.com/office/officeart/2005/8/layout/hList1"/>
    <dgm:cxn modelId="{D62C8B10-5AF5-46DD-816B-FEDA55C3C625}" type="presParOf" srcId="{2C9263E1-4ABF-44CF-AF66-9E17A8BD8B50}" destId="{F3E67BA8-DA74-4D00-9848-920ACAC928FC}" srcOrd="3" destOrd="0" presId="urn:microsoft.com/office/officeart/2005/8/layout/hList1"/>
    <dgm:cxn modelId="{9CC46594-EEEF-4DC3-9351-BEA79B112769}" type="presParOf" srcId="{2C9263E1-4ABF-44CF-AF66-9E17A8BD8B50}" destId="{9AC649F5-29CB-4DAA-ADAC-9BEF8F684495}" srcOrd="4" destOrd="0" presId="urn:microsoft.com/office/officeart/2005/8/layout/hList1"/>
    <dgm:cxn modelId="{1D656EA8-9806-4FBC-8C9A-06159553FDA6}" type="presParOf" srcId="{9AC649F5-29CB-4DAA-ADAC-9BEF8F684495}" destId="{6EB56F5D-24C6-44FC-98E9-429F842BA1A5}" srcOrd="0" destOrd="0" presId="urn:microsoft.com/office/officeart/2005/8/layout/hList1"/>
    <dgm:cxn modelId="{02E002A0-8052-4C4F-BC4C-E7923A19279B}" type="presParOf" srcId="{9AC649F5-29CB-4DAA-ADAC-9BEF8F684495}" destId="{C1E631EC-A638-4B6E-8B88-922BC19AB0D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A7DE7C-C11F-47F8-9603-9CC3985F535E}"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GB"/>
        </a:p>
      </dgm:t>
    </dgm:pt>
    <dgm:pt modelId="{287879AA-89ED-4E3A-B17D-FE5E0242B51F}">
      <dgm:prSet phldrT="[Text]" custT="1"/>
      <dgm:spPr/>
      <dgm:t>
        <a:bodyPr/>
        <a:lstStyle/>
        <a:p>
          <a:r>
            <a:rPr lang="en-GB" sz="2400" dirty="0"/>
            <a:t>LRMS users</a:t>
          </a:r>
        </a:p>
      </dgm:t>
    </dgm:pt>
    <dgm:pt modelId="{DC2E4C6E-6841-4E16-A1FD-37EAE1C01368}" type="parTrans" cxnId="{DBAEF6DB-4514-4EC3-AF8C-6ED4829EFBFE}">
      <dgm:prSet/>
      <dgm:spPr/>
      <dgm:t>
        <a:bodyPr/>
        <a:lstStyle/>
        <a:p>
          <a:endParaRPr lang="en-GB" sz="2800"/>
        </a:p>
      </dgm:t>
    </dgm:pt>
    <dgm:pt modelId="{8F23FF83-83EB-4805-9C77-F9343A1FDF70}" type="sibTrans" cxnId="{DBAEF6DB-4514-4EC3-AF8C-6ED4829EFBFE}">
      <dgm:prSet/>
      <dgm:spPr/>
      <dgm:t>
        <a:bodyPr/>
        <a:lstStyle/>
        <a:p>
          <a:endParaRPr lang="en-GB" sz="2800"/>
        </a:p>
      </dgm:t>
    </dgm:pt>
    <dgm:pt modelId="{EA1F69BD-209C-4483-9A2B-9436D9DF8CF3}">
      <dgm:prSet phldrT="[Text]" custT="1"/>
      <dgm:spPr/>
      <dgm:t>
        <a:bodyPr/>
        <a:lstStyle/>
        <a:p>
          <a:r>
            <a:rPr lang="en-GB" sz="1100" dirty="0"/>
            <a:t>Changes to your LRMS interface, based on new PSIMS questions and answer options</a:t>
          </a:r>
        </a:p>
      </dgm:t>
    </dgm:pt>
    <dgm:pt modelId="{0748B5F7-A27E-4218-A374-D7BAE48A284D}" type="parTrans" cxnId="{47965764-ECF0-4382-9AB5-07F83534215B}">
      <dgm:prSet/>
      <dgm:spPr/>
      <dgm:t>
        <a:bodyPr/>
        <a:lstStyle/>
        <a:p>
          <a:endParaRPr lang="en-GB" sz="2800"/>
        </a:p>
      </dgm:t>
    </dgm:pt>
    <dgm:pt modelId="{F48E0424-E767-4C0F-995C-E904E1C4DC36}" type="sibTrans" cxnId="{47965764-ECF0-4382-9AB5-07F83534215B}">
      <dgm:prSet/>
      <dgm:spPr/>
      <dgm:t>
        <a:bodyPr/>
        <a:lstStyle/>
        <a:p>
          <a:endParaRPr lang="en-GB" sz="2800"/>
        </a:p>
      </dgm:t>
    </dgm:pt>
    <dgm:pt modelId="{46B6644B-CEE8-442D-92F7-90A0847C7C5B}">
      <dgm:prSet phldrT="[Text]" custT="1"/>
      <dgm:spPr/>
      <dgm:t>
        <a:bodyPr/>
        <a:lstStyle/>
        <a:p>
          <a:r>
            <a:rPr lang="en-GB" sz="1100" dirty="0"/>
            <a:t>Changes to the data collected in LRMS, using new PSIMS taxonomy</a:t>
          </a:r>
        </a:p>
      </dgm:t>
    </dgm:pt>
    <dgm:pt modelId="{A7DC0E68-5E34-47DE-9378-FAF07117E418}" type="parTrans" cxnId="{A75FEF90-11CC-4085-8718-5D5B39568735}">
      <dgm:prSet/>
      <dgm:spPr/>
      <dgm:t>
        <a:bodyPr/>
        <a:lstStyle/>
        <a:p>
          <a:endParaRPr lang="en-GB" sz="2800"/>
        </a:p>
      </dgm:t>
    </dgm:pt>
    <dgm:pt modelId="{C83F69B0-3065-4F9F-A1EE-4FAD5F12704E}" type="sibTrans" cxnId="{A75FEF90-11CC-4085-8718-5D5B39568735}">
      <dgm:prSet/>
      <dgm:spPr/>
      <dgm:t>
        <a:bodyPr/>
        <a:lstStyle/>
        <a:p>
          <a:endParaRPr lang="en-GB" sz="2800"/>
        </a:p>
      </dgm:t>
    </dgm:pt>
    <dgm:pt modelId="{BEBF112B-9EEA-4D21-A4AC-F470632A9164}">
      <dgm:prSet phldrT="[Text]" custT="1"/>
      <dgm:spPr/>
      <dgm:t>
        <a:bodyPr/>
        <a:lstStyle/>
        <a:p>
          <a:r>
            <a:rPr lang="en-GB" sz="2400" dirty="0"/>
            <a:t>Online recorders</a:t>
          </a:r>
        </a:p>
      </dgm:t>
    </dgm:pt>
    <dgm:pt modelId="{DF99E590-D2AB-49F3-A0FF-6FFDEE7ECA1C}" type="parTrans" cxnId="{2EBCFF7D-3586-438D-ABA3-F52ADEE7D3B5}">
      <dgm:prSet/>
      <dgm:spPr/>
      <dgm:t>
        <a:bodyPr/>
        <a:lstStyle/>
        <a:p>
          <a:endParaRPr lang="en-GB" sz="2800"/>
        </a:p>
      </dgm:t>
    </dgm:pt>
    <dgm:pt modelId="{8B5E80F1-428C-4D17-AF03-D365438B7077}" type="sibTrans" cxnId="{2EBCFF7D-3586-438D-ABA3-F52ADEE7D3B5}">
      <dgm:prSet/>
      <dgm:spPr/>
      <dgm:t>
        <a:bodyPr/>
        <a:lstStyle/>
        <a:p>
          <a:endParaRPr lang="en-GB" sz="2800"/>
        </a:p>
      </dgm:t>
    </dgm:pt>
    <dgm:pt modelId="{AC068D6B-7147-4617-BA61-3E8F1FA9394C}">
      <dgm:prSet phldrT="[Text]" custT="1"/>
      <dgm:spPr/>
      <dgm:t>
        <a:bodyPr/>
        <a:lstStyle/>
        <a:p>
          <a:r>
            <a:rPr lang="en-GB" sz="1100" dirty="0"/>
            <a:t>New URL</a:t>
          </a:r>
        </a:p>
      </dgm:t>
    </dgm:pt>
    <dgm:pt modelId="{28924E26-AFB5-4635-B05F-ED369F275DDB}" type="parTrans" cxnId="{CBA43B45-5ACA-40F1-8B08-7A2EC380ABA9}">
      <dgm:prSet/>
      <dgm:spPr/>
      <dgm:t>
        <a:bodyPr/>
        <a:lstStyle/>
        <a:p>
          <a:endParaRPr lang="en-GB" sz="2800"/>
        </a:p>
      </dgm:t>
    </dgm:pt>
    <dgm:pt modelId="{DE4ACF0A-70BE-480B-AE6B-9BDFD373C947}" type="sibTrans" cxnId="{CBA43B45-5ACA-40F1-8B08-7A2EC380ABA9}">
      <dgm:prSet/>
      <dgm:spPr/>
      <dgm:t>
        <a:bodyPr/>
        <a:lstStyle/>
        <a:p>
          <a:endParaRPr lang="en-GB" sz="2800"/>
        </a:p>
      </dgm:t>
    </dgm:pt>
    <dgm:pt modelId="{AA9DBF43-4AC6-4564-AF56-8C15014EB19E}">
      <dgm:prSet phldrT="[Text]" custT="1"/>
      <dgm:spPr/>
      <dgm:t>
        <a:bodyPr/>
        <a:lstStyle/>
        <a:p>
          <a:r>
            <a:rPr lang="en-GB" sz="1100" dirty="0"/>
            <a:t>New start page with log in process (anonymous option also available) </a:t>
          </a:r>
        </a:p>
      </dgm:t>
    </dgm:pt>
    <dgm:pt modelId="{D3223A65-1CA6-4782-B1AA-DCE0BC17ABCC}" type="parTrans" cxnId="{712B5834-02AA-4D33-9910-CEF4346BE9F0}">
      <dgm:prSet/>
      <dgm:spPr/>
      <dgm:t>
        <a:bodyPr/>
        <a:lstStyle/>
        <a:p>
          <a:endParaRPr lang="en-GB" sz="2800"/>
        </a:p>
      </dgm:t>
    </dgm:pt>
    <dgm:pt modelId="{0EA15CB9-E641-4051-920B-FDD46A898096}" type="sibTrans" cxnId="{712B5834-02AA-4D33-9910-CEF4346BE9F0}">
      <dgm:prSet/>
      <dgm:spPr/>
      <dgm:t>
        <a:bodyPr/>
        <a:lstStyle/>
        <a:p>
          <a:endParaRPr lang="en-GB" sz="2800"/>
        </a:p>
      </dgm:t>
    </dgm:pt>
    <dgm:pt modelId="{23469997-B537-4801-90D4-C851C638B19E}">
      <dgm:prSet phldrT="[Text]" custT="1"/>
      <dgm:spPr/>
      <dgm:t>
        <a:bodyPr/>
        <a:lstStyle/>
        <a:p>
          <a:r>
            <a:rPr lang="en-GB" sz="1100" dirty="0"/>
            <a:t>New question flows, help text and answer options </a:t>
          </a:r>
        </a:p>
      </dgm:t>
    </dgm:pt>
    <dgm:pt modelId="{0EA39E1D-3F2F-46AE-95D8-11DD073FABDC}" type="parTrans" cxnId="{063CBFC6-92D6-416D-8E6F-A1B1D603DE3B}">
      <dgm:prSet/>
      <dgm:spPr/>
      <dgm:t>
        <a:bodyPr/>
        <a:lstStyle/>
        <a:p>
          <a:endParaRPr lang="en-GB" sz="2800"/>
        </a:p>
      </dgm:t>
    </dgm:pt>
    <dgm:pt modelId="{4BB2F29A-661C-4483-AE68-05941E90CE10}" type="sibTrans" cxnId="{063CBFC6-92D6-416D-8E6F-A1B1D603DE3B}">
      <dgm:prSet/>
      <dgm:spPr/>
      <dgm:t>
        <a:bodyPr/>
        <a:lstStyle/>
        <a:p>
          <a:endParaRPr lang="en-GB" sz="2800"/>
        </a:p>
      </dgm:t>
    </dgm:pt>
    <dgm:pt modelId="{F9C71B84-CE87-4418-8254-5F4A19D38C43}">
      <dgm:prSet phldrT="[Text]" custT="1"/>
      <dgm:spPr/>
      <dgm:t>
        <a:bodyPr/>
        <a:lstStyle/>
        <a:p>
          <a:r>
            <a:rPr lang="en-GB" sz="1100" dirty="0"/>
            <a:t>New taxonomy and data collected</a:t>
          </a:r>
        </a:p>
      </dgm:t>
    </dgm:pt>
    <dgm:pt modelId="{28641E3D-B306-4C53-B9F8-5850346533F8}" type="parTrans" cxnId="{A3106DE0-4828-4E58-9A33-CE75C78A0F83}">
      <dgm:prSet/>
      <dgm:spPr/>
      <dgm:t>
        <a:bodyPr/>
        <a:lstStyle/>
        <a:p>
          <a:endParaRPr lang="en-GB" sz="2800"/>
        </a:p>
      </dgm:t>
    </dgm:pt>
    <dgm:pt modelId="{ADD2C086-F22A-4122-A5F8-03FEECD1B38A}" type="sibTrans" cxnId="{A3106DE0-4828-4E58-9A33-CE75C78A0F83}">
      <dgm:prSet/>
      <dgm:spPr/>
      <dgm:t>
        <a:bodyPr/>
        <a:lstStyle/>
        <a:p>
          <a:endParaRPr lang="en-GB" sz="2800"/>
        </a:p>
      </dgm:t>
    </dgm:pt>
    <dgm:pt modelId="{25919F59-7167-4BED-B8C0-946105AA98D4}">
      <dgm:prSet phldrT="[Text]" custT="1"/>
      <dgm:spPr/>
      <dgm:t>
        <a:bodyPr/>
        <a:lstStyle/>
        <a:p>
          <a:r>
            <a:rPr lang="en-GB" sz="1100" dirty="0"/>
            <a:t>New “check your answers” and end page, with links to feedback/resources</a:t>
          </a:r>
        </a:p>
      </dgm:t>
    </dgm:pt>
    <dgm:pt modelId="{55607173-9E7A-40CB-9250-C8343E4B0D3C}" type="parTrans" cxnId="{D030CBBF-7C79-4B5B-A5A5-EA00CC568556}">
      <dgm:prSet/>
      <dgm:spPr/>
      <dgm:t>
        <a:bodyPr/>
        <a:lstStyle/>
        <a:p>
          <a:endParaRPr lang="en-GB" sz="2800"/>
        </a:p>
      </dgm:t>
    </dgm:pt>
    <dgm:pt modelId="{DDDED3A1-070C-48FD-B400-EB3D91F9B37A}" type="sibTrans" cxnId="{D030CBBF-7C79-4B5B-A5A5-EA00CC568556}">
      <dgm:prSet/>
      <dgm:spPr/>
      <dgm:t>
        <a:bodyPr/>
        <a:lstStyle/>
        <a:p>
          <a:endParaRPr lang="en-GB" sz="2800"/>
        </a:p>
      </dgm:t>
    </dgm:pt>
    <dgm:pt modelId="{8142A4D3-1D29-4114-AC49-1F1B88EC38AB}">
      <dgm:prSet phldrT="[Text]" custT="1"/>
      <dgm:spPr/>
      <dgm:t>
        <a:bodyPr/>
        <a:lstStyle/>
        <a:p>
          <a:r>
            <a:rPr lang="en-GB" sz="1100" dirty="0"/>
            <a:t>New collaboration space on NHSI Improvement Hub</a:t>
          </a:r>
        </a:p>
      </dgm:t>
    </dgm:pt>
    <dgm:pt modelId="{5CC2A823-E354-4486-97CE-4AAA6D8AC9C0}" type="parTrans" cxnId="{615112F3-B0CA-4086-83CB-760988948791}">
      <dgm:prSet/>
      <dgm:spPr/>
      <dgm:t>
        <a:bodyPr/>
        <a:lstStyle/>
        <a:p>
          <a:endParaRPr lang="en-GB" sz="2800"/>
        </a:p>
      </dgm:t>
    </dgm:pt>
    <dgm:pt modelId="{758A18BC-A63B-4F2A-B018-CDBC5BE06D26}" type="sibTrans" cxnId="{615112F3-B0CA-4086-83CB-760988948791}">
      <dgm:prSet/>
      <dgm:spPr/>
      <dgm:t>
        <a:bodyPr/>
        <a:lstStyle/>
        <a:p>
          <a:endParaRPr lang="en-GB" sz="2800"/>
        </a:p>
      </dgm:t>
    </dgm:pt>
    <dgm:pt modelId="{08093312-AFB4-49CE-B4C3-AC3718908A7D}">
      <dgm:prSet phldrT="[Text]" custT="1"/>
      <dgm:spPr/>
      <dgm:t>
        <a:bodyPr/>
        <a:lstStyle/>
        <a:p>
          <a:r>
            <a:rPr lang="en-GB" sz="1100" dirty="0"/>
            <a:t>No SEA template for GPs</a:t>
          </a:r>
        </a:p>
      </dgm:t>
    </dgm:pt>
    <dgm:pt modelId="{8BFE3C62-C47A-4992-A17B-34C7B77E2203}" type="parTrans" cxnId="{2273234B-23F5-4EED-9BA3-446EE38AC4C2}">
      <dgm:prSet/>
      <dgm:spPr/>
      <dgm:t>
        <a:bodyPr/>
        <a:lstStyle/>
        <a:p>
          <a:endParaRPr lang="en-GB" sz="2800"/>
        </a:p>
      </dgm:t>
    </dgm:pt>
    <dgm:pt modelId="{FF34C7B4-04D8-4B48-988D-A66979A3B5CD}" type="sibTrans" cxnId="{2273234B-23F5-4EED-9BA3-446EE38AC4C2}">
      <dgm:prSet/>
      <dgm:spPr/>
      <dgm:t>
        <a:bodyPr/>
        <a:lstStyle/>
        <a:p>
          <a:endParaRPr lang="en-GB" sz="2800"/>
        </a:p>
      </dgm:t>
    </dgm:pt>
    <dgm:pt modelId="{E96A14C9-C32F-458F-971E-BF52737C74BB}">
      <dgm:prSet phldrT="[Text]" custT="1"/>
      <dgm:spPr/>
      <dgm:t>
        <a:bodyPr/>
        <a:lstStyle/>
        <a:p>
          <a:r>
            <a:rPr lang="en-GB" sz="1100" dirty="0"/>
            <a:t>No automatic notification to CCG </a:t>
          </a:r>
          <a:r>
            <a:rPr lang="en-GB" sz="1100" dirty="0" err="1"/>
            <a:t>etc</a:t>
          </a:r>
          <a:endParaRPr lang="en-GB" sz="1100" dirty="0"/>
        </a:p>
      </dgm:t>
    </dgm:pt>
    <dgm:pt modelId="{0F579CC8-7E1F-431A-A1B5-5C5AA80155F7}" type="parTrans" cxnId="{4C44E879-BBD4-4BE4-8C23-6DEF76F650FC}">
      <dgm:prSet/>
      <dgm:spPr/>
      <dgm:t>
        <a:bodyPr/>
        <a:lstStyle/>
        <a:p>
          <a:endParaRPr lang="en-GB" sz="2800"/>
        </a:p>
      </dgm:t>
    </dgm:pt>
    <dgm:pt modelId="{1487F071-92C0-452D-8104-1DF6AC73ADBA}" type="sibTrans" cxnId="{4C44E879-BBD4-4BE4-8C23-6DEF76F650FC}">
      <dgm:prSet/>
      <dgm:spPr/>
      <dgm:t>
        <a:bodyPr/>
        <a:lstStyle/>
        <a:p>
          <a:endParaRPr lang="en-GB" sz="2800"/>
        </a:p>
      </dgm:t>
    </dgm:pt>
    <dgm:pt modelId="{6ED50919-E9B5-41BC-8C99-E0A4EE630852}">
      <dgm:prSet phldrT="[Text]" custT="1"/>
      <dgm:spPr/>
      <dgm:t>
        <a:bodyPr/>
        <a:lstStyle/>
        <a:p>
          <a:r>
            <a:rPr lang="en-GB" sz="1100" dirty="0"/>
            <a:t>Changes to sequence of involvement between initial recorder, risk management/patient safety team, and further updates &amp; additions (to improve timelines of national data and feedback) </a:t>
          </a:r>
        </a:p>
      </dgm:t>
    </dgm:pt>
    <dgm:pt modelId="{4FB419CC-D458-4BC7-A66B-A0FA1C8AEBEF}" type="parTrans" cxnId="{8DE94529-CAC7-4381-903A-91E196BE0E08}">
      <dgm:prSet/>
      <dgm:spPr/>
      <dgm:t>
        <a:bodyPr/>
        <a:lstStyle/>
        <a:p>
          <a:endParaRPr lang="en-GB" sz="2800"/>
        </a:p>
      </dgm:t>
    </dgm:pt>
    <dgm:pt modelId="{A8544E8F-8752-4F8E-A12D-234D39484B72}" type="sibTrans" cxnId="{8DE94529-CAC7-4381-903A-91E196BE0E08}">
      <dgm:prSet/>
      <dgm:spPr/>
      <dgm:t>
        <a:bodyPr/>
        <a:lstStyle/>
        <a:p>
          <a:endParaRPr lang="en-GB" sz="2800"/>
        </a:p>
      </dgm:t>
    </dgm:pt>
    <dgm:pt modelId="{98CE8ECB-A5AA-43EE-84B9-CD9651B2E5A6}">
      <dgm:prSet phldrT="[Text]" custT="1"/>
      <dgm:spPr/>
      <dgm:t>
        <a:bodyPr/>
        <a:lstStyle/>
        <a:p>
          <a:r>
            <a:rPr lang="en-GB" sz="1100" dirty="0"/>
            <a:t>Changes to data rejection error messages</a:t>
          </a:r>
        </a:p>
      </dgm:t>
    </dgm:pt>
    <dgm:pt modelId="{438BFA08-9911-49C6-A18B-9D42EEC0FFF4}" type="parTrans" cxnId="{6407A66E-8A53-46CE-B620-E53364B5C982}">
      <dgm:prSet/>
      <dgm:spPr/>
      <dgm:t>
        <a:bodyPr/>
        <a:lstStyle/>
        <a:p>
          <a:endParaRPr lang="en-GB" sz="2800"/>
        </a:p>
      </dgm:t>
    </dgm:pt>
    <dgm:pt modelId="{A585175C-4ABB-4291-BE90-18F960AEDD32}" type="sibTrans" cxnId="{6407A66E-8A53-46CE-B620-E53364B5C982}">
      <dgm:prSet/>
      <dgm:spPr/>
      <dgm:t>
        <a:bodyPr/>
        <a:lstStyle/>
        <a:p>
          <a:endParaRPr lang="en-GB" sz="2800"/>
        </a:p>
      </dgm:t>
    </dgm:pt>
    <dgm:pt modelId="{F5657FC1-13D2-4B28-B2DF-FF1C5A9CCD56}">
      <dgm:prSet phldrT="[Text]" custT="1"/>
      <dgm:spPr/>
      <dgm:t>
        <a:bodyPr/>
        <a:lstStyle/>
        <a:p>
          <a:r>
            <a:rPr lang="en-GB" sz="1100" dirty="0"/>
            <a:t>Different/temporary exclusion from stats for your organisation as reflected in NHSI data publications</a:t>
          </a:r>
        </a:p>
      </dgm:t>
    </dgm:pt>
    <dgm:pt modelId="{8D6C98A7-E792-4982-8534-332706FB4BF5}" type="parTrans" cxnId="{7E860E25-A764-43A7-A47C-1BCA62DA9D14}">
      <dgm:prSet/>
      <dgm:spPr/>
      <dgm:t>
        <a:bodyPr/>
        <a:lstStyle/>
        <a:p>
          <a:endParaRPr lang="en-GB" sz="2800"/>
        </a:p>
      </dgm:t>
    </dgm:pt>
    <dgm:pt modelId="{6943BF38-7267-4EB7-8959-4B6D1F062D49}" type="sibTrans" cxnId="{7E860E25-A764-43A7-A47C-1BCA62DA9D14}">
      <dgm:prSet/>
      <dgm:spPr/>
      <dgm:t>
        <a:bodyPr/>
        <a:lstStyle/>
        <a:p>
          <a:endParaRPr lang="en-GB" sz="2800"/>
        </a:p>
      </dgm:t>
    </dgm:pt>
    <dgm:pt modelId="{86648369-E5B1-4610-ADFB-BA8AF68BE854}">
      <dgm:prSet phldrT="[Text]" custT="1"/>
      <dgm:spPr/>
      <dgm:t>
        <a:bodyPr/>
        <a:lstStyle/>
        <a:p>
          <a:r>
            <a:rPr lang="en-GB" sz="1100" dirty="0"/>
            <a:t>Different/temporary exclusion from stats for your organisation as reflected in NHSI data publications</a:t>
          </a:r>
        </a:p>
      </dgm:t>
    </dgm:pt>
    <dgm:pt modelId="{9B7F8D28-5F8E-4E8E-877D-5B10088BB8C0}" type="parTrans" cxnId="{518CEC70-5645-4DB5-B151-F1D0E67B8720}">
      <dgm:prSet/>
      <dgm:spPr/>
      <dgm:t>
        <a:bodyPr/>
        <a:lstStyle/>
        <a:p>
          <a:endParaRPr lang="en-GB" sz="2800"/>
        </a:p>
      </dgm:t>
    </dgm:pt>
    <dgm:pt modelId="{2D96DBDF-2BF3-4E62-9E2B-7B20D258432A}" type="sibTrans" cxnId="{518CEC70-5645-4DB5-B151-F1D0E67B8720}">
      <dgm:prSet/>
      <dgm:spPr/>
      <dgm:t>
        <a:bodyPr/>
        <a:lstStyle/>
        <a:p>
          <a:endParaRPr lang="en-GB" sz="2800"/>
        </a:p>
      </dgm:t>
    </dgm:pt>
    <dgm:pt modelId="{E914FA33-5ADF-4637-9951-68F3BA4657AA}">
      <dgm:prSet phldrT="[Text]" custT="1"/>
      <dgm:spPr/>
      <dgm:t>
        <a:bodyPr/>
        <a:lstStyle/>
        <a:p>
          <a:r>
            <a:rPr lang="en-GB" sz="1100" dirty="0"/>
            <a:t>Other changes as defined by your system supplier</a:t>
          </a:r>
        </a:p>
      </dgm:t>
    </dgm:pt>
    <dgm:pt modelId="{92DDA774-5E40-4B4A-A558-93CC6EF4F330}" type="parTrans" cxnId="{F462F131-018F-45AC-A6A1-11641B91908F}">
      <dgm:prSet/>
      <dgm:spPr/>
      <dgm:t>
        <a:bodyPr/>
        <a:lstStyle/>
        <a:p>
          <a:endParaRPr lang="en-GB" sz="2800"/>
        </a:p>
      </dgm:t>
    </dgm:pt>
    <dgm:pt modelId="{B1E2814A-3516-4070-BFDE-AD63BA2C2B3D}" type="sibTrans" cxnId="{F462F131-018F-45AC-A6A1-11641B91908F}">
      <dgm:prSet/>
      <dgm:spPr/>
      <dgm:t>
        <a:bodyPr/>
        <a:lstStyle/>
        <a:p>
          <a:endParaRPr lang="en-GB" sz="2800"/>
        </a:p>
      </dgm:t>
    </dgm:pt>
    <dgm:pt modelId="{949963A3-3FAA-46DF-B4FA-D134402B2B00}">
      <dgm:prSet phldrT="[Text]" custT="1"/>
      <dgm:spPr/>
      <dgm:t>
        <a:bodyPr/>
        <a:lstStyle/>
        <a:p>
          <a:r>
            <a:rPr lang="en-GB" sz="1100" dirty="0"/>
            <a:t>New collaboration space on NHSI Improvement Hub </a:t>
          </a:r>
          <a:r>
            <a:rPr lang="en-GB" sz="1100" i="1" dirty="0"/>
            <a:t>(NB not within system)</a:t>
          </a:r>
        </a:p>
      </dgm:t>
    </dgm:pt>
    <dgm:pt modelId="{F363AFD3-4B4F-4378-A3FE-4289693B3925}" type="parTrans" cxnId="{4799894F-ED73-45D7-B591-191AC5B664D5}">
      <dgm:prSet/>
      <dgm:spPr/>
      <dgm:t>
        <a:bodyPr/>
        <a:lstStyle/>
        <a:p>
          <a:endParaRPr lang="en-GB"/>
        </a:p>
      </dgm:t>
    </dgm:pt>
    <dgm:pt modelId="{E92104F8-C836-4826-8945-1B475550208B}" type="sibTrans" cxnId="{4799894F-ED73-45D7-B591-191AC5B664D5}">
      <dgm:prSet/>
      <dgm:spPr/>
      <dgm:t>
        <a:bodyPr/>
        <a:lstStyle/>
        <a:p>
          <a:endParaRPr lang="en-GB"/>
        </a:p>
      </dgm:t>
    </dgm:pt>
    <dgm:pt modelId="{F0E15C1D-A285-4293-994E-77CFACEBC6F5}" type="pres">
      <dgm:prSet presAssocID="{A1A7DE7C-C11F-47F8-9603-9CC3985F535E}" presName="vert0" presStyleCnt="0">
        <dgm:presLayoutVars>
          <dgm:dir/>
          <dgm:animOne val="branch"/>
          <dgm:animLvl val="lvl"/>
        </dgm:presLayoutVars>
      </dgm:prSet>
      <dgm:spPr/>
    </dgm:pt>
    <dgm:pt modelId="{5CA1D717-D25F-4948-8B70-0917DB1E52D9}" type="pres">
      <dgm:prSet presAssocID="{287879AA-89ED-4E3A-B17D-FE5E0242B51F}" presName="thickLine" presStyleLbl="alignNode1" presStyleIdx="0" presStyleCnt="2"/>
      <dgm:spPr/>
    </dgm:pt>
    <dgm:pt modelId="{E2726BDB-70DE-407E-A7BE-02B184E9AD62}" type="pres">
      <dgm:prSet presAssocID="{287879AA-89ED-4E3A-B17D-FE5E0242B51F}" presName="horz1" presStyleCnt="0"/>
      <dgm:spPr/>
    </dgm:pt>
    <dgm:pt modelId="{A5363FF8-6001-44F8-BAC7-8D490ECA04F5}" type="pres">
      <dgm:prSet presAssocID="{287879AA-89ED-4E3A-B17D-FE5E0242B51F}" presName="tx1" presStyleLbl="revTx" presStyleIdx="0" presStyleCnt="18"/>
      <dgm:spPr/>
    </dgm:pt>
    <dgm:pt modelId="{0C437250-D754-441A-AA2A-383EE09989ED}" type="pres">
      <dgm:prSet presAssocID="{287879AA-89ED-4E3A-B17D-FE5E0242B51F}" presName="vert1" presStyleCnt="0"/>
      <dgm:spPr/>
    </dgm:pt>
    <dgm:pt modelId="{1D3BCE2D-906F-4233-9B6C-113A92A90FD1}" type="pres">
      <dgm:prSet presAssocID="{EA1F69BD-209C-4483-9A2B-9436D9DF8CF3}" presName="vertSpace2a" presStyleCnt="0"/>
      <dgm:spPr/>
    </dgm:pt>
    <dgm:pt modelId="{689527CC-3CA2-4C95-88FE-750861E47DF5}" type="pres">
      <dgm:prSet presAssocID="{EA1F69BD-209C-4483-9A2B-9436D9DF8CF3}" presName="horz2" presStyleCnt="0"/>
      <dgm:spPr/>
    </dgm:pt>
    <dgm:pt modelId="{7F7E0AED-67EA-4CDD-9241-6D81AC9EC55E}" type="pres">
      <dgm:prSet presAssocID="{EA1F69BD-209C-4483-9A2B-9436D9DF8CF3}" presName="horzSpace2" presStyleCnt="0"/>
      <dgm:spPr/>
    </dgm:pt>
    <dgm:pt modelId="{8E61689C-6025-47EA-AF0E-A2438D1714F1}" type="pres">
      <dgm:prSet presAssocID="{EA1F69BD-209C-4483-9A2B-9436D9DF8CF3}" presName="tx2" presStyleLbl="revTx" presStyleIdx="1" presStyleCnt="18"/>
      <dgm:spPr/>
    </dgm:pt>
    <dgm:pt modelId="{8609BEFA-F512-4C2D-9190-561D7CE27BC6}" type="pres">
      <dgm:prSet presAssocID="{EA1F69BD-209C-4483-9A2B-9436D9DF8CF3}" presName="vert2" presStyleCnt="0"/>
      <dgm:spPr/>
    </dgm:pt>
    <dgm:pt modelId="{BBBF6EA9-D9B3-4748-9E4C-71437EE1A9F3}" type="pres">
      <dgm:prSet presAssocID="{EA1F69BD-209C-4483-9A2B-9436D9DF8CF3}" presName="thinLine2b" presStyleLbl="callout" presStyleIdx="0" presStyleCnt="16"/>
      <dgm:spPr/>
    </dgm:pt>
    <dgm:pt modelId="{D8927A15-A45E-4929-AC1E-22504FA932AD}" type="pres">
      <dgm:prSet presAssocID="{EA1F69BD-209C-4483-9A2B-9436D9DF8CF3}" presName="vertSpace2b" presStyleCnt="0"/>
      <dgm:spPr/>
    </dgm:pt>
    <dgm:pt modelId="{926AAB0C-E10E-4758-A440-6B1F33F42EB3}" type="pres">
      <dgm:prSet presAssocID="{46B6644B-CEE8-442D-92F7-90A0847C7C5B}" presName="horz2" presStyleCnt="0"/>
      <dgm:spPr/>
    </dgm:pt>
    <dgm:pt modelId="{562E52B9-1EF0-4332-9CBB-BF3D8E9AFFC0}" type="pres">
      <dgm:prSet presAssocID="{46B6644B-CEE8-442D-92F7-90A0847C7C5B}" presName="horzSpace2" presStyleCnt="0"/>
      <dgm:spPr/>
    </dgm:pt>
    <dgm:pt modelId="{E6871925-7C79-4309-9C91-AA2F941A0F75}" type="pres">
      <dgm:prSet presAssocID="{46B6644B-CEE8-442D-92F7-90A0847C7C5B}" presName="tx2" presStyleLbl="revTx" presStyleIdx="2" presStyleCnt="18"/>
      <dgm:spPr/>
    </dgm:pt>
    <dgm:pt modelId="{6DB0AEA7-A2CC-40FA-A198-E246316A0EAD}" type="pres">
      <dgm:prSet presAssocID="{46B6644B-CEE8-442D-92F7-90A0847C7C5B}" presName="vert2" presStyleCnt="0"/>
      <dgm:spPr/>
    </dgm:pt>
    <dgm:pt modelId="{E309186D-A95F-4F35-816E-ADAF84334FF7}" type="pres">
      <dgm:prSet presAssocID="{46B6644B-CEE8-442D-92F7-90A0847C7C5B}" presName="thinLine2b" presStyleLbl="callout" presStyleIdx="1" presStyleCnt="16"/>
      <dgm:spPr/>
    </dgm:pt>
    <dgm:pt modelId="{AC9C53C7-E143-472E-AB1D-164110664E99}" type="pres">
      <dgm:prSet presAssocID="{46B6644B-CEE8-442D-92F7-90A0847C7C5B}" presName="vertSpace2b" presStyleCnt="0"/>
      <dgm:spPr/>
    </dgm:pt>
    <dgm:pt modelId="{3E9A8980-9F87-4E30-A2D7-F8CFCA691D42}" type="pres">
      <dgm:prSet presAssocID="{6ED50919-E9B5-41BC-8C99-E0A4EE630852}" presName="horz2" presStyleCnt="0"/>
      <dgm:spPr/>
    </dgm:pt>
    <dgm:pt modelId="{5A53D32B-826B-4A77-B3B6-1A56C21E90A2}" type="pres">
      <dgm:prSet presAssocID="{6ED50919-E9B5-41BC-8C99-E0A4EE630852}" presName="horzSpace2" presStyleCnt="0"/>
      <dgm:spPr/>
    </dgm:pt>
    <dgm:pt modelId="{EE37255B-EAD0-4853-ABE0-16E87094E433}" type="pres">
      <dgm:prSet presAssocID="{6ED50919-E9B5-41BC-8C99-E0A4EE630852}" presName="tx2" presStyleLbl="revTx" presStyleIdx="3" presStyleCnt="18"/>
      <dgm:spPr/>
    </dgm:pt>
    <dgm:pt modelId="{99632C7B-FB17-418C-872A-32B85F0B5FF9}" type="pres">
      <dgm:prSet presAssocID="{6ED50919-E9B5-41BC-8C99-E0A4EE630852}" presName="vert2" presStyleCnt="0"/>
      <dgm:spPr/>
    </dgm:pt>
    <dgm:pt modelId="{BC30C5FC-428F-4E3D-A921-37539CCF80DC}" type="pres">
      <dgm:prSet presAssocID="{6ED50919-E9B5-41BC-8C99-E0A4EE630852}" presName="thinLine2b" presStyleLbl="callout" presStyleIdx="2" presStyleCnt="16"/>
      <dgm:spPr/>
    </dgm:pt>
    <dgm:pt modelId="{FA139847-6B55-4245-A443-C499437F2C8D}" type="pres">
      <dgm:prSet presAssocID="{6ED50919-E9B5-41BC-8C99-E0A4EE630852}" presName="vertSpace2b" presStyleCnt="0"/>
      <dgm:spPr/>
    </dgm:pt>
    <dgm:pt modelId="{AD8E9106-D7D2-4B62-9D82-36F0C219BB02}" type="pres">
      <dgm:prSet presAssocID="{98CE8ECB-A5AA-43EE-84B9-CD9651B2E5A6}" presName="horz2" presStyleCnt="0"/>
      <dgm:spPr/>
    </dgm:pt>
    <dgm:pt modelId="{B2235FD2-764D-41E1-ADFB-89D74C6F923E}" type="pres">
      <dgm:prSet presAssocID="{98CE8ECB-A5AA-43EE-84B9-CD9651B2E5A6}" presName="horzSpace2" presStyleCnt="0"/>
      <dgm:spPr/>
    </dgm:pt>
    <dgm:pt modelId="{A45E690C-CC56-47E0-A9A6-790641A343AE}" type="pres">
      <dgm:prSet presAssocID="{98CE8ECB-A5AA-43EE-84B9-CD9651B2E5A6}" presName="tx2" presStyleLbl="revTx" presStyleIdx="4" presStyleCnt="18"/>
      <dgm:spPr/>
    </dgm:pt>
    <dgm:pt modelId="{C6457BB9-5045-4F0A-9EBD-A68A8E839894}" type="pres">
      <dgm:prSet presAssocID="{98CE8ECB-A5AA-43EE-84B9-CD9651B2E5A6}" presName="vert2" presStyleCnt="0"/>
      <dgm:spPr/>
    </dgm:pt>
    <dgm:pt modelId="{CFCB359A-6C9E-4F70-A53D-67AEA36A5AB1}" type="pres">
      <dgm:prSet presAssocID="{98CE8ECB-A5AA-43EE-84B9-CD9651B2E5A6}" presName="thinLine2b" presStyleLbl="callout" presStyleIdx="3" presStyleCnt="16"/>
      <dgm:spPr/>
    </dgm:pt>
    <dgm:pt modelId="{47A377D3-A0A8-4C0E-AF5A-FDA55C4DE8DC}" type="pres">
      <dgm:prSet presAssocID="{98CE8ECB-A5AA-43EE-84B9-CD9651B2E5A6}" presName="vertSpace2b" presStyleCnt="0"/>
      <dgm:spPr/>
    </dgm:pt>
    <dgm:pt modelId="{DBD424FA-29C9-4004-9DB2-5EA85E864511}" type="pres">
      <dgm:prSet presAssocID="{F5657FC1-13D2-4B28-B2DF-FF1C5A9CCD56}" presName="horz2" presStyleCnt="0"/>
      <dgm:spPr/>
    </dgm:pt>
    <dgm:pt modelId="{562CFEE0-B195-4E14-AC95-B05312E3E15D}" type="pres">
      <dgm:prSet presAssocID="{F5657FC1-13D2-4B28-B2DF-FF1C5A9CCD56}" presName="horzSpace2" presStyleCnt="0"/>
      <dgm:spPr/>
    </dgm:pt>
    <dgm:pt modelId="{19B8A765-04C9-4298-9D58-F4B59BBCA965}" type="pres">
      <dgm:prSet presAssocID="{F5657FC1-13D2-4B28-B2DF-FF1C5A9CCD56}" presName="tx2" presStyleLbl="revTx" presStyleIdx="5" presStyleCnt="18"/>
      <dgm:spPr/>
    </dgm:pt>
    <dgm:pt modelId="{E969496D-5569-4D27-9894-D00158FCEBE2}" type="pres">
      <dgm:prSet presAssocID="{F5657FC1-13D2-4B28-B2DF-FF1C5A9CCD56}" presName="vert2" presStyleCnt="0"/>
      <dgm:spPr/>
    </dgm:pt>
    <dgm:pt modelId="{E5BBA26B-5761-4527-A968-E671AB8B0699}" type="pres">
      <dgm:prSet presAssocID="{F5657FC1-13D2-4B28-B2DF-FF1C5A9CCD56}" presName="thinLine2b" presStyleLbl="callout" presStyleIdx="4" presStyleCnt="16"/>
      <dgm:spPr/>
    </dgm:pt>
    <dgm:pt modelId="{CE27EB41-DDF4-4E2A-83CC-FF7F3349B93E}" type="pres">
      <dgm:prSet presAssocID="{F5657FC1-13D2-4B28-B2DF-FF1C5A9CCD56}" presName="vertSpace2b" presStyleCnt="0"/>
      <dgm:spPr/>
    </dgm:pt>
    <dgm:pt modelId="{7BCAAD89-F8EE-4BA7-8B80-20E42F92DC1D}" type="pres">
      <dgm:prSet presAssocID="{E914FA33-5ADF-4637-9951-68F3BA4657AA}" presName="horz2" presStyleCnt="0"/>
      <dgm:spPr/>
    </dgm:pt>
    <dgm:pt modelId="{944F3A88-38AF-401F-B799-1A9195B1A584}" type="pres">
      <dgm:prSet presAssocID="{E914FA33-5ADF-4637-9951-68F3BA4657AA}" presName="horzSpace2" presStyleCnt="0"/>
      <dgm:spPr/>
    </dgm:pt>
    <dgm:pt modelId="{E684CEAF-E365-4E61-9BB2-4A5427A8E763}" type="pres">
      <dgm:prSet presAssocID="{E914FA33-5ADF-4637-9951-68F3BA4657AA}" presName="tx2" presStyleLbl="revTx" presStyleIdx="6" presStyleCnt="18"/>
      <dgm:spPr/>
    </dgm:pt>
    <dgm:pt modelId="{3185F067-A821-48B6-AAFC-0ABAF7AC37EF}" type="pres">
      <dgm:prSet presAssocID="{E914FA33-5ADF-4637-9951-68F3BA4657AA}" presName="vert2" presStyleCnt="0"/>
      <dgm:spPr/>
    </dgm:pt>
    <dgm:pt modelId="{D4B2FA84-EACA-40CF-90DC-DA3EE3F3B3A2}" type="pres">
      <dgm:prSet presAssocID="{E914FA33-5ADF-4637-9951-68F3BA4657AA}" presName="thinLine2b" presStyleLbl="callout" presStyleIdx="5" presStyleCnt="16"/>
      <dgm:spPr/>
    </dgm:pt>
    <dgm:pt modelId="{A16CBCC1-8AC5-4745-B467-2607B2B2364B}" type="pres">
      <dgm:prSet presAssocID="{E914FA33-5ADF-4637-9951-68F3BA4657AA}" presName="vertSpace2b" presStyleCnt="0"/>
      <dgm:spPr/>
    </dgm:pt>
    <dgm:pt modelId="{021CBB4F-62D9-493C-AD76-294AC01CBDFF}" type="pres">
      <dgm:prSet presAssocID="{949963A3-3FAA-46DF-B4FA-D134402B2B00}" presName="horz2" presStyleCnt="0"/>
      <dgm:spPr/>
    </dgm:pt>
    <dgm:pt modelId="{5A81DC89-2D9E-4F7D-8974-20DF93A55868}" type="pres">
      <dgm:prSet presAssocID="{949963A3-3FAA-46DF-B4FA-D134402B2B00}" presName="horzSpace2" presStyleCnt="0"/>
      <dgm:spPr/>
    </dgm:pt>
    <dgm:pt modelId="{409E9840-1000-4550-8E9D-FA4256A30BD9}" type="pres">
      <dgm:prSet presAssocID="{949963A3-3FAA-46DF-B4FA-D134402B2B00}" presName="tx2" presStyleLbl="revTx" presStyleIdx="7" presStyleCnt="18"/>
      <dgm:spPr/>
    </dgm:pt>
    <dgm:pt modelId="{4B47BE76-0E67-4A5D-A443-87FCDE675BE4}" type="pres">
      <dgm:prSet presAssocID="{949963A3-3FAA-46DF-B4FA-D134402B2B00}" presName="vert2" presStyleCnt="0"/>
      <dgm:spPr/>
    </dgm:pt>
    <dgm:pt modelId="{8EAE5BEF-206C-42F8-9A62-ABFEE7916364}" type="pres">
      <dgm:prSet presAssocID="{949963A3-3FAA-46DF-B4FA-D134402B2B00}" presName="thinLine2b" presStyleLbl="callout" presStyleIdx="6" presStyleCnt="16"/>
      <dgm:spPr/>
    </dgm:pt>
    <dgm:pt modelId="{76202D1C-7585-4290-A56A-6E9ACDA03F89}" type="pres">
      <dgm:prSet presAssocID="{949963A3-3FAA-46DF-B4FA-D134402B2B00}" presName="vertSpace2b" presStyleCnt="0"/>
      <dgm:spPr/>
    </dgm:pt>
    <dgm:pt modelId="{3356D5C2-1393-4076-AFE5-6D320E4DF2DA}" type="pres">
      <dgm:prSet presAssocID="{BEBF112B-9EEA-4D21-A4AC-F470632A9164}" presName="thickLine" presStyleLbl="alignNode1" presStyleIdx="1" presStyleCnt="2" custLinFactNeighborY="-864"/>
      <dgm:spPr/>
    </dgm:pt>
    <dgm:pt modelId="{B31F9669-48FF-4A66-8768-D6E5E243FE48}" type="pres">
      <dgm:prSet presAssocID="{BEBF112B-9EEA-4D21-A4AC-F470632A9164}" presName="horz1" presStyleCnt="0"/>
      <dgm:spPr/>
    </dgm:pt>
    <dgm:pt modelId="{369D28E6-A0B5-4B4C-BA04-41C0DE6E5760}" type="pres">
      <dgm:prSet presAssocID="{BEBF112B-9EEA-4D21-A4AC-F470632A9164}" presName="tx1" presStyleLbl="revTx" presStyleIdx="8" presStyleCnt="18"/>
      <dgm:spPr/>
    </dgm:pt>
    <dgm:pt modelId="{45478BFD-ED7E-4094-B812-F63D602F6214}" type="pres">
      <dgm:prSet presAssocID="{BEBF112B-9EEA-4D21-A4AC-F470632A9164}" presName="vert1" presStyleCnt="0"/>
      <dgm:spPr/>
    </dgm:pt>
    <dgm:pt modelId="{9D1106D4-0E12-490A-BB71-8AE814AB4BAB}" type="pres">
      <dgm:prSet presAssocID="{AC068D6B-7147-4617-BA61-3E8F1FA9394C}" presName="vertSpace2a" presStyleCnt="0"/>
      <dgm:spPr/>
    </dgm:pt>
    <dgm:pt modelId="{05053C19-D5F8-428A-9487-0B3133EDE937}" type="pres">
      <dgm:prSet presAssocID="{AC068D6B-7147-4617-BA61-3E8F1FA9394C}" presName="horz2" presStyleCnt="0"/>
      <dgm:spPr/>
    </dgm:pt>
    <dgm:pt modelId="{B36A337D-E1C3-4833-AEF7-33865C401452}" type="pres">
      <dgm:prSet presAssocID="{AC068D6B-7147-4617-BA61-3E8F1FA9394C}" presName="horzSpace2" presStyleCnt="0"/>
      <dgm:spPr/>
    </dgm:pt>
    <dgm:pt modelId="{131D20C9-C664-4570-A473-C4FC5C7FB4CB}" type="pres">
      <dgm:prSet presAssocID="{AC068D6B-7147-4617-BA61-3E8F1FA9394C}" presName="tx2" presStyleLbl="revTx" presStyleIdx="9" presStyleCnt="18"/>
      <dgm:spPr/>
    </dgm:pt>
    <dgm:pt modelId="{E8BFE696-5C1A-4AEE-906C-31CF3B01CE53}" type="pres">
      <dgm:prSet presAssocID="{AC068D6B-7147-4617-BA61-3E8F1FA9394C}" presName="vert2" presStyleCnt="0"/>
      <dgm:spPr/>
    </dgm:pt>
    <dgm:pt modelId="{D424D44A-FFC9-43AC-B480-349ED5965E25}" type="pres">
      <dgm:prSet presAssocID="{AC068D6B-7147-4617-BA61-3E8F1FA9394C}" presName="thinLine2b" presStyleLbl="callout" presStyleIdx="7" presStyleCnt="16"/>
      <dgm:spPr/>
    </dgm:pt>
    <dgm:pt modelId="{892BA80C-89A6-4D1C-BDD9-5848BE09F521}" type="pres">
      <dgm:prSet presAssocID="{AC068D6B-7147-4617-BA61-3E8F1FA9394C}" presName="vertSpace2b" presStyleCnt="0"/>
      <dgm:spPr/>
    </dgm:pt>
    <dgm:pt modelId="{2C93215E-AA5F-4790-83B5-7175FEC6BA51}" type="pres">
      <dgm:prSet presAssocID="{AA9DBF43-4AC6-4564-AF56-8C15014EB19E}" presName="horz2" presStyleCnt="0"/>
      <dgm:spPr/>
    </dgm:pt>
    <dgm:pt modelId="{EAD1409B-BC43-4F7A-9D3F-B809900F331C}" type="pres">
      <dgm:prSet presAssocID="{AA9DBF43-4AC6-4564-AF56-8C15014EB19E}" presName="horzSpace2" presStyleCnt="0"/>
      <dgm:spPr/>
    </dgm:pt>
    <dgm:pt modelId="{CF0E294F-1235-40EC-A143-EE010F55C581}" type="pres">
      <dgm:prSet presAssocID="{AA9DBF43-4AC6-4564-AF56-8C15014EB19E}" presName="tx2" presStyleLbl="revTx" presStyleIdx="10" presStyleCnt="18"/>
      <dgm:spPr/>
    </dgm:pt>
    <dgm:pt modelId="{6EA55F3B-1547-4FB9-ACB1-E8CEE3C80AE4}" type="pres">
      <dgm:prSet presAssocID="{AA9DBF43-4AC6-4564-AF56-8C15014EB19E}" presName="vert2" presStyleCnt="0"/>
      <dgm:spPr/>
    </dgm:pt>
    <dgm:pt modelId="{3D869D3B-877F-4D91-BF87-7871C11052C9}" type="pres">
      <dgm:prSet presAssocID="{AA9DBF43-4AC6-4564-AF56-8C15014EB19E}" presName="thinLine2b" presStyleLbl="callout" presStyleIdx="8" presStyleCnt="16"/>
      <dgm:spPr/>
    </dgm:pt>
    <dgm:pt modelId="{CABFAFE3-7700-4E72-B18D-97444744C5B0}" type="pres">
      <dgm:prSet presAssocID="{AA9DBF43-4AC6-4564-AF56-8C15014EB19E}" presName="vertSpace2b" presStyleCnt="0"/>
      <dgm:spPr/>
    </dgm:pt>
    <dgm:pt modelId="{9FD051B7-7098-4BDF-9BAF-6E304F94474D}" type="pres">
      <dgm:prSet presAssocID="{23469997-B537-4801-90D4-C851C638B19E}" presName="horz2" presStyleCnt="0"/>
      <dgm:spPr/>
    </dgm:pt>
    <dgm:pt modelId="{E023F9AD-0FFF-4E4D-AD95-179976D91A2A}" type="pres">
      <dgm:prSet presAssocID="{23469997-B537-4801-90D4-C851C638B19E}" presName="horzSpace2" presStyleCnt="0"/>
      <dgm:spPr/>
    </dgm:pt>
    <dgm:pt modelId="{2505C365-8F8B-4F60-B007-8967A64B1712}" type="pres">
      <dgm:prSet presAssocID="{23469997-B537-4801-90D4-C851C638B19E}" presName="tx2" presStyleLbl="revTx" presStyleIdx="11" presStyleCnt="18"/>
      <dgm:spPr/>
    </dgm:pt>
    <dgm:pt modelId="{0B9AB1D3-BE0F-4F92-843A-175F8E5AC526}" type="pres">
      <dgm:prSet presAssocID="{23469997-B537-4801-90D4-C851C638B19E}" presName="vert2" presStyleCnt="0"/>
      <dgm:spPr/>
    </dgm:pt>
    <dgm:pt modelId="{E12F458A-B8EF-4684-8DD2-E9A612A07409}" type="pres">
      <dgm:prSet presAssocID="{23469997-B537-4801-90D4-C851C638B19E}" presName="thinLine2b" presStyleLbl="callout" presStyleIdx="9" presStyleCnt="16"/>
      <dgm:spPr/>
    </dgm:pt>
    <dgm:pt modelId="{A1C39083-7DE6-48FC-9EB6-8D3CA43DD470}" type="pres">
      <dgm:prSet presAssocID="{23469997-B537-4801-90D4-C851C638B19E}" presName="vertSpace2b" presStyleCnt="0"/>
      <dgm:spPr/>
    </dgm:pt>
    <dgm:pt modelId="{F2441B1F-8D04-4553-9740-DD38145AC049}" type="pres">
      <dgm:prSet presAssocID="{F9C71B84-CE87-4418-8254-5F4A19D38C43}" presName="horz2" presStyleCnt="0"/>
      <dgm:spPr/>
    </dgm:pt>
    <dgm:pt modelId="{02523E6D-AFBE-488A-A839-A2BBB87601D4}" type="pres">
      <dgm:prSet presAssocID="{F9C71B84-CE87-4418-8254-5F4A19D38C43}" presName="horzSpace2" presStyleCnt="0"/>
      <dgm:spPr/>
    </dgm:pt>
    <dgm:pt modelId="{28C1C84C-1355-4953-9B76-81C7901048EF}" type="pres">
      <dgm:prSet presAssocID="{F9C71B84-CE87-4418-8254-5F4A19D38C43}" presName="tx2" presStyleLbl="revTx" presStyleIdx="12" presStyleCnt="18"/>
      <dgm:spPr/>
    </dgm:pt>
    <dgm:pt modelId="{3837AA59-D012-498E-8B82-21EAF2E816BD}" type="pres">
      <dgm:prSet presAssocID="{F9C71B84-CE87-4418-8254-5F4A19D38C43}" presName="vert2" presStyleCnt="0"/>
      <dgm:spPr/>
    </dgm:pt>
    <dgm:pt modelId="{2B78E89B-4D28-40E9-9645-D9D6810725DD}" type="pres">
      <dgm:prSet presAssocID="{F9C71B84-CE87-4418-8254-5F4A19D38C43}" presName="thinLine2b" presStyleLbl="callout" presStyleIdx="10" presStyleCnt="16"/>
      <dgm:spPr/>
    </dgm:pt>
    <dgm:pt modelId="{0EF0253A-B058-44BD-A858-D4FA32675B5A}" type="pres">
      <dgm:prSet presAssocID="{F9C71B84-CE87-4418-8254-5F4A19D38C43}" presName="vertSpace2b" presStyleCnt="0"/>
      <dgm:spPr/>
    </dgm:pt>
    <dgm:pt modelId="{9422A18C-6304-4F42-89BC-A0F4E1D593C9}" type="pres">
      <dgm:prSet presAssocID="{25919F59-7167-4BED-B8C0-946105AA98D4}" presName="horz2" presStyleCnt="0"/>
      <dgm:spPr/>
    </dgm:pt>
    <dgm:pt modelId="{5B6F8492-1D95-487E-AC74-0A44C9328968}" type="pres">
      <dgm:prSet presAssocID="{25919F59-7167-4BED-B8C0-946105AA98D4}" presName="horzSpace2" presStyleCnt="0"/>
      <dgm:spPr/>
    </dgm:pt>
    <dgm:pt modelId="{6A55B8A3-E07F-4415-9640-23089E1D727A}" type="pres">
      <dgm:prSet presAssocID="{25919F59-7167-4BED-B8C0-946105AA98D4}" presName="tx2" presStyleLbl="revTx" presStyleIdx="13" presStyleCnt="18"/>
      <dgm:spPr/>
    </dgm:pt>
    <dgm:pt modelId="{529B34DD-D9A7-4474-90BC-C729D1811DA0}" type="pres">
      <dgm:prSet presAssocID="{25919F59-7167-4BED-B8C0-946105AA98D4}" presName="vert2" presStyleCnt="0"/>
      <dgm:spPr/>
    </dgm:pt>
    <dgm:pt modelId="{12D7FDF8-4F3C-4A5D-B39D-DAE8BD69D5A4}" type="pres">
      <dgm:prSet presAssocID="{25919F59-7167-4BED-B8C0-946105AA98D4}" presName="thinLine2b" presStyleLbl="callout" presStyleIdx="11" presStyleCnt="16"/>
      <dgm:spPr/>
    </dgm:pt>
    <dgm:pt modelId="{C16F2A85-2069-46BE-8489-F316899274F2}" type="pres">
      <dgm:prSet presAssocID="{25919F59-7167-4BED-B8C0-946105AA98D4}" presName="vertSpace2b" presStyleCnt="0"/>
      <dgm:spPr/>
    </dgm:pt>
    <dgm:pt modelId="{8D8638A9-A0ED-481A-B6B7-748539347D45}" type="pres">
      <dgm:prSet presAssocID="{8142A4D3-1D29-4114-AC49-1F1B88EC38AB}" presName="horz2" presStyleCnt="0"/>
      <dgm:spPr/>
    </dgm:pt>
    <dgm:pt modelId="{A4A0274B-0DB5-4A7B-A25F-FADA1AD17859}" type="pres">
      <dgm:prSet presAssocID="{8142A4D3-1D29-4114-AC49-1F1B88EC38AB}" presName="horzSpace2" presStyleCnt="0"/>
      <dgm:spPr/>
    </dgm:pt>
    <dgm:pt modelId="{CCAA6B60-0A18-4E11-A479-2F8FE97DF7F8}" type="pres">
      <dgm:prSet presAssocID="{8142A4D3-1D29-4114-AC49-1F1B88EC38AB}" presName="tx2" presStyleLbl="revTx" presStyleIdx="14" presStyleCnt="18"/>
      <dgm:spPr/>
    </dgm:pt>
    <dgm:pt modelId="{1A930901-0CF8-4683-97F0-97173938E61F}" type="pres">
      <dgm:prSet presAssocID="{8142A4D3-1D29-4114-AC49-1F1B88EC38AB}" presName="vert2" presStyleCnt="0"/>
      <dgm:spPr/>
    </dgm:pt>
    <dgm:pt modelId="{F95DF34E-B76F-4E49-B966-46F3680350B2}" type="pres">
      <dgm:prSet presAssocID="{8142A4D3-1D29-4114-AC49-1F1B88EC38AB}" presName="thinLine2b" presStyleLbl="callout" presStyleIdx="12" presStyleCnt="16"/>
      <dgm:spPr/>
    </dgm:pt>
    <dgm:pt modelId="{6AEA02E7-F4FE-42DC-8F34-B0EC3025F40E}" type="pres">
      <dgm:prSet presAssocID="{8142A4D3-1D29-4114-AC49-1F1B88EC38AB}" presName="vertSpace2b" presStyleCnt="0"/>
      <dgm:spPr/>
    </dgm:pt>
    <dgm:pt modelId="{0CE68EA0-BC20-4802-852A-D3D80E64B225}" type="pres">
      <dgm:prSet presAssocID="{86648369-E5B1-4610-ADFB-BA8AF68BE854}" presName="horz2" presStyleCnt="0"/>
      <dgm:spPr/>
    </dgm:pt>
    <dgm:pt modelId="{D431E8CF-08DA-4752-B562-7EE1F5ED7584}" type="pres">
      <dgm:prSet presAssocID="{86648369-E5B1-4610-ADFB-BA8AF68BE854}" presName="horzSpace2" presStyleCnt="0"/>
      <dgm:spPr/>
    </dgm:pt>
    <dgm:pt modelId="{F46AD99D-13E6-4F14-99BA-F092014BD7F1}" type="pres">
      <dgm:prSet presAssocID="{86648369-E5B1-4610-ADFB-BA8AF68BE854}" presName="tx2" presStyleLbl="revTx" presStyleIdx="15" presStyleCnt="18"/>
      <dgm:spPr/>
    </dgm:pt>
    <dgm:pt modelId="{07245D2E-167D-495B-8703-5ED1B068DACC}" type="pres">
      <dgm:prSet presAssocID="{86648369-E5B1-4610-ADFB-BA8AF68BE854}" presName="vert2" presStyleCnt="0"/>
      <dgm:spPr/>
    </dgm:pt>
    <dgm:pt modelId="{9C7D33E7-71A5-476B-9D2F-CEC3844E686D}" type="pres">
      <dgm:prSet presAssocID="{86648369-E5B1-4610-ADFB-BA8AF68BE854}" presName="thinLine2b" presStyleLbl="callout" presStyleIdx="13" presStyleCnt="16"/>
      <dgm:spPr/>
    </dgm:pt>
    <dgm:pt modelId="{6FE563D4-2E86-48F1-95F6-8320DC0A2210}" type="pres">
      <dgm:prSet presAssocID="{86648369-E5B1-4610-ADFB-BA8AF68BE854}" presName="vertSpace2b" presStyleCnt="0"/>
      <dgm:spPr/>
    </dgm:pt>
    <dgm:pt modelId="{EFAC9E9D-F25E-433C-98DE-CB93E59E826C}" type="pres">
      <dgm:prSet presAssocID="{08093312-AFB4-49CE-B4C3-AC3718908A7D}" presName="horz2" presStyleCnt="0"/>
      <dgm:spPr/>
    </dgm:pt>
    <dgm:pt modelId="{10B89D11-A841-4D6C-9E85-0E2AFCE04F1A}" type="pres">
      <dgm:prSet presAssocID="{08093312-AFB4-49CE-B4C3-AC3718908A7D}" presName="horzSpace2" presStyleCnt="0"/>
      <dgm:spPr/>
    </dgm:pt>
    <dgm:pt modelId="{F0A3E52C-DC4F-4D01-A253-3969700DD229}" type="pres">
      <dgm:prSet presAssocID="{08093312-AFB4-49CE-B4C3-AC3718908A7D}" presName="tx2" presStyleLbl="revTx" presStyleIdx="16" presStyleCnt="18"/>
      <dgm:spPr/>
    </dgm:pt>
    <dgm:pt modelId="{840DFAE1-58D5-43D6-BC22-CCD9017A568C}" type="pres">
      <dgm:prSet presAssocID="{08093312-AFB4-49CE-B4C3-AC3718908A7D}" presName="vert2" presStyleCnt="0"/>
      <dgm:spPr/>
    </dgm:pt>
    <dgm:pt modelId="{906D599C-FAF1-4080-8303-CD5D8CD28144}" type="pres">
      <dgm:prSet presAssocID="{08093312-AFB4-49CE-B4C3-AC3718908A7D}" presName="thinLine2b" presStyleLbl="callout" presStyleIdx="14" presStyleCnt="16"/>
      <dgm:spPr/>
    </dgm:pt>
    <dgm:pt modelId="{DE469C17-4FFD-4F5D-8E23-01F47C1828B3}" type="pres">
      <dgm:prSet presAssocID="{08093312-AFB4-49CE-B4C3-AC3718908A7D}" presName="vertSpace2b" presStyleCnt="0"/>
      <dgm:spPr/>
    </dgm:pt>
    <dgm:pt modelId="{595A804E-AEB7-478F-A785-B195AD8928D9}" type="pres">
      <dgm:prSet presAssocID="{E96A14C9-C32F-458F-971E-BF52737C74BB}" presName="horz2" presStyleCnt="0"/>
      <dgm:spPr/>
    </dgm:pt>
    <dgm:pt modelId="{6B13D220-42D5-4EFC-80D5-C675DD14EC42}" type="pres">
      <dgm:prSet presAssocID="{E96A14C9-C32F-458F-971E-BF52737C74BB}" presName="horzSpace2" presStyleCnt="0"/>
      <dgm:spPr/>
    </dgm:pt>
    <dgm:pt modelId="{70D88668-4334-4888-A6E1-2A037C001B09}" type="pres">
      <dgm:prSet presAssocID="{E96A14C9-C32F-458F-971E-BF52737C74BB}" presName="tx2" presStyleLbl="revTx" presStyleIdx="17" presStyleCnt="18"/>
      <dgm:spPr/>
    </dgm:pt>
    <dgm:pt modelId="{9D3FAAA0-A975-4A77-B837-8720E59684D5}" type="pres">
      <dgm:prSet presAssocID="{E96A14C9-C32F-458F-971E-BF52737C74BB}" presName="vert2" presStyleCnt="0"/>
      <dgm:spPr/>
    </dgm:pt>
    <dgm:pt modelId="{A320FFEE-FA31-4AE6-A893-C02E1F4F3C88}" type="pres">
      <dgm:prSet presAssocID="{E96A14C9-C32F-458F-971E-BF52737C74BB}" presName="thinLine2b" presStyleLbl="callout" presStyleIdx="15" presStyleCnt="16"/>
      <dgm:spPr/>
    </dgm:pt>
    <dgm:pt modelId="{6653568D-517F-4CA2-BB55-B0B39928C5A8}" type="pres">
      <dgm:prSet presAssocID="{E96A14C9-C32F-458F-971E-BF52737C74BB}" presName="vertSpace2b" presStyleCnt="0"/>
      <dgm:spPr/>
    </dgm:pt>
  </dgm:ptLst>
  <dgm:cxnLst>
    <dgm:cxn modelId="{E888D40A-0254-4508-A24C-5C02959C5B83}" type="presOf" srcId="{E914FA33-5ADF-4637-9951-68F3BA4657AA}" destId="{E684CEAF-E365-4E61-9BB2-4A5427A8E763}" srcOrd="0" destOrd="0" presId="urn:microsoft.com/office/officeart/2008/layout/LinedList"/>
    <dgm:cxn modelId="{D159D510-F398-47C4-9572-92BE2E0620DC}" type="presOf" srcId="{287879AA-89ED-4E3A-B17D-FE5E0242B51F}" destId="{A5363FF8-6001-44F8-BAC7-8D490ECA04F5}" srcOrd="0" destOrd="0" presId="urn:microsoft.com/office/officeart/2008/layout/LinedList"/>
    <dgm:cxn modelId="{2BB30E17-C170-475A-9D19-4D06B51B2362}" type="presOf" srcId="{98CE8ECB-A5AA-43EE-84B9-CD9651B2E5A6}" destId="{A45E690C-CC56-47E0-A9A6-790641A343AE}" srcOrd="0" destOrd="0" presId="urn:microsoft.com/office/officeart/2008/layout/LinedList"/>
    <dgm:cxn modelId="{BB43941E-A780-40A6-A6B1-1CE482B8EE1A}" type="presOf" srcId="{23469997-B537-4801-90D4-C851C638B19E}" destId="{2505C365-8F8B-4F60-B007-8967A64B1712}" srcOrd="0" destOrd="0" presId="urn:microsoft.com/office/officeart/2008/layout/LinedList"/>
    <dgm:cxn modelId="{7E860E25-A764-43A7-A47C-1BCA62DA9D14}" srcId="{287879AA-89ED-4E3A-B17D-FE5E0242B51F}" destId="{F5657FC1-13D2-4B28-B2DF-FF1C5A9CCD56}" srcOrd="4" destOrd="0" parTransId="{8D6C98A7-E792-4982-8534-332706FB4BF5}" sibTransId="{6943BF38-7267-4EB7-8959-4B6D1F062D49}"/>
    <dgm:cxn modelId="{8DE94529-CAC7-4381-903A-91E196BE0E08}" srcId="{287879AA-89ED-4E3A-B17D-FE5E0242B51F}" destId="{6ED50919-E9B5-41BC-8C99-E0A4EE630852}" srcOrd="2" destOrd="0" parTransId="{4FB419CC-D458-4BC7-A66B-A0FA1C8AEBEF}" sibTransId="{A8544E8F-8752-4F8E-A12D-234D39484B72}"/>
    <dgm:cxn modelId="{B763892A-E5CC-449E-87C6-42370FDC4E0E}" type="presOf" srcId="{AA9DBF43-4AC6-4564-AF56-8C15014EB19E}" destId="{CF0E294F-1235-40EC-A143-EE010F55C581}" srcOrd="0" destOrd="0" presId="urn:microsoft.com/office/officeart/2008/layout/LinedList"/>
    <dgm:cxn modelId="{F462F131-018F-45AC-A6A1-11641B91908F}" srcId="{287879AA-89ED-4E3A-B17D-FE5E0242B51F}" destId="{E914FA33-5ADF-4637-9951-68F3BA4657AA}" srcOrd="5" destOrd="0" parTransId="{92DDA774-5E40-4B4A-A558-93CC6EF4F330}" sibTransId="{B1E2814A-3516-4070-BFDE-AD63BA2C2B3D}"/>
    <dgm:cxn modelId="{712B5834-02AA-4D33-9910-CEF4346BE9F0}" srcId="{BEBF112B-9EEA-4D21-A4AC-F470632A9164}" destId="{AA9DBF43-4AC6-4564-AF56-8C15014EB19E}" srcOrd="1" destOrd="0" parTransId="{D3223A65-1CA6-4782-B1AA-DCE0BC17ABCC}" sibTransId="{0EA15CB9-E641-4051-920B-FDD46A898096}"/>
    <dgm:cxn modelId="{98A4623A-E296-4BF6-B612-2D1E5674C942}" type="presOf" srcId="{86648369-E5B1-4610-ADFB-BA8AF68BE854}" destId="{F46AD99D-13E6-4F14-99BA-F092014BD7F1}" srcOrd="0" destOrd="0" presId="urn:microsoft.com/office/officeart/2008/layout/LinedList"/>
    <dgm:cxn modelId="{BF54CF5B-8FAB-42A0-9D38-40E2B87C270A}" type="presOf" srcId="{08093312-AFB4-49CE-B4C3-AC3718908A7D}" destId="{F0A3E52C-DC4F-4D01-A253-3969700DD229}" srcOrd="0" destOrd="0" presId="urn:microsoft.com/office/officeart/2008/layout/LinedList"/>
    <dgm:cxn modelId="{D667F241-02E6-4F59-AA26-69E2B512298E}" type="presOf" srcId="{25919F59-7167-4BED-B8C0-946105AA98D4}" destId="{6A55B8A3-E07F-4415-9640-23089E1D727A}" srcOrd="0" destOrd="0" presId="urn:microsoft.com/office/officeart/2008/layout/LinedList"/>
    <dgm:cxn modelId="{47965764-ECF0-4382-9AB5-07F83534215B}" srcId="{287879AA-89ED-4E3A-B17D-FE5E0242B51F}" destId="{EA1F69BD-209C-4483-9A2B-9436D9DF8CF3}" srcOrd="0" destOrd="0" parTransId="{0748B5F7-A27E-4218-A374-D7BAE48A284D}" sibTransId="{F48E0424-E767-4C0F-995C-E904E1C4DC36}"/>
    <dgm:cxn modelId="{B27DD944-6E89-4530-A84F-FC2CB631B3EF}" type="presOf" srcId="{EA1F69BD-209C-4483-9A2B-9436D9DF8CF3}" destId="{8E61689C-6025-47EA-AF0E-A2438D1714F1}" srcOrd="0" destOrd="0" presId="urn:microsoft.com/office/officeart/2008/layout/LinedList"/>
    <dgm:cxn modelId="{CBA43B45-5ACA-40F1-8B08-7A2EC380ABA9}" srcId="{BEBF112B-9EEA-4D21-A4AC-F470632A9164}" destId="{AC068D6B-7147-4617-BA61-3E8F1FA9394C}" srcOrd="0" destOrd="0" parTransId="{28924E26-AFB5-4635-B05F-ED369F275DDB}" sibTransId="{DE4ACF0A-70BE-480B-AE6B-9BDFD373C947}"/>
    <dgm:cxn modelId="{2273234B-23F5-4EED-9BA3-446EE38AC4C2}" srcId="{BEBF112B-9EEA-4D21-A4AC-F470632A9164}" destId="{08093312-AFB4-49CE-B4C3-AC3718908A7D}" srcOrd="7" destOrd="0" parTransId="{8BFE3C62-C47A-4992-A17B-34C7B77E2203}" sibTransId="{FF34C7B4-04D8-4B48-988D-A66979A3B5CD}"/>
    <dgm:cxn modelId="{6407A66E-8A53-46CE-B620-E53364B5C982}" srcId="{287879AA-89ED-4E3A-B17D-FE5E0242B51F}" destId="{98CE8ECB-A5AA-43EE-84B9-CD9651B2E5A6}" srcOrd="3" destOrd="0" parTransId="{438BFA08-9911-49C6-A18B-9D42EEC0FFF4}" sibTransId="{A585175C-4ABB-4291-BE90-18F960AEDD32}"/>
    <dgm:cxn modelId="{4799894F-ED73-45D7-B591-191AC5B664D5}" srcId="{287879AA-89ED-4E3A-B17D-FE5E0242B51F}" destId="{949963A3-3FAA-46DF-B4FA-D134402B2B00}" srcOrd="6" destOrd="0" parTransId="{F363AFD3-4B4F-4378-A3FE-4289693B3925}" sibTransId="{E92104F8-C836-4826-8945-1B475550208B}"/>
    <dgm:cxn modelId="{518CEC70-5645-4DB5-B151-F1D0E67B8720}" srcId="{BEBF112B-9EEA-4D21-A4AC-F470632A9164}" destId="{86648369-E5B1-4610-ADFB-BA8AF68BE854}" srcOrd="6" destOrd="0" parTransId="{9B7F8D28-5F8E-4E8E-877D-5B10088BB8C0}" sibTransId="{2D96DBDF-2BF3-4E62-9E2B-7B20D258432A}"/>
    <dgm:cxn modelId="{4C44E879-BBD4-4BE4-8C23-6DEF76F650FC}" srcId="{BEBF112B-9EEA-4D21-A4AC-F470632A9164}" destId="{E96A14C9-C32F-458F-971E-BF52737C74BB}" srcOrd="8" destOrd="0" parTransId="{0F579CC8-7E1F-431A-A1B5-5C5AA80155F7}" sibTransId="{1487F071-92C0-452D-8104-1DF6AC73ADBA}"/>
    <dgm:cxn modelId="{2EBCFF7D-3586-438D-ABA3-F52ADEE7D3B5}" srcId="{A1A7DE7C-C11F-47F8-9603-9CC3985F535E}" destId="{BEBF112B-9EEA-4D21-A4AC-F470632A9164}" srcOrd="1" destOrd="0" parTransId="{DF99E590-D2AB-49F3-A0FF-6FFDEE7ECA1C}" sibTransId="{8B5E80F1-428C-4D17-AF03-D365438B7077}"/>
    <dgm:cxn modelId="{6ECA977F-D723-4CD9-9153-D3136AAB9DE8}" type="presOf" srcId="{F9C71B84-CE87-4418-8254-5F4A19D38C43}" destId="{28C1C84C-1355-4953-9B76-81C7901048EF}" srcOrd="0" destOrd="0" presId="urn:microsoft.com/office/officeart/2008/layout/LinedList"/>
    <dgm:cxn modelId="{A75FEF90-11CC-4085-8718-5D5B39568735}" srcId="{287879AA-89ED-4E3A-B17D-FE5E0242B51F}" destId="{46B6644B-CEE8-442D-92F7-90A0847C7C5B}" srcOrd="1" destOrd="0" parTransId="{A7DC0E68-5E34-47DE-9378-FAF07117E418}" sibTransId="{C83F69B0-3065-4F9F-A1EE-4FAD5F12704E}"/>
    <dgm:cxn modelId="{3064CEAA-2429-427E-B8EC-1E7FF5C093CE}" type="presOf" srcId="{6ED50919-E9B5-41BC-8C99-E0A4EE630852}" destId="{EE37255B-EAD0-4853-ABE0-16E87094E433}" srcOrd="0" destOrd="0" presId="urn:microsoft.com/office/officeart/2008/layout/LinedList"/>
    <dgm:cxn modelId="{56B200B2-0DE5-484F-820B-C2CB162748CF}" type="presOf" srcId="{F5657FC1-13D2-4B28-B2DF-FF1C5A9CCD56}" destId="{19B8A765-04C9-4298-9D58-F4B59BBCA965}" srcOrd="0" destOrd="0" presId="urn:microsoft.com/office/officeart/2008/layout/LinedList"/>
    <dgm:cxn modelId="{CA1EB5B8-4F04-455F-9CA2-9B0EAA621EBA}" type="presOf" srcId="{46B6644B-CEE8-442D-92F7-90A0847C7C5B}" destId="{E6871925-7C79-4309-9C91-AA2F941A0F75}" srcOrd="0" destOrd="0" presId="urn:microsoft.com/office/officeart/2008/layout/LinedList"/>
    <dgm:cxn modelId="{D030CBBF-7C79-4B5B-A5A5-EA00CC568556}" srcId="{BEBF112B-9EEA-4D21-A4AC-F470632A9164}" destId="{25919F59-7167-4BED-B8C0-946105AA98D4}" srcOrd="4" destOrd="0" parTransId="{55607173-9E7A-40CB-9250-C8343E4B0D3C}" sibTransId="{DDDED3A1-070C-48FD-B400-EB3D91F9B37A}"/>
    <dgm:cxn modelId="{063CBFC6-92D6-416D-8E6F-A1B1D603DE3B}" srcId="{BEBF112B-9EEA-4D21-A4AC-F470632A9164}" destId="{23469997-B537-4801-90D4-C851C638B19E}" srcOrd="2" destOrd="0" parTransId="{0EA39E1D-3F2F-46AE-95D8-11DD073FABDC}" sibTransId="{4BB2F29A-661C-4483-AE68-05941E90CE10}"/>
    <dgm:cxn modelId="{659C1AD0-0CB7-429B-B7FF-70D63FF4833F}" type="presOf" srcId="{A1A7DE7C-C11F-47F8-9603-9CC3985F535E}" destId="{F0E15C1D-A285-4293-994E-77CFACEBC6F5}" srcOrd="0" destOrd="0" presId="urn:microsoft.com/office/officeart/2008/layout/LinedList"/>
    <dgm:cxn modelId="{B96502D5-7D51-48BB-A53C-4D115D350924}" type="presOf" srcId="{AC068D6B-7147-4617-BA61-3E8F1FA9394C}" destId="{131D20C9-C664-4570-A473-C4FC5C7FB4CB}" srcOrd="0" destOrd="0" presId="urn:microsoft.com/office/officeart/2008/layout/LinedList"/>
    <dgm:cxn modelId="{DBAEF6DB-4514-4EC3-AF8C-6ED4829EFBFE}" srcId="{A1A7DE7C-C11F-47F8-9603-9CC3985F535E}" destId="{287879AA-89ED-4E3A-B17D-FE5E0242B51F}" srcOrd="0" destOrd="0" parTransId="{DC2E4C6E-6841-4E16-A1FD-37EAE1C01368}" sibTransId="{8F23FF83-83EB-4805-9C77-F9343A1FDF70}"/>
    <dgm:cxn modelId="{A3106DE0-4828-4E58-9A33-CE75C78A0F83}" srcId="{BEBF112B-9EEA-4D21-A4AC-F470632A9164}" destId="{F9C71B84-CE87-4418-8254-5F4A19D38C43}" srcOrd="3" destOrd="0" parTransId="{28641E3D-B306-4C53-B9F8-5850346533F8}" sibTransId="{ADD2C086-F22A-4122-A5F8-03FEECD1B38A}"/>
    <dgm:cxn modelId="{21D7CBE3-934E-4983-AF89-0F1A8D12725E}" type="presOf" srcId="{E96A14C9-C32F-458F-971E-BF52737C74BB}" destId="{70D88668-4334-4888-A6E1-2A037C001B09}" srcOrd="0" destOrd="0" presId="urn:microsoft.com/office/officeart/2008/layout/LinedList"/>
    <dgm:cxn modelId="{7D80B0ED-DAAD-495E-B2B2-616B274CA5D2}" type="presOf" srcId="{BEBF112B-9EEA-4D21-A4AC-F470632A9164}" destId="{369D28E6-A0B5-4B4C-BA04-41C0DE6E5760}" srcOrd="0" destOrd="0" presId="urn:microsoft.com/office/officeart/2008/layout/LinedList"/>
    <dgm:cxn modelId="{D26913EF-712D-4EC2-9507-787D1B7A3D05}" type="presOf" srcId="{8142A4D3-1D29-4114-AC49-1F1B88EC38AB}" destId="{CCAA6B60-0A18-4E11-A479-2F8FE97DF7F8}" srcOrd="0" destOrd="0" presId="urn:microsoft.com/office/officeart/2008/layout/LinedList"/>
    <dgm:cxn modelId="{615112F3-B0CA-4086-83CB-760988948791}" srcId="{BEBF112B-9EEA-4D21-A4AC-F470632A9164}" destId="{8142A4D3-1D29-4114-AC49-1F1B88EC38AB}" srcOrd="5" destOrd="0" parTransId="{5CC2A823-E354-4486-97CE-4AAA6D8AC9C0}" sibTransId="{758A18BC-A63B-4F2A-B018-CDBC5BE06D26}"/>
    <dgm:cxn modelId="{5218F5F3-BCCF-41F5-A76F-3BC32DCCBB15}" type="presOf" srcId="{949963A3-3FAA-46DF-B4FA-D134402B2B00}" destId="{409E9840-1000-4550-8E9D-FA4256A30BD9}" srcOrd="0" destOrd="0" presId="urn:microsoft.com/office/officeart/2008/layout/LinedList"/>
    <dgm:cxn modelId="{45582E6F-2AB5-46FF-B610-21F61677EE28}" type="presParOf" srcId="{F0E15C1D-A285-4293-994E-77CFACEBC6F5}" destId="{5CA1D717-D25F-4948-8B70-0917DB1E52D9}" srcOrd="0" destOrd="0" presId="urn:microsoft.com/office/officeart/2008/layout/LinedList"/>
    <dgm:cxn modelId="{27A63BA9-FDFA-40DB-ACE3-BB2C6E096739}" type="presParOf" srcId="{F0E15C1D-A285-4293-994E-77CFACEBC6F5}" destId="{E2726BDB-70DE-407E-A7BE-02B184E9AD62}" srcOrd="1" destOrd="0" presId="urn:microsoft.com/office/officeart/2008/layout/LinedList"/>
    <dgm:cxn modelId="{BB60D657-26F9-4C9B-9FA7-E696BA99AA3B}" type="presParOf" srcId="{E2726BDB-70DE-407E-A7BE-02B184E9AD62}" destId="{A5363FF8-6001-44F8-BAC7-8D490ECA04F5}" srcOrd="0" destOrd="0" presId="urn:microsoft.com/office/officeart/2008/layout/LinedList"/>
    <dgm:cxn modelId="{338AE8C2-1E4A-426B-BE89-24710A4C6326}" type="presParOf" srcId="{E2726BDB-70DE-407E-A7BE-02B184E9AD62}" destId="{0C437250-D754-441A-AA2A-383EE09989ED}" srcOrd="1" destOrd="0" presId="urn:microsoft.com/office/officeart/2008/layout/LinedList"/>
    <dgm:cxn modelId="{3B97D904-B22F-4DC0-9A50-7712F7835C42}" type="presParOf" srcId="{0C437250-D754-441A-AA2A-383EE09989ED}" destId="{1D3BCE2D-906F-4233-9B6C-113A92A90FD1}" srcOrd="0" destOrd="0" presId="urn:microsoft.com/office/officeart/2008/layout/LinedList"/>
    <dgm:cxn modelId="{F4981F7A-5AD5-4F69-9D0A-1A1EC9EAA769}" type="presParOf" srcId="{0C437250-D754-441A-AA2A-383EE09989ED}" destId="{689527CC-3CA2-4C95-88FE-750861E47DF5}" srcOrd="1" destOrd="0" presId="urn:microsoft.com/office/officeart/2008/layout/LinedList"/>
    <dgm:cxn modelId="{6799F383-A639-45A6-82B2-3129DA280BB8}" type="presParOf" srcId="{689527CC-3CA2-4C95-88FE-750861E47DF5}" destId="{7F7E0AED-67EA-4CDD-9241-6D81AC9EC55E}" srcOrd="0" destOrd="0" presId="urn:microsoft.com/office/officeart/2008/layout/LinedList"/>
    <dgm:cxn modelId="{09002816-4C84-4739-B5C8-63575B1DDFE1}" type="presParOf" srcId="{689527CC-3CA2-4C95-88FE-750861E47DF5}" destId="{8E61689C-6025-47EA-AF0E-A2438D1714F1}" srcOrd="1" destOrd="0" presId="urn:microsoft.com/office/officeart/2008/layout/LinedList"/>
    <dgm:cxn modelId="{8640CB8C-458A-4CE9-9DB2-DAD6AD415C9A}" type="presParOf" srcId="{689527CC-3CA2-4C95-88FE-750861E47DF5}" destId="{8609BEFA-F512-4C2D-9190-561D7CE27BC6}" srcOrd="2" destOrd="0" presId="urn:microsoft.com/office/officeart/2008/layout/LinedList"/>
    <dgm:cxn modelId="{8A3FE52B-9EB2-48FB-8A8F-1F936F75E8A7}" type="presParOf" srcId="{0C437250-D754-441A-AA2A-383EE09989ED}" destId="{BBBF6EA9-D9B3-4748-9E4C-71437EE1A9F3}" srcOrd="2" destOrd="0" presId="urn:microsoft.com/office/officeart/2008/layout/LinedList"/>
    <dgm:cxn modelId="{CFF5FF2B-4156-4878-B6AF-9BEA08BA098B}" type="presParOf" srcId="{0C437250-D754-441A-AA2A-383EE09989ED}" destId="{D8927A15-A45E-4929-AC1E-22504FA932AD}" srcOrd="3" destOrd="0" presId="urn:microsoft.com/office/officeart/2008/layout/LinedList"/>
    <dgm:cxn modelId="{9F6E55DD-BF3D-481A-B2C6-B633EF10D481}" type="presParOf" srcId="{0C437250-D754-441A-AA2A-383EE09989ED}" destId="{926AAB0C-E10E-4758-A440-6B1F33F42EB3}" srcOrd="4" destOrd="0" presId="urn:microsoft.com/office/officeart/2008/layout/LinedList"/>
    <dgm:cxn modelId="{E946C02B-481D-4710-9E16-13BDC05F7E5A}" type="presParOf" srcId="{926AAB0C-E10E-4758-A440-6B1F33F42EB3}" destId="{562E52B9-1EF0-4332-9CBB-BF3D8E9AFFC0}" srcOrd="0" destOrd="0" presId="urn:microsoft.com/office/officeart/2008/layout/LinedList"/>
    <dgm:cxn modelId="{82BE524C-73D0-4F0B-838F-EE8E4B8B085E}" type="presParOf" srcId="{926AAB0C-E10E-4758-A440-6B1F33F42EB3}" destId="{E6871925-7C79-4309-9C91-AA2F941A0F75}" srcOrd="1" destOrd="0" presId="urn:microsoft.com/office/officeart/2008/layout/LinedList"/>
    <dgm:cxn modelId="{58F8B22C-0946-4319-A69C-5E5A1490181F}" type="presParOf" srcId="{926AAB0C-E10E-4758-A440-6B1F33F42EB3}" destId="{6DB0AEA7-A2CC-40FA-A198-E246316A0EAD}" srcOrd="2" destOrd="0" presId="urn:microsoft.com/office/officeart/2008/layout/LinedList"/>
    <dgm:cxn modelId="{FDF91BFE-3A77-4A69-A95D-C00997D56E42}" type="presParOf" srcId="{0C437250-D754-441A-AA2A-383EE09989ED}" destId="{E309186D-A95F-4F35-816E-ADAF84334FF7}" srcOrd="5" destOrd="0" presId="urn:microsoft.com/office/officeart/2008/layout/LinedList"/>
    <dgm:cxn modelId="{A8789267-0728-4456-9D35-D12AA6278891}" type="presParOf" srcId="{0C437250-D754-441A-AA2A-383EE09989ED}" destId="{AC9C53C7-E143-472E-AB1D-164110664E99}" srcOrd="6" destOrd="0" presId="urn:microsoft.com/office/officeart/2008/layout/LinedList"/>
    <dgm:cxn modelId="{76622E35-68FE-41F3-BC6D-F3105605CF6A}" type="presParOf" srcId="{0C437250-D754-441A-AA2A-383EE09989ED}" destId="{3E9A8980-9F87-4E30-A2D7-F8CFCA691D42}" srcOrd="7" destOrd="0" presId="urn:microsoft.com/office/officeart/2008/layout/LinedList"/>
    <dgm:cxn modelId="{8E63E15E-F065-4011-9996-42A8072C3E1C}" type="presParOf" srcId="{3E9A8980-9F87-4E30-A2D7-F8CFCA691D42}" destId="{5A53D32B-826B-4A77-B3B6-1A56C21E90A2}" srcOrd="0" destOrd="0" presId="urn:microsoft.com/office/officeart/2008/layout/LinedList"/>
    <dgm:cxn modelId="{39686481-361C-40F9-B2A1-EB5B3A2D6ACB}" type="presParOf" srcId="{3E9A8980-9F87-4E30-A2D7-F8CFCA691D42}" destId="{EE37255B-EAD0-4853-ABE0-16E87094E433}" srcOrd="1" destOrd="0" presId="urn:microsoft.com/office/officeart/2008/layout/LinedList"/>
    <dgm:cxn modelId="{858FD1CF-679F-45DF-B6A1-BDAF61E034D1}" type="presParOf" srcId="{3E9A8980-9F87-4E30-A2D7-F8CFCA691D42}" destId="{99632C7B-FB17-418C-872A-32B85F0B5FF9}" srcOrd="2" destOrd="0" presId="urn:microsoft.com/office/officeart/2008/layout/LinedList"/>
    <dgm:cxn modelId="{4FA42B76-A44E-466B-A359-D897C1737FB3}" type="presParOf" srcId="{0C437250-D754-441A-AA2A-383EE09989ED}" destId="{BC30C5FC-428F-4E3D-A921-37539CCF80DC}" srcOrd="8" destOrd="0" presId="urn:microsoft.com/office/officeart/2008/layout/LinedList"/>
    <dgm:cxn modelId="{39E76920-46D8-45A2-BDBC-FF92C49C4642}" type="presParOf" srcId="{0C437250-D754-441A-AA2A-383EE09989ED}" destId="{FA139847-6B55-4245-A443-C499437F2C8D}" srcOrd="9" destOrd="0" presId="urn:microsoft.com/office/officeart/2008/layout/LinedList"/>
    <dgm:cxn modelId="{FC1CF55B-7B71-4A39-880C-7BA09A1F7B63}" type="presParOf" srcId="{0C437250-D754-441A-AA2A-383EE09989ED}" destId="{AD8E9106-D7D2-4B62-9D82-36F0C219BB02}" srcOrd="10" destOrd="0" presId="urn:microsoft.com/office/officeart/2008/layout/LinedList"/>
    <dgm:cxn modelId="{E1D32130-236A-4A65-B52F-1957560900BC}" type="presParOf" srcId="{AD8E9106-D7D2-4B62-9D82-36F0C219BB02}" destId="{B2235FD2-764D-41E1-ADFB-89D74C6F923E}" srcOrd="0" destOrd="0" presId="urn:microsoft.com/office/officeart/2008/layout/LinedList"/>
    <dgm:cxn modelId="{89B58635-E1D0-403A-8B32-5A78E6810C6D}" type="presParOf" srcId="{AD8E9106-D7D2-4B62-9D82-36F0C219BB02}" destId="{A45E690C-CC56-47E0-A9A6-790641A343AE}" srcOrd="1" destOrd="0" presId="urn:microsoft.com/office/officeart/2008/layout/LinedList"/>
    <dgm:cxn modelId="{4CBDD1E1-6537-4074-8DD1-73048D612258}" type="presParOf" srcId="{AD8E9106-D7D2-4B62-9D82-36F0C219BB02}" destId="{C6457BB9-5045-4F0A-9EBD-A68A8E839894}" srcOrd="2" destOrd="0" presId="urn:microsoft.com/office/officeart/2008/layout/LinedList"/>
    <dgm:cxn modelId="{2FD0E207-03E6-47E7-891D-C6E2C3179FCB}" type="presParOf" srcId="{0C437250-D754-441A-AA2A-383EE09989ED}" destId="{CFCB359A-6C9E-4F70-A53D-67AEA36A5AB1}" srcOrd="11" destOrd="0" presId="urn:microsoft.com/office/officeart/2008/layout/LinedList"/>
    <dgm:cxn modelId="{7B946339-0089-4C28-986E-A979134A4B14}" type="presParOf" srcId="{0C437250-D754-441A-AA2A-383EE09989ED}" destId="{47A377D3-A0A8-4C0E-AF5A-FDA55C4DE8DC}" srcOrd="12" destOrd="0" presId="urn:microsoft.com/office/officeart/2008/layout/LinedList"/>
    <dgm:cxn modelId="{854F2CCD-66CE-48FF-8746-DDF795B1BFB1}" type="presParOf" srcId="{0C437250-D754-441A-AA2A-383EE09989ED}" destId="{DBD424FA-29C9-4004-9DB2-5EA85E864511}" srcOrd="13" destOrd="0" presId="urn:microsoft.com/office/officeart/2008/layout/LinedList"/>
    <dgm:cxn modelId="{8D63B161-56A5-4568-BD6B-463471988C6A}" type="presParOf" srcId="{DBD424FA-29C9-4004-9DB2-5EA85E864511}" destId="{562CFEE0-B195-4E14-AC95-B05312E3E15D}" srcOrd="0" destOrd="0" presId="urn:microsoft.com/office/officeart/2008/layout/LinedList"/>
    <dgm:cxn modelId="{26A1BB03-9132-49C4-97F0-6C88B5B58D64}" type="presParOf" srcId="{DBD424FA-29C9-4004-9DB2-5EA85E864511}" destId="{19B8A765-04C9-4298-9D58-F4B59BBCA965}" srcOrd="1" destOrd="0" presId="urn:microsoft.com/office/officeart/2008/layout/LinedList"/>
    <dgm:cxn modelId="{AB8113E3-368A-4989-BB45-9E4CBE857978}" type="presParOf" srcId="{DBD424FA-29C9-4004-9DB2-5EA85E864511}" destId="{E969496D-5569-4D27-9894-D00158FCEBE2}" srcOrd="2" destOrd="0" presId="urn:microsoft.com/office/officeart/2008/layout/LinedList"/>
    <dgm:cxn modelId="{DB69A130-C54D-47CC-B441-3AED15892808}" type="presParOf" srcId="{0C437250-D754-441A-AA2A-383EE09989ED}" destId="{E5BBA26B-5761-4527-A968-E671AB8B0699}" srcOrd="14" destOrd="0" presId="urn:microsoft.com/office/officeart/2008/layout/LinedList"/>
    <dgm:cxn modelId="{DCC8B308-7718-4A05-A6D5-18A611AC562A}" type="presParOf" srcId="{0C437250-D754-441A-AA2A-383EE09989ED}" destId="{CE27EB41-DDF4-4E2A-83CC-FF7F3349B93E}" srcOrd="15" destOrd="0" presId="urn:microsoft.com/office/officeart/2008/layout/LinedList"/>
    <dgm:cxn modelId="{35C62325-8B7E-4724-857C-C985C5410EE3}" type="presParOf" srcId="{0C437250-D754-441A-AA2A-383EE09989ED}" destId="{7BCAAD89-F8EE-4BA7-8B80-20E42F92DC1D}" srcOrd="16" destOrd="0" presId="urn:microsoft.com/office/officeart/2008/layout/LinedList"/>
    <dgm:cxn modelId="{C3595C1E-7789-470D-81FD-7869DD1330AF}" type="presParOf" srcId="{7BCAAD89-F8EE-4BA7-8B80-20E42F92DC1D}" destId="{944F3A88-38AF-401F-B799-1A9195B1A584}" srcOrd="0" destOrd="0" presId="urn:microsoft.com/office/officeart/2008/layout/LinedList"/>
    <dgm:cxn modelId="{F7C26414-5084-4B45-89D5-7F9F4543988F}" type="presParOf" srcId="{7BCAAD89-F8EE-4BA7-8B80-20E42F92DC1D}" destId="{E684CEAF-E365-4E61-9BB2-4A5427A8E763}" srcOrd="1" destOrd="0" presId="urn:microsoft.com/office/officeart/2008/layout/LinedList"/>
    <dgm:cxn modelId="{5738C833-9BB9-4AFF-81F3-1052E6BA4557}" type="presParOf" srcId="{7BCAAD89-F8EE-4BA7-8B80-20E42F92DC1D}" destId="{3185F067-A821-48B6-AAFC-0ABAF7AC37EF}" srcOrd="2" destOrd="0" presId="urn:microsoft.com/office/officeart/2008/layout/LinedList"/>
    <dgm:cxn modelId="{196F5706-496D-45E9-9F09-270A3B9199D0}" type="presParOf" srcId="{0C437250-D754-441A-AA2A-383EE09989ED}" destId="{D4B2FA84-EACA-40CF-90DC-DA3EE3F3B3A2}" srcOrd="17" destOrd="0" presId="urn:microsoft.com/office/officeart/2008/layout/LinedList"/>
    <dgm:cxn modelId="{ABB3733C-2F6E-4319-9216-54DB62E5F46F}" type="presParOf" srcId="{0C437250-D754-441A-AA2A-383EE09989ED}" destId="{A16CBCC1-8AC5-4745-B467-2607B2B2364B}" srcOrd="18" destOrd="0" presId="urn:microsoft.com/office/officeart/2008/layout/LinedList"/>
    <dgm:cxn modelId="{BF2DE1C4-1A18-4243-9136-BEF7611C81BA}" type="presParOf" srcId="{0C437250-D754-441A-AA2A-383EE09989ED}" destId="{021CBB4F-62D9-493C-AD76-294AC01CBDFF}" srcOrd="19" destOrd="0" presId="urn:microsoft.com/office/officeart/2008/layout/LinedList"/>
    <dgm:cxn modelId="{9C08854D-EA2B-4D99-81BA-21E7D9857AD6}" type="presParOf" srcId="{021CBB4F-62D9-493C-AD76-294AC01CBDFF}" destId="{5A81DC89-2D9E-4F7D-8974-20DF93A55868}" srcOrd="0" destOrd="0" presId="urn:microsoft.com/office/officeart/2008/layout/LinedList"/>
    <dgm:cxn modelId="{1E3DD5A7-6F52-4585-A0E0-DA21BA7BFE20}" type="presParOf" srcId="{021CBB4F-62D9-493C-AD76-294AC01CBDFF}" destId="{409E9840-1000-4550-8E9D-FA4256A30BD9}" srcOrd="1" destOrd="0" presId="urn:microsoft.com/office/officeart/2008/layout/LinedList"/>
    <dgm:cxn modelId="{54417853-52AF-4592-9A57-2F9002BD875D}" type="presParOf" srcId="{021CBB4F-62D9-493C-AD76-294AC01CBDFF}" destId="{4B47BE76-0E67-4A5D-A443-87FCDE675BE4}" srcOrd="2" destOrd="0" presId="urn:microsoft.com/office/officeart/2008/layout/LinedList"/>
    <dgm:cxn modelId="{6CB465CA-DD96-4169-B288-2C02419EBF56}" type="presParOf" srcId="{0C437250-D754-441A-AA2A-383EE09989ED}" destId="{8EAE5BEF-206C-42F8-9A62-ABFEE7916364}" srcOrd="20" destOrd="0" presId="urn:microsoft.com/office/officeart/2008/layout/LinedList"/>
    <dgm:cxn modelId="{616B87CD-3B62-4025-850B-EDD745E2D65C}" type="presParOf" srcId="{0C437250-D754-441A-AA2A-383EE09989ED}" destId="{76202D1C-7585-4290-A56A-6E9ACDA03F89}" srcOrd="21" destOrd="0" presId="urn:microsoft.com/office/officeart/2008/layout/LinedList"/>
    <dgm:cxn modelId="{3706D4FA-A34C-4698-8B43-1860AF829878}" type="presParOf" srcId="{F0E15C1D-A285-4293-994E-77CFACEBC6F5}" destId="{3356D5C2-1393-4076-AFE5-6D320E4DF2DA}" srcOrd="2" destOrd="0" presId="urn:microsoft.com/office/officeart/2008/layout/LinedList"/>
    <dgm:cxn modelId="{D5106E46-DB66-4721-8017-9AB36E30C2AC}" type="presParOf" srcId="{F0E15C1D-A285-4293-994E-77CFACEBC6F5}" destId="{B31F9669-48FF-4A66-8768-D6E5E243FE48}" srcOrd="3" destOrd="0" presId="urn:microsoft.com/office/officeart/2008/layout/LinedList"/>
    <dgm:cxn modelId="{DFD3F319-9DEA-49C3-B501-49FFB41C260E}" type="presParOf" srcId="{B31F9669-48FF-4A66-8768-D6E5E243FE48}" destId="{369D28E6-A0B5-4B4C-BA04-41C0DE6E5760}" srcOrd="0" destOrd="0" presId="urn:microsoft.com/office/officeart/2008/layout/LinedList"/>
    <dgm:cxn modelId="{6D06A34D-B557-4633-A07A-4ADE24183FE6}" type="presParOf" srcId="{B31F9669-48FF-4A66-8768-D6E5E243FE48}" destId="{45478BFD-ED7E-4094-B812-F63D602F6214}" srcOrd="1" destOrd="0" presId="urn:microsoft.com/office/officeart/2008/layout/LinedList"/>
    <dgm:cxn modelId="{0ADFE492-5124-4014-8C60-4C1C2D98A159}" type="presParOf" srcId="{45478BFD-ED7E-4094-B812-F63D602F6214}" destId="{9D1106D4-0E12-490A-BB71-8AE814AB4BAB}" srcOrd="0" destOrd="0" presId="urn:microsoft.com/office/officeart/2008/layout/LinedList"/>
    <dgm:cxn modelId="{13440F93-6A64-47EA-8DBB-ACA05FE6A9B9}" type="presParOf" srcId="{45478BFD-ED7E-4094-B812-F63D602F6214}" destId="{05053C19-D5F8-428A-9487-0B3133EDE937}" srcOrd="1" destOrd="0" presId="urn:microsoft.com/office/officeart/2008/layout/LinedList"/>
    <dgm:cxn modelId="{65A3FE2D-03BF-44A1-A65E-03168C8814DC}" type="presParOf" srcId="{05053C19-D5F8-428A-9487-0B3133EDE937}" destId="{B36A337D-E1C3-4833-AEF7-33865C401452}" srcOrd="0" destOrd="0" presId="urn:microsoft.com/office/officeart/2008/layout/LinedList"/>
    <dgm:cxn modelId="{C61AC299-575C-40C9-B48E-4EFA3AE7A4C6}" type="presParOf" srcId="{05053C19-D5F8-428A-9487-0B3133EDE937}" destId="{131D20C9-C664-4570-A473-C4FC5C7FB4CB}" srcOrd="1" destOrd="0" presId="urn:microsoft.com/office/officeart/2008/layout/LinedList"/>
    <dgm:cxn modelId="{393355EF-BA55-428F-8F0B-B3AA66AA0978}" type="presParOf" srcId="{05053C19-D5F8-428A-9487-0B3133EDE937}" destId="{E8BFE696-5C1A-4AEE-906C-31CF3B01CE53}" srcOrd="2" destOrd="0" presId="urn:microsoft.com/office/officeart/2008/layout/LinedList"/>
    <dgm:cxn modelId="{1C12BD59-4181-4BA7-B2A3-926E640AE2C6}" type="presParOf" srcId="{45478BFD-ED7E-4094-B812-F63D602F6214}" destId="{D424D44A-FFC9-43AC-B480-349ED5965E25}" srcOrd="2" destOrd="0" presId="urn:microsoft.com/office/officeart/2008/layout/LinedList"/>
    <dgm:cxn modelId="{CF91F7D6-80D2-4CFA-BAFB-2DEF06DC55F8}" type="presParOf" srcId="{45478BFD-ED7E-4094-B812-F63D602F6214}" destId="{892BA80C-89A6-4D1C-BDD9-5848BE09F521}" srcOrd="3" destOrd="0" presId="urn:microsoft.com/office/officeart/2008/layout/LinedList"/>
    <dgm:cxn modelId="{A2556A84-E394-411A-AF88-72F5FC004EDD}" type="presParOf" srcId="{45478BFD-ED7E-4094-B812-F63D602F6214}" destId="{2C93215E-AA5F-4790-83B5-7175FEC6BA51}" srcOrd="4" destOrd="0" presId="urn:microsoft.com/office/officeart/2008/layout/LinedList"/>
    <dgm:cxn modelId="{2949CDAE-6C4F-464C-92B9-B8512781761F}" type="presParOf" srcId="{2C93215E-AA5F-4790-83B5-7175FEC6BA51}" destId="{EAD1409B-BC43-4F7A-9D3F-B809900F331C}" srcOrd="0" destOrd="0" presId="urn:microsoft.com/office/officeart/2008/layout/LinedList"/>
    <dgm:cxn modelId="{9EC2D4BE-FE6D-4C29-8394-B64322293E63}" type="presParOf" srcId="{2C93215E-AA5F-4790-83B5-7175FEC6BA51}" destId="{CF0E294F-1235-40EC-A143-EE010F55C581}" srcOrd="1" destOrd="0" presId="urn:microsoft.com/office/officeart/2008/layout/LinedList"/>
    <dgm:cxn modelId="{DDC11B99-3C47-4B35-8080-6D2FE156A48A}" type="presParOf" srcId="{2C93215E-AA5F-4790-83B5-7175FEC6BA51}" destId="{6EA55F3B-1547-4FB9-ACB1-E8CEE3C80AE4}" srcOrd="2" destOrd="0" presId="urn:microsoft.com/office/officeart/2008/layout/LinedList"/>
    <dgm:cxn modelId="{AE613F1D-24F2-4145-91FE-9E28119F33D4}" type="presParOf" srcId="{45478BFD-ED7E-4094-B812-F63D602F6214}" destId="{3D869D3B-877F-4D91-BF87-7871C11052C9}" srcOrd="5" destOrd="0" presId="urn:microsoft.com/office/officeart/2008/layout/LinedList"/>
    <dgm:cxn modelId="{805DB2AF-4D09-4360-BEA9-BCA84C136E87}" type="presParOf" srcId="{45478BFD-ED7E-4094-B812-F63D602F6214}" destId="{CABFAFE3-7700-4E72-B18D-97444744C5B0}" srcOrd="6" destOrd="0" presId="urn:microsoft.com/office/officeart/2008/layout/LinedList"/>
    <dgm:cxn modelId="{0EC4C8D1-9B13-4FBA-9954-D615B1FA9F6F}" type="presParOf" srcId="{45478BFD-ED7E-4094-B812-F63D602F6214}" destId="{9FD051B7-7098-4BDF-9BAF-6E304F94474D}" srcOrd="7" destOrd="0" presId="urn:microsoft.com/office/officeart/2008/layout/LinedList"/>
    <dgm:cxn modelId="{1902FEAD-24F1-4828-A502-40C663E02647}" type="presParOf" srcId="{9FD051B7-7098-4BDF-9BAF-6E304F94474D}" destId="{E023F9AD-0FFF-4E4D-AD95-179976D91A2A}" srcOrd="0" destOrd="0" presId="urn:microsoft.com/office/officeart/2008/layout/LinedList"/>
    <dgm:cxn modelId="{069BB5D6-E715-4A43-85F7-04D6679774A7}" type="presParOf" srcId="{9FD051B7-7098-4BDF-9BAF-6E304F94474D}" destId="{2505C365-8F8B-4F60-B007-8967A64B1712}" srcOrd="1" destOrd="0" presId="urn:microsoft.com/office/officeart/2008/layout/LinedList"/>
    <dgm:cxn modelId="{9DF68242-C2C6-4ABA-A271-A47137FAD397}" type="presParOf" srcId="{9FD051B7-7098-4BDF-9BAF-6E304F94474D}" destId="{0B9AB1D3-BE0F-4F92-843A-175F8E5AC526}" srcOrd="2" destOrd="0" presId="urn:microsoft.com/office/officeart/2008/layout/LinedList"/>
    <dgm:cxn modelId="{4855CADC-4867-43C1-999B-84D864C2A463}" type="presParOf" srcId="{45478BFD-ED7E-4094-B812-F63D602F6214}" destId="{E12F458A-B8EF-4684-8DD2-E9A612A07409}" srcOrd="8" destOrd="0" presId="urn:microsoft.com/office/officeart/2008/layout/LinedList"/>
    <dgm:cxn modelId="{55831D18-8913-4ED8-8B4B-FD977A47EF66}" type="presParOf" srcId="{45478BFD-ED7E-4094-B812-F63D602F6214}" destId="{A1C39083-7DE6-48FC-9EB6-8D3CA43DD470}" srcOrd="9" destOrd="0" presId="urn:microsoft.com/office/officeart/2008/layout/LinedList"/>
    <dgm:cxn modelId="{89703359-09E3-4CFC-A1ED-50D0B13C4E5D}" type="presParOf" srcId="{45478BFD-ED7E-4094-B812-F63D602F6214}" destId="{F2441B1F-8D04-4553-9740-DD38145AC049}" srcOrd="10" destOrd="0" presId="urn:microsoft.com/office/officeart/2008/layout/LinedList"/>
    <dgm:cxn modelId="{DF1B6F2D-ECEF-43BD-A4BC-65672664F785}" type="presParOf" srcId="{F2441B1F-8D04-4553-9740-DD38145AC049}" destId="{02523E6D-AFBE-488A-A839-A2BBB87601D4}" srcOrd="0" destOrd="0" presId="urn:microsoft.com/office/officeart/2008/layout/LinedList"/>
    <dgm:cxn modelId="{2DBCF35E-EFE7-4079-90D5-7A5472F73B88}" type="presParOf" srcId="{F2441B1F-8D04-4553-9740-DD38145AC049}" destId="{28C1C84C-1355-4953-9B76-81C7901048EF}" srcOrd="1" destOrd="0" presId="urn:microsoft.com/office/officeart/2008/layout/LinedList"/>
    <dgm:cxn modelId="{F86485BD-C70D-43D1-AB6A-8A0DB1E4763C}" type="presParOf" srcId="{F2441B1F-8D04-4553-9740-DD38145AC049}" destId="{3837AA59-D012-498E-8B82-21EAF2E816BD}" srcOrd="2" destOrd="0" presId="urn:microsoft.com/office/officeart/2008/layout/LinedList"/>
    <dgm:cxn modelId="{D6E03655-20D9-4034-9258-2D7D1A89814B}" type="presParOf" srcId="{45478BFD-ED7E-4094-B812-F63D602F6214}" destId="{2B78E89B-4D28-40E9-9645-D9D6810725DD}" srcOrd="11" destOrd="0" presId="urn:microsoft.com/office/officeart/2008/layout/LinedList"/>
    <dgm:cxn modelId="{1E5FFBEC-7ECE-421A-A7D6-4D9C933E7377}" type="presParOf" srcId="{45478BFD-ED7E-4094-B812-F63D602F6214}" destId="{0EF0253A-B058-44BD-A858-D4FA32675B5A}" srcOrd="12" destOrd="0" presId="urn:microsoft.com/office/officeart/2008/layout/LinedList"/>
    <dgm:cxn modelId="{8FAC9C6F-4CD4-4C2C-8B0D-8A02E4CEDE4E}" type="presParOf" srcId="{45478BFD-ED7E-4094-B812-F63D602F6214}" destId="{9422A18C-6304-4F42-89BC-A0F4E1D593C9}" srcOrd="13" destOrd="0" presId="urn:microsoft.com/office/officeart/2008/layout/LinedList"/>
    <dgm:cxn modelId="{4D3E0DF6-51B4-463B-BEC5-B16A8D8A08CF}" type="presParOf" srcId="{9422A18C-6304-4F42-89BC-A0F4E1D593C9}" destId="{5B6F8492-1D95-487E-AC74-0A44C9328968}" srcOrd="0" destOrd="0" presId="urn:microsoft.com/office/officeart/2008/layout/LinedList"/>
    <dgm:cxn modelId="{54E97465-E80A-4A09-BC27-EC5A4C7F2296}" type="presParOf" srcId="{9422A18C-6304-4F42-89BC-A0F4E1D593C9}" destId="{6A55B8A3-E07F-4415-9640-23089E1D727A}" srcOrd="1" destOrd="0" presId="urn:microsoft.com/office/officeart/2008/layout/LinedList"/>
    <dgm:cxn modelId="{8BF57EF2-D028-4DC1-AFD6-96B452A556AA}" type="presParOf" srcId="{9422A18C-6304-4F42-89BC-A0F4E1D593C9}" destId="{529B34DD-D9A7-4474-90BC-C729D1811DA0}" srcOrd="2" destOrd="0" presId="urn:microsoft.com/office/officeart/2008/layout/LinedList"/>
    <dgm:cxn modelId="{24FF0828-C796-4F2F-9326-1DCB2C7A330B}" type="presParOf" srcId="{45478BFD-ED7E-4094-B812-F63D602F6214}" destId="{12D7FDF8-4F3C-4A5D-B39D-DAE8BD69D5A4}" srcOrd="14" destOrd="0" presId="urn:microsoft.com/office/officeart/2008/layout/LinedList"/>
    <dgm:cxn modelId="{EDCBEED6-7D6B-4897-B542-08E9B72A9DF1}" type="presParOf" srcId="{45478BFD-ED7E-4094-B812-F63D602F6214}" destId="{C16F2A85-2069-46BE-8489-F316899274F2}" srcOrd="15" destOrd="0" presId="urn:microsoft.com/office/officeart/2008/layout/LinedList"/>
    <dgm:cxn modelId="{DB83CCA8-8960-41C8-AB81-027945F46E18}" type="presParOf" srcId="{45478BFD-ED7E-4094-B812-F63D602F6214}" destId="{8D8638A9-A0ED-481A-B6B7-748539347D45}" srcOrd="16" destOrd="0" presId="urn:microsoft.com/office/officeart/2008/layout/LinedList"/>
    <dgm:cxn modelId="{E9E5433D-518F-41B8-B0BE-1E9C52C850C7}" type="presParOf" srcId="{8D8638A9-A0ED-481A-B6B7-748539347D45}" destId="{A4A0274B-0DB5-4A7B-A25F-FADA1AD17859}" srcOrd="0" destOrd="0" presId="urn:microsoft.com/office/officeart/2008/layout/LinedList"/>
    <dgm:cxn modelId="{7EE3DF13-5AF9-4A8F-86C4-78CA1F9203B1}" type="presParOf" srcId="{8D8638A9-A0ED-481A-B6B7-748539347D45}" destId="{CCAA6B60-0A18-4E11-A479-2F8FE97DF7F8}" srcOrd="1" destOrd="0" presId="urn:microsoft.com/office/officeart/2008/layout/LinedList"/>
    <dgm:cxn modelId="{6204EB41-D733-4FCE-B363-B6FC1E89801A}" type="presParOf" srcId="{8D8638A9-A0ED-481A-B6B7-748539347D45}" destId="{1A930901-0CF8-4683-97F0-97173938E61F}" srcOrd="2" destOrd="0" presId="urn:microsoft.com/office/officeart/2008/layout/LinedList"/>
    <dgm:cxn modelId="{5EE2A80E-D710-4E2C-9C3D-40BEB779B6E0}" type="presParOf" srcId="{45478BFD-ED7E-4094-B812-F63D602F6214}" destId="{F95DF34E-B76F-4E49-B966-46F3680350B2}" srcOrd="17" destOrd="0" presId="urn:microsoft.com/office/officeart/2008/layout/LinedList"/>
    <dgm:cxn modelId="{E8022B58-B1D9-4A9C-A03E-44871B3E9F4D}" type="presParOf" srcId="{45478BFD-ED7E-4094-B812-F63D602F6214}" destId="{6AEA02E7-F4FE-42DC-8F34-B0EC3025F40E}" srcOrd="18" destOrd="0" presId="urn:microsoft.com/office/officeart/2008/layout/LinedList"/>
    <dgm:cxn modelId="{3B1EB59C-4BBD-4E03-A34F-F0B166EE41B9}" type="presParOf" srcId="{45478BFD-ED7E-4094-B812-F63D602F6214}" destId="{0CE68EA0-BC20-4802-852A-D3D80E64B225}" srcOrd="19" destOrd="0" presId="urn:microsoft.com/office/officeart/2008/layout/LinedList"/>
    <dgm:cxn modelId="{AAF55CEC-1015-41D2-A6E6-37722C91947C}" type="presParOf" srcId="{0CE68EA0-BC20-4802-852A-D3D80E64B225}" destId="{D431E8CF-08DA-4752-B562-7EE1F5ED7584}" srcOrd="0" destOrd="0" presId="urn:microsoft.com/office/officeart/2008/layout/LinedList"/>
    <dgm:cxn modelId="{A7FC91BC-3053-4318-AE58-BC6BFBC1291A}" type="presParOf" srcId="{0CE68EA0-BC20-4802-852A-D3D80E64B225}" destId="{F46AD99D-13E6-4F14-99BA-F092014BD7F1}" srcOrd="1" destOrd="0" presId="urn:microsoft.com/office/officeart/2008/layout/LinedList"/>
    <dgm:cxn modelId="{61B8AAA8-B990-4F32-995F-96A3557A358F}" type="presParOf" srcId="{0CE68EA0-BC20-4802-852A-D3D80E64B225}" destId="{07245D2E-167D-495B-8703-5ED1B068DACC}" srcOrd="2" destOrd="0" presId="urn:microsoft.com/office/officeart/2008/layout/LinedList"/>
    <dgm:cxn modelId="{C9B36609-D1B4-4780-8600-A8ED41733069}" type="presParOf" srcId="{45478BFD-ED7E-4094-B812-F63D602F6214}" destId="{9C7D33E7-71A5-476B-9D2F-CEC3844E686D}" srcOrd="20" destOrd="0" presId="urn:microsoft.com/office/officeart/2008/layout/LinedList"/>
    <dgm:cxn modelId="{689FFFA4-F601-435C-8FF7-5ED982F94E45}" type="presParOf" srcId="{45478BFD-ED7E-4094-B812-F63D602F6214}" destId="{6FE563D4-2E86-48F1-95F6-8320DC0A2210}" srcOrd="21" destOrd="0" presId="urn:microsoft.com/office/officeart/2008/layout/LinedList"/>
    <dgm:cxn modelId="{982F31B6-7BE6-45EE-BB2F-1DA5C8F9F686}" type="presParOf" srcId="{45478BFD-ED7E-4094-B812-F63D602F6214}" destId="{EFAC9E9D-F25E-433C-98DE-CB93E59E826C}" srcOrd="22" destOrd="0" presId="urn:microsoft.com/office/officeart/2008/layout/LinedList"/>
    <dgm:cxn modelId="{0CA73C11-19BE-453A-962B-1B737E9F6909}" type="presParOf" srcId="{EFAC9E9D-F25E-433C-98DE-CB93E59E826C}" destId="{10B89D11-A841-4D6C-9E85-0E2AFCE04F1A}" srcOrd="0" destOrd="0" presId="urn:microsoft.com/office/officeart/2008/layout/LinedList"/>
    <dgm:cxn modelId="{A1DAB8BF-AAB8-48D3-BCA3-7F132796D8CE}" type="presParOf" srcId="{EFAC9E9D-F25E-433C-98DE-CB93E59E826C}" destId="{F0A3E52C-DC4F-4D01-A253-3969700DD229}" srcOrd="1" destOrd="0" presId="urn:microsoft.com/office/officeart/2008/layout/LinedList"/>
    <dgm:cxn modelId="{0C908852-F7E2-4A11-B464-4CB32D893429}" type="presParOf" srcId="{EFAC9E9D-F25E-433C-98DE-CB93E59E826C}" destId="{840DFAE1-58D5-43D6-BC22-CCD9017A568C}" srcOrd="2" destOrd="0" presId="urn:microsoft.com/office/officeart/2008/layout/LinedList"/>
    <dgm:cxn modelId="{F2EFFB27-36F4-4C53-922C-21B85F45C114}" type="presParOf" srcId="{45478BFD-ED7E-4094-B812-F63D602F6214}" destId="{906D599C-FAF1-4080-8303-CD5D8CD28144}" srcOrd="23" destOrd="0" presId="urn:microsoft.com/office/officeart/2008/layout/LinedList"/>
    <dgm:cxn modelId="{A7C3B036-4103-4841-82FE-235F0EF65EBA}" type="presParOf" srcId="{45478BFD-ED7E-4094-B812-F63D602F6214}" destId="{DE469C17-4FFD-4F5D-8E23-01F47C1828B3}" srcOrd="24" destOrd="0" presId="urn:microsoft.com/office/officeart/2008/layout/LinedList"/>
    <dgm:cxn modelId="{A0B5774D-407F-4820-A166-D795F641A30B}" type="presParOf" srcId="{45478BFD-ED7E-4094-B812-F63D602F6214}" destId="{595A804E-AEB7-478F-A785-B195AD8928D9}" srcOrd="25" destOrd="0" presId="urn:microsoft.com/office/officeart/2008/layout/LinedList"/>
    <dgm:cxn modelId="{C19192D7-B515-4BCF-80D0-B029B1C00753}" type="presParOf" srcId="{595A804E-AEB7-478F-A785-B195AD8928D9}" destId="{6B13D220-42D5-4EFC-80D5-C675DD14EC42}" srcOrd="0" destOrd="0" presId="urn:microsoft.com/office/officeart/2008/layout/LinedList"/>
    <dgm:cxn modelId="{E6392295-39BA-4C84-A0EF-F71690E1BFB7}" type="presParOf" srcId="{595A804E-AEB7-478F-A785-B195AD8928D9}" destId="{70D88668-4334-4888-A6E1-2A037C001B09}" srcOrd="1" destOrd="0" presId="urn:microsoft.com/office/officeart/2008/layout/LinedList"/>
    <dgm:cxn modelId="{961D6348-F0BD-4BDB-B44C-331C3C81841D}" type="presParOf" srcId="{595A804E-AEB7-478F-A785-B195AD8928D9}" destId="{9D3FAAA0-A975-4A77-B837-8720E59684D5}" srcOrd="2" destOrd="0" presId="urn:microsoft.com/office/officeart/2008/layout/LinedList"/>
    <dgm:cxn modelId="{AB78CE19-396F-42CD-BBFD-36AAC8C22B43}" type="presParOf" srcId="{45478BFD-ED7E-4094-B812-F63D602F6214}" destId="{A320FFEE-FA31-4AE6-A893-C02E1F4F3C88}" srcOrd="26" destOrd="0" presId="urn:microsoft.com/office/officeart/2008/layout/LinedList"/>
    <dgm:cxn modelId="{0267B467-D41F-4B65-BF65-746A64BE655A}" type="presParOf" srcId="{45478BFD-ED7E-4094-B812-F63D602F6214}" destId="{6653568D-517F-4CA2-BB55-B0B39928C5A8}" srcOrd="27"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B274-BB54-4042-B6BD-7AEC893B10B8}">
      <dsp:nvSpPr>
        <dsp:cNvPr id="0" name=""/>
        <dsp:cNvSpPr/>
      </dsp:nvSpPr>
      <dsp:spPr>
        <a:xfrm>
          <a:off x="0" y="217075"/>
          <a:ext cx="7830267" cy="1732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7716" tIns="229108" rIns="607716" bIns="78232" numCol="1" spcCol="1270" anchor="t" anchorCtr="0">
          <a:noAutofit/>
        </a:bodyPr>
        <a:lstStyle/>
        <a:p>
          <a:pPr marL="57150" lvl="1" indent="-57150" algn="l" defTabSz="488950">
            <a:lnSpc>
              <a:spcPct val="90000"/>
            </a:lnSpc>
            <a:spcBef>
              <a:spcPct val="0"/>
            </a:spcBef>
            <a:spcAft>
              <a:spcPct val="15000"/>
            </a:spcAft>
            <a:buChar char="•"/>
          </a:pPr>
          <a:r>
            <a:rPr lang="en-GB" sz="1100" b="1" kern="1200" dirty="0"/>
            <a:t>Patient Safety:</a:t>
          </a:r>
        </a:p>
        <a:p>
          <a:pPr marL="114300" lvl="2" indent="-57150" algn="l" defTabSz="488950">
            <a:lnSpc>
              <a:spcPct val="90000"/>
            </a:lnSpc>
            <a:spcBef>
              <a:spcPct val="0"/>
            </a:spcBef>
            <a:spcAft>
              <a:spcPct val="15000"/>
            </a:spcAft>
            <a:buChar char="•"/>
          </a:pPr>
          <a:r>
            <a:rPr lang="en-US" sz="1100" kern="1200" noProof="0" dirty="0"/>
            <a:t>Matt Fogarty (Delegated SRO)</a:t>
          </a:r>
          <a:endParaRPr lang="en-GB" sz="1100" kern="1200" dirty="0"/>
        </a:p>
        <a:p>
          <a:pPr marL="114300" lvl="2" indent="-57150" algn="l" defTabSz="488950">
            <a:lnSpc>
              <a:spcPct val="90000"/>
            </a:lnSpc>
            <a:spcBef>
              <a:spcPct val="0"/>
            </a:spcBef>
            <a:spcAft>
              <a:spcPct val="15000"/>
            </a:spcAft>
            <a:buChar char="•"/>
          </a:pPr>
          <a:r>
            <a:rPr lang="en-US" sz="1100" kern="1200" noProof="0" dirty="0"/>
            <a:t>Lucie Mussett (lead/”Product Owner”)</a:t>
          </a:r>
        </a:p>
        <a:p>
          <a:pPr marL="114300" lvl="2" indent="-57150" algn="l" defTabSz="488950">
            <a:lnSpc>
              <a:spcPct val="90000"/>
            </a:lnSpc>
            <a:spcBef>
              <a:spcPct val="0"/>
            </a:spcBef>
            <a:spcAft>
              <a:spcPct val="15000"/>
            </a:spcAft>
            <a:buChar char="•"/>
          </a:pPr>
          <a:r>
            <a:rPr lang="en-US" sz="1100" kern="1200" noProof="0" dirty="0"/>
            <a:t>Marcos </a:t>
          </a:r>
          <a:r>
            <a:rPr lang="en-US" sz="1100" kern="1200" noProof="0" dirty="0" err="1"/>
            <a:t>Manhaes</a:t>
          </a:r>
          <a:r>
            <a:rPr lang="en-US" sz="1100" kern="1200" noProof="0" dirty="0"/>
            <a:t> (Head of NRLS/”Service Manager”)</a:t>
          </a:r>
        </a:p>
        <a:p>
          <a:pPr marL="114300" lvl="2" indent="-57150" algn="l" defTabSz="488950">
            <a:lnSpc>
              <a:spcPct val="90000"/>
            </a:lnSpc>
            <a:spcBef>
              <a:spcPct val="0"/>
            </a:spcBef>
            <a:spcAft>
              <a:spcPct val="15000"/>
            </a:spcAft>
            <a:buChar char="•"/>
          </a:pPr>
          <a:r>
            <a:rPr lang="en-US" sz="1100" kern="1200" noProof="0" dirty="0"/>
            <a:t>Allan Burge (Business and governance)</a:t>
          </a:r>
        </a:p>
        <a:p>
          <a:pPr marL="114300" lvl="2" indent="-57150" algn="l" defTabSz="488950">
            <a:lnSpc>
              <a:spcPct val="90000"/>
            </a:lnSpc>
            <a:spcBef>
              <a:spcPct val="0"/>
            </a:spcBef>
            <a:spcAft>
              <a:spcPct val="15000"/>
            </a:spcAft>
            <a:buChar char="•"/>
          </a:pPr>
          <a:r>
            <a:rPr lang="en-US" sz="1100" kern="1200" noProof="0"/>
            <a:t>NRLS team</a:t>
          </a:r>
          <a:endParaRPr lang="en-US" sz="1100" kern="1200" noProof="0" dirty="0"/>
        </a:p>
        <a:p>
          <a:pPr marL="114300" lvl="2" indent="-57150" algn="l" defTabSz="488950">
            <a:lnSpc>
              <a:spcPct val="90000"/>
            </a:lnSpc>
            <a:spcBef>
              <a:spcPct val="0"/>
            </a:spcBef>
            <a:spcAft>
              <a:spcPct val="15000"/>
            </a:spcAft>
            <a:buChar char="•"/>
          </a:pPr>
          <a:r>
            <a:rPr lang="en-US" sz="1100" kern="1200" noProof="0" dirty="0"/>
            <a:t>Review and Response Team</a:t>
          </a:r>
        </a:p>
        <a:p>
          <a:pPr marL="57150" lvl="1" indent="-57150" algn="l" defTabSz="488950">
            <a:lnSpc>
              <a:spcPct val="90000"/>
            </a:lnSpc>
            <a:spcBef>
              <a:spcPct val="0"/>
            </a:spcBef>
            <a:spcAft>
              <a:spcPct val="15000"/>
            </a:spcAft>
            <a:buChar char="•"/>
          </a:pPr>
          <a:r>
            <a:rPr lang="en-GB" sz="1100" b="1" kern="1200" dirty="0"/>
            <a:t>Tech and Data team</a:t>
          </a:r>
          <a:r>
            <a:rPr lang="en-GB" sz="1100" b="0" kern="1200" dirty="0"/>
            <a:t> (providing internal </a:t>
          </a:r>
          <a:r>
            <a:rPr lang="en-US" sz="1100" kern="1200" noProof="0" dirty="0"/>
            <a:t>architecture, operational, testing, QA and IG input)</a:t>
          </a:r>
          <a:endParaRPr lang="en-GB" sz="1100" b="1" kern="1200" dirty="0"/>
        </a:p>
      </dsp:txBody>
      <dsp:txXfrm>
        <a:off x="0" y="217075"/>
        <a:ext cx="7830267" cy="1732500"/>
      </dsp:txXfrm>
    </dsp:sp>
    <dsp:sp modelId="{2F1B78B6-CF28-4CD1-99D5-0FBF1B17C860}">
      <dsp:nvSpPr>
        <dsp:cNvPr id="0" name=""/>
        <dsp:cNvSpPr/>
      </dsp:nvSpPr>
      <dsp:spPr>
        <a:xfrm>
          <a:off x="391513" y="54715"/>
          <a:ext cx="5481186"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7176" tIns="0" rIns="207176" bIns="0" numCol="1" spcCol="1270" anchor="ctr" anchorCtr="0">
          <a:noAutofit/>
        </a:bodyPr>
        <a:lstStyle/>
        <a:p>
          <a:pPr marL="0" lvl="0" indent="0" algn="l" defTabSz="488950">
            <a:lnSpc>
              <a:spcPct val="90000"/>
            </a:lnSpc>
            <a:spcBef>
              <a:spcPct val="0"/>
            </a:spcBef>
            <a:spcAft>
              <a:spcPct val="35000"/>
            </a:spcAft>
            <a:buNone/>
          </a:pPr>
          <a:r>
            <a:rPr lang="en-GB" sz="1100" kern="1200" dirty="0"/>
            <a:t>NHS Improvement </a:t>
          </a:r>
        </a:p>
      </dsp:txBody>
      <dsp:txXfrm>
        <a:off x="407365" y="70567"/>
        <a:ext cx="5449482" cy="293016"/>
      </dsp:txXfrm>
    </dsp:sp>
    <dsp:sp modelId="{30954F74-CFEB-4C5A-A4C6-2EED5F50F089}">
      <dsp:nvSpPr>
        <dsp:cNvPr id="0" name=""/>
        <dsp:cNvSpPr/>
      </dsp:nvSpPr>
      <dsp:spPr>
        <a:xfrm>
          <a:off x="0" y="2171335"/>
          <a:ext cx="7830267" cy="1732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7716" tIns="229108" rIns="607716" bIns="78232" numCol="1" spcCol="1270" anchor="t" anchorCtr="0">
          <a:noAutofit/>
        </a:bodyPr>
        <a:lstStyle/>
        <a:p>
          <a:pPr marL="57150" lvl="1" indent="-57150" algn="l" defTabSz="488950">
            <a:lnSpc>
              <a:spcPct val="90000"/>
            </a:lnSpc>
            <a:spcBef>
              <a:spcPct val="0"/>
            </a:spcBef>
            <a:spcAft>
              <a:spcPct val="15000"/>
            </a:spcAft>
            <a:buChar char="•"/>
          </a:pPr>
          <a:r>
            <a:rPr lang="en-US" sz="1100" kern="1200" noProof="0" dirty="0"/>
            <a:t>Richard Edwards (Delivery Manager)</a:t>
          </a:r>
          <a:endParaRPr lang="en-GB" sz="1100" kern="1200" dirty="0"/>
        </a:p>
        <a:p>
          <a:pPr marL="57150" lvl="1" indent="-57150" algn="l" defTabSz="488950">
            <a:lnSpc>
              <a:spcPct val="90000"/>
            </a:lnSpc>
            <a:spcBef>
              <a:spcPct val="0"/>
            </a:spcBef>
            <a:spcAft>
              <a:spcPct val="15000"/>
            </a:spcAft>
            <a:buChar char="•"/>
          </a:pPr>
          <a:r>
            <a:rPr lang="en-US" sz="1100" kern="1200"/>
            <a:t>Lizzie Stutchbury (Service Designer)</a:t>
          </a:r>
          <a:endParaRPr lang="en-US" sz="1100" kern="1200" dirty="0"/>
        </a:p>
        <a:p>
          <a:pPr marL="57150" lvl="1" indent="-57150" algn="l" defTabSz="488950">
            <a:lnSpc>
              <a:spcPct val="90000"/>
            </a:lnSpc>
            <a:spcBef>
              <a:spcPct val="0"/>
            </a:spcBef>
            <a:spcAft>
              <a:spcPct val="15000"/>
            </a:spcAft>
            <a:buChar char="•"/>
          </a:pPr>
          <a:r>
            <a:rPr lang="en-US" sz="1100" kern="1200" noProof="0" dirty="0"/>
            <a:t>Matt Rix (Architect)</a:t>
          </a:r>
        </a:p>
        <a:p>
          <a:pPr marL="57150" lvl="1" indent="-57150" algn="l" defTabSz="488950">
            <a:lnSpc>
              <a:spcPct val="90000"/>
            </a:lnSpc>
            <a:spcBef>
              <a:spcPct val="0"/>
            </a:spcBef>
            <a:spcAft>
              <a:spcPct val="15000"/>
            </a:spcAft>
            <a:buChar char="•"/>
          </a:pPr>
          <a:r>
            <a:rPr lang="en-US" sz="1100" kern="1200" dirty="0"/>
            <a:t>Helen Craven (Scrum-master)</a:t>
          </a:r>
        </a:p>
        <a:p>
          <a:pPr marL="57150" lvl="1" indent="-57150" algn="l" defTabSz="488950">
            <a:lnSpc>
              <a:spcPct val="90000"/>
            </a:lnSpc>
            <a:spcBef>
              <a:spcPct val="0"/>
            </a:spcBef>
            <a:spcAft>
              <a:spcPct val="15000"/>
            </a:spcAft>
            <a:buChar char="•"/>
          </a:pPr>
          <a:r>
            <a:rPr lang="en-US" sz="1100" kern="1200" noProof="0" dirty="0"/>
            <a:t>Bhavesh Patel (User Researcher)</a:t>
          </a:r>
        </a:p>
        <a:p>
          <a:pPr marL="57150" lvl="1" indent="-57150" algn="l" defTabSz="488950">
            <a:lnSpc>
              <a:spcPct val="90000"/>
            </a:lnSpc>
            <a:spcBef>
              <a:spcPct val="0"/>
            </a:spcBef>
            <a:spcAft>
              <a:spcPct val="15000"/>
            </a:spcAft>
            <a:buChar char="•"/>
          </a:pPr>
          <a:r>
            <a:rPr lang="en-US" sz="1100" kern="1200" noProof="0" dirty="0"/>
            <a:t>Abdus Samad (Interaction Designer)</a:t>
          </a:r>
        </a:p>
        <a:p>
          <a:pPr marL="57150" lvl="1" indent="-57150" algn="l" defTabSz="488950">
            <a:lnSpc>
              <a:spcPct val="90000"/>
            </a:lnSpc>
            <a:spcBef>
              <a:spcPct val="0"/>
            </a:spcBef>
            <a:spcAft>
              <a:spcPct val="15000"/>
            </a:spcAft>
            <a:buChar char="•"/>
          </a:pPr>
          <a:r>
            <a:rPr lang="en-US" sz="1100" kern="1200" noProof="0" dirty="0"/>
            <a:t>Rob Finch (Content Designer)</a:t>
          </a:r>
        </a:p>
        <a:p>
          <a:pPr marL="57150" lvl="1" indent="-57150" algn="l" defTabSz="488950">
            <a:lnSpc>
              <a:spcPct val="90000"/>
            </a:lnSpc>
            <a:spcBef>
              <a:spcPct val="0"/>
            </a:spcBef>
            <a:spcAft>
              <a:spcPct val="15000"/>
            </a:spcAft>
            <a:buChar char="•"/>
          </a:pPr>
          <a:r>
            <a:rPr lang="en-US" sz="1100" kern="1200" noProof="0" dirty="0"/>
            <a:t> Ryland </a:t>
          </a:r>
          <a:r>
            <a:rPr lang="en-US" sz="1100" kern="1200" noProof="0" dirty="0" err="1"/>
            <a:t>Karlovich</a:t>
          </a:r>
          <a:r>
            <a:rPr lang="en-US" sz="1100" kern="1200" noProof="0" dirty="0"/>
            <a:t>, James Cruddas and others (Developers)  </a:t>
          </a:r>
        </a:p>
      </dsp:txBody>
      <dsp:txXfrm>
        <a:off x="0" y="2171335"/>
        <a:ext cx="7830267" cy="1732500"/>
      </dsp:txXfrm>
    </dsp:sp>
    <dsp:sp modelId="{F5E5BD46-3A18-4C0D-B542-B3F4FB2B8B65}">
      <dsp:nvSpPr>
        <dsp:cNvPr id="0" name=""/>
        <dsp:cNvSpPr/>
      </dsp:nvSpPr>
      <dsp:spPr>
        <a:xfrm>
          <a:off x="391513" y="2008975"/>
          <a:ext cx="5481186"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7176" tIns="0" rIns="207176" bIns="0" numCol="1" spcCol="1270" anchor="ctr" anchorCtr="0">
          <a:noAutofit/>
        </a:bodyPr>
        <a:lstStyle/>
        <a:p>
          <a:pPr marL="0" lvl="0" indent="0" algn="l" defTabSz="488950">
            <a:lnSpc>
              <a:spcPct val="90000"/>
            </a:lnSpc>
            <a:spcBef>
              <a:spcPct val="0"/>
            </a:spcBef>
            <a:spcAft>
              <a:spcPct val="35000"/>
            </a:spcAft>
            <a:buNone/>
          </a:pPr>
          <a:r>
            <a:rPr lang="en-GB" sz="1100" kern="1200" dirty="0"/>
            <a:t>Informed Solutions</a:t>
          </a:r>
        </a:p>
      </dsp:txBody>
      <dsp:txXfrm>
        <a:off x="407365" y="2024827"/>
        <a:ext cx="5449482" cy="293016"/>
      </dsp:txXfrm>
    </dsp:sp>
    <dsp:sp modelId="{4F11F169-B381-414F-A0D8-F43E9E373901}">
      <dsp:nvSpPr>
        <dsp:cNvPr id="0" name=""/>
        <dsp:cNvSpPr/>
      </dsp:nvSpPr>
      <dsp:spPr>
        <a:xfrm>
          <a:off x="0" y="4125595"/>
          <a:ext cx="7830267"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7716" tIns="229108" rIns="607716"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err="1"/>
            <a:t>Datix</a:t>
          </a:r>
          <a:r>
            <a:rPr lang="en-GB" sz="1100" kern="1200" dirty="0"/>
            <a:t> Users</a:t>
          </a:r>
        </a:p>
        <a:p>
          <a:pPr marL="57150" lvl="1" indent="-57150" algn="l" defTabSz="488950">
            <a:lnSpc>
              <a:spcPct val="90000"/>
            </a:lnSpc>
            <a:spcBef>
              <a:spcPct val="0"/>
            </a:spcBef>
            <a:spcAft>
              <a:spcPct val="15000"/>
            </a:spcAft>
            <a:buChar char="•"/>
          </a:pPr>
          <a:r>
            <a:rPr lang="en-GB" sz="1100" kern="1200" dirty="0"/>
            <a:t>Ulysses Users</a:t>
          </a:r>
        </a:p>
        <a:p>
          <a:pPr marL="57150" lvl="1" indent="-57150" algn="l" defTabSz="488950">
            <a:lnSpc>
              <a:spcPct val="90000"/>
            </a:lnSpc>
            <a:spcBef>
              <a:spcPct val="0"/>
            </a:spcBef>
            <a:spcAft>
              <a:spcPct val="15000"/>
            </a:spcAft>
            <a:buChar char="•"/>
          </a:pPr>
          <a:r>
            <a:rPr lang="en-GB" sz="1100" kern="1200" dirty="0"/>
            <a:t>Online Incident Recording (OIR) forms users</a:t>
          </a:r>
        </a:p>
      </dsp:txBody>
      <dsp:txXfrm>
        <a:off x="0" y="4125595"/>
        <a:ext cx="7830267" cy="831600"/>
      </dsp:txXfrm>
    </dsp:sp>
    <dsp:sp modelId="{419D2862-51B2-4E16-B9E5-58533EAFC0B6}">
      <dsp:nvSpPr>
        <dsp:cNvPr id="0" name=""/>
        <dsp:cNvSpPr/>
      </dsp:nvSpPr>
      <dsp:spPr>
        <a:xfrm>
          <a:off x="391513" y="3963235"/>
          <a:ext cx="5481186"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7176" tIns="0" rIns="207176" bIns="0" numCol="1" spcCol="1270" anchor="ctr" anchorCtr="0">
          <a:noAutofit/>
        </a:bodyPr>
        <a:lstStyle/>
        <a:p>
          <a:pPr marL="0" lvl="0" indent="0" algn="l" defTabSz="488950">
            <a:lnSpc>
              <a:spcPct val="90000"/>
            </a:lnSpc>
            <a:spcBef>
              <a:spcPct val="0"/>
            </a:spcBef>
            <a:spcAft>
              <a:spcPct val="35000"/>
            </a:spcAft>
            <a:buNone/>
          </a:pPr>
          <a:r>
            <a:rPr lang="en-GB" sz="1100" kern="1200" dirty="0"/>
            <a:t>Pilot sites</a:t>
          </a:r>
        </a:p>
      </dsp:txBody>
      <dsp:txXfrm>
        <a:off x="407365" y="3979087"/>
        <a:ext cx="5449482"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CC02B-9CC6-4473-9D93-3F36B3356228}">
      <dsp:nvSpPr>
        <dsp:cNvPr id="0" name=""/>
        <dsp:cNvSpPr/>
      </dsp:nvSpPr>
      <dsp:spPr>
        <a:xfrm>
          <a:off x="98418" y="498598"/>
          <a:ext cx="8947162" cy="107535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6560" numCol="1" spcCol="1270" anchor="ctr" anchorCtr="0">
          <a:noAutofit/>
        </a:bodyPr>
        <a:lstStyle/>
        <a:p>
          <a:pPr marL="0" lvl="0" indent="0" algn="l" defTabSz="622300">
            <a:lnSpc>
              <a:spcPct val="90000"/>
            </a:lnSpc>
            <a:spcBef>
              <a:spcPct val="0"/>
            </a:spcBef>
            <a:spcAft>
              <a:spcPct val="35000"/>
            </a:spcAft>
            <a:buNone/>
          </a:pPr>
          <a:r>
            <a:rPr lang="en-GB" sz="1400" b="1" kern="1200" dirty="0"/>
            <a:t>Pre-pilot preparation (May 2018)</a:t>
          </a:r>
        </a:p>
      </dsp:txBody>
      <dsp:txXfrm>
        <a:off x="98418" y="767436"/>
        <a:ext cx="8678325" cy="537675"/>
      </dsp:txXfrm>
    </dsp:sp>
    <dsp:sp modelId="{630B25C7-61ED-4B76-8E89-25B52C0F3051}">
      <dsp:nvSpPr>
        <dsp:cNvPr id="0" name=""/>
        <dsp:cNvSpPr/>
      </dsp:nvSpPr>
      <dsp:spPr>
        <a:xfrm>
          <a:off x="98418" y="1297017"/>
          <a:ext cx="1653614" cy="238915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We’ve been working on the MVP “minimum viable product” since the start of the Beta phase, including work to define the new set of data to be collected to support more and better learning.</a:t>
          </a:r>
        </a:p>
        <a:p>
          <a:pPr marL="0" lvl="0" indent="0" algn="l" defTabSz="488950">
            <a:lnSpc>
              <a:spcPct val="90000"/>
            </a:lnSpc>
            <a:spcBef>
              <a:spcPct val="0"/>
            </a:spcBef>
            <a:spcAft>
              <a:spcPct val="35000"/>
            </a:spcAft>
            <a:buNone/>
          </a:pPr>
          <a:endParaRPr lang="en-GB" sz="1100" kern="1200" dirty="0"/>
        </a:p>
        <a:p>
          <a:pPr marL="0" lvl="0" indent="0" algn="l" defTabSz="488950">
            <a:lnSpc>
              <a:spcPct val="90000"/>
            </a:lnSpc>
            <a:spcBef>
              <a:spcPct val="0"/>
            </a:spcBef>
            <a:spcAft>
              <a:spcPct val="35000"/>
            </a:spcAft>
            <a:buNone/>
          </a:pPr>
          <a:r>
            <a:rPr lang="en-GB" sz="1100" kern="1200" dirty="0"/>
            <a:t>LRMS vendors have had access to test versions of these for around 2 months, to start preparing their products.</a:t>
          </a:r>
        </a:p>
      </dsp:txBody>
      <dsp:txXfrm>
        <a:off x="98418" y="1297017"/>
        <a:ext cx="1653614" cy="2389153"/>
      </dsp:txXfrm>
    </dsp:sp>
    <dsp:sp modelId="{73C9F4F5-A11D-4862-A9AD-E8690E9E0033}">
      <dsp:nvSpPr>
        <dsp:cNvPr id="0" name=""/>
        <dsp:cNvSpPr/>
      </dsp:nvSpPr>
      <dsp:spPr>
        <a:xfrm>
          <a:off x="1751854" y="932488"/>
          <a:ext cx="7293726" cy="107535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6560" numCol="1" spcCol="1270" anchor="ctr" anchorCtr="0">
          <a:noAutofit/>
        </a:bodyPr>
        <a:lstStyle/>
        <a:p>
          <a:pPr marL="0" lvl="0" indent="0" algn="l" defTabSz="622300">
            <a:lnSpc>
              <a:spcPct val="90000"/>
            </a:lnSpc>
            <a:spcBef>
              <a:spcPct val="0"/>
            </a:spcBef>
            <a:spcAft>
              <a:spcPct val="35000"/>
            </a:spcAft>
            <a:buNone/>
          </a:pPr>
          <a:r>
            <a:rPr lang="en-GB" sz="1400" b="1" kern="1200" dirty="0"/>
            <a:t>APIs available for LRMS vendors (Nov 2018)</a:t>
          </a:r>
        </a:p>
      </dsp:txBody>
      <dsp:txXfrm>
        <a:off x="1751854" y="1201326"/>
        <a:ext cx="7024889" cy="537675"/>
      </dsp:txXfrm>
    </dsp:sp>
    <dsp:sp modelId="{54A4F12F-1794-4CCB-8159-6993E67D56BE}">
      <dsp:nvSpPr>
        <dsp:cNvPr id="0" name=""/>
        <dsp:cNvSpPr/>
      </dsp:nvSpPr>
      <dsp:spPr>
        <a:xfrm>
          <a:off x="1751854" y="1730907"/>
          <a:ext cx="1653614" cy="238915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Since 5</a:t>
          </a:r>
          <a:r>
            <a:rPr lang="en-GB" sz="1100" kern="1200" baseline="30000" dirty="0"/>
            <a:t>th</a:t>
          </a:r>
          <a:r>
            <a:rPr lang="en-GB" sz="1100" kern="1200" dirty="0"/>
            <a:t> October, LRMS suppliers have had access to the APIs (PSIMS data exchange portals, with rules governing how and what data can be transferred within them).</a:t>
          </a:r>
        </a:p>
        <a:p>
          <a:pPr marL="0" lvl="0" indent="0" algn="l" defTabSz="488950">
            <a:lnSpc>
              <a:spcPct val="90000"/>
            </a:lnSpc>
            <a:spcBef>
              <a:spcPct val="0"/>
            </a:spcBef>
            <a:spcAft>
              <a:spcPct val="35000"/>
            </a:spcAft>
            <a:buNone/>
          </a:pPr>
          <a:endParaRPr lang="en-GB" sz="1100" kern="1200" dirty="0"/>
        </a:p>
        <a:p>
          <a:pPr marL="0" lvl="0" indent="0" algn="l" defTabSz="488950">
            <a:lnSpc>
              <a:spcPct val="90000"/>
            </a:lnSpc>
            <a:spcBef>
              <a:spcPct val="0"/>
            </a:spcBef>
            <a:spcAft>
              <a:spcPct val="35000"/>
            </a:spcAft>
            <a:buNone/>
          </a:pPr>
          <a:r>
            <a:rPr lang="en-GB" sz="1100" kern="1200" dirty="0"/>
            <a:t>These contain the new taxonomy and question sets, rules for ensuring data quality, anonymisation software, and security safeguards.</a:t>
          </a:r>
        </a:p>
      </dsp:txBody>
      <dsp:txXfrm>
        <a:off x="1751854" y="1730907"/>
        <a:ext cx="1653614" cy="2389153"/>
      </dsp:txXfrm>
    </dsp:sp>
    <dsp:sp modelId="{7C446795-6E8E-4E19-8C9A-6B2A76EE6CA0}">
      <dsp:nvSpPr>
        <dsp:cNvPr id="0" name=""/>
        <dsp:cNvSpPr/>
      </dsp:nvSpPr>
      <dsp:spPr>
        <a:xfrm>
          <a:off x="3405290" y="1366378"/>
          <a:ext cx="5640291" cy="107535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6560" numCol="1" spcCol="1270" anchor="ctr" anchorCtr="0">
          <a:noAutofit/>
        </a:bodyPr>
        <a:lstStyle/>
        <a:p>
          <a:pPr marL="0" lvl="0" indent="0" algn="l" defTabSz="622300">
            <a:lnSpc>
              <a:spcPct val="90000"/>
            </a:lnSpc>
            <a:spcBef>
              <a:spcPct val="0"/>
            </a:spcBef>
            <a:spcAft>
              <a:spcPct val="35000"/>
            </a:spcAft>
            <a:buNone/>
          </a:pPr>
          <a:r>
            <a:rPr lang="en-GB" sz="1400" b="1" kern="1200" dirty="0"/>
            <a:t>LRMS vendors provide PSIMS-compatible products (TBC)</a:t>
          </a:r>
        </a:p>
      </dsp:txBody>
      <dsp:txXfrm>
        <a:off x="3405290" y="1635216"/>
        <a:ext cx="5371454" cy="537675"/>
      </dsp:txXfrm>
    </dsp:sp>
    <dsp:sp modelId="{77B4C2AF-E167-41DF-B999-D851322CCE1E}">
      <dsp:nvSpPr>
        <dsp:cNvPr id="0" name=""/>
        <dsp:cNvSpPr/>
      </dsp:nvSpPr>
      <dsp:spPr>
        <a:xfrm>
          <a:off x="3405290" y="2164797"/>
          <a:ext cx="1653614" cy="238915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Each vendor will be working on the best way to implement the PSIMS-compatibility changes within their products. This is for them to control, but we’re working closely with them to support this happening as soon as possible.</a:t>
          </a:r>
        </a:p>
        <a:p>
          <a:pPr marL="0" lvl="0" indent="0" algn="l" defTabSz="488950">
            <a:lnSpc>
              <a:spcPct val="90000"/>
            </a:lnSpc>
            <a:spcBef>
              <a:spcPct val="0"/>
            </a:spcBef>
            <a:spcAft>
              <a:spcPct val="35000"/>
            </a:spcAft>
            <a:buNone/>
          </a:pPr>
          <a:endParaRPr lang="en-GB" sz="1100" kern="1200" dirty="0"/>
        </a:p>
        <a:p>
          <a:pPr marL="0" lvl="0" indent="0" algn="l" defTabSz="488950">
            <a:lnSpc>
              <a:spcPct val="90000"/>
            </a:lnSpc>
            <a:spcBef>
              <a:spcPct val="0"/>
            </a:spcBef>
            <a:spcAft>
              <a:spcPct val="35000"/>
            </a:spcAft>
            <a:buNone/>
          </a:pPr>
          <a:r>
            <a:rPr lang="en-GB" sz="1100" kern="1200" dirty="0"/>
            <a:t>Ulysses are supporting 4 trusts, and </a:t>
          </a:r>
          <a:r>
            <a:rPr lang="en-GB" sz="1100" kern="1200" dirty="0" err="1"/>
            <a:t>Datix</a:t>
          </a:r>
          <a:r>
            <a:rPr lang="en-GB" sz="1100" kern="1200" dirty="0"/>
            <a:t> have selected 2 initially.  </a:t>
          </a:r>
        </a:p>
      </dsp:txBody>
      <dsp:txXfrm>
        <a:off x="3405290" y="2164797"/>
        <a:ext cx="1653614" cy="2389153"/>
      </dsp:txXfrm>
    </dsp:sp>
    <dsp:sp modelId="{64E41BFB-2E2E-496C-A49E-DD3173B1312C}">
      <dsp:nvSpPr>
        <dsp:cNvPr id="0" name=""/>
        <dsp:cNvSpPr/>
      </dsp:nvSpPr>
      <dsp:spPr>
        <a:xfrm>
          <a:off x="5059620" y="1800268"/>
          <a:ext cx="3985960" cy="107535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6560" numCol="1" spcCol="1270" anchor="ctr" anchorCtr="0">
          <a:noAutofit/>
        </a:bodyPr>
        <a:lstStyle/>
        <a:p>
          <a:pPr marL="0" lvl="0" indent="0" algn="l" defTabSz="622300">
            <a:lnSpc>
              <a:spcPct val="90000"/>
            </a:lnSpc>
            <a:spcBef>
              <a:spcPct val="0"/>
            </a:spcBef>
            <a:spcAft>
              <a:spcPct val="35000"/>
            </a:spcAft>
            <a:buNone/>
          </a:pPr>
          <a:r>
            <a:rPr lang="en-GB" sz="1400" b="1" kern="1200" dirty="0"/>
            <a:t>OIR forms go live (Jan 2018)</a:t>
          </a:r>
        </a:p>
      </dsp:txBody>
      <dsp:txXfrm>
        <a:off x="5059620" y="2069106"/>
        <a:ext cx="3717123" cy="537675"/>
      </dsp:txXfrm>
    </dsp:sp>
    <dsp:sp modelId="{8A432D67-1017-43E8-A51D-6447ABDEB943}">
      <dsp:nvSpPr>
        <dsp:cNvPr id="0" name=""/>
        <dsp:cNvSpPr/>
      </dsp:nvSpPr>
      <dsp:spPr>
        <a:xfrm>
          <a:off x="5059620" y="2520513"/>
          <a:ext cx="1653614" cy="266619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The online recording tools are being developed in parallel, based on the same rules and content that appear in the APIs.</a:t>
          </a:r>
        </a:p>
        <a:p>
          <a:pPr marL="0" lvl="0" indent="0" algn="l" defTabSz="488950">
            <a:lnSpc>
              <a:spcPct val="90000"/>
            </a:lnSpc>
            <a:spcBef>
              <a:spcPct val="0"/>
            </a:spcBef>
            <a:spcAft>
              <a:spcPct val="35000"/>
            </a:spcAft>
            <a:buNone/>
          </a:pPr>
          <a:endParaRPr lang="en-GB" sz="1100" kern="1200" dirty="0"/>
        </a:p>
        <a:p>
          <a:pPr marL="0" lvl="0" indent="0" algn="l" defTabSz="488950">
            <a:lnSpc>
              <a:spcPct val="90000"/>
            </a:lnSpc>
            <a:spcBef>
              <a:spcPct val="0"/>
            </a:spcBef>
            <a:spcAft>
              <a:spcPct val="35000"/>
            </a:spcAft>
            <a:buNone/>
          </a:pPr>
          <a:r>
            <a:rPr lang="en-GB" sz="1100" kern="1200" dirty="0"/>
            <a:t>We have total control of these, so have opted to bring them online later, to allow LRMS systems longer lead-in times.</a:t>
          </a:r>
        </a:p>
        <a:p>
          <a:pPr marL="0" lvl="0" indent="0" algn="l" defTabSz="488950">
            <a:lnSpc>
              <a:spcPct val="90000"/>
            </a:lnSpc>
            <a:spcBef>
              <a:spcPct val="0"/>
            </a:spcBef>
            <a:spcAft>
              <a:spcPct val="35000"/>
            </a:spcAft>
            <a:buNone/>
          </a:pPr>
          <a:endParaRPr lang="en-GB" sz="1100" kern="1200" dirty="0"/>
        </a:p>
        <a:p>
          <a:pPr marL="0" lvl="0" indent="0" algn="l" defTabSz="488950">
            <a:lnSpc>
              <a:spcPct val="90000"/>
            </a:lnSpc>
            <a:spcBef>
              <a:spcPct val="0"/>
            </a:spcBef>
            <a:spcAft>
              <a:spcPct val="35000"/>
            </a:spcAft>
            <a:buNone/>
          </a:pPr>
          <a:r>
            <a:rPr lang="en-GB" sz="1100" kern="1200" dirty="0"/>
            <a:t>All remaining pilot sites can therefore start using the OIR forms from Jan 2018.</a:t>
          </a:r>
        </a:p>
      </dsp:txBody>
      <dsp:txXfrm>
        <a:off x="5059620" y="2520513"/>
        <a:ext cx="1653614" cy="2666199"/>
      </dsp:txXfrm>
    </dsp:sp>
    <dsp:sp modelId="{7EF39957-EA68-4A56-903A-6497D7C424FB}">
      <dsp:nvSpPr>
        <dsp:cNvPr id="0" name=""/>
        <dsp:cNvSpPr/>
      </dsp:nvSpPr>
      <dsp:spPr>
        <a:xfrm>
          <a:off x="6713055" y="2234158"/>
          <a:ext cx="2332525" cy="107535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6560" numCol="1" spcCol="1270" anchor="ctr" anchorCtr="0">
          <a:noAutofit/>
        </a:bodyPr>
        <a:lstStyle/>
        <a:p>
          <a:pPr marL="0" lvl="0" indent="0" algn="l" defTabSz="622300">
            <a:lnSpc>
              <a:spcPct val="90000"/>
            </a:lnSpc>
            <a:spcBef>
              <a:spcPct val="0"/>
            </a:spcBef>
            <a:spcAft>
              <a:spcPct val="35000"/>
            </a:spcAft>
            <a:buNone/>
          </a:pPr>
          <a:r>
            <a:rPr lang="en-GB" sz="1400" b="1" kern="1200" dirty="0"/>
            <a:t>Ongoing development</a:t>
          </a:r>
        </a:p>
        <a:p>
          <a:pPr marL="0" lvl="0" indent="0" algn="l" defTabSz="622300">
            <a:lnSpc>
              <a:spcPct val="90000"/>
            </a:lnSpc>
            <a:spcBef>
              <a:spcPct val="0"/>
            </a:spcBef>
            <a:spcAft>
              <a:spcPct val="35000"/>
            </a:spcAft>
            <a:buNone/>
          </a:pPr>
          <a:r>
            <a:rPr lang="en-GB" sz="1400" b="1" kern="1200" dirty="0"/>
            <a:t>(~Feb/Mar 2019)</a:t>
          </a:r>
        </a:p>
      </dsp:txBody>
      <dsp:txXfrm>
        <a:off x="6713055" y="2502996"/>
        <a:ext cx="2063688" cy="537675"/>
      </dsp:txXfrm>
    </dsp:sp>
    <dsp:sp modelId="{24DC489E-D9C5-42EE-89C3-8517C435910B}">
      <dsp:nvSpPr>
        <dsp:cNvPr id="0" name=""/>
        <dsp:cNvSpPr/>
      </dsp:nvSpPr>
      <dsp:spPr>
        <a:xfrm>
          <a:off x="6713055" y="3032576"/>
          <a:ext cx="1653614" cy="238915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With all pilot sites connected, we’ll continue running the pilot through ‘til Feb or March 2019, working with you to gather feedback on your experience of the new tools, and evolve the system in response. </a:t>
          </a:r>
        </a:p>
        <a:p>
          <a:pPr marL="0" lvl="0" indent="0" algn="l" defTabSz="488950">
            <a:lnSpc>
              <a:spcPct val="90000"/>
            </a:lnSpc>
            <a:spcBef>
              <a:spcPct val="0"/>
            </a:spcBef>
            <a:spcAft>
              <a:spcPct val="35000"/>
            </a:spcAft>
            <a:buNone/>
          </a:pPr>
          <a:r>
            <a:rPr lang="en-GB" sz="1100" kern="1200" dirty="0"/>
            <a:t>User research and testing is a core part of the pilot phase, and we’ll be planning regular sessions to undertake this. </a:t>
          </a:r>
        </a:p>
      </dsp:txBody>
      <dsp:txXfrm>
        <a:off x="6713055" y="3032576"/>
        <a:ext cx="1653614" cy="2389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32DAD-ECCF-4785-A1F7-8BD10117F253}">
      <dsp:nvSpPr>
        <dsp:cNvPr id="0" name=""/>
        <dsp:cNvSpPr/>
      </dsp:nvSpPr>
      <dsp:spPr>
        <a:xfrm>
          <a:off x="2615" y="295644"/>
          <a:ext cx="2549917" cy="475269"/>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i="0" u="none" kern="1200" dirty="0"/>
            <a:t>Available at start of Private Beta</a:t>
          </a:r>
          <a:endParaRPr lang="en-GB" sz="1300" kern="1200" dirty="0"/>
        </a:p>
      </dsp:txBody>
      <dsp:txXfrm>
        <a:off x="2615" y="295644"/>
        <a:ext cx="2549917" cy="475269"/>
      </dsp:txXfrm>
    </dsp:sp>
    <dsp:sp modelId="{D87F1DF2-B4F8-45D7-BA7C-3F3268054603}">
      <dsp:nvSpPr>
        <dsp:cNvPr id="0" name=""/>
        <dsp:cNvSpPr/>
      </dsp:nvSpPr>
      <dsp:spPr>
        <a:xfrm>
          <a:off x="2615" y="770914"/>
          <a:ext cx="2549917" cy="4014562"/>
        </a:xfrm>
        <a:prstGeom prst="rect">
          <a:avLst/>
        </a:prstGeom>
        <a:solidFill>
          <a:schemeClr val="accent2">
            <a:tint val="40000"/>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0" i="0" u="none" kern="1200" dirty="0"/>
            <a:t>Recording and sharing incidents via LRMS, where the suppliers of those products have enabled PSIMS compatibility</a:t>
          </a:r>
        </a:p>
        <a:p>
          <a:pPr marL="114300" lvl="1" indent="-114300" algn="l" defTabSz="577850">
            <a:lnSpc>
              <a:spcPct val="90000"/>
            </a:lnSpc>
            <a:spcBef>
              <a:spcPct val="0"/>
            </a:spcBef>
            <a:spcAft>
              <a:spcPct val="15000"/>
            </a:spcAft>
            <a:buChar char="•"/>
          </a:pPr>
          <a:r>
            <a:rPr lang="en-GB" sz="1300" b="0" i="0" u="none" kern="1200"/>
            <a:t>Storage of data on NHSI servers</a:t>
          </a:r>
        </a:p>
        <a:p>
          <a:pPr marL="114300" lvl="1" indent="-114300" algn="l" defTabSz="577850">
            <a:lnSpc>
              <a:spcPct val="90000"/>
            </a:lnSpc>
            <a:spcBef>
              <a:spcPct val="0"/>
            </a:spcBef>
            <a:spcAft>
              <a:spcPct val="15000"/>
            </a:spcAft>
            <a:buChar char="•"/>
          </a:pPr>
          <a:r>
            <a:rPr lang="en-GB" sz="1300" b="0" i="0" u="none" kern="1200"/>
            <a:t>Cleansing and anonymisation of data at NHSI</a:t>
          </a:r>
        </a:p>
        <a:p>
          <a:pPr marL="114300" lvl="1" indent="-114300" algn="l" defTabSz="577850">
            <a:lnSpc>
              <a:spcPct val="90000"/>
            </a:lnSpc>
            <a:spcBef>
              <a:spcPct val="0"/>
            </a:spcBef>
            <a:spcAft>
              <a:spcPct val="15000"/>
            </a:spcAft>
            <a:buChar char="•"/>
          </a:pPr>
          <a:r>
            <a:rPr lang="en-GB" sz="1300" b="0" i="0" u="none" kern="1200" dirty="0"/>
            <a:t>Clinical Review at NHSI, </a:t>
          </a:r>
          <a:r>
            <a:rPr lang="en-GB" sz="1300" b="0" i="0" u="none" kern="1200" dirty="0">
              <a:hlinkClick xmlns:r="http://schemas.openxmlformats.org/officeDocument/2006/relationships" r:id="rId1"/>
            </a:rPr>
            <a:t>l</a:t>
          </a:r>
          <a:r>
            <a:rPr lang="en-GB" sz="1300" b="0" i="0" kern="1200" dirty="0">
              <a:hlinkClick xmlns:r="http://schemas.openxmlformats.org/officeDocument/2006/relationships" r:id="rId1"/>
            </a:rPr>
            <a:t>ooking for trigger incidents that might require a Patient Safety Alert to be generated</a:t>
          </a:r>
          <a:r>
            <a:rPr lang="en-GB" sz="1300" b="0" i="0" u="none" kern="1200" dirty="0"/>
            <a:t>, or </a:t>
          </a:r>
          <a:r>
            <a:rPr lang="en-GB" sz="1300" b="0" i="0" kern="1200" dirty="0">
              <a:hlinkClick xmlns:r="http://schemas.openxmlformats.org/officeDocument/2006/relationships" r:id="rId2"/>
            </a:rPr>
            <a:t>other action taken</a:t>
          </a:r>
          <a:r>
            <a:rPr lang="en-GB" sz="1300" b="0" i="0" u="none" kern="1200" dirty="0"/>
            <a:t> </a:t>
          </a:r>
        </a:p>
        <a:p>
          <a:pPr marL="114300" lvl="1" indent="-114300" algn="l" defTabSz="577850">
            <a:lnSpc>
              <a:spcPct val="90000"/>
            </a:lnSpc>
            <a:spcBef>
              <a:spcPct val="0"/>
            </a:spcBef>
            <a:spcAft>
              <a:spcPct val="15000"/>
            </a:spcAft>
            <a:buChar char="•"/>
          </a:pPr>
          <a:r>
            <a:rPr lang="en-GB" sz="1300" b="0" i="0" u="none" kern="1200" dirty="0"/>
            <a:t>Access to PSIMS data for participating pilot sites, and key national organisations including MHRA and CQC</a:t>
          </a:r>
        </a:p>
      </dsp:txBody>
      <dsp:txXfrm>
        <a:off x="2615" y="770914"/>
        <a:ext cx="2549917" cy="4014562"/>
      </dsp:txXfrm>
    </dsp:sp>
    <dsp:sp modelId="{5105AD65-DB3D-441D-B393-461E8AAEC73F}">
      <dsp:nvSpPr>
        <dsp:cNvPr id="0" name=""/>
        <dsp:cNvSpPr/>
      </dsp:nvSpPr>
      <dsp:spPr>
        <a:xfrm>
          <a:off x="2909521" y="295644"/>
          <a:ext cx="2549917" cy="475269"/>
        </a:xfrm>
        <a:prstGeom prst="rect">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dirty="0"/>
            <a:t>For addition or development during Private Beta</a:t>
          </a:r>
        </a:p>
      </dsp:txBody>
      <dsp:txXfrm>
        <a:off x="2909521" y="295644"/>
        <a:ext cx="2549917" cy="475269"/>
      </dsp:txXfrm>
    </dsp:sp>
    <dsp:sp modelId="{DD83C96A-2FE7-4EAE-BCE5-F28F5BC46B76}">
      <dsp:nvSpPr>
        <dsp:cNvPr id="0" name=""/>
        <dsp:cNvSpPr/>
      </dsp:nvSpPr>
      <dsp:spPr>
        <a:xfrm>
          <a:off x="2909521" y="770914"/>
          <a:ext cx="2549917" cy="4014562"/>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0" i="0" u="none" kern="1200" dirty="0"/>
            <a:t>Recording and sharing incidents online without LRMS</a:t>
          </a:r>
          <a:endParaRPr lang="en-GB" sz="1300" b="0" kern="1200" dirty="0"/>
        </a:p>
        <a:p>
          <a:pPr marL="114300" lvl="1" indent="-114300" algn="l" defTabSz="577850">
            <a:lnSpc>
              <a:spcPct val="90000"/>
            </a:lnSpc>
            <a:spcBef>
              <a:spcPct val="0"/>
            </a:spcBef>
            <a:spcAft>
              <a:spcPct val="15000"/>
            </a:spcAft>
            <a:buChar char="•"/>
          </a:pPr>
          <a:r>
            <a:rPr lang="en-GB" sz="1300" b="0" i="0" u="none" kern="1200" dirty="0"/>
            <a:t>Seamless single reporting of Yellow Card incidents – we are working with MHRA to share data directly about incidents qualifying for YC, but until this has been tested we ask that you continue to report these separately. The online forms will provide a prompt for this with a link to take you to the correct website; we hope LRMS suppliers will provide something similar</a:t>
          </a:r>
        </a:p>
        <a:p>
          <a:pPr marL="114300" lvl="1" indent="-114300" algn="l" defTabSz="577850">
            <a:lnSpc>
              <a:spcPct val="90000"/>
            </a:lnSpc>
            <a:spcBef>
              <a:spcPct val="0"/>
            </a:spcBef>
            <a:spcAft>
              <a:spcPct val="15000"/>
            </a:spcAft>
            <a:buChar char="•"/>
          </a:pPr>
          <a:r>
            <a:rPr lang="en-GB" sz="1300" b="0" i="0" u="none" kern="1200" dirty="0"/>
            <a:t>Automated cleansing and anonymisation at NHSI</a:t>
          </a:r>
        </a:p>
        <a:p>
          <a:pPr marL="114300" lvl="1" indent="-114300" algn="l" defTabSz="577850">
            <a:lnSpc>
              <a:spcPct val="90000"/>
            </a:lnSpc>
            <a:spcBef>
              <a:spcPct val="0"/>
            </a:spcBef>
            <a:spcAft>
              <a:spcPct val="15000"/>
            </a:spcAft>
            <a:buChar char="•"/>
          </a:pPr>
          <a:r>
            <a:rPr lang="en-GB" sz="1300" b="0" i="0" u="none" kern="1200" dirty="0"/>
            <a:t>Collaboration &amp; learning hub</a:t>
          </a:r>
        </a:p>
        <a:p>
          <a:pPr marL="114300" lvl="1" indent="-114300" algn="l" defTabSz="577850">
            <a:lnSpc>
              <a:spcPct val="90000"/>
            </a:lnSpc>
            <a:spcBef>
              <a:spcPct val="0"/>
            </a:spcBef>
            <a:spcAft>
              <a:spcPct val="15000"/>
            </a:spcAft>
            <a:buChar char="•"/>
          </a:pPr>
          <a:r>
            <a:rPr lang="en-GB" sz="1300" b="0" i="0" u="none" kern="1200" dirty="0"/>
            <a:t>Other developments as defined by your feedback and items prioritised from the backlog</a:t>
          </a:r>
        </a:p>
      </dsp:txBody>
      <dsp:txXfrm>
        <a:off x="2909521" y="770914"/>
        <a:ext cx="2549917" cy="4014562"/>
      </dsp:txXfrm>
    </dsp:sp>
    <dsp:sp modelId="{6EB56F5D-24C6-44FC-98E9-429F842BA1A5}">
      <dsp:nvSpPr>
        <dsp:cNvPr id="0" name=""/>
        <dsp:cNvSpPr/>
      </dsp:nvSpPr>
      <dsp:spPr>
        <a:xfrm>
          <a:off x="5816427" y="295644"/>
          <a:ext cx="2549917" cy="475269"/>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dirty="0"/>
            <a:t>Not planned for Private Beta</a:t>
          </a:r>
        </a:p>
      </dsp:txBody>
      <dsp:txXfrm>
        <a:off x="5816427" y="295644"/>
        <a:ext cx="2549917" cy="475269"/>
      </dsp:txXfrm>
    </dsp:sp>
    <dsp:sp modelId="{C1E631EC-A638-4B6E-8B88-922BC19AB0D6}">
      <dsp:nvSpPr>
        <dsp:cNvPr id="0" name=""/>
        <dsp:cNvSpPr/>
      </dsp:nvSpPr>
      <dsp:spPr>
        <a:xfrm>
          <a:off x="5816427" y="770914"/>
          <a:ext cx="2549917" cy="4014562"/>
        </a:xfrm>
        <a:prstGeom prst="rect">
          <a:avLst/>
        </a:prstGeom>
        <a:solidFill>
          <a:schemeClr val="accent3">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0" i="0" u="none" kern="1200" dirty="0"/>
            <a:t>SI reporting – any incidents currently reporting to STEIS, including Serious Incidents and Never Events will need to be reported separately. A key goal of the PSIMS project is to remove this need over time, but will not be possible initially. </a:t>
          </a:r>
          <a:r>
            <a:rPr lang="en-GB" sz="1300" b="1" i="0" u="none" kern="1200" dirty="0"/>
            <a:t>	</a:t>
          </a:r>
          <a:endParaRPr lang="en-GB" sz="1300" kern="1200" dirty="0"/>
        </a:p>
        <a:p>
          <a:pPr marL="114300" lvl="1" indent="-114300" algn="l" defTabSz="577850">
            <a:lnSpc>
              <a:spcPct val="90000"/>
            </a:lnSpc>
            <a:spcBef>
              <a:spcPct val="0"/>
            </a:spcBef>
            <a:spcAft>
              <a:spcPct val="15000"/>
            </a:spcAft>
            <a:buChar char="•"/>
          </a:pPr>
          <a:r>
            <a:rPr lang="en-GB" sz="1300" b="0" i="0" u="none" kern="1200" dirty="0"/>
            <a:t>Recording details of multiple patients against a single incident record – we will provide advice about how to handle these incidents in the meantime.</a:t>
          </a:r>
        </a:p>
        <a:p>
          <a:pPr marL="114300" lvl="1" indent="-114300" algn="l" defTabSz="577850">
            <a:lnSpc>
              <a:spcPct val="90000"/>
            </a:lnSpc>
            <a:spcBef>
              <a:spcPct val="0"/>
            </a:spcBef>
            <a:spcAft>
              <a:spcPct val="15000"/>
            </a:spcAft>
            <a:buChar char="•"/>
          </a:pPr>
          <a:r>
            <a:rPr lang="en-GB" sz="1300" b="0" i="0" u="none" kern="1200" dirty="0"/>
            <a:t>PSIMS backlog of other functionality identified by user research to date.</a:t>
          </a:r>
        </a:p>
      </dsp:txBody>
      <dsp:txXfrm>
        <a:off x="5816427" y="770914"/>
        <a:ext cx="2549917" cy="40145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1D717-D25F-4948-8B70-0917DB1E52D9}">
      <dsp:nvSpPr>
        <dsp:cNvPr id="0" name=""/>
        <dsp:cNvSpPr/>
      </dsp:nvSpPr>
      <dsp:spPr>
        <a:xfrm>
          <a:off x="0" y="0"/>
          <a:ext cx="7824675"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63FF8-6001-44F8-BAC7-8D490ECA04F5}">
      <dsp:nvSpPr>
        <dsp:cNvPr id="0" name=""/>
        <dsp:cNvSpPr/>
      </dsp:nvSpPr>
      <dsp:spPr>
        <a:xfrm>
          <a:off x="0" y="0"/>
          <a:ext cx="1564935" cy="236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LRMS users</a:t>
          </a:r>
        </a:p>
      </dsp:txBody>
      <dsp:txXfrm>
        <a:off x="0" y="0"/>
        <a:ext cx="1564935" cy="2369890"/>
      </dsp:txXfrm>
    </dsp:sp>
    <dsp:sp modelId="{8E61689C-6025-47EA-AF0E-A2438D1714F1}">
      <dsp:nvSpPr>
        <dsp:cNvPr id="0" name=""/>
        <dsp:cNvSpPr/>
      </dsp:nvSpPr>
      <dsp:spPr>
        <a:xfrm>
          <a:off x="1682305" y="15997"/>
          <a:ext cx="6142369" cy="3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Changes to your LRMS interface, based on new PSIMS questions and answer options</a:t>
          </a:r>
        </a:p>
      </dsp:txBody>
      <dsp:txXfrm>
        <a:off x="1682305" y="15997"/>
        <a:ext cx="6142369" cy="319958"/>
      </dsp:txXfrm>
    </dsp:sp>
    <dsp:sp modelId="{BBBF6EA9-D9B3-4748-9E4C-71437EE1A9F3}">
      <dsp:nvSpPr>
        <dsp:cNvPr id="0" name=""/>
        <dsp:cNvSpPr/>
      </dsp:nvSpPr>
      <dsp:spPr>
        <a:xfrm>
          <a:off x="1564935" y="335956"/>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871925-7C79-4309-9C91-AA2F941A0F75}">
      <dsp:nvSpPr>
        <dsp:cNvPr id="0" name=""/>
        <dsp:cNvSpPr/>
      </dsp:nvSpPr>
      <dsp:spPr>
        <a:xfrm>
          <a:off x="1682305" y="351954"/>
          <a:ext cx="6142369" cy="3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Changes to the data collected in LRMS, using new PSIMS taxonomy</a:t>
          </a:r>
        </a:p>
      </dsp:txBody>
      <dsp:txXfrm>
        <a:off x="1682305" y="351954"/>
        <a:ext cx="6142369" cy="319958"/>
      </dsp:txXfrm>
    </dsp:sp>
    <dsp:sp modelId="{E309186D-A95F-4F35-816E-ADAF84334FF7}">
      <dsp:nvSpPr>
        <dsp:cNvPr id="0" name=""/>
        <dsp:cNvSpPr/>
      </dsp:nvSpPr>
      <dsp:spPr>
        <a:xfrm>
          <a:off x="1564935" y="671912"/>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37255B-EAD0-4853-ABE0-16E87094E433}">
      <dsp:nvSpPr>
        <dsp:cNvPr id="0" name=""/>
        <dsp:cNvSpPr/>
      </dsp:nvSpPr>
      <dsp:spPr>
        <a:xfrm>
          <a:off x="1682305" y="687910"/>
          <a:ext cx="6142369" cy="3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Changes to sequence of involvement between initial recorder, risk management/patient safety team, and further updates &amp; additions (to improve timelines of national data and feedback) </a:t>
          </a:r>
        </a:p>
      </dsp:txBody>
      <dsp:txXfrm>
        <a:off x="1682305" y="687910"/>
        <a:ext cx="6142369" cy="319958"/>
      </dsp:txXfrm>
    </dsp:sp>
    <dsp:sp modelId="{BC30C5FC-428F-4E3D-A921-37539CCF80DC}">
      <dsp:nvSpPr>
        <dsp:cNvPr id="0" name=""/>
        <dsp:cNvSpPr/>
      </dsp:nvSpPr>
      <dsp:spPr>
        <a:xfrm>
          <a:off x="1564935" y="1007868"/>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5E690C-CC56-47E0-A9A6-790641A343AE}">
      <dsp:nvSpPr>
        <dsp:cNvPr id="0" name=""/>
        <dsp:cNvSpPr/>
      </dsp:nvSpPr>
      <dsp:spPr>
        <a:xfrm>
          <a:off x="1682305" y="1023866"/>
          <a:ext cx="6142369" cy="3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Changes to data rejection error messages</a:t>
          </a:r>
        </a:p>
      </dsp:txBody>
      <dsp:txXfrm>
        <a:off x="1682305" y="1023866"/>
        <a:ext cx="6142369" cy="319958"/>
      </dsp:txXfrm>
    </dsp:sp>
    <dsp:sp modelId="{CFCB359A-6C9E-4F70-A53D-67AEA36A5AB1}">
      <dsp:nvSpPr>
        <dsp:cNvPr id="0" name=""/>
        <dsp:cNvSpPr/>
      </dsp:nvSpPr>
      <dsp:spPr>
        <a:xfrm>
          <a:off x="1564935" y="1343824"/>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B8A765-04C9-4298-9D58-F4B59BBCA965}">
      <dsp:nvSpPr>
        <dsp:cNvPr id="0" name=""/>
        <dsp:cNvSpPr/>
      </dsp:nvSpPr>
      <dsp:spPr>
        <a:xfrm>
          <a:off x="1682305" y="1359822"/>
          <a:ext cx="6142369" cy="3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Different/temporary exclusion from stats for your organisation as reflected in NHSI data publications</a:t>
          </a:r>
        </a:p>
      </dsp:txBody>
      <dsp:txXfrm>
        <a:off x="1682305" y="1359822"/>
        <a:ext cx="6142369" cy="319958"/>
      </dsp:txXfrm>
    </dsp:sp>
    <dsp:sp modelId="{E5BBA26B-5761-4527-A968-E671AB8B0699}">
      <dsp:nvSpPr>
        <dsp:cNvPr id="0" name=""/>
        <dsp:cNvSpPr/>
      </dsp:nvSpPr>
      <dsp:spPr>
        <a:xfrm>
          <a:off x="1564935" y="1679781"/>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84CEAF-E365-4E61-9BB2-4A5427A8E763}">
      <dsp:nvSpPr>
        <dsp:cNvPr id="0" name=""/>
        <dsp:cNvSpPr/>
      </dsp:nvSpPr>
      <dsp:spPr>
        <a:xfrm>
          <a:off x="1682305" y="1695778"/>
          <a:ext cx="6142369" cy="3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Other changes as defined by your system supplier</a:t>
          </a:r>
        </a:p>
      </dsp:txBody>
      <dsp:txXfrm>
        <a:off x="1682305" y="1695778"/>
        <a:ext cx="6142369" cy="319958"/>
      </dsp:txXfrm>
    </dsp:sp>
    <dsp:sp modelId="{D4B2FA84-EACA-40CF-90DC-DA3EE3F3B3A2}">
      <dsp:nvSpPr>
        <dsp:cNvPr id="0" name=""/>
        <dsp:cNvSpPr/>
      </dsp:nvSpPr>
      <dsp:spPr>
        <a:xfrm>
          <a:off x="1564935" y="2015737"/>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9E9840-1000-4550-8E9D-FA4256A30BD9}">
      <dsp:nvSpPr>
        <dsp:cNvPr id="0" name=""/>
        <dsp:cNvSpPr/>
      </dsp:nvSpPr>
      <dsp:spPr>
        <a:xfrm>
          <a:off x="1682305" y="2031735"/>
          <a:ext cx="6142369" cy="319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New collaboration space on NHSI Improvement Hub </a:t>
          </a:r>
          <a:r>
            <a:rPr lang="en-GB" sz="1100" i="1" kern="1200" dirty="0"/>
            <a:t>(NB not within system)</a:t>
          </a:r>
        </a:p>
      </dsp:txBody>
      <dsp:txXfrm>
        <a:off x="1682305" y="2031735"/>
        <a:ext cx="6142369" cy="319958"/>
      </dsp:txXfrm>
    </dsp:sp>
    <dsp:sp modelId="{8EAE5BEF-206C-42F8-9A62-ABFEE7916364}">
      <dsp:nvSpPr>
        <dsp:cNvPr id="0" name=""/>
        <dsp:cNvSpPr/>
      </dsp:nvSpPr>
      <dsp:spPr>
        <a:xfrm>
          <a:off x="1564935" y="2351693"/>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56D5C2-1393-4076-AFE5-6D320E4DF2DA}">
      <dsp:nvSpPr>
        <dsp:cNvPr id="0" name=""/>
        <dsp:cNvSpPr/>
      </dsp:nvSpPr>
      <dsp:spPr>
        <a:xfrm>
          <a:off x="0" y="2349414"/>
          <a:ext cx="7824675" cy="0"/>
        </a:xfrm>
        <a:prstGeom prst="lin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9D28E6-A0B5-4B4C-BA04-41C0DE6E5760}">
      <dsp:nvSpPr>
        <dsp:cNvPr id="0" name=""/>
        <dsp:cNvSpPr/>
      </dsp:nvSpPr>
      <dsp:spPr>
        <a:xfrm>
          <a:off x="0" y="2369890"/>
          <a:ext cx="1564935" cy="236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Online recorders</a:t>
          </a:r>
        </a:p>
      </dsp:txBody>
      <dsp:txXfrm>
        <a:off x="0" y="2369890"/>
        <a:ext cx="1564935" cy="2369890"/>
      </dsp:txXfrm>
    </dsp:sp>
    <dsp:sp modelId="{131D20C9-C664-4570-A473-C4FC5C7FB4CB}">
      <dsp:nvSpPr>
        <dsp:cNvPr id="0" name=""/>
        <dsp:cNvSpPr/>
      </dsp:nvSpPr>
      <dsp:spPr>
        <a:xfrm>
          <a:off x="1682305" y="2382358"/>
          <a:ext cx="6142369" cy="24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New URL</a:t>
          </a:r>
        </a:p>
      </dsp:txBody>
      <dsp:txXfrm>
        <a:off x="1682305" y="2382358"/>
        <a:ext cx="6142369" cy="249370"/>
      </dsp:txXfrm>
    </dsp:sp>
    <dsp:sp modelId="{D424D44A-FFC9-43AC-B480-349ED5965E25}">
      <dsp:nvSpPr>
        <dsp:cNvPr id="0" name=""/>
        <dsp:cNvSpPr/>
      </dsp:nvSpPr>
      <dsp:spPr>
        <a:xfrm>
          <a:off x="1564935" y="2631729"/>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E294F-1235-40EC-A143-EE010F55C581}">
      <dsp:nvSpPr>
        <dsp:cNvPr id="0" name=""/>
        <dsp:cNvSpPr/>
      </dsp:nvSpPr>
      <dsp:spPr>
        <a:xfrm>
          <a:off x="1682305" y="2644197"/>
          <a:ext cx="6142369" cy="24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New start page with log in process (anonymous option also available) </a:t>
          </a:r>
        </a:p>
      </dsp:txBody>
      <dsp:txXfrm>
        <a:off x="1682305" y="2644197"/>
        <a:ext cx="6142369" cy="249370"/>
      </dsp:txXfrm>
    </dsp:sp>
    <dsp:sp modelId="{3D869D3B-877F-4D91-BF87-7871C11052C9}">
      <dsp:nvSpPr>
        <dsp:cNvPr id="0" name=""/>
        <dsp:cNvSpPr/>
      </dsp:nvSpPr>
      <dsp:spPr>
        <a:xfrm>
          <a:off x="1564935" y="2893568"/>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05C365-8F8B-4F60-B007-8967A64B1712}">
      <dsp:nvSpPr>
        <dsp:cNvPr id="0" name=""/>
        <dsp:cNvSpPr/>
      </dsp:nvSpPr>
      <dsp:spPr>
        <a:xfrm>
          <a:off x="1682305" y="2906037"/>
          <a:ext cx="6142369" cy="24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New question flows, help text and answer options </a:t>
          </a:r>
        </a:p>
      </dsp:txBody>
      <dsp:txXfrm>
        <a:off x="1682305" y="2906037"/>
        <a:ext cx="6142369" cy="249370"/>
      </dsp:txXfrm>
    </dsp:sp>
    <dsp:sp modelId="{E12F458A-B8EF-4684-8DD2-E9A612A07409}">
      <dsp:nvSpPr>
        <dsp:cNvPr id="0" name=""/>
        <dsp:cNvSpPr/>
      </dsp:nvSpPr>
      <dsp:spPr>
        <a:xfrm>
          <a:off x="1564935" y="3155407"/>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C1C84C-1355-4953-9B76-81C7901048EF}">
      <dsp:nvSpPr>
        <dsp:cNvPr id="0" name=""/>
        <dsp:cNvSpPr/>
      </dsp:nvSpPr>
      <dsp:spPr>
        <a:xfrm>
          <a:off x="1682305" y="3167876"/>
          <a:ext cx="6142369" cy="24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New taxonomy and data collected</a:t>
          </a:r>
        </a:p>
      </dsp:txBody>
      <dsp:txXfrm>
        <a:off x="1682305" y="3167876"/>
        <a:ext cx="6142369" cy="249370"/>
      </dsp:txXfrm>
    </dsp:sp>
    <dsp:sp modelId="{2B78E89B-4D28-40E9-9645-D9D6810725DD}">
      <dsp:nvSpPr>
        <dsp:cNvPr id="0" name=""/>
        <dsp:cNvSpPr/>
      </dsp:nvSpPr>
      <dsp:spPr>
        <a:xfrm>
          <a:off x="1564935" y="3417247"/>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55B8A3-E07F-4415-9640-23089E1D727A}">
      <dsp:nvSpPr>
        <dsp:cNvPr id="0" name=""/>
        <dsp:cNvSpPr/>
      </dsp:nvSpPr>
      <dsp:spPr>
        <a:xfrm>
          <a:off x="1682305" y="3429715"/>
          <a:ext cx="6142369" cy="24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New “check your answers” and end page, with links to feedback/resources</a:t>
          </a:r>
        </a:p>
      </dsp:txBody>
      <dsp:txXfrm>
        <a:off x="1682305" y="3429715"/>
        <a:ext cx="6142369" cy="249370"/>
      </dsp:txXfrm>
    </dsp:sp>
    <dsp:sp modelId="{12D7FDF8-4F3C-4A5D-B39D-DAE8BD69D5A4}">
      <dsp:nvSpPr>
        <dsp:cNvPr id="0" name=""/>
        <dsp:cNvSpPr/>
      </dsp:nvSpPr>
      <dsp:spPr>
        <a:xfrm>
          <a:off x="1564935" y="3679086"/>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A6B60-0A18-4E11-A479-2F8FE97DF7F8}">
      <dsp:nvSpPr>
        <dsp:cNvPr id="0" name=""/>
        <dsp:cNvSpPr/>
      </dsp:nvSpPr>
      <dsp:spPr>
        <a:xfrm>
          <a:off x="1682305" y="3691554"/>
          <a:ext cx="6142369" cy="24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New collaboration space on NHSI Improvement Hub</a:t>
          </a:r>
        </a:p>
      </dsp:txBody>
      <dsp:txXfrm>
        <a:off x="1682305" y="3691554"/>
        <a:ext cx="6142369" cy="249370"/>
      </dsp:txXfrm>
    </dsp:sp>
    <dsp:sp modelId="{F95DF34E-B76F-4E49-B966-46F3680350B2}">
      <dsp:nvSpPr>
        <dsp:cNvPr id="0" name=""/>
        <dsp:cNvSpPr/>
      </dsp:nvSpPr>
      <dsp:spPr>
        <a:xfrm>
          <a:off x="1564935" y="3940925"/>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6AD99D-13E6-4F14-99BA-F092014BD7F1}">
      <dsp:nvSpPr>
        <dsp:cNvPr id="0" name=""/>
        <dsp:cNvSpPr/>
      </dsp:nvSpPr>
      <dsp:spPr>
        <a:xfrm>
          <a:off x="1682305" y="3953394"/>
          <a:ext cx="6142369" cy="24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Different/temporary exclusion from stats for your organisation as reflected in NHSI data publications</a:t>
          </a:r>
        </a:p>
      </dsp:txBody>
      <dsp:txXfrm>
        <a:off x="1682305" y="3953394"/>
        <a:ext cx="6142369" cy="249370"/>
      </dsp:txXfrm>
    </dsp:sp>
    <dsp:sp modelId="{9C7D33E7-71A5-476B-9D2F-CEC3844E686D}">
      <dsp:nvSpPr>
        <dsp:cNvPr id="0" name=""/>
        <dsp:cNvSpPr/>
      </dsp:nvSpPr>
      <dsp:spPr>
        <a:xfrm>
          <a:off x="1564935" y="4202765"/>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A3E52C-DC4F-4D01-A253-3969700DD229}">
      <dsp:nvSpPr>
        <dsp:cNvPr id="0" name=""/>
        <dsp:cNvSpPr/>
      </dsp:nvSpPr>
      <dsp:spPr>
        <a:xfrm>
          <a:off x="1682305" y="4215233"/>
          <a:ext cx="6142369" cy="24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No SEA template for GPs</a:t>
          </a:r>
        </a:p>
      </dsp:txBody>
      <dsp:txXfrm>
        <a:off x="1682305" y="4215233"/>
        <a:ext cx="6142369" cy="249370"/>
      </dsp:txXfrm>
    </dsp:sp>
    <dsp:sp modelId="{906D599C-FAF1-4080-8303-CD5D8CD28144}">
      <dsp:nvSpPr>
        <dsp:cNvPr id="0" name=""/>
        <dsp:cNvSpPr/>
      </dsp:nvSpPr>
      <dsp:spPr>
        <a:xfrm>
          <a:off x="1564935" y="4464604"/>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D88668-4334-4888-A6E1-2A037C001B09}">
      <dsp:nvSpPr>
        <dsp:cNvPr id="0" name=""/>
        <dsp:cNvSpPr/>
      </dsp:nvSpPr>
      <dsp:spPr>
        <a:xfrm>
          <a:off x="1682305" y="4477072"/>
          <a:ext cx="6142369" cy="24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No automatic notification to CCG </a:t>
          </a:r>
          <a:r>
            <a:rPr lang="en-GB" sz="1100" kern="1200" dirty="0" err="1"/>
            <a:t>etc</a:t>
          </a:r>
          <a:endParaRPr lang="en-GB" sz="1100" kern="1200" dirty="0"/>
        </a:p>
      </dsp:txBody>
      <dsp:txXfrm>
        <a:off x="1682305" y="4477072"/>
        <a:ext cx="6142369" cy="249370"/>
      </dsp:txXfrm>
    </dsp:sp>
    <dsp:sp modelId="{A320FFEE-FA31-4AE6-A893-C02E1F4F3C88}">
      <dsp:nvSpPr>
        <dsp:cNvPr id="0" name=""/>
        <dsp:cNvSpPr/>
      </dsp:nvSpPr>
      <dsp:spPr>
        <a:xfrm>
          <a:off x="1564935" y="4726443"/>
          <a:ext cx="62597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28/11/2018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28/11/2018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a:t>
            </a:fld>
            <a:endParaRPr lang="en-GB"/>
          </a:p>
        </p:txBody>
      </p:sp>
    </p:spTree>
    <p:extLst>
      <p:ext uri="{BB962C8B-B14F-4D97-AF65-F5344CB8AC3E}">
        <p14:creationId xmlns:p14="http://schemas.microsoft.com/office/powerpoint/2010/main" val="2786575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10</a:t>
            </a:fld>
            <a:endParaRPr lang="en-GB"/>
          </a:p>
        </p:txBody>
      </p:sp>
    </p:spTree>
    <p:extLst>
      <p:ext uri="{BB962C8B-B14F-4D97-AF65-F5344CB8AC3E}">
        <p14:creationId xmlns:p14="http://schemas.microsoft.com/office/powerpoint/2010/main" val="3097513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11</a:t>
            </a:fld>
            <a:endParaRPr lang="en-GB"/>
          </a:p>
        </p:txBody>
      </p:sp>
    </p:spTree>
    <p:extLst>
      <p:ext uri="{BB962C8B-B14F-4D97-AF65-F5344CB8AC3E}">
        <p14:creationId xmlns:p14="http://schemas.microsoft.com/office/powerpoint/2010/main" val="21744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12</a:t>
            </a:fld>
            <a:endParaRPr lang="en-GB"/>
          </a:p>
        </p:txBody>
      </p:sp>
    </p:spTree>
    <p:extLst>
      <p:ext uri="{BB962C8B-B14F-4D97-AF65-F5344CB8AC3E}">
        <p14:creationId xmlns:p14="http://schemas.microsoft.com/office/powerpoint/2010/main" val="183624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13</a:t>
            </a:fld>
            <a:endParaRPr lang="en-GB"/>
          </a:p>
        </p:txBody>
      </p:sp>
    </p:spTree>
    <p:extLst>
      <p:ext uri="{BB962C8B-B14F-4D97-AF65-F5344CB8AC3E}">
        <p14:creationId xmlns:p14="http://schemas.microsoft.com/office/powerpoint/2010/main" val="342167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14</a:t>
            </a:fld>
            <a:endParaRPr lang="en-GB"/>
          </a:p>
        </p:txBody>
      </p:sp>
    </p:spTree>
    <p:extLst>
      <p:ext uri="{BB962C8B-B14F-4D97-AF65-F5344CB8AC3E}">
        <p14:creationId xmlns:p14="http://schemas.microsoft.com/office/powerpoint/2010/main" val="4055534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15</a:t>
            </a:fld>
            <a:endParaRPr lang="en-GB"/>
          </a:p>
        </p:txBody>
      </p:sp>
    </p:spTree>
    <p:extLst>
      <p:ext uri="{BB962C8B-B14F-4D97-AF65-F5344CB8AC3E}">
        <p14:creationId xmlns:p14="http://schemas.microsoft.com/office/powerpoint/2010/main" val="2568866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16</a:t>
            </a:fld>
            <a:endParaRPr lang="en-GB"/>
          </a:p>
        </p:txBody>
      </p:sp>
    </p:spTree>
    <p:extLst>
      <p:ext uri="{BB962C8B-B14F-4D97-AF65-F5344CB8AC3E}">
        <p14:creationId xmlns:p14="http://schemas.microsoft.com/office/powerpoint/2010/main" val="3364569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17</a:t>
            </a:fld>
            <a:endParaRPr lang="en-GB"/>
          </a:p>
        </p:txBody>
      </p:sp>
    </p:spTree>
    <p:extLst>
      <p:ext uri="{BB962C8B-B14F-4D97-AF65-F5344CB8AC3E}">
        <p14:creationId xmlns:p14="http://schemas.microsoft.com/office/powerpoint/2010/main" val="3240274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2</a:t>
            </a:fld>
            <a:endParaRPr lang="en-GB"/>
          </a:p>
        </p:txBody>
      </p:sp>
    </p:spTree>
    <p:extLst>
      <p:ext uri="{BB962C8B-B14F-4D97-AF65-F5344CB8AC3E}">
        <p14:creationId xmlns:p14="http://schemas.microsoft.com/office/powerpoint/2010/main" val="24088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3</a:t>
            </a:fld>
            <a:endParaRPr lang="en-GB"/>
          </a:p>
        </p:txBody>
      </p:sp>
    </p:spTree>
    <p:extLst>
      <p:ext uri="{BB962C8B-B14F-4D97-AF65-F5344CB8AC3E}">
        <p14:creationId xmlns:p14="http://schemas.microsoft.com/office/powerpoint/2010/main" val="428204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crucial aims: improving the IT, and improving the data, so </a:t>
            </a:r>
            <a:r>
              <a:rPr lang="en-GB" dirty="0" err="1"/>
              <a:t>tha</a:t>
            </a:r>
            <a:r>
              <a:rPr lang="en-GB" dirty="0"/>
              <a:t> they can work together to held us learn more and support safety improvement</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NHS Improvement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90AB7D-FC04-41BF-88F7-E47891A06283}"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492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alibri"/>
                <a:ea typeface="+mn-ea"/>
                <a:cs typeface="+mn-cs"/>
              </a:rPr>
              <a:t>NHS Improvement</a:t>
            </a: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90AB7D-FC04-41BF-88F7-E47891A06283}"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840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NHS Improvement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90AB7D-FC04-41BF-88F7-E47891A06283}"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7333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7</a:t>
            </a:fld>
            <a:endParaRPr lang="en-GB"/>
          </a:p>
        </p:txBody>
      </p:sp>
    </p:spTree>
    <p:extLst>
      <p:ext uri="{BB962C8B-B14F-4D97-AF65-F5344CB8AC3E}">
        <p14:creationId xmlns:p14="http://schemas.microsoft.com/office/powerpoint/2010/main" val="1116228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8</a:t>
            </a:fld>
            <a:endParaRPr lang="en-GB"/>
          </a:p>
        </p:txBody>
      </p:sp>
    </p:spTree>
    <p:extLst>
      <p:ext uri="{BB962C8B-B14F-4D97-AF65-F5344CB8AC3E}">
        <p14:creationId xmlns:p14="http://schemas.microsoft.com/office/powerpoint/2010/main" val="380789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p:cNvSpPr>
            <a:spLocks noGrp="1"/>
          </p:cNvSpPr>
          <p:nvPr>
            <p:ph type="ftr" sz="quarter" idx="11"/>
          </p:nvPr>
        </p:nvSpPr>
        <p:spPr/>
        <p:txBody>
          <a:bodyPr/>
          <a:lstStyle/>
          <a:p>
            <a:r>
              <a:rPr lang="en-GB"/>
              <a:t>NHS Improvement</a:t>
            </a:r>
          </a:p>
        </p:txBody>
      </p:sp>
      <p:sp>
        <p:nvSpPr>
          <p:cNvPr id="6" name="Slide Number Placeholder 5"/>
          <p:cNvSpPr>
            <a:spLocks noGrp="1"/>
          </p:cNvSpPr>
          <p:nvPr>
            <p:ph type="sldNum" sz="quarter" idx="12"/>
          </p:nvPr>
        </p:nvSpPr>
        <p:spPr/>
        <p:txBody>
          <a:bodyPr/>
          <a:lstStyle/>
          <a:p>
            <a:fld id="{7890AB7D-FC04-41BF-88F7-E47891A06283}" type="slidenum">
              <a:rPr lang="en-GB" smtClean="0"/>
              <a:t>9</a:t>
            </a:fld>
            <a:endParaRPr lang="en-GB"/>
          </a:p>
        </p:txBody>
      </p:sp>
    </p:spTree>
    <p:extLst>
      <p:ext uri="{BB962C8B-B14F-4D97-AF65-F5344CB8AC3E}">
        <p14:creationId xmlns:p14="http://schemas.microsoft.com/office/powerpoint/2010/main" val="55337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289292" y="352806"/>
            <a:ext cx="1496568" cy="652272"/>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910615"/>
            <a:ext cx="9144000" cy="958960"/>
          </a:xfrm>
          <a:prstGeom prst="rect">
            <a:avLst/>
          </a:prstGeom>
        </p:spPr>
      </p:pic>
      <p:sp>
        <p:nvSpPr>
          <p:cNvPr id="7" name="Title 9"/>
          <p:cNvSpPr>
            <a:spLocks noGrp="1"/>
          </p:cNvSpPr>
          <p:nvPr>
            <p:ph type="title" hasCustomPrompt="1"/>
          </p:nvPr>
        </p:nvSpPr>
        <p:spPr>
          <a:xfrm>
            <a:off x="449539" y="433183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503630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461190" y="1343804"/>
            <a:ext cx="7737674"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itle 10"/>
          <p:cNvSpPr>
            <a:spLocks noGrp="1"/>
          </p:cNvSpPr>
          <p:nvPr>
            <p:ph type="title"/>
          </p:nvPr>
        </p:nvSpPr>
        <p:spPr>
          <a:xfrm>
            <a:off x="457200" y="548640"/>
            <a:ext cx="8058150"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dirty="0">
              <a:solidFill>
                <a:srgbClr val="005EB8"/>
              </a:solidFill>
              <a:latin typeface="Arial" charset="0"/>
              <a:ea typeface="Arial" charset="0"/>
              <a:cs typeface="Arial" charset="0"/>
            </a:endParaRPr>
          </a:p>
        </p:txBody>
      </p:sp>
      <p:pic>
        <p:nvPicPr>
          <p:cNvPr id="4" name="Picture 3"/>
          <p:cNvPicPr>
            <a:picLocks noChangeAspect="1"/>
          </p:cNvPicPr>
          <p:nvPr userDrawn="1"/>
        </p:nvPicPr>
        <p:blipFill>
          <a:blip r:embed="rId2"/>
          <a:stretch>
            <a:fillRect/>
          </a:stretch>
        </p:blipFill>
        <p:spPr>
          <a:xfrm>
            <a:off x="7677908" y="295675"/>
            <a:ext cx="1154029" cy="502978"/>
          </a:xfrm>
          <a:prstGeom prst="rect">
            <a:avLst/>
          </a:prstGeom>
        </p:spPr>
      </p:pic>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dirty="0"/>
              <a:t>Presentation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873" y="0"/>
            <a:ext cx="9225023" cy="684573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2326" y="352806"/>
            <a:ext cx="1490499" cy="652271"/>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876" y="5925837"/>
            <a:ext cx="9225025" cy="957072"/>
          </a:xfrm>
          <a:prstGeom prst="rect">
            <a:avLst/>
          </a:prstGeom>
        </p:spPr>
      </p:pic>
      <p:sp>
        <p:nvSpPr>
          <p:cNvPr id="7" name="Title 9"/>
          <p:cNvSpPr>
            <a:spLocks noGrp="1"/>
          </p:cNvSpPr>
          <p:nvPr>
            <p:ph type="title" hasCustomPrompt="1"/>
          </p:nvPr>
        </p:nvSpPr>
        <p:spPr>
          <a:xfrm>
            <a:off x="449539" y="4331837"/>
            <a:ext cx="7886700" cy="689541"/>
          </a:xfrm>
          <a:prstGeom prst="rect">
            <a:avLst/>
          </a:prstGeom>
        </p:spPr>
        <p:txBody>
          <a:bodyPr/>
          <a:lstStyle>
            <a:lvl1pPr>
              <a:defRPr sz="3600" baseline="0">
                <a:solidFill>
                  <a:schemeClr val="bg1"/>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5036305"/>
            <a:ext cx="6858000" cy="473244"/>
          </a:xfrm>
          <a:prstGeom prst="rect">
            <a:avLst/>
          </a:prstGeom>
        </p:spPr>
        <p:txBody>
          <a:bodyPr/>
          <a:lstStyle>
            <a:lvl1pPr marL="0" indent="0" algn="l">
              <a:buNone/>
              <a:defRPr sz="1800" b="0" i="0"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Tree>
    <p:extLst>
      <p:ext uri="{BB962C8B-B14F-4D97-AF65-F5344CB8AC3E}">
        <p14:creationId xmlns:p14="http://schemas.microsoft.com/office/powerpoint/2010/main" val="26656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461190" y="1343804"/>
            <a:ext cx="7737674"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0"/>
          <p:cNvSpPr>
            <a:spLocks noGrp="1"/>
          </p:cNvSpPr>
          <p:nvPr>
            <p:ph type="title"/>
          </p:nvPr>
        </p:nvSpPr>
        <p:spPr>
          <a:xfrm>
            <a:off x="457200" y="548640"/>
            <a:ext cx="8058150"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4" name="Picture 3"/>
          <p:cNvPicPr>
            <a:picLocks noChangeAspect="1"/>
          </p:cNvPicPr>
          <p:nvPr userDrawn="1"/>
        </p:nvPicPr>
        <p:blipFill>
          <a:blip r:embed="rId2"/>
          <a:stretch>
            <a:fillRect/>
          </a:stretch>
        </p:blipFill>
        <p:spPr>
          <a:xfrm>
            <a:off x="7677908" y="295675"/>
            <a:ext cx="1154029" cy="502978"/>
          </a:xfrm>
          <a:prstGeom prst="rect">
            <a:avLst/>
          </a:prstGeom>
        </p:spPr>
      </p:pic>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dirty="0"/>
              <a:t>Presentation title</a:t>
            </a:r>
          </a:p>
        </p:txBody>
      </p:sp>
    </p:spTree>
    <p:extLst>
      <p:ext uri="{BB962C8B-B14F-4D97-AF65-F5344CB8AC3E}">
        <p14:creationId xmlns:p14="http://schemas.microsoft.com/office/powerpoint/2010/main" val="792729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tif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Straight Connector 5"/>
          <p:cNvCxnSpPr/>
          <p:nvPr userDrawn="1"/>
        </p:nvCxnSpPr>
        <p:spPr>
          <a:xfrm>
            <a:off x="383177" y="6308079"/>
            <a:ext cx="8309674" cy="0"/>
          </a:xfrm>
          <a:prstGeom prst="line">
            <a:avLst/>
          </a:prstGeom>
          <a:ln w="9525">
            <a:solidFill>
              <a:srgbClr val="005EB8"/>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dirty="0"/>
              <a:t>Presentation title</a:t>
            </a:r>
          </a:p>
        </p:txBody>
      </p:sp>
      <p:pic>
        <p:nvPicPr>
          <p:cNvPr id="5" name="Picture 4"/>
          <p:cNvPicPr>
            <a:picLocks noChangeAspect="1"/>
          </p:cNvPicPr>
          <p:nvPr userDrawn="1"/>
        </p:nvPicPr>
        <p:blipFill>
          <a:blip r:embed="rId4"/>
          <a:stretch>
            <a:fillRect/>
          </a:stretch>
        </p:blipFill>
        <p:spPr>
          <a:xfrm>
            <a:off x="7677908" y="295675"/>
            <a:ext cx="1154029" cy="502978"/>
          </a:xfrm>
          <a:prstGeom prst="rect">
            <a:avLst/>
          </a:prstGeom>
        </p:spPr>
      </p:pic>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Straight Connector 5"/>
          <p:cNvCxnSpPr/>
          <p:nvPr userDrawn="1"/>
        </p:nvCxnSpPr>
        <p:spPr>
          <a:xfrm>
            <a:off x="383177" y="6308079"/>
            <a:ext cx="8309674" cy="0"/>
          </a:xfrm>
          <a:prstGeom prst="line">
            <a:avLst/>
          </a:prstGeom>
          <a:ln w="9525">
            <a:solidFill>
              <a:srgbClr val="005EB8"/>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dirty="0"/>
              <a:t>Presentation title</a:t>
            </a:r>
          </a:p>
        </p:txBody>
      </p:sp>
      <p:pic>
        <p:nvPicPr>
          <p:cNvPr id="5" name="Picture 4"/>
          <p:cNvPicPr>
            <a:picLocks noChangeAspect="1"/>
          </p:cNvPicPr>
          <p:nvPr userDrawn="1"/>
        </p:nvPicPr>
        <p:blipFill>
          <a:blip r:embed="rId4"/>
          <a:stretch>
            <a:fillRect/>
          </a:stretch>
        </p:blipFill>
        <p:spPr>
          <a:xfrm>
            <a:off x="7677908" y="295675"/>
            <a:ext cx="1154029" cy="502978"/>
          </a:xfrm>
          <a:prstGeom prst="rect">
            <a:avLst/>
          </a:prstGeom>
        </p:spPr>
      </p:pic>
    </p:spTree>
    <p:extLst>
      <p:ext uri="{BB962C8B-B14F-4D97-AF65-F5344CB8AC3E}">
        <p14:creationId xmlns:p14="http://schemas.microsoft.com/office/powerpoint/2010/main" val="3044898667"/>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nhsi.dpsimspilotqueries@nhs.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gov.uk/service-manual/agile-delivery/agile-government-services-introduction"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DPSIMS Private Beta Piloting</a:t>
            </a:r>
          </a:p>
        </p:txBody>
      </p:sp>
      <p:sp>
        <p:nvSpPr>
          <p:cNvPr id="3" name="Subtitle 2"/>
          <p:cNvSpPr>
            <a:spLocks noGrp="1"/>
          </p:cNvSpPr>
          <p:nvPr>
            <p:ph type="subTitle" idx="1"/>
          </p:nvPr>
        </p:nvSpPr>
        <p:spPr/>
        <p:txBody>
          <a:bodyPr/>
          <a:lstStyle/>
          <a:p>
            <a:r>
              <a:rPr lang="en-GB" dirty="0"/>
              <a:t>On-boarding session, Nov 2018</a:t>
            </a:r>
          </a:p>
        </p:txBody>
      </p:sp>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0B9DE6-1C7A-4AD9-B661-F0BF4A43D17B}"/>
              </a:ext>
            </a:extLst>
          </p:cNvPr>
          <p:cNvSpPr>
            <a:spLocks noGrp="1"/>
          </p:cNvSpPr>
          <p:nvPr>
            <p:ph type="title"/>
          </p:nvPr>
        </p:nvSpPr>
        <p:spPr/>
        <p:txBody>
          <a:bodyPr/>
          <a:lstStyle/>
          <a:p>
            <a:r>
              <a:rPr lang="en-GB" sz="3200" dirty="0"/>
              <a:t>What’s going to change in the system?</a:t>
            </a:r>
          </a:p>
        </p:txBody>
      </p:sp>
      <p:graphicFrame>
        <p:nvGraphicFramePr>
          <p:cNvPr id="5" name="Diagram 4">
            <a:extLst>
              <a:ext uri="{FF2B5EF4-FFF2-40B4-BE49-F238E27FC236}">
                <a16:creationId xmlns:a16="http://schemas.microsoft.com/office/drawing/2014/main" id="{9C033D71-E5FB-45DC-9F74-EC68A467F9DD}"/>
              </a:ext>
            </a:extLst>
          </p:cNvPr>
          <p:cNvGraphicFramePr/>
          <p:nvPr>
            <p:extLst>
              <p:ext uri="{D42A27DB-BD31-4B8C-83A1-F6EECF244321}">
                <p14:modId xmlns:p14="http://schemas.microsoft.com/office/powerpoint/2010/main" val="641649987"/>
              </p:ext>
            </p:extLst>
          </p:nvPr>
        </p:nvGraphicFramePr>
        <p:xfrm>
          <a:off x="690675" y="1409350"/>
          <a:ext cx="7824675" cy="4739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39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7E3DF3-E54D-41D7-9850-EDB179E1F425}"/>
              </a:ext>
            </a:extLst>
          </p:cNvPr>
          <p:cNvSpPr>
            <a:spLocks noGrp="1"/>
          </p:cNvSpPr>
          <p:nvPr>
            <p:ph sz="quarter" idx="10"/>
          </p:nvPr>
        </p:nvSpPr>
        <p:spPr/>
        <p:txBody>
          <a:bodyPr/>
          <a:lstStyle/>
          <a:p>
            <a:pPr marL="0" indent="0">
              <a:buNone/>
            </a:pPr>
            <a:r>
              <a:rPr lang="en-GB" sz="1600" dirty="0"/>
              <a:t>People doing the first pass of recoding an incident (frontline staff, or others charged with recording on others’ behalf), should expect to see differences in:</a:t>
            </a:r>
          </a:p>
          <a:p>
            <a:r>
              <a:rPr lang="en-GB" sz="1600" dirty="0"/>
              <a:t>The questions they answer</a:t>
            </a:r>
          </a:p>
          <a:p>
            <a:r>
              <a:rPr lang="en-GB" sz="1600" dirty="0"/>
              <a:t>The options they have to pick from when answering some existing questions</a:t>
            </a:r>
          </a:p>
          <a:p>
            <a:r>
              <a:rPr lang="en-GB" sz="1600" dirty="0"/>
              <a:t>No “incident types” to select</a:t>
            </a:r>
          </a:p>
          <a:p>
            <a:endParaRPr lang="en-GB" sz="1600" dirty="0"/>
          </a:p>
          <a:p>
            <a:endParaRPr lang="en-GB" sz="1600" dirty="0"/>
          </a:p>
          <a:p>
            <a:endParaRPr lang="en-GB" sz="1600" dirty="0"/>
          </a:p>
          <a:p>
            <a:endParaRPr lang="en-GB" sz="1600" dirty="0"/>
          </a:p>
          <a:p>
            <a:endParaRPr lang="en-GB" sz="1600" dirty="0"/>
          </a:p>
          <a:p>
            <a:r>
              <a:rPr lang="en-GB" sz="1600" dirty="0"/>
              <a:t>Might see different flows of questions depending on what they’ve answered previously (definitely for OIR, possibly in LRMS)</a:t>
            </a:r>
          </a:p>
          <a:p>
            <a:r>
              <a:rPr lang="en-GB" sz="1600" dirty="0"/>
              <a:t>When they save/submit an incident it will come straight to the national team (as well as to local reviewers, in LRMS, rather than being “held” there until uploaded to national system by reviewer-updaters)</a:t>
            </a:r>
          </a:p>
          <a:p>
            <a:endParaRPr lang="en-GB" sz="1600" dirty="0"/>
          </a:p>
          <a:p>
            <a:endParaRPr lang="en-GB" sz="1600" dirty="0"/>
          </a:p>
        </p:txBody>
      </p:sp>
      <p:sp>
        <p:nvSpPr>
          <p:cNvPr id="3" name="Title 2">
            <a:extLst>
              <a:ext uri="{FF2B5EF4-FFF2-40B4-BE49-F238E27FC236}">
                <a16:creationId xmlns:a16="http://schemas.microsoft.com/office/drawing/2014/main" id="{82BB70D4-0583-4D90-A086-C9CBBFD32F6C}"/>
              </a:ext>
            </a:extLst>
          </p:cNvPr>
          <p:cNvSpPr>
            <a:spLocks noGrp="1"/>
          </p:cNvSpPr>
          <p:nvPr>
            <p:ph type="title"/>
          </p:nvPr>
        </p:nvSpPr>
        <p:spPr/>
        <p:txBody>
          <a:bodyPr/>
          <a:lstStyle/>
          <a:p>
            <a:r>
              <a:rPr lang="en-GB" dirty="0"/>
              <a:t>What will change for initial inputters?</a:t>
            </a:r>
          </a:p>
        </p:txBody>
      </p:sp>
      <p:sp>
        <p:nvSpPr>
          <p:cNvPr id="4" name="Footer Placeholder 3">
            <a:extLst>
              <a:ext uri="{FF2B5EF4-FFF2-40B4-BE49-F238E27FC236}">
                <a16:creationId xmlns:a16="http://schemas.microsoft.com/office/drawing/2014/main" id="{3698CEAB-84F0-403F-BDE6-CC880BA2DD47}"/>
              </a:ext>
            </a:extLst>
          </p:cNvPr>
          <p:cNvSpPr>
            <a:spLocks noGrp="1"/>
          </p:cNvSpPr>
          <p:nvPr>
            <p:ph type="ftr" sz="quarter" idx="3"/>
          </p:nvPr>
        </p:nvSpPr>
        <p:spPr/>
        <p:txBody>
          <a:bodyPr/>
          <a:lstStyle/>
          <a:p>
            <a:r>
              <a:rPr lang="en-US" dirty="0"/>
              <a:t>NHSI DPSIMS Private Beta Piloting</a:t>
            </a:r>
          </a:p>
        </p:txBody>
      </p:sp>
      <p:sp>
        <p:nvSpPr>
          <p:cNvPr id="5" name="TextBox 4">
            <a:extLst>
              <a:ext uri="{FF2B5EF4-FFF2-40B4-BE49-F238E27FC236}">
                <a16:creationId xmlns:a16="http://schemas.microsoft.com/office/drawing/2014/main" id="{20C46FED-F705-473B-9AB5-56856C70212A}"/>
              </a:ext>
            </a:extLst>
          </p:cNvPr>
          <p:cNvSpPr txBox="1"/>
          <p:nvPr/>
        </p:nvSpPr>
        <p:spPr>
          <a:xfrm>
            <a:off x="520106" y="3003156"/>
            <a:ext cx="7698315" cy="1569660"/>
          </a:xfrm>
          <a:prstGeom prst="rect">
            <a:avLst/>
          </a:prstGeom>
          <a:noFill/>
          <a:ln w="19050">
            <a:solidFill>
              <a:srgbClr val="FF0000"/>
            </a:solidFill>
          </a:ln>
        </p:spPr>
        <p:txBody>
          <a:bodyPr wrap="square" rtlCol="0">
            <a:spAutoFit/>
          </a:bodyPr>
          <a:lstStyle/>
          <a:p>
            <a:r>
              <a:rPr lang="en-GB" sz="1600" b="1" dirty="0"/>
              <a:t>The above taxonomy changes primarily seek to resolve issues in the NRLS taxonomy which currently:</a:t>
            </a:r>
          </a:p>
          <a:p>
            <a:pPr marL="285750" indent="-285750">
              <a:buFont typeface="Arial" panose="020B0604020202020204" pitchFamily="34" charset="0"/>
              <a:buChar char="•"/>
            </a:pPr>
            <a:r>
              <a:rPr lang="en-GB" sz="1600" b="1" dirty="0"/>
              <a:t>Conflate different kinds of events (incident/outcome/risk)</a:t>
            </a:r>
          </a:p>
          <a:p>
            <a:pPr marL="285750" indent="-285750">
              <a:buFont typeface="Arial" panose="020B0604020202020204" pitchFamily="34" charset="0"/>
              <a:buChar char="•"/>
            </a:pPr>
            <a:r>
              <a:rPr lang="en-GB" sz="1600" b="1" dirty="0"/>
              <a:t>Help us count known-knowns, but not to learn about how we might prevent them, or identify new/emerging incidents/risks</a:t>
            </a:r>
          </a:p>
          <a:p>
            <a:pPr marL="285750" indent="-285750">
              <a:buFont typeface="Arial" panose="020B0604020202020204" pitchFamily="34" charset="0"/>
              <a:buChar char="•"/>
            </a:pPr>
            <a:r>
              <a:rPr lang="en-GB" sz="1600" b="1" dirty="0"/>
              <a:t>New questions/answers being trialled to see if they can support better learning</a:t>
            </a:r>
          </a:p>
        </p:txBody>
      </p:sp>
    </p:spTree>
    <p:extLst>
      <p:ext uri="{BB962C8B-B14F-4D97-AF65-F5344CB8AC3E}">
        <p14:creationId xmlns:p14="http://schemas.microsoft.com/office/powerpoint/2010/main" val="180516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F9B43-B17F-41C7-B4E2-F0E5FD5AA140}"/>
              </a:ext>
            </a:extLst>
          </p:cNvPr>
          <p:cNvSpPr>
            <a:spLocks noGrp="1"/>
          </p:cNvSpPr>
          <p:nvPr>
            <p:ph sz="quarter" idx="10"/>
          </p:nvPr>
        </p:nvSpPr>
        <p:spPr>
          <a:xfrm>
            <a:off x="457200" y="1781954"/>
            <a:ext cx="7737674" cy="2244128"/>
          </a:xfrm>
        </p:spPr>
        <p:txBody>
          <a:bodyPr/>
          <a:lstStyle/>
          <a:p>
            <a:pPr marL="0" indent="0">
              <a:buNone/>
            </a:pPr>
            <a:r>
              <a:rPr lang="en-GB" sz="2000" dirty="0"/>
              <a:t>People doing any secondary actions with incident records, such as review, updating, or amending (risk/safety managers, clinician wishing to amend their initial responses), should expect to see differences in:</a:t>
            </a:r>
          </a:p>
          <a:p>
            <a:r>
              <a:rPr lang="en-GB" sz="2000" dirty="0"/>
              <a:t>Seeing different data coming through from initial reporters (see previous)</a:t>
            </a:r>
          </a:p>
          <a:p>
            <a:r>
              <a:rPr lang="en-GB" sz="2000" dirty="0"/>
              <a:t>“gatekeeping” of the data – initial reports should have already arrived in the national system, to improve timeliness of data; subsequent updates can be sent when ready, and will be added to the main record with an auditable trail to track changes</a:t>
            </a:r>
          </a:p>
          <a:p>
            <a:endParaRPr lang="en-GB" sz="2000" dirty="0"/>
          </a:p>
        </p:txBody>
      </p:sp>
      <p:sp>
        <p:nvSpPr>
          <p:cNvPr id="3" name="Title 2">
            <a:extLst>
              <a:ext uri="{FF2B5EF4-FFF2-40B4-BE49-F238E27FC236}">
                <a16:creationId xmlns:a16="http://schemas.microsoft.com/office/drawing/2014/main" id="{122C3284-BD15-416D-B89D-4BAE20A36667}"/>
              </a:ext>
            </a:extLst>
          </p:cNvPr>
          <p:cNvSpPr>
            <a:spLocks noGrp="1"/>
          </p:cNvSpPr>
          <p:nvPr>
            <p:ph type="title"/>
          </p:nvPr>
        </p:nvSpPr>
        <p:spPr/>
        <p:txBody>
          <a:bodyPr/>
          <a:lstStyle/>
          <a:p>
            <a:r>
              <a:rPr lang="en-GB" dirty="0"/>
              <a:t>What will change for reviewer-updaters?</a:t>
            </a:r>
          </a:p>
        </p:txBody>
      </p:sp>
      <p:sp>
        <p:nvSpPr>
          <p:cNvPr id="4" name="Footer Placeholder 3">
            <a:extLst>
              <a:ext uri="{FF2B5EF4-FFF2-40B4-BE49-F238E27FC236}">
                <a16:creationId xmlns:a16="http://schemas.microsoft.com/office/drawing/2014/main" id="{E0A9AC1B-538F-42EF-802D-7533B8014B65}"/>
              </a:ext>
            </a:extLst>
          </p:cNvPr>
          <p:cNvSpPr>
            <a:spLocks noGrp="1"/>
          </p:cNvSpPr>
          <p:nvPr>
            <p:ph type="ftr" sz="quarter" idx="3"/>
          </p:nvPr>
        </p:nvSpPr>
        <p:spPr/>
        <p:txBody>
          <a:bodyPr/>
          <a:lstStyle/>
          <a:p>
            <a:r>
              <a:rPr lang="en-US" dirty="0"/>
              <a:t>NHSI DPSIMS Private Beta Piloting</a:t>
            </a:r>
          </a:p>
        </p:txBody>
      </p:sp>
    </p:spTree>
    <p:extLst>
      <p:ext uri="{BB962C8B-B14F-4D97-AF65-F5344CB8AC3E}">
        <p14:creationId xmlns:p14="http://schemas.microsoft.com/office/powerpoint/2010/main" val="384595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08620C-4A01-4DFD-ACE2-1E90DC620C13}"/>
              </a:ext>
            </a:extLst>
          </p:cNvPr>
          <p:cNvSpPr>
            <a:spLocks noGrp="1"/>
          </p:cNvSpPr>
          <p:nvPr>
            <p:ph sz="quarter" idx="10"/>
          </p:nvPr>
        </p:nvSpPr>
        <p:spPr/>
        <p:txBody>
          <a:bodyPr/>
          <a:lstStyle/>
          <a:p>
            <a:pPr marL="0" indent="0">
              <a:buNone/>
            </a:pPr>
            <a:r>
              <a:rPr lang="en-GB" sz="2400" dirty="0"/>
              <a:t>ICT teams may need to be involved, depending on local set-up.</a:t>
            </a:r>
          </a:p>
          <a:p>
            <a:endParaRPr lang="en-GB" sz="2400" dirty="0"/>
          </a:p>
          <a:p>
            <a:r>
              <a:rPr lang="en-GB" sz="2400" dirty="0"/>
              <a:t>For OIR users, this should be limited to ensuring firewall settings do not prevent access to the PSIMS URL.</a:t>
            </a:r>
          </a:p>
          <a:p>
            <a:endParaRPr lang="en-GB" sz="2400" dirty="0"/>
          </a:p>
          <a:p>
            <a:r>
              <a:rPr lang="en-GB" sz="2400" dirty="0"/>
              <a:t>For LRMS users, this will depend upon your system supplier and how they are implementing PSIMS changes. It may require installing upgraded LRMS software and other associated changes.</a:t>
            </a:r>
          </a:p>
          <a:p>
            <a:pPr marL="0" indent="0">
              <a:buNone/>
            </a:pPr>
            <a:endParaRPr lang="en-GB" sz="2400" dirty="0"/>
          </a:p>
        </p:txBody>
      </p:sp>
      <p:sp>
        <p:nvSpPr>
          <p:cNvPr id="3" name="Title 2">
            <a:extLst>
              <a:ext uri="{FF2B5EF4-FFF2-40B4-BE49-F238E27FC236}">
                <a16:creationId xmlns:a16="http://schemas.microsoft.com/office/drawing/2014/main" id="{B264CECD-BA28-403E-912C-4E292820DA3B}"/>
              </a:ext>
            </a:extLst>
          </p:cNvPr>
          <p:cNvSpPr>
            <a:spLocks noGrp="1"/>
          </p:cNvSpPr>
          <p:nvPr>
            <p:ph type="title"/>
          </p:nvPr>
        </p:nvSpPr>
        <p:spPr/>
        <p:txBody>
          <a:bodyPr/>
          <a:lstStyle/>
          <a:p>
            <a:r>
              <a:rPr lang="en-GB" dirty="0"/>
              <a:t>What will change for IT teams?</a:t>
            </a:r>
          </a:p>
        </p:txBody>
      </p:sp>
      <p:sp>
        <p:nvSpPr>
          <p:cNvPr id="4" name="Footer Placeholder 3">
            <a:extLst>
              <a:ext uri="{FF2B5EF4-FFF2-40B4-BE49-F238E27FC236}">
                <a16:creationId xmlns:a16="http://schemas.microsoft.com/office/drawing/2014/main" id="{3514FE42-055D-43D8-946A-E883DB8150E8}"/>
              </a:ext>
            </a:extLst>
          </p:cNvPr>
          <p:cNvSpPr>
            <a:spLocks noGrp="1"/>
          </p:cNvSpPr>
          <p:nvPr>
            <p:ph type="ftr" sz="quarter" idx="3"/>
          </p:nvPr>
        </p:nvSpPr>
        <p:spPr/>
        <p:txBody>
          <a:bodyPr/>
          <a:lstStyle/>
          <a:p>
            <a:r>
              <a:rPr lang="en-US" dirty="0"/>
              <a:t>NHSI DPSIMS Private Beta Piloting</a:t>
            </a:r>
          </a:p>
        </p:txBody>
      </p:sp>
    </p:spTree>
    <p:extLst>
      <p:ext uri="{BB962C8B-B14F-4D97-AF65-F5344CB8AC3E}">
        <p14:creationId xmlns:p14="http://schemas.microsoft.com/office/powerpoint/2010/main" val="67732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BC3F9-BD87-4501-A6E6-A6FD1C6B6A47}"/>
              </a:ext>
            </a:extLst>
          </p:cNvPr>
          <p:cNvSpPr>
            <a:spLocks noGrp="1"/>
          </p:cNvSpPr>
          <p:nvPr>
            <p:ph sz="quarter" idx="10"/>
          </p:nvPr>
        </p:nvSpPr>
        <p:spPr/>
        <p:txBody>
          <a:bodyPr/>
          <a:lstStyle/>
          <a:p>
            <a:r>
              <a:rPr lang="en-GB" sz="1600" b="1" dirty="0"/>
              <a:t>If your LRMS vendor is supporting a PSIMS-compatible product</a:t>
            </a:r>
            <a:r>
              <a:rPr lang="en-GB" sz="1600" dirty="0"/>
              <a:t>, they will have made software changes to connect it to our APIs with a unique key. This will allow the system to automatically submit the data to NHSI.</a:t>
            </a:r>
          </a:p>
          <a:p>
            <a:pPr lvl="1"/>
            <a:r>
              <a:rPr lang="en-GB" sz="1600" dirty="0"/>
              <a:t>You may also choose to collect data on additional fields which you need for internal use but won’t send to the PSIMS – this is for your organisation to decide, as we don’t know all the details of how your systems are all used (they are different in almost every healthcare provider).</a:t>
            </a:r>
          </a:p>
          <a:p>
            <a:r>
              <a:rPr lang="en-GB" sz="1600" dirty="0"/>
              <a:t>Your LRMS vendor will be able to confirm any technical details (e.g. upgrades) and changes necessary.</a:t>
            </a:r>
          </a:p>
          <a:p>
            <a:r>
              <a:rPr lang="en-GB" sz="1600" b="1" dirty="0"/>
              <a:t>If you are using online forms</a:t>
            </a:r>
            <a:r>
              <a:rPr lang="en-GB" sz="1600" dirty="0"/>
              <a:t>, you’ll need to register with NHS Improvement’s registration service. Each person reporting will need to register, rather than the organisation. This will allow you to access the events you have previously recorded and make changes. You do not need to register to report anonymously (but some features will not be available if you do, such as direct feedback).</a:t>
            </a:r>
          </a:p>
          <a:p>
            <a:pPr lvl="1"/>
            <a:r>
              <a:rPr lang="en-GB" sz="1600" dirty="0"/>
              <a:t>It may take a few days for your account to be authorised, but once it is, you should be able to access the forms, and get started.</a:t>
            </a:r>
          </a:p>
          <a:p>
            <a:pPr lvl="1"/>
            <a:r>
              <a:rPr lang="en-GB" sz="1600" dirty="0"/>
              <a:t>We will provide more details once the online forms are available in January 2019.</a:t>
            </a:r>
          </a:p>
          <a:p>
            <a:pPr marL="0" indent="0">
              <a:buNone/>
            </a:pPr>
            <a:endParaRPr lang="en-GB" sz="1600" dirty="0"/>
          </a:p>
        </p:txBody>
      </p:sp>
      <p:sp>
        <p:nvSpPr>
          <p:cNvPr id="3" name="Title 2">
            <a:extLst>
              <a:ext uri="{FF2B5EF4-FFF2-40B4-BE49-F238E27FC236}">
                <a16:creationId xmlns:a16="http://schemas.microsoft.com/office/drawing/2014/main" id="{836CA96E-200F-4689-B7FA-4871E0D150AB}"/>
              </a:ext>
            </a:extLst>
          </p:cNvPr>
          <p:cNvSpPr>
            <a:spLocks noGrp="1"/>
          </p:cNvSpPr>
          <p:nvPr>
            <p:ph type="title"/>
          </p:nvPr>
        </p:nvSpPr>
        <p:spPr/>
        <p:txBody>
          <a:bodyPr/>
          <a:lstStyle/>
          <a:p>
            <a:r>
              <a:rPr lang="en-GB" dirty="0"/>
              <a:t>How do you access PSIMS?</a:t>
            </a:r>
          </a:p>
        </p:txBody>
      </p:sp>
      <p:sp>
        <p:nvSpPr>
          <p:cNvPr id="4" name="Footer Placeholder 3">
            <a:extLst>
              <a:ext uri="{FF2B5EF4-FFF2-40B4-BE49-F238E27FC236}">
                <a16:creationId xmlns:a16="http://schemas.microsoft.com/office/drawing/2014/main" id="{B6C3C710-7D55-498F-819D-25724F76D3A2}"/>
              </a:ext>
            </a:extLst>
          </p:cNvPr>
          <p:cNvSpPr>
            <a:spLocks noGrp="1"/>
          </p:cNvSpPr>
          <p:nvPr>
            <p:ph type="ftr" sz="quarter" idx="3"/>
          </p:nvPr>
        </p:nvSpPr>
        <p:spPr/>
        <p:txBody>
          <a:bodyPr/>
          <a:lstStyle/>
          <a:p>
            <a:r>
              <a:rPr lang="en-US" dirty="0"/>
              <a:t>NHSI DPSIMS Private Beta Piloting</a:t>
            </a:r>
          </a:p>
        </p:txBody>
      </p:sp>
    </p:spTree>
    <p:extLst>
      <p:ext uri="{BB962C8B-B14F-4D97-AF65-F5344CB8AC3E}">
        <p14:creationId xmlns:p14="http://schemas.microsoft.com/office/powerpoint/2010/main" val="128157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FFD4DD-5A57-4B3F-BE4E-14C959A6A46D}"/>
              </a:ext>
            </a:extLst>
          </p:cNvPr>
          <p:cNvSpPr>
            <a:spLocks noGrp="1"/>
          </p:cNvSpPr>
          <p:nvPr>
            <p:ph sz="quarter" idx="10"/>
          </p:nvPr>
        </p:nvSpPr>
        <p:spPr>
          <a:xfrm>
            <a:off x="461190" y="1562879"/>
            <a:ext cx="8244660" cy="2244128"/>
          </a:xfrm>
        </p:spPr>
        <p:txBody>
          <a:bodyPr/>
          <a:lstStyle/>
          <a:p>
            <a:pPr marL="0" indent="0">
              <a:buNone/>
            </a:pPr>
            <a:r>
              <a:rPr lang="en-GB" dirty="0"/>
              <a:t>During the pilot phase, some double-reporting will be required via LRMS in some cases.</a:t>
            </a:r>
          </a:p>
          <a:p>
            <a:pPr marL="0" indent="0">
              <a:buNone/>
            </a:pPr>
            <a:r>
              <a:rPr lang="en-GB" dirty="0">
                <a:solidFill>
                  <a:srgbClr val="FF0000"/>
                </a:solidFill>
              </a:rPr>
              <a:t>Where additional recording and sharing is still required:</a:t>
            </a:r>
          </a:p>
          <a:p>
            <a:r>
              <a:rPr lang="en-GB" dirty="0"/>
              <a:t>Double-reporting is required for Yellow Card and SHOT incidents, initially: we are sharing PSIMS data will MHRA but until we are confident all needs are being met, we ask that YC incidents continue to be reported separately to ensure total coverage. PSIMS will provide a prompt to do this, with a link to the MHRA website, at the end of reporting.</a:t>
            </a:r>
          </a:p>
          <a:p>
            <a:r>
              <a:rPr lang="en-GB" dirty="0"/>
              <a:t>Double-reporting is still required for Serious Incidents, which will need to be recorded in STEIS for now. Work is scheduled to remove the need for this once the Serious Incident Framework is published, and new SI management and notification tools can be developed to replace STEIS within PSIMS that align with the new guidance.</a:t>
            </a:r>
          </a:p>
          <a:p>
            <a:pPr marL="0" indent="0">
              <a:buNone/>
            </a:pPr>
            <a:r>
              <a:rPr lang="en-GB" dirty="0">
                <a:solidFill>
                  <a:srgbClr val="FF6600"/>
                </a:solidFill>
              </a:rPr>
              <a:t>Where additional recording and sharing is optional:</a:t>
            </a:r>
          </a:p>
          <a:p>
            <a:r>
              <a:rPr lang="en-GB" dirty="0"/>
              <a:t>PSIMS will not be feeding data back into NRLS, so for the period of piloting, NRLS statistics will be disrupted by a “pause” on recording from participating organisations. If your organisation wishes to avoid this, you may choose to continue reporting to NRLS in parallel.</a:t>
            </a:r>
          </a:p>
          <a:p>
            <a:pPr lvl="1"/>
            <a:r>
              <a:rPr lang="en-GB" dirty="0"/>
              <a:t>The NRLS team will make such adjustments/caveats as are necessary to make this clear in any published data</a:t>
            </a:r>
          </a:p>
          <a:p>
            <a:pPr marL="0" indent="0">
              <a:buNone/>
            </a:pPr>
            <a:r>
              <a:rPr lang="en-GB" dirty="0">
                <a:solidFill>
                  <a:srgbClr val="00B050"/>
                </a:solidFill>
              </a:rPr>
              <a:t>Where additional recording and sharing is not expected to be required:</a:t>
            </a:r>
          </a:p>
          <a:p>
            <a:r>
              <a:rPr lang="en-GB" dirty="0"/>
              <a:t>Double-reporting is not anticipated to be required to fulfil obligations to alert CQC to notifiable incidents currently executed by reporting to NRLS </a:t>
            </a:r>
            <a:r>
              <a:rPr lang="en-GB" i="1" dirty="0"/>
              <a:t>- though NB awaiting final confirmation</a:t>
            </a:r>
            <a:endParaRPr lang="en-GB" i="1" dirty="0">
              <a:solidFill>
                <a:srgbClr val="FF0000"/>
              </a:solidFill>
            </a:endParaRPr>
          </a:p>
          <a:p>
            <a:endParaRPr lang="en-GB" dirty="0"/>
          </a:p>
        </p:txBody>
      </p:sp>
      <p:sp>
        <p:nvSpPr>
          <p:cNvPr id="3" name="Title 2">
            <a:extLst>
              <a:ext uri="{FF2B5EF4-FFF2-40B4-BE49-F238E27FC236}">
                <a16:creationId xmlns:a16="http://schemas.microsoft.com/office/drawing/2014/main" id="{F0B217AC-B13A-4753-AA29-717D91C9AF17}"/>
              </a:ext>
            </a:extLst>
          </p:cNvPr>
          <p:cNvSpPr>
            <a:spLocks noGrp="1"/>
          </p:cNvSpPr>
          <p:nvPr>
            <p:ph type="title"/>
          </p:nvPr>
        </p:nvSpPr>
        <p:spPr/>
        <p:txBody>
          <a:bodyPr/>
          <a:lstStyle/>
          <a:p>
            <a:r>
              <a:rPr lang="en-GB" dirty="0"/>
              <a:t>Recording and sharing during private Beta</a:t>
            </a:r>
          </a:p>
        </p:txBody>
      </p:sp>
      <p:sp>
        <p:nvSpPr>
          <p:cNvPr id="4" name="Footer Placeholder 3">
            <a:extLst>
              <a:ext uri="{FF2B5EF4-FFF2-40B4-BE49-F238E27FC236}">
                <a16:creationId xmlns:a16="http://schemas.microsoft.com/office/drawing/2014/main" id="{5ED298F5-15E9-4238-879B-70B78BD421B8}"/>
              </a:ext>
            </a:extLst>
          </p:cNvPr>
          <p:cNvSpPr>
            <a:spLocks noGrp="1"/>
          </p:cNvSpPr>
          <p:nvPr>
            <p:ph type="ftr" sz="quarter" idx="3"/>
          </p:nvPr>
        </p:nvSpPr>
        <p:spPr/>
        <p:txBody>
          <a:bodyPr/>
          <a:lstStyle/>
          <a:p>
            <a:r>
              <a:rPr lang="en-US" dirty="0"/>
              <a:t>NHSI DPSIMS Private Beta Piloting</a:t>
            </a:r>
          </a:p>
        </p:txBody>
      </p:sp>
    </p:spTree>
    <p:extLst>
      <p:ext uri="{BB962C8B-B14F-4D97-AF65-F5344CB8AC3E}">
        <p14:creationId xmlns:p14="http://schemas.microsoft.com/office/powerpoint/2010/main" val="307729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5B31CE-19FB-4DB2-80E3-B5121406DC68}"/>
              </a:ext>
            </a:extLst>
          </p:cNvPr>
          <p:cNvSpPr>
            <a:spLocks noGrp="1"/>
          </p:cNvSpPr>
          <p:nvPr>
            <p:ph sz="quarter" idx="10"/>
          </p:nvPr>
        </p:nvSpPr>
        <p:spPr>
          <a:xfrm>
            <a:off x="352133" y="1343803"/>
            <a:ext cx="8682810" cy="4647345"/>
          </a:xfrm>
        </p:spPr>
        <p:txBody>
          <a:bodyPr/>
          <a:lstStyle/>
          <a:p>
            <a:pPr marL="0" indent="0">
              <a:buNone/>
            </a:pPr>
            <a:r>
              <a:rPr lang="en-GB" sz="1600" dirty="0"/>
              <a:t>There are various ways to contact the PSIMS team -</a:t>
            </a:r>
          </a:p>
          <a:p>
            <a:r>
              <a:rPr lang="en-GB" sz="1600" dirty="0"/>
              <a:t>There is a dedicated mailbox available to submit queries relating to piloting and the project in general:</a:t>
            </a:r>
          </a:p>
          <a:p>
            <a:pPr lvl="1"/>
            <a:r>
              <a:rPr lang="en-GB" sz="1600" dirty="0"/>
              <a:t> </a:t>
            </a:r>
            <a:r>
              <a:rPr lang="en-US" sz="1600" b="1" u="sng" dirty="0">
                <a:hlinkClick r:id="rId3"/>
              </a:rPr>
              <a:t>nhsi.dpsimspilotqueries@nhs.net</a:t>
            </a:r>
            <a:endParaRPr lang="en-US" sz="1600" b="1" u="sng" dirty="0"/>
          </a:p>
          <a:p>
            <a:r>
              <a:rPr lang="en-US" sz="1600" dirty="0"/>
              <a:t>We will shortly send out details of user testing and regular feedback opportunities </a:t>
            </a:r>
          </a:p>
          <a:p>
            <a:r>
              <a:rPr lang="en-US" sz="1600" dirty="0"/>
              <a:t>There will be online-anytime survey tools open to collect other feedback on an ad hoc basis.</a:t>
            </a:r>
          </a:p>
          <a:p>
            <a:r>
              <a:rPr lang="en-US" sz="1600" dirty="0"/>
              <a:t>We’ll post and regularly update a Piloting FAQs document. </a:t>
            </a:r>
          </a:p>
          <a:p>
            <a:r>
              <a:rPr lang="en-US" sz="1600" dirty="0"/>
              <a:t>LRMS users should first direct queries to their suppliers, as many variables will be controlled by their implementation of PSIMS compatibility. They can then contact us if the issue is with PSIMS software.</a:t>
            </a:r>
          </a:p>
          <a:p>
            <a:pPr marL="0" indent="0">
              <a:buNone/>
            </a:pPr>
            <a:r>
              <a:rPr lang="en-US" sz="1600" dirty="0"/>
              <a:t>If you want to contact your fellow pilot sites – </a:t>
            </a:r>
          </a:p>
          <a:p>
            <a:r>
              <a:rPr lang="en-US" sz="1600" dirty="0"/>
              <a:t>All but one participating organization has agreed to be made known to piloting peers, so we will distribute a contact list shortly. Please note some have requested not to be identified beyond this group, however. </a:t>
            </a:r>
          </a:p>
          <a:p>
            <a:r>
              <a:rPr lang="en-US" sz="1600" dirty="0"/>
              <a:t>We won’t be curating or managing any conversations you have between yourselves – but please be mindful of copy lists/overenthusiastic use of reply-all, so as not to overload anyone’s inbox!</a:t>
            </a:r>
          </a:p>
        </p:txBody>
      </p:sp>
      <p:sp>
        <p:nvSpPr>
          <p:cNvPr id="3" name="Title 2">
            <a:extLst>
              <a:ext uri="{FF2B5EF4-FFF2-40B4-BE49-F238E27FC236}">
                <a16:creationId xmlns:a16="http://schemas.microsoft.com/office/drawing/2014/main" id="{93FD4796-4368-4F95-9AE5-108549FE7B31}"/>
              </a:ext>
            </a:extLst>
          </p:cNvPr>
          <p:cNvSpPr>
            <a:spLocks noGrp="1"/>
          </p:cNvSpPr>
          <p:nvPr>
            <p:ph type="title"/>
          </p:nvPr>
        </p:nvSpPr>
        <p:spPr/>
        <p:txBody>
          <a:bodyPr/>
          <a:lstStyle/>
          <a:p>
            <a:r>
              <a:rPr lang="en-GB" dirty="0"/>
              <a:t>How can you get in touch?</a:t>
            </a:r>
          </a:p>
        </p:txBody>
      </p:sp>
      <p:sp>
        <p:nvSpPr>
          <p:cNvPr id="4" name="Footer Placeholder 3">
            <a:extLst>
              <a:ext uri="{FF2B5EF4-FFF2-40B4-BE49-F238E27FC236}">
                <a16:creationId xmlns:a16="http://schemas.microsoft.com/office/drawing/2014/main" id="{4CFBA511-79AA-4EC6-B06D-8EFB9B00764B}"/>
              </a:ext>
            </a:extLst>
          </p:cNvPr>
          <p:cNvSpPr>
            <a:spLocks noGrp="1"/>
          </p:cNvSpPr>
          <p:nvPr>
            <p:ph type="ftr" sz="quarter" idx="3"/>
          </p:nvPr>
        </p:nvSpPr>
        <p:spPr/>
        <p:txBody>
          <a:bodyPr/>
          <a:lstStyle/>
          <a:p>
            <a:r>
              <a:rPr lang="en-US" dirty="0"/>
              <a:t>NHSI DPSIMS Private Beta Piloting</a:t>
            </a:r>
          </a:p>
        </p:txBody>
      </p:sp>
    </p:spTree>
    <p:extLst>
      <p:ext uri="{BB962C8B-B14F-4D97-AF65-F5344CB8AC3E}">
        <p14:creationId xmlns:p14="http://schemas.microsoft.com/office/powerpoint/2010/main" val="393075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2FCDD3-C35D-417A-8ABB-9C10D805BDA2}"/>
              </a:ext>
            </a:extLst>
          </p:cNvPr>
          <p:cNvSpPr>
            <a:spLocks noGrp="1"/>
          </p:cNvSpPr>
          <p:nvPr>
            <p:ph sz="quarter" idx="10"/>
          </p:nvPr>
        </p:nvSpPr>
        <p:spPr/>
        <p:txBody>
          <a:bodyPr/>
          <a:lstStyle/>
          <a:p>
            <a:pPr marL="0" indent="0">
              <a:buNone/>
            </a:pPr>
            <a:r>
              <a:rPr lang="en-GB" sz="1800" dirty="0"/>
              <a:t>We will:</a:t>
            </a:r>
          </a:p>
          <a:p>
            <a:r>
              <a:rPr lang="en-GB" sz="1800" dirty="0"/>
              <a:t>Provide these slides and first version of FAQs</a:t>
            </a:r>
          </a:p>
          <a:p>
            <a:r>
              <a:rPr lang="en-GB" sz="1800" dirty="0"/>
              <a:t>Send out details of user testing and feedback sessions</a:t>
            </a:r>
          </a:p>
          <a:p>
            <a:r>
              <a:rPr lang="en-GB" sz="1800" dirty="0"/>
              <a:t>Keep you posted of major developments</a:t>
            </a:r>
          </a:p>
          <a:p>
            <a:endParaRPr lang="en-GB" sz="1800" dirty="0"/>
          </a:p>
          <a:p>
            <a:pPr marL="0" indent="0">
              <a:buNone/>
            </a:pPr>
            <a:r>
              <a:rPr lang="en-GB" sz="1800" dirty="0"/>
              <a:t>Can you please:</a:t>
            </a:r>
          </a:p>
          <a:p>
            <a:r>
              <a:rPr lang="en-GB" sz="1800" dirty="0"/>
              <a:t>Let us know who to speak to set up at least one on-site visit per organisation?</a:t>
            </a:r>
          </a:p>
          <a:p>
            <a:r>
              <a:rPr lang="en-GB" sz="1800" dirty="0"/>
              <a:t>Share any key details with affected colleagues in your organisation</a:t>
            </a:r>
          </a:p>
          <a:p>
            <a:r>
              <a:rPr lang="en-GB" sz="1800" dirty="0"/>
              <a:t>Use the mailbox to submit any further questions you have, or receive from within your teams</a:t>
            </a:r>
          </a:p>
          <a:p>
            <a:r>
              <a:rPr lang="en-GB" sz="1800" dirty="0"/>
              <a:t>Follow the project on twitter @</a:t>
            </a:r>
            <a:r>
              <a:rPr lang="en-GB" sz="1800" dirty="0" err="1"/>
              <a:t>LucieNHSsafety</a:t>
            </a:r>
            <a:r>
              <a:rPr lang="en-GB" sz="1800" dirty="0"/>
              <a:t> for ad hoc updates</a:t>
            </a:r>
          </a:p>
          <a:p>
            <a:endParaRPr lang="en-GB" sz="1800" dirty="0"/>
          </a:p>
        </p:txBody>
      </p:sp>
      <p:sp>
        <p:nvSpPr>
          <p:cNvPr id="3" name="Title 2">
            <a:extLst>
              <a:ext uri="{FF2B5EF4-FFF2-40B4-BE49-F238E27FC236}">
                <a16:creationId xmlns:a16="http://schemas.microsoft.com/office/drawing/2014/main" id="{8F28A551-01D3-4E4A-9DFA-76D0C5FCCDBB}"/>
              </a:ext>
            </a:extLst>
          </p:cNvPr>
          <p:cNvSpPr>
            <a:spLocks noGrp="1"/>
          </p:cNvSpPr>
          <p:nvPr>
            <p:ph type="title"/>
          </p:nvPr>
        </p:nvSpPr>
        <p:spPr/>
        <p:txBody>
          <a:bodyPr/>
          <a:lstStyle/>
          <a:p>
            <a:r>
              <a:rPr lang="en-GB" dirty="0"/>
              <a:t>Next steps:</a:t>
            </a:r>
          </a:p>
        </p:txBody>
      </p:sp>
      <p:sp>
        <p:nvSpPr>
          <p:cNvPr id="4" name="Footer Placeholder 3">
            <a:extLst>
              <a:ext uri="{FF2B5EF4-FFF2-40B4-BE49-F238E27FC236}">
                <a16:creationId xmlns:a16="http://schemas.microsoft.com/office/drawing/2014/main" id="{A6884978-AD07-4136-9C21-5DDA9EA92E44}"/>
              </a:ext>
            </a:extLst>
          </p:cNvPr>
          <p:cNvSpPr>
            <a:spLocks noGrp="1"/>
          </p:cNvSpPr>
          <p:nvPr>
            <p:ph type="ftr" sz="quarter" idx="3"/>
          </p:nvPr>
        </p:nvSpPr>
        <p:spPr/>
        <p:txBody>
          <a:bodyPr/>
          <a:lstStyle/>
          <a:p>
            <a:r>
              <a:rPr lang="en-US" dirty="0"/>
              <a:t>NHSI DPSIMS Private Beta Piloting</a:t>
            </a:r>
          </a:p>
        </p:txBody>
      </p:sp>
    </p:spTree>
    <p:extLst>
      <p:ext uri="{BB962C8B-B14F-4D97-AF65-F5344CB8AC3E}">
        <p14:creationId xmlns:p14="http://schemas.microsoft.com/office/powerpoint/2010/main" val="374028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031604-6722-40EF-BF13-68D4751D15DF}"/>
              </a:ext>
            </a:extLst>
          </p:cNvPr>
          <p:cNvSpPr>
            <a:spLocks noGrp="1"/>
          </p:cNvSpPr>
          <p:nvPr>
            <p:ph sz="quarter" idx="10"/>
          </p:nvPr>
        </p:nvSpPr>
        <p:spPr/>
        <p:txBody>
          <a:bodyPr/>
          <a:lstStyle/>
          <a:p>
            <a:r>
              <a:rPr lang="en-GB" sz="2800" dirty="0"/>
              <a:t>Welcome to this webex session to brief pilot sites on the piloting phase, and what to expect </a:t>
            </a:r>
          </a:p>
          <a:p>
            <a:r>
              <a:rPr lang="en-GB" sz="2800" dirty="0"/>
              <a:t>One hour session</a:t>
            </a:r>
          </a:p>
          <a:p>
            <a:r>
              <a:rPr lang="en-GB" sz="2800" dirty="0"/>
              <a:t>We have a lot of content to get through, and have tried to anticipate major areas you’ll have questions on</a:t>
            </a:r>
          </a:p>
          <a:p>
            <a:r>
              <a:rPr lang="en-GB" sz="2800" dirty="0"/>
              <a:t>To help us manage these, please use the chat box for any further queries and we’ll tackle them as we go</a:t>
            </a:r>
          </a:p>
          <a:p>
            <a:r>
              <a:rPr lang="en-GB" sz="2800" dirty="0"/>
              <a:t>Please put your phones on mute to reduce background noise</a:t>
            </a:r>
          </a:p>
          <a:p>
            <a:endParaRPr lang="en-GB" sz="2800" dirty="0"/>
          </a:p>
        </p:txBody>
      </p:sp>
      <p:sp>
        <p:nvSpPr>
          <p:cNvPr id="3" name="Title 2">
            <a:extLst>
              <a:ext uri="{FF2B5EF4-FFF2-40B4-BE49-F238E27FC236}">
                <a16:creationId xmlns:a16="http://schemas.microsoft.com/office/drawing/2014/main" id="{776FA3F5-CE86-4FE3-B11A-81D639153B4E}"/>
              </a:ext>
            </a:extLst>
          </p:cNvPr>
          <p:cNvSpPr>
            <a:spLocks noGrp="1"/>
          </p:cNvSpPr>
          <p:nvPr>
            <p:ph type="title"/>
          </p:nvPr>
        </p:nvSpPr>
        <p:spPr/>
        <p:txBody>
          <a:bodyPr/>
          <a:lstStyle/>
          <a:p>
            <a:r>
              <a:rPr lang="en-GB" dirty="0"/>
              <a:t>Welcome and housekeeping</a:t>
            </a:r>
          </a:p>
        </p:txBody>
      </p:sp>
      <p:sp>
        <p:nvSpPr>
          <p:cNvPr id="4" name="Footer Placeholder 3">
            <a:extLst>
              <a:ext uri="{FF2B5EF4-FFF2-40B4-BE49-F238E27FC236}">
                <a16:creationId xmlns:a16="http://schemas.microsoft.com/office/drawing/2014/main" id="{9CD33366-3A71-4CDC-9733-64C81D741D52}"/>
              </a:ext>
            </a:extLst>
          </p:cNvPr>
          <p:cNvSpPr>
            <a:spLocks noGrp="1"/>
          </p:cNvSpPr>
          <p:nvPr>
            <p:ph type="ftr" sz="quarter" idx="3"/>
          </p:nvPr>
        </p:nvSpPr>
        <p:spPr/>
        <p:txBody>
          <a:bodyPr/>
          <a:lstStyle/>
          <a:p>
            <a:r>
              <a:rPr lang="en-US" dirty="0"/>
              <a:t>NHSI DPSIMS Private Beta Piloting</a:t>
            </a:r>
          </a:p>
        </p:txBody>
      </p:sp>
    </p:spTree>
    <p:extLst>
      <p:ext uri="{BB962C8B-B14F-4D97-AF65-F5344CB8AC3E}">
        <p14:creationId xmlns:p14="http://schemas.microsoft.com/office/powerpoint/2010/main" val="269400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1190" y="1159246"/>
            <a:ext cx="7737674" cy="2244128"/>
          </a:xfrm>
        </p:spPr>
        <p:txBody>
          <a:bodyPr/>
          <a:lstStyle/>
          <a:p>
            <a:pPr>
              <a:buClr>
                <a:srgbClr val="005EB8"/>
              </a:buClr>
            </a:pPr>
            <a:r>
              <a:rPr lang="en-GB" dirty="0"/>
              <a:t>Welcome</a:t>
            </a:r>
          </a:p>
          <a:p>
            <a:pPr>
              <a:buClr>
                <a:srgbClr val="005EB8"/>
              </a:buClr>
            </a:pPr>
            <a:r>
              <a:rPr lang="en-GB" dirty="0"/>
              <a:t>Why are we all here? </a:t>
            </a:r>
          </a:p>
          <a:p>
            <a:pPr>
              <a:buClr>
                <a:srgbClr val="005EB8"/>
              </a:buClr>
            </a:pPr>
            <a:r>
              <a:rPr lang="en-GB" dirty="0"/>
              <a:t>How will the pilot phase will work? - feedback, dates for us to visit, help mailbox, “shared space”?</a:t>
            </a:r>
          </a:p>
          <a:p>
            <a:pPr lvl="1">
              <a:buClr>
                <a:srgbClr val="005EB8"/>
              </a:buClr>
            </a:pPr>
            <a:r>
              <a:rPr lang="en-GB" dirty="0"/>
              <a:t>Who’s who: DPSIMS team and pilot sites</a:t>
            </a:r>
          </a:p>
          <a:p>
            <a:pPr lvl="1">
              <a:buClr>
                <a:srgbClr val="005EB8"/>
              </a:buClr>
            </a:pPr>
            <a:r>
              <a:rPr lang="en-GB" dirty="0"/>
              <a:t>Project timelines</a:t>
            </a:r>
          </a:p>
          <a:p>
            <a:pPr lvl="1">
              <a:buClr>
                <a:srgbClr val="005EB8"/>
              </a:buClr>
            </a:pPr>
            <a:r>
              <a:rPr lang="en-GB" dirty="0"/>
              <a:t>What the Minimum Viable Product (MVP) looks like</a:t>
            </a:r>
          </a:p>
          <a:p>
            <a:pPr lvl="1">
              <a:buClr>
                <a:srgbClr val="005EB8"/>
              </a:buClr>
            </a:pPr>
            <a:r>
              <a:rPr lang="en-GB" dirty="0"/>
              <a:t>What to expect, and how will things change?</a:t>
            </a:r>
          </a:p>
          <a:p>
            <a:pPr lvl="2">
              <a:buClr>
                <a:srgbClr val="005EB8"/>
              </a:buClr>
            </a:pPr>
            <a:r>
              <a:rPr lang="en-GB" dirty="0"/>
              <a:t>Clinical teams</a:t>
            </a:r>
          </a:p>
          <a:p>
            <a:pPr lvl="2">
              <a:buClr>
                <a:srgbClr val="005EB8"/>
              </a:buClr>
            </a:pPr>
            <a:r>
              <a:rPr lang="en-GB" dirty="0"/>
              <a:t>Risk management/safety management teams</a:t>
            </a:r>
          </a:p>
          <a:p>
            <a:pPr lvl="2">
              <a:buClr>
                <a:srgbClr val="005EB8"/>
              </a:buClr>
            </a:pPr>
            <a:r>
              <a:rPr lang="en-GB" dirty="0"/>
              <a:t>ICT teams</a:t>
            </a:r>
          </a:p>
          <a:p>
            <a:pPr lvl="1">
              <a:buClr>
                <a:srgbClr val="005EB8"/>
              </a:buClr>
            </a:pPr>
            <a:r>
              <a:rPr lang="en-GB" dirty="0"/>
              <a:t>How to access the new system</a:t>
            </a:r>
          </a:p>
          <a:p>
            <a:pPr lvl="1">
              <a:buClr>
                <a:srgbClr val="005EB8"/>
              </a:buClr>
            </a:pPr>
            <a:r>
              <a:rPr lang="en-GB" dirty="0"/>
              <a:t>Reporting during private beta</a:t>
            </a:r>
          </a:p>
          <a:p>
            <a:pPr lvl="2">
              <a:buClr>
                <a:srgbClr val="005EB8"/>
              </a:buClr>
            </a:pPr>
            <a:r>
              <a:rPr lang="en-GB" dirty="0"/>
              <a:t>Double data entry</a:t>
            </a:r>
          </a:p>
          <a:p>
            <a:pPr lvl="2">
              <a:buClr>
                <a:srgbClr val="005EB8"/>
              </a:buClr>
            </a:pPr>
            <a:r>
              <a:rPr lang="en-GB" dirty="0"/>
              <a:t>CQC/MHRA</a:t>
            </a:r>
          </a:p>
          <a:p>
            <a:pPr lvl="2">
              <a:buClr>
                <a:srgbClr val="005EB8"/>
              </a:buClr>
            </a:pPr>
            <a:r>
              <a:rPr lang="en-GB" dirty="0"/>
              <a:t>STEIS</a:t>
            </a:r>
          </a:p>
          <a:p>
            <a:pPr>
              <a:buClr>
                <a:srgbClr val="005EB8"/>
              </a:buClr>
            </a:pPr>
            <a:r>
              <a:rPr lang="en-GB" dirty="0"/>
              <a:t>Next steps for you</a:t>
            </a:r>
          </a:p>
          <a:p>
            <a:pPr>
              <a:buClr>
                <a:srgbClr val="005EB8"/>
              </a:buClr>
            </a:pPr>
            <a:r>
              <a:rPr lang="en-GB" dirty="0"/>
              <a:t>Next steps for NHSI</a:t>
            </a:r>
          </a:p>
          <a:p>
            <a:pPr>
              <a:buClr>
                <a:srgbClr val="005EB8"/>
              </a:buClr>
            </a:pPr>
            <a:r>
              <a:rPr lang="en-GB" dirty="0"/>
              <a:t>Any questions?</a:t>
            </a:r>
          </a:p>
        </p:txBody>
      </p:sp>
      <p:sp>
        <p:nvSpPr>
          <p:cNvPr id="3" name="Title 2"/>
          <p:cNvSpPr>
            <a:spLocks noGrp="1"/>
          </p:cNvSpPr>
          <p:nvPr>
            <p:ph type="title"/>
          </p:nvPr>
        </p:nvSpPr>
        <p:spPr/>
        <p:txBody>
          <a:bodyPr/>
          <a:lstStyle/>
          <a:p>
            <a:r>
              <a:rPr lang="en-US" dirty="0"/>
              <a:t>Agenda</a:t>
            </a:r>
            <a:endParaRPr lang="en-GB" dirty="0"/>
          </a:p>
        </p:txBody>
      </p:sp>
      <p:sp>
        <p:nvSpPr>
          <p:cNvPr id="4" name="Footer Placeholder 3"/>
          <p:cNvSpPr>
            <a:spLocks noGrp="1"/>
          </p:cNvSpPr>
          <p:nvPr>
            <p:ph type="ftr" sz="quarter" idx="3"/>
          </p:nvPr>
        </p:nvSpPr>
        <p:spPr/>
        <p:txBody>
          <a:bodyPr/>
          <a:lstStyle/>
          <a:p>
            <a:r>
              <a:rPr lang="en-US" dirty="0"/>
              <a:t>NHSI DPSIMS Private Beta Piloting</a:t>
            </a:r>
          </a:p>
        </p:txBody>
      </p:sp>
    </p:spTree>
    <p:extLst>
      <p:ext uri="{BB962C8B-B14F-4D97-AF65-F5344CB8AC3E}">
        <p14:creationId xmlns:p14="http://schemas.microsoft.com/office/powerpoint/2010/main" val="136290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Why DPSIMS?</a:t>
            </a:r>
          </a:p>
        </p:txBody>
      </p:sp>
      <p:sp>
        <p:nvSpPr>
          <p:cNvPr id="5" name="TextBox 4"/>
          <p:cNvSpPr txBox="1"/>
          <p:nvPr/>
        </p:nvSpPr>
        <p:spPr>
          <a:xfrm>
            <a:off x="457200" y="1312002"/>
            <a:ext cx="8309674" cy="1631216"/>
          </a:xfrm>
          <a:prstGeom prst="rect">
            <a:avLst/>
          </a:prstGeom>
          <a:noFill/>
        </p:spPr>
        <p:txBody>
          <a:bodyPr wrap="square" numCol="1" spcCol="360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The DPSIMS project offers an opportunity to use modern technology to improve the health service for patients and carers, healthcare staff, NHS organisations and decision-makers, so that time and energy can be invested in the right things: </a:t>
            </a:r>
            <a:r>
              <a:rPr kumimoji="0" lang="en-GB" sz="2000" b="1" i="0" u="none" strike="noStrike" kern="1200" cap="none" spc="0" normalizeH="0" baseline="0" noProof="0" dirty="0">
                <a:ln>
                  <a:noFill/>
                </a:ln>
                <a:solidFill>
                  <a:srgbClr val="000000"/>
                </a:solidFill>
                <a:effectLst/>
                <a:uLnTx/>
                <a:uFillTx/>
                <a:latin typeface="Arial" charset="0"/>
                <a:ea typeface="Arial" charset="0"/>
                <a:cs typeface="Arial" charset="0"/>
              </a:rPr>
              <a:t>working to reduce harm</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6" name="Rectangle 5"/>
          <p:cNvSpPr/>
          <p:nvPr/>
        </p:nvSpPr>
        <p:spPr>
          <a:xfrm>
            <a:off x="1404109" y="2830469"/>
            <a:ext cx="6415258"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0000"/>
                </a:solidFill>
                <a:effectLst/>
                <a:uLnTx/>
                <a:uFillTx/>
                <a:latin typeface="Arial" charset="0"/>
                <a:ea typeface="Arial" charset="0"/>
                <a:cs typeface="Arial" charset="0"/>
              </a:rPr>
              <a:t>    DPSIMS’s  overarching vision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“a </a:t>
            </a:r>
            <a:r>
              <a:rPr kumimoji="0" lang="en-GB" sz="2000" b="0" i="0" u="none" strike="noStrike" kern="1200" cap="none" spc="0" normalizeH="0" baseline="0" noProof="0" dirty="0">
                <a:ln>
                  <a:noFill/>
                </a:ln>
                <a:solidFill>
                  <a:srgbClr val="FF0000"/>
                </a:solidFill>
                <a:effectLst/>
                <a:uLnTx/>
                <a:uFillTx/>
                <a:latin typeface="Arial" charset="0"/>
                <a:ea typeface="Arial" charset="0"/>
                <a:cs typeface="Arial" charset="0"/>
              </a:rPr>
              <a:t>single port of call</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 for </a:t>
            </a:r>
            <a:r>
              <a:rPr kumimoji="0" lang="en-GB" sz="2000" b="0" i="0" u="none" strike="noStrike" kern="1200" cap="none" spc="0" normalizeH="0" baseline="0" noProof="0" dirty="0">
                <a:ln>
                  <a:noFill/>
                </a:ln>
                <a:solidFill>
                  <a:srgbClr val="7030A0"/>
                </a:solidFill>
                <a:effectLst/>
                <a:uLnTx/>
                <a:uFillTx/>
                <a:latin typeface="Arial" charset="0"/>
                <a:ea typeface="Arial" charset="0"/>
                <a:cs typeface="Arial" charset="0"/>
              </a:rPr>
              <a:t>recording</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 </a:t>
            </a:r>
            <a:r>
              <a:rPr kumimoji="0" lang="en-GB" sz="2000" b="0" i="0" u="none" strike="noStrike" kern="1200" cap="none" spc="0" normalizeH="0" baseline="0" noProof="0" dirty="0">
                <a:ln>
                  <a:noFill/>
                </a:ln>
                <a:solidFill>
                  <a:srgbClr val="00B0F0"/>
                </a:solidFill>
                <a:effectLst/>
                <a:uLnTx/>
                <a:uFillTx/>
                <a:latin typeface="Arial" charset="0"/>
                <a:ea typeface="Arial" charset="0"/>
                <a:cs typeface="Arial" charset="0"/>
              </a:rPr>
              <a:t>accessing</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 </a:t>
            </a:r>
            <a:r>
              <a:rPr kumimoji="0" lang="en-GB" sz="2000" b="0" i="0" u="none" strike="noStrike" kern="1200" cap="none" spc="0" normalizeH="0" baseline="0" noProof="0" dirty="0">
                <a:ln>
                  <a:noFill/>
                </a:ln>
                <a:solidFill>
                  <a:srgbClr val="00B050"/>
                </a:solidFill>
                <a:effectLst/>
                <a:uLnTx/>
                <a:uFillTx/>
                <a:latin typeface="Arial" charset="0"/>
                <a:ea typeface="Arial" charset="0"/>
                <a:cs typeface="Arial" charset="0"/>
              </a:rPr>
              <a:t>sharing</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 and </a:t>
            </a:r>
            <a:r>
              <a:rPr kumimoji="0" lang="en-GB" sz="2000" b="0" i="0" u="none" strike="noStrike" kern="1200" cap="none" spc="0" normalizeH="0" baseline="0" noProof="0" dirty="0">
                <a:ln>
                  <a:noFill/>
                </a:ln>
                <a:solidFill>
                  <a:srgbClr val="FFC000"/>
                </a:solidFill>
                <a:effectLst/>
                <a:uLnTx/>
                <a:uFillTx/>
                <a:latin typeface="Arial" charset="0"/>
                <a:ea typeface="Arial" charset="0"/>
                <a:cs typeface="Arial" charset="0"/>
              </a:rPr>
              <a:t>learning</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 </a:t>
            </a:r>
            <a:r>
              <a:rPr kumimoji="0" lang="en-GB" sz="2000" b="0" i="0" u="none" strike="noStrike" kern="1200" cap="none" spc="0" normalizeH="0" baseline="0" noProof="0" dirty="0">
                <a:ln>
                  <a:noFill/>
                </a:ln>
                <a:solidFill>
                  <a:srgbClr val="FFC000"/>
                </a:solidFill>
                <a:effectLst/>
                <a:uLnTx/>
                <a:uFillTx/>
                <a:latin typeface="Arial" charset="0"/>
                <a:ea typeface="Arial" charset="0"/>
                <a:cs typeface="Arial" charset="0"/>
              </a:rPr>
              <a:t>from</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 </a:t>
            </a:r>
            <a:r>
              <a:rPr kumimoji="0" lang="en-GB" sz="2000" b="0" i="0" u="none" strike="noStrike" kern="1200" cap="none" spc="0" normalizeH="0" baseline="0" noProof="0" dirty="0">
                <a:ln>
                  <a:noFill/>
                </a:ln>
                <a:solidFill>
                  <a:srgbClr val="C00000"/>
                </a:solidFill>
                <a:effectLst/>
                <a:uLnTx/>
                <a:uFillTx/>
                <a:latin typeface="Arial" charset="0"/>
                <a:ea typeface="Arial" charset="0"/>
                <a:cs typeface="Arial" charset="0"/>
              </a:rPr>
              <a:t>patient safety incidents</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 in order to </a:t>
            </a:r>
            <a:r>
              <a:rPr kumimoji="0" lang="en-GB" sz="2000" b="0" i="0" u="none" strike="noStrike" kern="1200" cap="none" spc="0" normalizeH="0" baseline="0" noProof="0" dirty="0">
                <a:ln>
                  <a:noFill/>
                </a:ln>
                <a:solidFill>
                  <a:srgbClr val="006747">
                    <a:lumMod val="60000"/>
                    <a:lumOff val="40000"/>
                  </a:srgbClr>
                </a:solidFill>
                <a:effectLst/>
                <a:uLnTx/>
                <a:uFillTx/>
                <a:latin typeface="Arial" charset="0"/>
                <a:ea typeface="Arial" charset="0"/>
                <a:cs typeface="Arial" charset="0"/>
              </a:rPr>
              <a:t>support improvement </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in the safety of </a:t>
            </a:r>
            <a:r>
              <a:rPr kumimoji="0" lang="en-GB" sz="2000" b="0" i="0" u="none" strike="noStrike" kern="1200" cap="none" spc="0" normalizeH="0" baseline="0" noProof="0" dirty="0">
                <a:ln>
                  <a:noFill/>
                </a:ln>
                <a:solidFill>
                  <a:srgbClr val="005EB8"/>
                </a:solidFill>
                <a:effectLst/>
                <a:uLnTx/>
                <a:uFillTx/>
                <a:latin typeface="Arial" charset="0"/>
                <a:ea typeface="Arial" charset="0"/>
                <a:cs typeface="Arial" charset="0"/>
              </a:rPr>
              <a:t>NHS-funded</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 services at </a:t>
            </a:r>
            <a:r>
              <a:rPr kumimoji="0" lang="en-GB" sz="2000" b="0" i="0" u="none" strike="noStrike" kern="1200" cap="none" spc="0" normalizeH="0" baseline="0" noProof="0" dirty="0">
                <a:ln>
                  <a:noFill/>
                </a:ln>
                <a:solidFill>
                  <a:srgbClr val="00A499">
                    <a:lumMod val="60000"/>
                    <a:lumOff val="40000"/>
                  </a:srgbClr>
                </a:solidFill>
                <a:effectLst/>
                <a:uLnTx/>
                <a:uFillTx/>
                <a:latin typeface="Arial" charset="0"/>
                <a:ea typeface="Arial" charset="0"/>
                <a:cs typeface="Arial" charset="0"/>
              </a:rPr>
              <a:t>all levels of the health system</a:t>
            </a:r>
            <a:r>
              <a:rPr kumimoji="0" lang="en-GB" sz="2000" b="0" i="0" u="none" strike="noStrike" kern="1200" cap="none" spc="0" normalizeH="0" baseline="0" noProof="0" dirty="0">
                <a:ln>
                  <a:noFill/>
                </a:ln>
                <a:solidFill>
                  <a:srgbClr val="000000"/>
                </a:solidFill>
                <a:effectLst/>
                <a:uLnTx/>
                <a:uFillTx/>
                <a:latin typeface="Arial" charset="0"/>
                <a:ea typeface="Arial" charset="0"/>
                <a:cs typeface="Arial" charset="0"/>
              </a:rPr>
              <a:t>”.</a:t>
            </a:r>
          </a:p>
        </p:txBody>
      </p:sp>
      <p:sp>
        <p:nvSpPr>
          <p:cNvPr id="2" name="Speech Bubble: Rectangle 1">
            <a:extLst>
              <a:ext uri="{FF2B5EF4-FFF2-40B4-BE49-F238E27FC236}">
                <a16:creationId xmlns:a16="http://schemas.microsoft.com/office/drawing/2014/main" id="{A08C3A9B-C5D2-4D73-99B8-AD6C9DBC136D}"/>
              </a:ext>
            </a:extLst>
          </p:cNvPr>
          <p:cNvSpPr/>
          <p:nvPr/>
        </p:nvSpPr>
        <p:spPr>
          <a:xfrm>
            <a:off x="435756" y="2640153"/>
            <a:ext cx="1205900" cy="915592"/>
          </a:xfrm>
          <a:prstGeom prst="wedgeRectCallout">
            <a:avLst>
              <a:gd name="adj1" fmla="val 109016"/>
              <a:gd name="adj2" fmla="val 8422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Rationalise NRLS &amp; STEIS</a:t>
            </a:r>
          </a:p>
        </p:txBody>
      </p:sp>
      <p:sp>
        <p:nvSpPr>
          <p:cNvPr id="7" name="Speech Bubble: Rectangle 6">
            <a:extLst>
              <a:ext uri="{FF2B5EF4-FFF2-40B4-BE49-F238E27FC236}">
                <a16:creationId xmlns:a16="http://schemas.microsoft.com/office/drawing/2014/main" id="{7B480EBE-A55F-4EAB-84FF-59EC7406D3AF}"/>
              </a:ext>
            </a:extLst>
          </p:cNvPr>
          <p:cNvSpPr/>
          <p:nvPr/>
        </p:nvSpPr>
        <p:spPr>
          <a:xfrm>
            <a:off x="3061995" y="3282455"/>
            <a:ext cx="1459139" cy="516827"/>
          </a:xfrm>
          <a:prstGeom prst="wedgeRectCallout">
            <a:avLst>
              <a:gd name="adj1" fmla="val 65477"/>
              <a:gd name="adj2" fmla="val 5935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Direct and via LRMS</a:t>
            </a:r>
          </a:p>
        </p:txBody>
      </p:sp>
      <p:sp>
        <p:nvSpPr>
          <p:cNvPr id="8" name="Speech Bubble: Rectangle 7">
            <a:extLst>
              <a:ext uri="{FF2B5EF4-FFF2-40B4-BE49-F238E27FC236}">
                <a16:creationId xmlns:a16="http://schemas.microsoft.com/office/drawing/2014/main" id="{B3E47F19-AA06-4316-AF52-4037791AE507}"/>
              </a:ext>
            </a:extLst>
          </p:cNvPr>
          <p:cNvSpPr/>
          <p:nvPr/>
        </p:nvSpPr>
        <p:spPr>
          <a:xfrm>
            <a:off x="5211903" y="3222049"/>
            <a:ext cx="1459139" cy="516827"/>
          </a:xfrm>
          <a:prstGeom prst="wedgeRectCallout">
            <a:avLst>
              <a:gd name="adj1" fmla="val 16033"/>
              <a:gd name="adj2" fmla="val 7233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Review and update</a:t>
            </a:r>
          </a:p>
        </p:txBody>
      </p:sp>
      <p:sp>
        <p:nvSpPr>
          <p:cNvPr id="9" name="Speech Bubble: Rectangle 8">
            <a:extLst>
              <a:ext uri="{FF2B5EF4-FFF2-40B4-BE49-F238E27FC236}">
                <a16:creationId xmlns:a16="http://schemas.microsoft.com/office/drawing/2014/main" id="{C69071CA-7FC4-4445-B16B-4A17D6786B7E}"/>
              </a:ext>
            </a:extLst>
          </p:cNvPr>
          <p:cNvSpPr/>
          <p:nvPr/>
        </p:nvSpPr>
        <p:spPr>
          <a:xfrm>
            <a:off x="7111241" y="2447879"/>
            <a:ext cx="1459139" cy="1107866"/>
          </a:xfrm>
          <a:prstGeom prst="wedgeRectCallout">
            <a:avLst>
              <a:gd name="adj1" fmla="val -35136"/>
              <a:gd name="adj2" fmla="val 6826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Both with national team, and with peers</a:t>
            </a:r>
          </a:p>
        </p:txBody>
      </p:sp>
      <p:sp>
        <p:nvSpPr>
          <p:cNvPr id="10" name="Speech Bubble: Rectangle 9">
            <a:extLst>
              <a:ext uri="{FF2B5EF4-FFF2-40B4-BE49-F238E27FC236}">
                <a16:creationId xmlns:a16="http://schemas.microsoft.com/office/drawing/2014/main" id="{D368D971-268B-4352-9ECD-7DE96846EAF7}"/>
              </a:ext>
            </a:extLst>
          </p:cNvPr>
          <p:cNvSpPr/>
          <p:nvPr/>
        </p:nvSpPr>
        <p:spPr>
          <a:xfrm>
            <a:off x="60579" y="3665701"/>
            <a:ext cx="1505969" cy="1692163"/>
          </a:xfrm>
          <a:prstGeom prst="wedgeRectCallout">
            <a:avLst>
              <a:gd name="adj1" fmla="val 56523"/>
              <a:gd name="adj2" fmla="val -2528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Data analytics, free text analysis, collaborative insight building</a:t>
            </a:r>
          </a:p>
        </p:txBody>
      </p:sp>
      <p:sp>
        <p:nvSpPr>
          <p:cNvPr id="11" name="Speech Bubble: Rectangle 10">
            <a:extLst>
              <a:ext uri="{FF2B5EF4-FFF2-40B4-BE49-F238E27FC236}">
                <a16:creationId xmlns:a16="http://schemas.microsoft.com/office/drawing/2014/main" id="{9475E5BA-0E66-4A45-BFF5-765BA317B333}"/>
              </a:ext>
            </a:extLst>
          </p:cNvPr>
          <p:cNvSpPr/>
          <p:nvPr/>
        </p:nvSpPr>
        <p:spPr>
          <a:xfrm>
            <a:off x="7652442" y="3613502"/>
            <a:ext cx="1459139" cy="1953903"/>
          </a:xfrm>
          <a:prstGeom prst="wedgeRectCallout">
            <a:avLst>
              <a:gd name="adj1" fmla="val -56983"/>
              <a:gd name="adj2" fmla="val -795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‘True incidents’, plus unexpected poor outcomes, and risks</a:t>
            </a:r>
          </a:p>
        </p:txBody>
      </p:sp>
      <p:sp>
        <p:nvSpPr>
          <p:cNvPr id="12" name="Speech Bubble: Rectangle 11">
            <a:extLst>
              <a:ext uri="{FF2B5EF4-FFF2-40B4-BE49-F238E27FC236}">
                <a16:creationId xmlns:a16="http://schemas.microsoft.com/office/drawing/2014/main" id="{3EE68993-C3EF-4DFB-88CA-1B60659327DA}"/>
              </a:ext>
            </a:extLst>
          </p:cNvPr>
          <p:cNvSpPr/>
          <p:nvPr/>
        </p:nvSpPr>
        <p:spPr>
          <a:xfrm>
            <a:off x="1580725" y="5038131"/>
            <a:ext cx="1765558" cy="756687"/>
          </a:xfrm>
          <a:prstGeom prst="wedgeRectCallout">
            <a:avLst>
              <a:gd name="adj1" fmla="val -36545"/>
              <a:gd name="adj2" fmla="val -101291"/>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More and better resources and feedback</a:t>
            </a:r>
          </a:p>
        </p:txBody>
      </p:sp>
      <p:sp>
        <p:nvSpPr>
          <p:cNvPr id="13" name="Speech Bubble: Rectangle 12">
            <a:extLst>
              <a:ext uri="{FF2B5EF4-FFF2-40B4-BE49-F238E27FC236}">
                <a16:creationId xmlns:a16="http://schemas.microsoft.com/office/drawing/2014/main" id="{AF98BCE4-19A1-4E12-B296-12ACE9776721}"/>
              </a:ext>
            </a:extLst>
          </p:cNvPr>
          <p:cNvSpPr/>
          <p:nvPr/>
        </p:nvSpPr>
        <p:spPr>
          <a:xfrm>
            <a:off x="6077976" y="5147766"/>
            <a:ext cx="1459139" cy="1107866"/>
          </a:xfrm>
          <a:prstGeom prst="wedgeRectCallout">
            <a:avLst>
              <a:gd name="adj1" fmla="val 28106"/>
              <a:gd name="adj2" fmla="val -909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But not excluding private providers</a:t>
            </a:r>
          </a:p>
        </p:txBody>
      </p:sp>
      <p:sp>
        <p:nvSpPr>
          <p:cNvPr id="14" name="Speech Bubble: Rectangle 13">
            <a:extLst>
              <a:ext uri="{FF2B5EF4-FFF2-40B4-BE49-F238E27FC236}">
                <a16:creationId xmlns:a16="http://schemas.microsoft.com/office/drawing/2014/main" id="{A6123BEE-8529-41A1-BA12-D9B62879EDDD}"/>
              </a:ext>
            </a:extLst>
          </p:cNvPr>
          <p:cNvSpPr/>
          <p:nvPr/>
        </p:nvSpPr>
        <p:spPr>
          <a:xfrm>
            <a:off x="3486862" y="5123826"/>
            <a:ext cx="2349958" cy="1107866"/>
          </a:xfrm>
          <a:prstGeom prst="wedgeRectCallout">
            <a:avLst>
              <a:gd name="adj1" fmla="val 43521"/>
              <a:gd name="adj2" fmla="val -59419"/>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Less Acute-centric: works in GP, dentistry care homes, community, LA care etc</a:t>
            </a:r>
          </a:p>
        </p:txBody>
      </p:sp>
      <p:sp>
        <p:nvSpPr>
          <p:cNvPr id="15" name="Footer Placeholder 3">
            <a:extLst>
              <a:ext uri="{FF2B5EF4-FFF2-40B4-BE49-F238E27FC236}">
                <a16:creationId xmlns:a16="http://schemas.microsoft.com/office/drawing/2014/main" id="{6E061705-6E32-4AC6-A69E-C5D14FA957D7}"/>
              </a:ext>
            </a:extLst>
          </p:cNvPr>
          <p:cNvSpPr>
            <a:spLocks noGrp="1"/>
          </p:cNvSpPr>
          <p:nvPr>
            <p:ph type="ftr" sz="quarter" idx="3"/>
          </p:nvPr>
        </p:nvSpPr>
        <p:spPr>
          <a:xfrm>
            <a:off x="690676" y="6333439"/>
            <a:ext cx="5723164" cy="365125"/>
          </a:xfrm>
        </p:spPr>
        <p:txBody>
          <a:bodyPr/>
          <a:lstStyle/>
          <a:p>
            <a:r>
              <a:rPr lang="en-US" dirty="0"/>
              <a:t>NHSI DPSIMS Private Beta Piloting</a:t>
            </a:r>
          </a:p>
        </p:txBody>
      </p:sp>
    </p:spTree>
    <p:extLst>
      <p:ext uri="{BB962C8B-B14F-4D97-AF65-F5344CB8AC3E}">
        <p14:creationId xmlns:p14="http://schemas.microsoft.com/office/powerpoint/2010/main" val="109639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345A1A-5C44-4382-B698-3189DDF1F581}"/>
              </a:ext>
            </a:extLst>
          </p:cNvPr>
          <p:cNvSpPr>
            <a:spLocks noGrp="1"/>
          </p:cNvSpPr>
          <p:nvPr>
            <p:ph type="title"/>
          </p:nvPr>
        </p:nvSpPr>
        <p:spPr/>
        <p:txBody>
          <a:bodyPr/>
          <a:lstStyle/>
          <a:p>
            <a:r>
              <a:rPr lang="en-GB" dirty="0"/>
              <a:t>The piloting team</a:t>
            </a:r>
          </a:p>
        </p:txBody>
      </p:sp>
      <p:sp>
        <p:nvSpPr>
          <p:cNvPr id="4" name="Footer Placeholder 3">
            <a:extLst>
              <a:ext uri="{FF2B5EF4-FFF2-40B4-BE49-F238E27FC236}">
                <a16:creationId xmlns:a16="http://schemas.microsoft.com/office/drawing/2014/main" id="{6E061705-6E32-4AC6-A69E-C5D14FA957D7}"/>
              </a:ext>
            </a:extLst>
          </p:cNvPr>
          <p:cNvSpPr>
            <a:spLocks noGrp="1"/>
          </p:cNvSpPr>
          <p:nvPr>
            <p:ph type="ftr" sz="quarter" idx="3"/>
          </p:nvPr>
        </p:nvSpPr>
        <p:spPr/>
        <p:txBody>
          <a:bodyPr/>
          <a:lstStyle/>
          <a:p>
            <a:r>
              <a:rPr lang="en-US" dirty="0"/>
              <a:t>NHSI DPSIMS Private Beta Piloting</a:t>
            </a:r>
          </a:p>
        </p:txBody>
      </p:sp>
      <p:graphicFrame>
        <p:nvGraphicFramePr>
          <p:cNvPr id="20" name="Diagram 19">
            <a:extLst>
              <a:ext uri="{FF2B5EF4-FFF2-40B4-BE49-F238E27FC236}">
                <a16:creationId xmlns:a16="http://schemas.microsoft.com/office/drawing/2014/main" id="{E0DC4AC6-98BB-4CC2-BACF-CD17776991BA}"/>
              </a:ext>
            </a:extLst>
          </p:cNvPr>
          <p:cNvGraphicFramePr/>
          <p:nvPr>
            <p:extLst>
              <p:ext uri="{D42A27DB-BD31-4B8C-83A1-F6EECF244321}">
                <p14:modId xmlns:p14="http://schemas.microsoft.com/office/powerpoint/2010/main" val="2909083918"/>
              </p:ext>
            </p:extLst>
          </p:nvPr>
        </p:nvGraphicFramePr>
        <p:xfrm>
          <a:off x="685082" y="1160288"/>
          <a:ext cx="7830267" cy="5011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487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Agile working</a:t>
            </a:r>
          </a:p>
        </p:txBody>
      </p:sp>
      <p:sp>
        <p:nvSpPr>
          <p:cNvPr id="5" name="TextBox 4"/>
          <p:cNvSpPr txBox="1"/>
          <p:nvPr/>
        </p:nvSpPr>
        <p:spPr>
          <a:xfrm>
            <a:off x="350135" y="1151501"/>
            <a:ext cx="8348592" cy="4524315"/>
          </a:xfrm>
          <a:prstGeom prst="rect">
            <a:avLst/>
          </a:prstGeom>
          <a:noFill/>
        </p:spPr>
        <p:txBody>
          <a:bodyPr wrap="square" numCol="1" spcCol="360000"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u="none" strike="noStrike" kern="1200" cap="none" spc="0" normalizeH="0" baseline="0" noProof="0" dirty="0">
                <a:ln>
                  <a:noFill/>
                </a:ln>
                <a:solidFill>
                  <a:srgbClr val="000000"/>
                </a:solidFill>
                <a:effectLst/>
                <a:uLnTx/>
                <a:uFillTx/>
                <a:latin typeface="Arial" charset="0"/>
                <a:ea typeface="Arial" charset="0"/>
                <a:cs typeface="Arial" charset="0"/>
                <a:hlinkClick r:id="rId3"/>
              </a:rPr>
              <a:t>Agile methods</a:t>
            </a:r>
            <a:r>
              <a:rPr kumimoji="0" lang="en-GB" sz="1800" b="0" u="none" strike="noStrike" kern="1200" cap="none" spc="0" normalizeH="0" baseline="0" noProof="0" dirty="0">
                <a:ln>
                  <a:noFill/>
                </a:ln>
                <a:solidFill>
                  <a:srgbClr val="000000"/>
                </a:solidFill>
                <a:effectLst/>
                <a:uLnTx/>
                <a:uFillTx/>
                <a:latin typeface="Arial" charset="0"/>
                <a:ea typeface="Arial" charset="0"/>
                <a:cs typeface="Arial" charset="0"/>
              </a:rPr>
              <a:t> encourage teams to build quickly, test what they’ve built and iterate their work based on regular feedback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Arial" charset="0"/>
                <a:ea typeface="Arial" charset="0"/>
                <a:cs typeface="Arial" charset="0"/>
              </a:rPr>
              <a:t>Core principles are around putting the needs of the user first, and basing all technology and design decisions upon what will help people get the job done right first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Arial" charset="0"/>
                <a:ea typeface="Arial" charset="0"/>
                <a:cs typeface="Arial" charset="0"/>
              </a:rPr>
              <a:t>Private Beta will be run along these lines: starting </a:t>
            </a:r>
            <a:r>
              <a:rPr lang="en-GB" dirty="0">
                <a:solidFill>
                  <a:srgbClr val="000000"/>
                </a:solidFill>
                <a:latin typeface="Arial" charset="0"/>
                <a:ea typeface="Arial" charset="0"/>
                <a:cs typeface="Arial" charset="0"/>
              </a:rPr>
              <a:t>with a basic product, and working with you to test it, gather your feedback, make improvements, and test again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srgbClr val="000000"/>
              </a:solidFill>
              <a:latin typeface="Arial" charset="0"/>
              <a:ea typeface="Arial" charset="0"/>
              <a:cs typeface="Arial"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solidFill>
                  <a:srgbClr val="000000"/>
                </a:solidFill>
                <a:latin typeface="Arial" charset="0"/>
                <a:ea typeface="Arial" charset="0"/>
                <a:cs typeface="Arial" charset="0"/>
              </a:rPr>
              <a:t>We’ll provide a plan laying out the frequency of feedback opportunities, and we expect to roll out groups of changes during the piloting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srgbClr val="000000"/>
              </a:solidFill>
              <a:latin typeface="Arial" charset="0"/>
              <a:ea typeface="Arial" charset="0"/>
              <a:cs typeface="Arial"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solidFill>
                  <a:srgbClr val="000000"/>
                </a:solidFill>
                <a:latin typeface="Arial" charset="0"/>
                <a:ea typeface="Arial" charset="0"/>
                <a:cs typeface="Arial" charset="0"/>
              </a:rPr>
              <a:t>You should expect to see things evolve over the piloting phase, but exactly how will depend on your feedback!</a:t>
            </a:r>
            <a:endParaRPr kumimoji="0" lang="en-GB" sz="22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4" name="Footer Placeholder 3">
            <a:extLst>
              <a:ext uri="{FF2B5EF4-FFF2-40B4-BE49-F238E27FC236}">
                <a16:creationId xmlns:a16="http://schemas.microsoft.com/office/drawing/2014/main" id="{6E061705-6E32-4AC6-A69E-C5D14FA957D7}"/>
              </a:ext>
            </a:extLst>
          </p:cNvPr>
          <p:cNvSpPr>
            <a:spLocks noGrp="1"/>
          </p:cNvSpPr>
          <p:nvPr>
            <p:ph type="ftr" sz="quarter" idx="3"/>
          </p:nvPr>
        </p:nvSpPr>
        <p:spPr>
          <a:xfrm>
            <a:off x="690676" y="6333439"/>
            <a:ext cx="5723164" cy="365125"/>
          </a:xfrm>
        </p:spPr>
        <p:txBody>
          <a:bodyPr/>
          <a:lstStyle/>
          <a:p>
            <a:r>
              <a:rPr lang="en-US" dirty="0"/>
              <a:t>NHSI DPSIMS Private Beta Piloting</a:t>
            </a:r>
          </a:p>
        </p:txBody>
      </p:sp>
    </p:spTree>
    <p:extLst>
      <p:ext uri="{BB962C8B-B14F-4D97-AF65-F5344CB8AC3E}">
        <p14:creationId xmlns:p14="http://schemas.microsoft.com/office/powerpoint/2010/main" val="129254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41289DB-8000-4975-89EF-75583A8B02D6}"/>
              </a:ext>
            </a:extLst>
          </p:cNvPr>
          <p:cNvGraphicFramePr>
            <a:graphicFrameLocks noGrp="1"/>
          </p:cNvGraphicFramePr>
          <p:nvPr>
            <p:ph sz="quarter" idx="10"/>
            <p:extLst>
              <p:ext uri="{D42A27DB-BD31-4B8C-83A1-F6EECF244321}">
                <p14:modId xmlns:p14="http://schemas.microsoft.com/office/powerpoint/2010/main" val="980155283"/>
              </p:ext>
            </p:extLst>
          </p:nvPr>
        </p:nvGraphicFramePr>
        <p:xfrm>
          <a:off x="1" y="339506"/>
          <a:ext cx="9144000" cy="6010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7EC5A2CB-2FE8-46A4-98F5-B4F8F1E29E93}"/>
              </a:ext>
            </a:extLst>
          </p:cNvPr>
          <p:cNvSpPr>
            <a:spLocks noGrp="1"/>
          </p:cNvSpPr>
          <p:nvPr>
            <p:ph type="title"/>
          </p:nvPr>
        </p:nvSpPr>
        <p:spPr/>
        <p:txBody>
          <a:bodyPr/>
          <a:lstStyle/>
          <a:p>
            <a:r>
              <a:rPr lang="en-GB" dirty="0"/>
              <a:t>Private Beta timelines</a:t>
            </a:r>
          </a:p>
        </p:txBody>
      </p:sp>
      <p:sp>
        <p:nvSpPr>
          <p:cNvPr id="4" name="Footer Placeholder 3">
            <a:extLst>
              <a:ext uri="{FF2B5EF4-FFF2-40B4-BE49-F238E27FC236}">
                <a16:creationId xmlns:a16="http://schemas.microsoft.com/office/drawing/2014/main" id="{30E1F736-0A10-4082-B67E-0756BB622ED8}"/>
              </a:ext>
            </a:extLst>
          </p:cNvPr>
          <p:cNvSpPr>
            <a:spLocks noGrp="1"/>
          </p:cNvSpPr>
          <p:nvPr>
            <p:ph type="ftr" sz="quarter" idx="3"/>
          </p:nvPr>
        </p:nvSpPr>
        <p:spPr/>
        <p:txBody>
          <a:bodyPr/>
          <a:lstStyle/>
          <a:p>
            <a:r>
              <a:rPr lang="en-US" dirty="0"/>
              <a:t>NHSI DPSIMS Private Beta Piloting</a:t>
            </a:r>
          </a:p>
        </p:txBody>
      </p:sp>
      <p:grpSp>
        <p:nvGrpSpPr>
          <p:cNvPr id="6" name="Group 5">
            <a:extLst>
              <a:ext uri="{FF2B5EF4-FFF2-40B4-BE49-F238E27FC236}">
                <a16:creationId xmlns:a16="http://schemas.microsoft.com/office/drawing/2014/main" id="{8087F2A1-882B-46E7-972D-27F3477AA27A}"/>
              </a:ext>
            </a:extLst>
          </p:cNvPr>
          <p:cNvGrpSpPr/>
          <p:nvPr/>
        </p:nvGrpSpPr>
        <p:grpSpPr>
          <a:xfrm>
            <a:off x="1" y="5465864"/>
            <a:ext cx="9144000" cy="999095"/>
            <a:chOff x="0" y="207154"/>
            <a:chExt cx="9144000" cy="999095"/>
          </a:xfrm>
        </p:grpSpPr>
        <p:sp>
          <p:nvSpPr>
            <p:cNvPr id="7" name="Arrow: Right 6">
              <a:extLst>
                <a:ext uri="{FF2B5EF4-FFF2-40B4-BE49-F238E27FC236}">
                  <a16:creationId xmlns:a16="http://schemas.microsoft.com/office/drawing/2014/main" id="{F4F1A4A2-C658-48AE-A00A-3B2752672AD9}"/>
                </a:ext>
              </a:extLst>
            </p:cNvPr>
            <p:cNvSpPr/>
            <p:nvPr/>
          </p:nvSpPr>
          <p:spPr>
            <a:xfrm>
              <a:off x="0" y="207154"/>
              <a:ext cx="9144000" cy="999095"/>
            </a:xfrm>
            <a:prstGeom prst="rightArrow">
              <a:avLst>
                <a:gd name="adj1" fmla="val 50000"/>
                <a:gd name="adj2" fmla="val 5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Arrow: Right 4">
              <a:extLst>
                <a:ext uri="{FF2B5EF4-FFF2-40B4-BE49-F238E27FC236}">
                  <a16:creationId xmlns:a16="http://schemas.microsoft.com/office/drawing/2014/main" id="{F668A5A0-FE75-4F48-93FE-6D09D58DCC5B}"/>
                </a:ext>
              </a:extLst>
            </p:cNvPr>
            <p:cNvSpPr txBox="1"/>
            <p:nvPr/>
          </p:nvSpPr>
          <p:spPr>
            <a:xfrm>
              <a:off x="0" y="483310"/>
              <a:ext cx="8811552" cy="6648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254000" bIns="211105" numCol="1" spcCol="1270" anchor="ctr" anchorCtr="0">
              <a:noAutofit/>
            </a:bodyPr>
            <a:lstStyle/>
            <a:p>
              <a:pPr marL="0" lvl="0" indent="0" algn="l" defTabSz="533400">
                <a:lnSpc>
                  <a:spcPct val="90000"/>
                </a:lnSpc>
                <a:spcBef>
                  <a:spcPct val="0"/>
                </a:spcBef>
                <a:spcAft>
                  <a:spcPct val="35000"/>
                </a:spcAft>
                <a:buNone/>
              </a:pPr>
              <a:r>
                <a:rPr lang="en-GB" sz="1200" b="1" dirty="0"/>
                <a:t>Offline user research and testing</a:t>
              </a:r>
              <a:r>
                <a:rPr lang="en-GB" sz="1200" dirty="0"/>
                <a:t>.</a:t>
              </a:r>
            </a:p>
            <a:p>
              <a:pPr marL="0" lvl="0" indent="0" algn="l" defTabSz="533400">
                <a:lnSpc>
                  <a:spcPct val="90000"/>
                </a:lnSpc>
                <a:spcBef>
                  <a:spcPct val="0"/>
                </a:spcBef>
                <a:spcAft>
                  <a:spcPct val="35000"/>
                </a:spcAft>
                <a:buNone/>
              </a:pPr>
              <a:r>
                <a:rPr lang="en-GB" sz="1200" kern="1200" dirty="0"/>
                <a:t>Throughout the whole period, we’re seeking your input on a range of PSIMS components, which we can feed into the above as we go.</a:t>
              </a:r>
            </a:p>
          </p:txBody>
        </p:sp>
      </p:grpSp>
      <p:sp>
        <p:nvSpPr>
          <p:cNvPr id="9" name="TextBox 8">
            <a:extLst>
              <a:ext uri="{FF2B5EF4-FFF2-40B4-BE49-F238E27FC236}">
                <a16:creationId xmlns:a16="http://schemas.microsoft.com/office/drawing/2014/main" id="{BC02A621-A313-469F-9490-9459895EC790}"/>
              </a:ext>
            </a:extLst>
          </p:cNvPr>
          <p:cNvSpPr txBox="1"/>
          <p:nvPr/>
        </p:nvSpPr>
        <p:spPr>
          <a:xfrm>
            <a:off x="168723" y="4696423"/>
            <a:ext cx="4317552" cy="261610"/>
          </a:xfrm>
          <a:prstGeom prst="rect">
            <a:avLst/>
          </a:prstGeom>
          <a:noFill/>
        </p:spPr>
        <p:txBody>
          <a:bodyPr wrap="square" rtlCol="0">
            <a:spAutoFit/>
          </a:bodyPr>
          <a:lstStyle/>
          <a:p>
            <a:endParaRPr lang="en-GB" sz="1100" dirty="0"/>
          </a:p>
        </p:txBody>
      </p:sp>
      <p:sp>
        <p:nvSpPr>
          <p:cNvPr id="10" name="Speech Bubble: Rectangle 9">
            <a:extLst>
              <a:ext uri="{FF2B5EF4-FFF2-40B4-BE49-F238E27FC236}">
                <a16:creationId xmlns:a16="http://schemas.microsoft.com/office/drawing/2014/main" id="{A572D795-B496-4BDA-81D4-E6FDC9901402}"/>
              </a:ext>
            </a:extLst>
          </p:cNvPr>
          <p:cNvSpPr/>
          <p:nvPr/>
        </p:nvSpPr>
        <p:spPr>
          <a:xfrm>
            <a:off x="92279" y="4676531"/>
            <a:ext cx="2819643" cy="945416"/>
          </a:xfrm>
          <a:prstGeom prst="wedgeRectCallout">
            <a:avLst>
              <a:gd name="adj1" fmla="val 65483"/>
              <a:gd name="adj2" fmla="val -4835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GB" sz="900" dirty="0">
                <a:solidFill>
                  <a:schemeClr val="tx2"/>
                </a:solidFill>
              </a:rPr>
              <a:t>North East Ambulance Service NHS Trust</a:t>
            </a:r>
          </a:p>
          <a:p>
            <a:r>
              <a:rPr lang="en-GB" sz="900" dirty="0">
                <a:solidFill>
                  <a:schemeClr val="tx2"/>
                </a:solidFill>
              </a:rPr>
              <a:t>Manchester University NHS Foundation Trust</a:t>
            </a:r>
          </a:p>
          <a:p>
            <a:r>
              <a:rPr lang="en-GB" sz="900" dirty="0">
                <a:solidFill>
                  <a:schemeClr val="tx2"/>
                </a:solidFill>
              </a:rPr>
              <a:t>Northumberland, Tyne And Wear NHS Foundation Trust</a:t>
            </a:r>
          </a:p>
          <a:p>
            <a:r>
              <a:rPr lang="en-GB" sz="900" dirty="0">
                <a:solidFill>
                  <a:schemeClr val="tx2"/>
                </a:solidFill>
              </a:rPr>
              <a:t>Kingston Hospital NHS Foundation Trust</a:t>
            </a:r>
          </a:p>
          <a:p>
            <a:r>
              <a:rPr lang="en-GB" sz="900" dirty="0">
                <a:solidFill>
                  <a:schemeClr val="tx2"/>
                </a:solidFill>
              </a:rPr>
              <a:t>Northern Lincolnshire and Goole NHS Foundation Trust</a:t>
            </a:r>
          </a:p>
          <a:p>
            <a:r>
              <a:rPr lang="en-GB" sz="900" dirty="0">
                <a:solidFill>
                  <a:schemeClr val="tx2"/>
                </a:solidFill>
              </a:rPr>
              <a:t>West Suffolk NHS Foundation Trust</a:t>
            </a:r>
          </a:p>
        </p:txBody>
      </p:sp>
      <p:sp>
        <p:nvSpPr>
          <p:cNvPr id="12" name="Speech Bubble: Rectangle 11">
            <a:extLst>
              <a:ext uri="{FF2B5EF4-FFF2-40B4-BE49-F238E27FC236}">
                <a16:creationId xmlns:a16="http://schemas.microsoft.com/office/drawing/2014/main" id="{B9AE897C-C381-492C-B833-C65D2154D61F}"/>
              </a:ext>
            </a:extLst>
          </p:cNvPr>
          <p:cNvSpPr/>
          <p:nvPr/>
        </p:nvSpPr>
        <p:spPr>
          <a:xfrm>
            <a:off x="3204595" y="393041"/>
            <a:ext cx="4362275" cy="1842348"/>
          </a:xfrm>
          <a:prstGeom prst="wedgeRectCallout">
            <a:avLst>
              <a:gd name="adj1" fmla="val 18205"/>
              <a:gd name="adj2" fmla="val 6272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GB" sz="900" dirty="0">
                <a:solidFill>
                  <a:schemeClr val="tx2"/>
                </a:solidFill>
              </a:rPr>
              <a:t>SMS Pharmacy Ltd</a:t>
            </a:r>
          </a:p>
          <a:p>
            <a:r>
              <a:rPr lang="en-GB" sz="900" dirty="0" err="1">
                <a:solidFill>
                  <a:schemeClr val="tx2"/>
                </a:solidFill>
              </a:rPr>
              <a:t>Barts</a:t>
            </a:r>
            <a:r>
              <a:rPr lang="en-GB" sz="900" dirty="0">
                <a:solidFill>
                  <a:schemeClr val="tx2"/>
                </a:solidFill>
              </a:rPr>
              <a:t> Health NHS Trust"</a:t>
            </a:r>
          </a:p>
          <a:p>
            <a:r>
              <a:rPr lang="en-GB" sz="900" dirty="0">
                <a:solidFill>
                  <a:schemeClr val="tx2"/>
                </a:solidFill>
              </a:rPr>
              <a:t>Cambridgeshire and Peterborough NHS Foundation Trust</a:t>
            </a:r>
          </a:p>
          <a:p>
            <a:r>
              <a:rPr lang="en-GB" sz="900" dirty="0">
                <a:solidFill>
                  <a:schemeClr val="tx2"/>
                </a:solidFill>
              </a:rPr>
              <a:t>Gateshead Health NHS Foundation Trust</a:t>
            </a:r>
          </a:p>
          <a:p>
            <a:r>
              <a:rPr lang="en-GB" sz="900" dirty="0" err="1">
                <a:solidFill>
                  <a:schemeClr val="tx2"/>
                </a:solidFill>
              </a:rPr>
              <a:t>InDental</a:t>
            </a:r>
            <a:r>
              <a:rPr lang="en-GB" sz="900" dirty="0">
                <a:solidFill>
                  <a:schemeClr val="tx2"/>
                </a:solidFill>
              </a:rPr>
              <a:t> practice</a:t>
            </a:r>
          </a:p>
          <a:p>
            <a:r>
              <a:rPr lang="en-GB" sz="900" dirty="0">
                <a:solidFill>
                  <a:schemeClr val="tx2"/>
                </a:solidFill>
              </a:rPr>
              <a:t>Greater Manchester Combined Authority (Greater Manchester CCG)</a:t>
            </a:r>
          </a:p>
          <a:p>
            <a:r>
              <a:rPr lang="en-GB" sz="900" dirty="0">
                <a:solidFill>
                  <a:schemeClr val="tx2"/>
                </a:solidFill>
              </a:rPr>
              <a:t>Hall Green Health GP practice</a:t>
            </a:r>
          </a:p>
          <a:p>
            <a:r>
              <a:rPr lang="en-GB" sz="900" dirty="0">
                <a:solidFill>
                  <a:schemeClr val="tx2"/>
                </a:solidFill>
              </a:rPr>
              <a:t>Bishops Castle Medical Practice</a:t>
            </a:r>
          </a:p>
          <a:p>
            <a:r>
              <a:rPr lang="en-GB" sz="900" dirty="0">
                <a:solidFill>
                  <a:schemeClr val="tx2"/>
                </a:solidFill>
              </a:rPr>
              <a:t>Surrey Downs CCG </a:t>
            </a:r>
          </a:p>
          <a:p>
            <a:r>
              <a:rPr lang="en-GB" sz="900" dirty="0">
                <a:solidFill>
                  <a:schemeClr val="tx2"/>
                </a:solidFill>
              </a:rPr>
              <a:t>NHS Herts Valley CCG</a:t>
            </a:r>
          </a:p>
          <a:p>
            <a:r>
              <a:rPr lang="en-GB" sz="900" dirty="0">
                <a:solidFill>
                  <a:schemeClr val="tx2"/>
                </a:solidFill>
              </a:rPr>
              <a:t>West Bridgford Medical Centre</a:t>
            </a:r>
          </a:p>
          <a:p>
            <a:r>
              <a:rPr lang="en-GB" sz="900" dirty="0">
                <a:solidFill>
                  <a:schemeClr val="tx2"/>
                </a:solidFill>
              </a:rPr>
              <a:t>Our Health Partnership Birmingham (Super-practice)/</a:t>
            </a:r>
            <a:r>
              <a:rPr lang="en-GB" sz="900" dirty="0" err="1">
                <a:solidFill>
                  <a:schemeClr val="tx2"/>
                </a:solidFill>
              </a:rPr>
              <a:t>Ridgacre</a:t>
            </a:r>
            <a:r>
              <a:rPr lang="en-GB" sz="900" dirty="0">
                <a:solidFill>
                  <a:schemeClr val="tx2"/>
                </a:solidFill>
              </a:rPr>
              <a:t> House Surgery GP practice</a:t>
            </a:r>
          </a:p>
        </p:txBody>
      </p:sp>
    </p:spTree>
    <p:extLst>
      <p:ext uri="{BB962C8B-B14F-4D97-AF65-F5344CB8AC3E}">
        <p14:creationId xmlns:p14="http://schemas.microsoft.com/office/powerpoint/2010/main" val="315315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A18CC02B-9CC6-4473-9D93-3F36B335622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630B25C7-61ED-4B76-8E89-25B52C0F3051}"/>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73C9F4F5-A11D-4862-A9AD-E8690E9E0033}"/>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54A4F12F-1794-4CCB-8159-6993E67D56B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7C446795-6E8E-4E19-8C9A-6B2A76EE6CA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77B4C2AF-E167-41DF-B999-D851322CCE1E}"/>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64E41BFB-2E2E-496C-A49E-DD3173B1312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8A432D67-1017-43E8-A51D-6447ABDEB94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7EF39957-EA68-4A56-903A-6497D7C424F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24DC489E-D9C5-42EE-89C3-8517C435910B}"/>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B9DC51-1070-47A6-9911-B8CD8D30FC5B}"/>
              </a:ext>
            </a:extLst>
          </p:cNvPr>
          <p:cNvSpPr>
            <a:spLocks noGrp="1"/>
          </p:cNvSpPr>
          <p:nvPr>
            <p:ph type="title"/>
          </p:nvPr>
        </p:nvSpPr>
        <p:spPr/>
        <p:txBody>
          <a:bodyPr/>
          <a:lstStyle/>
          <a:p>
            <a:r>
              <a:rPr lang="en-GB" dirty="0"/>
              <a:t>What are we piloting?</a:t>
            </a:r>
          </a:p>
        </p:txBody>
      </p:sp>
      <p:sp>
        <p:nvSpPr>
          <p:cNvPr id="4" name="Footer Placeholder 3">
            <a:extLst>
              <a:ext uri="{FF2B5EF4-FFF2-40B4-BE49-F238E27FC236}">
                <a16:creationId xmlns:a16="http://schemas.microsoft.com/office/drawing/2014/main" id="{A47E359A-3698-4CFF-AC48-FB38298D8376}"/>
              </a:ext>
            </a:extLst>
          </p:cNvPr>
          <p:cNvSpPr>
            <a:spLocks noGrp="1"/>
          </p:cNvSpPr>
          <p:nvPr>
            <p:ph type="ftr" sz="quarter" idx="3"/>
          </p:nvPr>
        </p:nvSpPr>
        <p:spPr/>
        <p:txBody>
          <a:bodyPr/>
          <a:lstStyle/>
          <a:p>
            <a:r>
              <a:rPr lang="en-US" dirty="0"/>
              <a:t>NHSI DPSIMS Private Beta Piloting</a:t>
            </a:r>
          </a:p>
        </p:txBody>
      </p:sp>
      <p:graphicFrame>
        <p:nvGraphicFramePr>
          <p:cNvPr id="2" name="Diagram 1">
            <a:extLst>
              <a:ext uri="{FF2B5EF4-FFF2-40B4-BE49-F238E27FC236}">
                <a16:creationId xmlns:a16="http://schemas.microsoft.com/office/drawing/2014/main" id="{9796D047-11EB-4EFE-8B26-DBBE7F169F7C}"/>
              </a:ext>
            </a:extLst>
          </p:cNvPr>
          <p:cNvGraphicFramePr/>
          <p:nvPr>
            <p:extLst>
              <p:ext uri="{D42A27DB-BD31-4B8C-83A1-F6EECF244321}">
                <p14:modId xmlns:p14="http://schemas.microsoft.com/office/powerpoint/2010/main" val="3620810718"/>
              </p:ext>
            </p:extLst>
          </p:nvPr>
        </p:nvGraphicFramePr>
        <p:xfrm>
          <a:off x="317840" y="1160288"/>
          <a:ext cx="8368960" cy="50811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807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7E232DAD-ECCF-4785-A1F7-8BD10117F25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graphicEl>
                                              <a:dgm id="{D87F1DF2-B4F8-45D7-BA7C-3F326805460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graphicEl>
                                              <a:dgm id="{5105AD65-DB3D-441D-B393-461E8AAEC73F}"/>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graphicEl>
                                              <a:dgm id="{DD83C96A-2FE7-4EAE-BCE5-F28F5BC46B7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6EB56F5D-24C6-44FC-98E9-429F842BA1A5}"/>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graphicEl>
                                              <a:dgm id="{C1E631EC-A638-4B6E-8B88-922BC19AB0D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18D8CF-202D-4D54-AE4B-2963416251EA}"/>
              </a:ext>
            </a:extLst>
          </p:cNvPr>
          <p:cNvSpPr>
            <a:spLocks noGrp="1"/>
          </p:cNvSpPr>
          <p:nvPr>
            <p:ph type="title"/>
          </p:nvPr>
        </p:nvSpPr>
        <p:spPr/>
        <p:txBody>
          <a:bodyPr/>
          <a:lstStyle/>
          <a:p>
            <a:r>
              <a:rPr lang="en-GB" dirty="0"/>
              <a:t>Intended functions by end of</a:t>
            </a:r>
            <a:br>
              <a:rPr lang="en-GB" dirty="0"/>
            </a:br>
            <a:r>
              <a:rPr lang="en-GB" dirty="0"/>
              <a:t>Private Beta</a:t>
            </a:r>
          </a:p>
        </p:txBody>
      </p:sp>
      <p:sp>
        <p:nvSpPr>
          <p:cNvPr id="4" name="Footer Placeholder 3">
            <a:extLst>
              <a:ext uri="{FF2B5EF4-FFF2-40B4-BE49-F238E27FC236}">
                <a16:creationId xmlns:a16="http://schemas.microsoft.com/office/drawing/2014/main" id="{6F238CC2-8C6E-4416-99D7-7FEAE762B82F}"/>
              </a:ext>
            </a:extLst>
          </p:cNvPr>
          <p:cNvSpPr>
            <a:spLocks noGrp="1"/>
          </p:cNvSpPr>
          <p:nvPr>
            <p:ph type="ftr" sz="quarter" idx="3"/>
          </p:nvPr>
        </p:nvSpPr>
        <p:spPr/>
        <p:txBody>
          <a:bodyPr/>
          <a:lstStyle/>
          <a:p>
            <a:r>
              <a:rPr lang="en-US" dirty="0"/>
              <a:t>NHSI DPSIMS Private Beta Piloting</a:t>
            </a:r>
          </a:p>
        </p:txBody>
      </p:sp>
      <p:pic>
        <p:nvPicPr>
          <p:cNvPr id="5" name="Picture 2">
            <a:extLst>
              <a:ext uri="{FF2B5EF4-FFF2-40B4-BE49-F238E27FC236}">
                <a16:creationId xmlns:a16="http://schemas.microsoft.com/office/drawing/2014/main" id="{1D02AE0C-7397-4FE6-BE3B-353AB36C7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6" y="2621915"/>
            <a:ext cx="9130734" cy="258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503022"/>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onitor PowerPoint Document" ma:contentTypeID="0x010100C604D0ABF25B450D84603E04610B26CE00105B397BCAF9A94280E1A7F95C7416F5" ma:contentTypeVersion="4" ma:contentTypeDescription="Monitor PowerPoint Document" ma:contentTypeScope="" ma:versionID="0956433987ecc0c07da378b9ed392b9f">
  <xsd:schema xmlns:xsd="http://www.w3.org/2001/XMLSchema" xmlns:xs="http://www.w3.org/2001/XMLSchema" xmlns:p="http://schemas.microsoft.com/office/2006/metadata/properties" xmlns:ns2="B261C1DA-3569-4B31-BD4E-F60C873E47DC" xmlns:ns3="ea767431-174c-4c9d-92a3-d1216a1ff163" xmlns:ns4="824b9e12-2d1b-4f77-9736-60357fca002d" xmlns:ns5="9bfa4834-2d0e-4258-b2dc-5b5796aeabee" xmlns:ns6="67d9ce89-2c42-40ca-88b4-71d8d0778234" targetNamespace="http://schemas.microsoft.com/office/2006/metadata/properties" ma:root="true" ma:fieldsID="e6864a25d617b77bcbb4ac6d313321eb" ns2:_="" ns3:_="" ns4:_="" ns5:_="" ns6:_="">
    <xsd:import namespace="B261C1DA-3569-4B31-BD4E-F60C873E47DC"/>
    <xsd:import namespace="ea767431-174c-4c9d-92a3-d1216a1ff163"/>
    <xsd:import namespace="824b9e12-2d1b-4f77-9736-60357fca002d"/>
    <xsd:import namespace="9bfa4834-2d0e-4258-b2dc-5b5796aeabee"/>
    <xsd:import namespace="67d9ce89-2c42-40ca-88b4-71d8d0778234"/>
    <xsd:element name="properties">
      <xsd:complexType>
        <xsd:sequence>
          <xsd:element name="documentManagement">
            <xsd:complexType>
              <xsd:all>
                <xsd:element ref="ns2:WTTeamSiteDocumentTypeTaxHTField0" minOccurs="0"/>
                <xsd:element ref="ns3:TaxKeywordTaxHTField" minOccurs="0"/>
                <xsd:element ref="ns4:TaxCatchAll" minOccurs="0"/>
                <xsd:element ref="ns5:c3fa3aa28bc14beb896a2d6ca492fb41" minOccurs="0"/>
                <xsd:element ref="ns5:l990603da3d049e8aac15b858e489df7" minOccurs="0"/>
                <xsd:element ref="ns6:cebceaf3e3574cdab9f9dab6bbd34ddb" minOccurs="0"/>
                <xsd:element ref="ns6:n2fe4ed80ae84f2cbc880662fe0a873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61C1DA-3569-4B31-BD4E-F60C873E47DC" elementFormDefault="qualified">
    <xsd:import namespace="http://schemas.microsoft.com/office/2006/documentManagement/types"/>
    <xsd:import namespace="http://schemas.microsoft.com/office/infopath/2007/PartnerControls"/>
    <xsd:element name="WTTeamSiteDocumentTypeTaxHTField0" ma:index="9" nillable="true" ma:taxonomy="true" ma:internalName="WTTeamSiteDocumentTypeTaxHTField0" ma:taxonomyFieldName="WTTeamSiteDocumentType" ma:displayName="Monitor Document Type" ma:fieldId="{1ec7bd53-8ab7-4734-9ba1-c4ffdb97af22}" ma:sspId="b9f3bada-ef23-4a97-91ad-c11a3d1e25f7" ma:termSetId="d85c8600-4493-46b9-bd68-d80f632f2100"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a767431-174c-4c9d-92a3-d1216a1ff163"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b9f3bada-ef23-4a97-91ad-c11a3d1e25f7"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24b9e12-2d1b-4f77-9736-60357fca002d"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db134e6d-8976-4f5f-b2e2-b67481885047}" ma:internalName="TaxCatchAll" ma:showField="CatchAllData" ma:web="ea767431-174c-4c9d-92a3-d1216a1ff16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bfa4834-2d0e-4258-b2dc-5b5796aeabee" elementFormDefault="qualified">
    <xsd:import namespace="http://schemas.microsoft.com/office/2006/documentManagement/types"/>
    <xsd:import namespace="http://schemas.microsoft.com/office/infopath/2007/PartnerControls"/>
    <xsd:element name="c3fa3aa28bc14beb896a2d6ca492fb41" ma:index="13" nillable="true" ma:displayName="Subject_0" ma:hidden="true" ma:internalName="c3fa3aa28bc14beb896a2d6ca492fb41">
      <xsd:simpleType>
        <xsd:restriction base="dms:Note"/>
      </xsd:simpleType>
    </xsd:element>
    <xsd:element name="l990603da3d049e8aac15b858e489df7" ma:index="14" nillable="true" ma:displayName="Document type_0" ma:hidden="true" ma:internalName="l990603da3d049e8aac15b858e489df7">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d9ce89-2c42-40ca-88b4-71d8d0778234" elementFormDefault="qualified">
    <xsd:import namespace="http://schemas.microsoft.com/office/2006/documentManagement/types"/>
    <xsd:import namespace="http://schemas.microsoft.com/office/infopath/2007/PartnerControls"/>
    <xsd:element name="cebceaf3e3574cdab9f9dab6bbd34ddb" ma:index="15" nillable="true" ma:displayName="Subject_0" ma:hidden="true" ma:internalName="cebceaf3e3574cdab9f9dab6bbd34ddb">
      <xsd:simpleType>
        <xsd:restriction base="dms:Note"/>
      </xsd:simpleType>
    </xsd:element>
    <xsd:element name="n2fe4ed80ae84f2cbc880662fe0a8735" ma:index="16" nillable="true" ma:displayName="Document type_0" ma:hidden="true" ma:internalName="n2fe4ed80ae84f2cbc880662fe0a8735">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sisl xmlns:xsi="http://www.w3.org/2001/XMLSchema-instance" xmlns:xsd="http://www.w3.org/2001/XMLSchema" xmlns="http://www.boldonjames.com/2008/01/sie/internal/label" sislVersion="0" policy="e665cd2b-52fe-483a-a9a9-98668a777fa3"/>
</file>

<file path=customXml/item3.xml><?xml version="1.0" encoding="utf-8"?>
<p:properties xmlns:p="http://schemas.microsoft.com/office/2006/metadata/properties" xmlns:xsi="http://www.w3.org/2001/XMLSchema-instance" xmlns:pc="http://schemas.microsoft.com/office/infopath/2007/PartnerControls">
  <documentManagement>
    <l990603da3d049e8aac15b858e489df7 xmlns="9bfa4834-2d0e-4258-b2dc-5b5796aeabee" xsi:nil="true"/>
    <TaxKeywordTaxHTField xmlns="ea767431-174c-4c9d-92a3-d1216a1ff163">
      <Terms xmlns="http://schemas.microsoft.com/office/infopath/2007/PartnerControls"/>
    </TaxKeywordTaxHTField>
    <n2fe4ed80ae84f2cbc880662fe0a8735 xmlns="67d9ce89-2c42-40ca-88b4-71d8d0778234" xsi:nil="true"/>
    <c3fa3aa28bc14beb896a2d6ca492fb41 xmlns="9bfa4834-2d0e-4258-b2dc-5b5796aeabee" xsi:nil="true"/>
    <TaxCatchAll xmlns="824b9e12-2d1b-4f77-9736-60357fca002d"/>
    <WTTeamSiteDocumentTypeTaxHTField0 xmlns="B261C1DA-3569-4B31-BD4E-F60C873E47DC">
      <Terms xmlns="http://schemas.microsoft.com/office/infopath/2007/PartnerControls"/>
    </WTTeamSiteDocumentTypeTaxHTField0>
    <cebceaf3e3574cdab9f9dab6bbd34ddb xmlns="67d9ce89-2c42-40ca-88b4-71d8d0778234"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BD622D-A101-47DF-9F25-FCCB08E581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61C1DA-3569-4B31-BD4E-F60C873E47DC"/>
    <ds:schemaRef ds:uri="ea767431-174c-4c9d-92a3-d1216a1ff163"/>
    <ds:schemaRef ds:uri="824b9e12-2d1b-4f77-9736-60357fca002d"/>
    <ds:schemaRef ds:uri="9bfa4834-2d0e-4258-b2dc-5b5796aeabee"/>
    <ds:schemaRef ds:uri="67d9ce89-2c42-40ca-88b4-71d8d0778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E8EA9-63F7-4BB7-AD76-D94517398898}">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A4D9FD49-C1C5-400A-B04D-90A236984D1F}">
  <ds:schemaRefs>
    <ds:schemaRef ds:uri="http://schemas.microsoft.com/office/2006/documentManagement/types"/>
    <ds:schemaRef ds:uri="B261C1DA-3569-4B31-BD4E-F60C873E47DC"/>
    <ds:schemaRef ds:uri="http://schemas.microsoft.com/office/infopath/2007/PartnerControls"/>
    <ds:schemaRef ds:uri="http://purl.org/dc/elements/1.1/"/>
    <ds:schemaRef ds:uri="http://schemas.microsoft.com/office/2006/metadata/properties"/>
    <ds:schemaRef ds:uri="ea767431-174c-4c9d-92a3-d1216a1ff163"/>
    <ds:schemaRef ds:uri="http://schemas.openxmlformats.org/package/2006/metadata/core-properties"/>
    <ds:schemaRef ds:uri="67d9ce89-2c42-40ca-88b4-71d8d0778234"/>
    <ds:schemaRef ds:uri="9bfa4834-2d0e-4258-b2dc-5b5796aeabee"/>
    <ds:schemaRef ds:uri="http://purl.org/dc/terms/"/>
    <ds:schemaRef ds:uri="824b9e12-2d1b-4f77-9736-60357fca002d"/>
    <ds:schemaRef ds:uri="http://www.w3.org/XML/1998/namespace"/>
    <ds:schemaRef ds:uri="http://purl.org/dc/dcmitype/"/>
  </ds:schemaRefs>
</ds:datastoreItem>
</file>

<file path=customXml/itemProps4.xml><?xml version="1.0" encoding="utf-8"?>
<ds:datastoreItem xmlns:ds="http://schemas.openxmlformats.org/officeDocument/2006/customXml" ds:itemID="{A6333066-D95F-4DC9-8F45-8431A5C3C7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985</TotalTime>
  <Words>2862</Words>
  <Application>Microsoft Office PowerPoint</Application>
  <PresentationFormat>On-screen Show (4:3)</PresentationFormat>
  <Paragraphs>270</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Office Theme</vt:lpstr>
      <vt:lpstr>1_Office Theme</vt:lpstr>
      <vt:lpstr>DPSIMS Private Beta Piloting</vt:lpstr>
      <vt:lpstr>Welcome and housekeeping</vt:lpstr>
      <vt:lpstr>Agenda</vt:lpstr>
      <vt:lpstr>Why DPSIMS?</vt:lpstr>
      <vt:lpstr>The piloting team</vt:lpstr>
      <vt:lpstr>Agile working</vt:lpstr>
      <vt:lpstr>Private Beta timelines</vt:lpstr>
      <vt:lpstr>What are we piloting?</vt:lpstr>
      <vt:lpstr>Intended functions by end of Private Beta</vt:lpstr>
      <vt:lpstr>What’s going to change in the system?</vt:lpstr>
      <vt:lpstr>What will change for initial inputters?</vt:lpstr>
      <vt:lpstr>What will change for reviewer-updaters?</vt:lpstr>
      <vt:lpstr>What will change for IT teams?</vt:lpstr>
      <vt:lpstr>How do you access PSIMS?</vt:lpstr>
      <vt:lpstr>Recording and sharing during private Beta</vt:lpstr>
      <vt:lpstr>How can you get in touch?</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Lucie Mussett</dc:creator>
  <cp:lastModifiedBy>Lucie Mussett</cp:lastModifiedBy>
  <cp:revision>42</cp:revision>
  <dcterms:created xsi:type="dcterms:W3CDTF">2018-11-21T13:23:00Z</dcterms:created>
  <dcterms:modified xsi:type="dcterms:W3CDTF">2018-11-28T09:59:29Z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0x010100C604D0ABF25B450D84603E04610B26CE00105B397BCAF9A94280E1A7F95C7416F5</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docIndexRef">
    <vt:lpwstr>40884970-6605-4018-a856-d3c3d2323e44</vt:lpwstr>
  </property>
  <property fmtid="{D5CDD505-2E9C-101B-9397-08002B2CF9AE}" pid="8" name="bjDocumentSecurityLabel">
    <vt:lpwstr>This item has no classification</vt:lpwstr>
  </property>
  <property fmtid="{D5CDD505-2E9C-101B-9397-08002B2CF9AE}" pid="9" name="bjSaver">
    <vt:lpwstr>p4jTwVfmNyEkVh5AkFdHk7jyNQwypIFd</vt:lpwstr>
  </property>
</Properties>
</file>