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4DDB58-98D5-4CF7-9CAB-50A4F79E6AAE}">
  <a:tblStyle styleId="{B84DDB58-98D5-4CF7-9CAB-50A4F79E6A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6" name="Google Shape;4776;gfa1385cd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7" name="Google Shape;4777;gfa1385cd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4" name="Google Shape;4784;g2ae89711e4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5" name="Google Shape;4785;g2ae89711e4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0" name="Google Shape;4790;gf9bbde7d0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1" name="Google Shape;4791;gf9bbde7d0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7" name="Google Shape;4797;gf9bbde7d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8" name="Google Shape;4798;gf9bbde7d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4" name="Google Shape;4804;g2ae89711e4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5" name="Google Shape;4805;g2ae89711e4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5" name="Google Shape;4865;gf9bbde7d0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6" name="Google Shape;4866;gf9bbde7d0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1" name="Google Shape;4871;g2ae89711e4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2" name="Google Shape;4872;g2ae89711e4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8" name="Google Shape;4878;gf9bbde7d0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9" name="Google Shape;4879;gf9bbde7d0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25" y="1391250"/>
            <a:ext cx="580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6475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5" y="0"/>
            <a:ext cx="1285847" cy="1285734"/>
            <a:chOff x="0" y="0"/>
            <a:chExt cx="1290622" cy="1290509"/>
          </a:xfrm>
        </p:grpSpPr>
        <p:sp>
          <p:nvSpPr>
            <p:cNvPr id="12" name="Google Shape;12;p2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2"/>
          <p:cNvGrpSpPr/>
          <p:nvPr/>
        </p:nvGrpSpPr>
        <p:grpSpPr>
          <a:xfrm>
            <a:off x="-25824" y="2588991"/>
            <a:ext cx="1337306" cy="1233180"/>
            <a:chOff x="-28997" y="1315960"/>
            <a:chExt cx="1342273" cy="1237759"/>
          </a:xfrm>
        </p:grpSpPr>
        <p:sp>
          <p:nvSpPr>
            <p:cNvPr id="121" name="Google Shape;121;p2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-85" y="3856575"/>
            <a:ext cx="1285847" cy="1285734"/>
            <a:chOff x="7625740" y="3648375"/>
            <a:chExt cx="1285847" cy="1285734"/>
          </a:xfrm>
        </p:grpSpPr>
        <p:grpSp>
          <p:nvGrpSpPr>
            <p:cNvPr id="141" name="Google Shape;141;p2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142" name="Google Shape;142;p2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2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242" name="Google Shape;242;p2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" name="Google Shape;247;p2"/>
          <p:cNvGrpSpPr/>
          <p:nvPr/>
        </p:nvGrpSpPr>
        <p:grpSpPr>
          <a:xfrm>
            <a:off x="-75" y="1285664"/>
            <a:ext cx="1277471" cy="1285664"/>
            <a:chOff x="-75" y="1285725"/>
            <a:chExt cx="1285958" cy="1294206"/>
          </a:xfrm>
        </p:grpSpPr>
        <p:grpSp>
          <p:nvGrpSpPr>
            <p:cNvPr id="248" name="Google Shape;248;p2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249" name="Google Shape;249;p2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9" name="Google Shape;259;p2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94250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0" name="Google Shape;970;p11"/>
          <p:cNvSpPr txBox="1">
            <a:spLocks noGrp="1"/>
          </p:cNvSpPr>
          <p:nvPr>
            <p:ph type="subTitle" idx="1"/>
          </p:nvPr>
        </p:nvSpPr>
        <p:spPr>
          <a:xfrm>
            <a:off x="1284000" y="3776675"/>
            <a:ext cx="65760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1" name="Google Shape;971;p11"/>
          <p:cNvGrpSpPr/>
          <p:nvPr/>
        </p:nvGrpSpPr>
        <p:grpSpPr>
          <a:xfrm>
            <a:off x="7" y="-1"/>
            <a:ext cx="1284017" cy="1284052"/>
            <a:chOff x="468325" y="535000"/>
            <a:chExt cx="1161586" cy="1161618"/>
          </a:xfrm>
        </p:grpSpPr>
        <p:sp>
          <p:nvSpPr>
            <p:cNvPr id="972" name="Google Shape;972;p11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1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1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11"/>
          <p:cNvGrpSpPr/>
          <p:nvPr/>
        </p:nvGrpSpPr>
        <p:grpSpPr>
          <a:xfrm>
            <a:off x="3963209" y="98"/>
            <a:ext cx="1294170" cy="1294262"/>
            <a:chOff x="3285675" y="2750450"/>
            <a:chExt cx="1049100" cy="1049175"/>
          </a:xfrm>
        </p:grpSpPr>
        <p:sp>
          <p:nvSpPr>
            <p:cNvPr id="997" name="Google Shape;997;p1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11"/>
          <p:cNvGrpSpPr/>
          <p:nvPr/>
        </p:nvGrpSpPr>
        <p:grpSpPr>
          <a:xfrm>
            <a:off x="1314297" y="36"/>
            <a:ext cx="1294182" cy="1294182"/>
            <a:chOff x="3285925" y="1186200"/>
            <a:chExt cx="1048600" cy="1048600"/>
          </a:xfrm>
        </p:grpSpPr>
        <p:sp>
          <p:nvSpPr>
            <p:cNvPr id="1006" name="Google Shape;1006;p1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11"/>
          <p:cNvGrpSpPr/>
          <p:nvPr/>
        </p:nvGrpSpPr>
        <p:grpSpPr>
          <a:xfrm>
            <a:off x="5287652" y="6"/>
            <a:ext cx="1227786" cy="1282270"/>
            <a:chOff x="6315325" y="3662450"/>
            <a:chExt cx="891250" cy="930800"/>
          </a:xfrm>
        </p:grpSpPr>
        <p:sp>
          <p:nvSpPr>
            <p:cNvPr id="1031" name="Google Shape;1031;p11"/>
            <p:cNvSpPr/>
            <p:nvPr/>
          </p:nvSpPr>
          <p:spPr>
            <a:xfrm>
              <a:off x="6315325" y="3704900"/>
              <a:ext cx="849175" cy="849200"/>
            </a:xfrm>
            <a:custGeom>
              <a:avLst/>
              <a:gdLst/>
              <a:ahLst/>
              <a:cxnLst/>
              <a:rect l="l" t="t" r="r" b="b"/>
              <a:pathLst>
                <a:path w="33967" h="33968" extrusionOk="0">
                  <a:moveTo>
                    <a:pt x="16983" y="0"/>
                  </a:moveTo>
                  <a:cubicBezTo>
                    <a:pt x="12479" y="0"/>
                    <a:pt x="8159" y="1790"/>
                    <a:pt x="4975" y="4976"/>
                  </a:cubicBezTo>
                  <a:cubicBezTo>
                    <a:pt x="1789" y="8159"/>
                    <a:pt x="0" y="12479"/>
                    <a:pt x="0" y="16984"/>
                  </a:cubicBezTo>
                  <a:cubicBezTo>
                    <a:pt x="0" y="21488"/>
                    <a:pt x="1789" y="25808"/>
                    <a:pt x="4975" y="28994"/>
                  </a:cubicBezTo>
                  <a:cubicBezTo>
                    <a:pt x="8159" y="32178"/>
                    <a:pt x="12479" y="33967"/>
                    <a:pt x="16983" y="33967"/>
                  </a:cubicBezTo>
                  <a:cubicBezTo>
                    <a:pt x="21488" y="33967"/>
                    <a:pt x="25808" y="32178"/>
                    <a:pt x="28994" y="28994"/>
                  </a:cubicBezTo>
                  <a:cubicBezTo>
                    <a:pt x="32177" y="25808"/>
                    <a:pt x="33967" y="21488"/>
                    <a:pt x="33967" y="16984"/>
                  </a:cubicBezTo>
                  <a:cubicBezTo>
                    <a:pt x="33967" y="12479"/>
                    <a:pt x="32177" y="8159"/>
                    <a:pt x="28994" y="4976"/>
                  </a:cubicBezTo>
                  <a:cubicBezTo>
                    <a:pt x="25808" y="1790"/>
                    <a:pt x="21488" y="0"/>
                    <a:pt x="1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6649500" y="3769425"/>
              <a:ext cx="180825" cy="277900"/>
            </a:xfrm>
            <a:custGeom>
              <a:avLst/>
              <a:gdLst/>
              <a:ahLst/>
              <a:cxnLst/>
              <a:rect l="l" t="t" r="r" b="b"/>
              <a:pathLst>
                <a:path w="7233" h="11116" extrusionOk="0">
                  <a:moveTo>
                    <a:pt x="3616" y="1"/>
                  </a:moveTo>
                  <a:lnTo>
                    <a:pt x="807" y="6947"/>
                  </a:lnTo>
                  <a:cubicBezTo>
                    <a:pt x="0" y="8939"/>
                    <a:pt x="1468" y="11115"/>
                    <a:pt x="3616" y="11115"/>
                  </a:cubicBezTo>
                  <a:cubicBezTo>
                    <a:pt x="5767" y="11115"/>
                    <a:pt x="7233" y="8939"/>
                    <a:pt x="6428" y="6947"/>
                  </a:cubicBezTo>
                  <a:lnTo>
                    <a:pt x="3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6649500" y="4208450"/>
              <a:ext cx="180825" cy="277825"/>
            </a:xfrm>
            <a:custGeom>
              <a:avLst/>
              <a:gdLst/>
              <a:ahLst/>
              <a:cxnLst/>
              <a:rect l="l" t="t" r="r" b="b"/>
              <a:pathLst>
                <a:path w="7233" h="11113" extrusionOk="0">
                  <a:moveTo>
                    <a:pt x="3616" y="0"/>
                  </a:moveTo>
                  <a:cubicBezTo>
                    <a:pt x="1465" y="0"/>
                    <a:pt x="0" y="2174"/>
                    <a:pt x="807" y="4168"/>
                  </a:cubicBezTo>
                  <a:lnTo>
                    <a:pt x="3616" y="11112"/>
                  </a:lnTo>
                  <a:lnTo>
                    <a:pt x="6428" y="4168"/>
                  </a:lnTo>
                  <a:cubicBezTo>
                    <a:pt x="7233" y="2174"/>
                    <a:pt x="576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6430775" y="3947900"/>
              <a:ext cx="267525" cy="176875"/>
            </a:xfrm>
            <a:custGeom>
              <a:avLst/>
              <a:gdLst/>
              <a:ahLst/>
              <a:cxnLst/>
              <a:rect l="l" t="t" r="r" b="b"/>
              <a:pathLst>
                <a:path w="10701" h="7075" extrusionOk="0">
                  <a:moveTo>
                    <a:pt x="1" y="1"/>
                  </a:moveTo>
                  <a:lnTo>
                    <a:pt x="4611" y="5907"/>
                  </a:lnTo>
                  <a:cubicBezTo>
                    <a:pt x="5223" y="6692"/>
                    <a:pt x="6113" y="7075"/>
                    <a:pt x="6998" y="7075"/>
                  </a:cubicBezTo>
                  <a:cubicBezTo>
                    <a:pt x="8026" y="7075"/>
                    <a:pt x="9048" y="6560"/>
                    <a:pt x="9625" y="5561"/>
                  </a:cubicBezTo>
                  <a:cubicBezTo>
                    <a:pt x="10700" y="3698"/>
                    <a:pt x="9549" y="1339"/>
                    <a:pt x="7420" y="10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6784050" y="4129500"/>
              <a:ext cx="267525" cy="176825"/>
            </a:xfrm>
            <a:custGeom>
              <a:avLst/>
              <a:gdLst/>
              <a:ahLst/>
              <a:cxnLst/>
              <a:rect l="l" t="t" r="r" b="b"/>
              <a:pathLst>
                <a:path w="10701" h="7073" extrusionOk="0">
                  <a:moveTo>
                    <a:pt x="3706" y="0"/>
                  </a:moveTo>
                  <a:cubicBezTo>
                    <a:pt x="2678" y="0"/>
                    <a:pt x="1654" y="516"/>
                    <a:pt x="1076" y="1516"/>
                  </a:cubicBezTo>
                  <a:cubicBezTo>
                    <a:pt x="1" y="3376"/>
                    <a:pt x="1152" y="5737"/>
                    <a:pt x="3281" y="6033"/>
                  </a:cubicBezTo>
                  <a:lnTo>
                    <a:pt x="10700" y="7073"/>
                  </a:lnTo>
                  <a:lnTo>
                    <a:pt x="10700" y="7073"/>
                  </a:lnTo>
                  <a:lnTo>
                    <a:pt x="6092" y="1166"/>
                  </a:lnTo>
                  <a:cubicBezTo>
                    <a:pt x="5480" y="382"/>
                    <a:pt x="4591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6430775" y="4128025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6998" y="0"/>
                  </a:moveTo>
                  <a:cubicBezTo>
                    <a:pt x="6112" y="0"/>
                    <a:pt x="5223" y="384"/>
                    <a:pt x="4611" y="1170"/>
                  </a:cubicBezTo>
                  <a:lnTo>
                    <a:pt x="1" y="7074"/>
                  </a:lnTo>
                  <a:lnTo>
                    <a:pt x="7420" y="6036"/>
                  </a:lnTo>
                  <a:cubicBezTo>
                    <a:pt x="9549" y="5738"/>
                    <a:pt x="10700" y="3379"/>
                    <a:pt x="9625" y="1516"/>
                  </a:cubicBezTo>
                  <a:cubicBezTo>
                    <a:pt x="9047" y="516"/>
                    <a:pt x="8025" y="0"/>
                    <a:pt x="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6784050" y="3946450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10700" y="1"/>
                  </a:moveTo>
                  <a:lnTo>
                    <a:pt x="3283" y="1038"/>
                  </a:lnTo>
                  <a:cubicBezTo>
                    <a:pt x="1152" y="1337"/>
                    <a:pt x="1" y="3695"/>
                    <a:pt x="1076" y="5558"/>
                  </a:cubicBezTo>
                  <a:cubicBezTo>
                    <a:pt x="1654" y="6558"/>
                    <a:pt x="2676" y="7074"/>
                    <a:pt x="3704" y="7074"/>
                  </a:cubicBezTo>
                  <a:cubicBezTo>
                    <a:pt x="4589" y="7074"/>
                    <a:pt x="5479" y="6691"/>
                    <a:pt x="6092" y="5905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6713200" y="4099875"/>
              <a:ext cx="56025" cy="56025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0" y="1739"/>
                    <a:pt x="501" y="2240"/>
                    <a:pt x="1119" y="2240"/>
                  </a:cubicBezTo>
                  <a:cubicBezTo>
                    <a:pt x="1739" y="2240"/>
                    <a:pt x="2240" y="1739"/>
                    <a:pt x="2240" y="1119"/>
                  </a:cubicBezTo>
                  <a:cubicBezTo>
                    <a:pt x="2240" y="501"/>
                    <a:pt x="1739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8394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3829" y="1"/>
                  </a:moveTo>
                  <a:cubicBezTo>
                    <a:pt x="3273" y="1"/>
                    <a:pt x="2732" y="314"/>
                    <a:pt x="2481" y="869"/>
                  </a:cubicBezTo>
                  <a:lnTo>
                    <a:pt x="1" y="6340"/>
                  </a:lnTo>
                  <a:lnTo>
                    <a:pt x="4736" y="2640"/>
                  </a:lnTo>
                  <a:cubicBezTo>
                    <a:pt x="5507" y="2038"/>
                    <a:pt x="5490" y="866"/>
                    <a:pt x="4700" y="287"/>
                  </a:cubicBezTo>
                  <a:cubicBezTo>
                    <a:pt x="4434" y="92"/>
                    <a:pt x="4130" y="1"/>
                    <a:pt x="3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8394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1" y="1"/>
                  </a:moveTo>
                  <a:lnTo>
                    <a:pt x="2481" y="5475"/>
                  </a:lnTo>
                  <a:cubicBezTo>
                    <a:pt x="2732" y="6028"/>
                    <a:pt x="3273" y="6341"/>
                    <a:pt x="3828" y="6341"/>
                  </a:cubicBezTo>
                  <a:cubicBezTo>
                    <a:pt x="4129" y="6341"/>
                    <a:pt x="4434" y="6250"/>
                    <a:pt x="4700" y="6054"/>
                  </a:cubicBezTo>
                  <a:cubicBezTo>
                    <a:pt x="5490" y="5475"/>
                    <a:pt x="5507" y="4300"/>
                    <a:pt x="4736" y="3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5051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5507" y="1"/>
                  </a:moveTo>
                  <a:lnTo>
                    <a:pt x="772" y="3701"/>
                  </a:lnTo>
                  <a:cubicBezTo>
                    <a:pt x="1" y="4303"/>
                    <a:pt x="18" y="5477"/>
                    <a:pt x="808" y="6054"/>
                  </a:cubicBezTo>
                  <a:cubicBezTo>
                    <a:pt x="1074" y="6250"/>
                    <a:pt x="1379" y="6341"/>
                    <a:pt x="1679" y="6341"/>
                  </a:cubicBezTo>
                  <a:cubicBezTo>
                    <a:pt x="2235" y="6341"/>
                    <a:pt x="2776" y="6028"/>
                    <a:pt x="3027" y="5475"/>
                  </a:cubicBezTo>
                  <a:lnTo>
                    <a:pt x="5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1"/>
            <p:cNvSpPr/>
            <p:nvPr/>
          </p:nvSpPr>
          <p:spPr>
            <a:xfrm>
              <a:off x="65051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1679" y="1"/>
                  </a:moveTo>
                  <a:cubicBezTo>
                    <a:pt x="1378" y="1"/>
                    <a:pt x="1073" y="92"/>
                    <a:pt x="808" y="287"/>
                  </a:cubicBezTo>
                  <a:cubicBezTo>
                    <a:pt x="18" y="866"/>
                    <a:pt x="1" y="2038"/>
                    <a:pt x="772" y="2640"/>
                  </a:cubicBezTo>
                  <a:lnTo>
                    <a:pt x="5507" y="6340"/>
                  </a:lnTo>
                  <a:lnTo>
                    <a:pt x="3027" y="869"/>
                  </a:lnTo>
                  <a:cubicBezTo>
                    <a:pt x="2776" y="314"/>
                    <a:pt x="223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1"/>
            <p:cNvSpPr/>
            <p:nvPr/>
          </p:nvSpPr>
          <p:spPr>
            <a:xfrm>
              <a:off x="6956575" y="4082375"/>
              <a:ext cx="189950" cy="90950"/>
            </a:xfrm>
            <a:custGeom>
              <a:avLst/>
              <a:gdLst/>
              <a:ahLst/>
              <a:cxnLst/>
              <a:rect l="l" t="t" r="r" b="b"/>
              <a:pathLst>
                <a:path w="7598" h="3638" extrusionOk="0">
                  <a:moveTo>
                    <a:pt x="5846" y="0"/>
                  </a:moveTo>
                  <a:cubicBezTo>
                    <a:pt x="5667" y="0"/>
                    <a:pt x="5483" y="28"/>
                    <a:pt x="5300" y="88"/>
                  </a:cubicBezTo>
                  <a:lnTo>
                    <a:pt x="1" y="1814"/>
                  </a:lnTo>
                  <a:lnTo>
                    <a:pt x="563" y="1819"/>
                  </a:lnTo>
                  <a:lnTo>
                    <a:pt x="1" y="1824"/>
                  </a:lnTo>
                  <a:lnTo>
                    <a:pt x="5300" y="3550"/>
                  </a:lnTo>
                  <a:cubicBezTo>
                    <a:pt x="5483" y="3610"/>
                    <a:pt x="5667" y="3638"/>
                    <a:pt x="5846" y="3638"/>
                  </a:cubicBezTo>
                  <a:cubicBezTo>
                    <a:pt x="6779" y="3638"/>
                    <a:pt x="7598" y="2881"/>
                    <a:pt x="7598" y="1880"/>
                  </a:cubicBezTo>
                  <a:lnTo>
                    <a:pt x="7598" y="1758"/>
                  </a:lnTo>
                  <a:cubicBezTo>
                    <a:pt x="7598" y="756"/>
                    <a:pt x="6779" y="0"/>
                    <a:pt x="5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6335800" y="4082375"/>
              <a:ext cx="190025" cy="90950"/>
            </a:xfrm>
            <a:custGeom>
              <a:avLst/>
              <a:gdLst/>
              <a:ahLst/>
              <a:cxnLst/>
              <a:rect l="l" t="t" r="r" b="b"/>
              <a:pathLst>
                <a:path w="7601" h="3638" extrusionOk="0">
                  <a:moveTo>
                    <a:pt x="1754" y="0"/>
                  </a:moveTo>
                  <a:cubicBezTo>
                    <a:pt x="820" y="0"/>
                    <a:pt x="1" y="756"/>
                    <a:pt x="1" y="1758"/>
                  </a:cubicBezTo>
                  <a:lnTo>
                    <a:pt x="1" y="1880"/>
                  </a:lnTo>
                  <a:cubicBezTo>
                    <a:pt x="1" y="2881"/>
                    <a:pt x="820" y="3638"/>
                    <a:pt x="1754" y="3638"/>
                  </a:cubicBezTo>
                  <a:cubicBezTo>
                    <a:pt x="1934" y="3638"/>
                    <a:pt x="2118" y="3610"/>
                    <a:pt x="2301" y="3550"/>
                  </a:cubicBezTo>
                  <a:lnTo>
                    <a:pt x="7601" y="1824"/>
                  </a:lnTo>
                  <a:lnTo>
                    <a:pt x="7036" y="1819"/>
                  </a:lnTo>
                  <a:lnTo>
                    <a:pt x="7601" y="1814"/>
                  </a:lnTo>
                  <a:lnTo>
                    <a:pt x="2301" y="88"/>
                  </a:lnTo>
                  <a:cubicBezTo>
                    <a:pt x="2118" y="28"/>
                    <a:pt x="1934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7043325" y="3662450"/>
              <a:ext cx="163250" cy="163325"/>
            </a:xfrm>
            <a:custGeom>
              <a:avLst/>
              <a:gdLst/>
              <a:ahLst/>
              <a:cxnLst/>
              <a:rect l="l" t="t" r="r" b="b"/>
              <a:pathLst>
                <a:path w="6530" h="6533" extrusionOk="0">
                  <a:moveTo>
                    <a:pt x="0" y="0"/>
                  </a:moveTo>
                  <a:cubicBezTo>
                    <a:pt x="0" y="3607"/>
                    <a:pt x="2923" y="6532"/>
                    <a:pt x="6530" y="6532"/>
                  </a:cubicBez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7043325" y="4430000"/>
              <a:ext cx="163250" cy="163250"/>
            </a:xfrm>
            <a:custGeom>
              <a:avLst/>
              <a:gdLst/>
              <a:ahLst/>
              <a:cxnLst/>
              <a:rect l="l" t="t" r="r" b="b"/>
              <a:pathLst>
                <a:path w="6530" h="6530" extrusionOk="0">
                  <a:moveTo>
                    <a:pt x="6530" y="0"/>
                  </a:moveTo>
                  <a:cubicBezTo>
                    <a:pt x="2923" y="0"/>
                    <a:pt x="0" y="2923"/>
                    <a:pt x="0" y="6530"/>
                  </a:cubicBezTo>
                  <a:lnTo>
                    <a:pt x="6530" y="653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11"/>
          <p:cNvGrpSpPr/>
          <p:nvPr/>
        </p:nvGrpSpPr>
        <p:grpSpPr>
          <a:xfrm>
            <a:off x="2638752" y="127"/>
            <a:ext cx="1294184" cy="1294066"/>
            <a:chOff x="342625" y="2394475"/>
            <a:chExt cx="820350" cy="820275"/>
          </a:xfrm>
        </p:grpSpPr>
        <p:sp>
          <p:nvSpPr>
            <p:cNvPr id="1048" name="Google Shape;1048;p11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1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1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1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1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1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1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1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1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1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1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1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2" name="Google Shape;1062;p11"/>
          <p:cNvGrpSpPr/>
          <p:nvPr/>
        </p:nvGrpSpPr>
        <p:grpSpPr>
          <a:xfrm>
            <a:off x="6545710" y="-1"/>
            <a:ext cx="1284017" cy="1284052"/>
            <a:chOff x="468325" y="535000"/>
            <a:chExt cx="1161586" cy="1161618"/>
          </a:xfrm>
        </p:grpSpPr>
        <p:sp>
          <p:nvSpPr>
            <p:cNvPr id="1063" name="Google Shape;1063;p11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1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1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1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1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1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1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1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1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1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1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1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1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1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1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1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1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1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1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1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1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1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1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11"/>
          <p:cNvGrpSpPr/>
          <p:nvPr/>
        </p:nvGrpSpPr>
        <p:grpSpPr>
          <a:xfrm>
            <a:off x="7860001" y="36"/>
            <a:ext cx="1294182" cy="1294182"/>
            <a:chOff x="3285925" y="1186200"/>
            <a:chExt cx="1048600" cy="1048600"/>
          </a:xfrm>
        </p:grpSpPr>
        <p:sp>
          <p:nvSpPr>
            <p:cNvPr id="1088" name="Google Shape;1088;p1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lt1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3"/>
          <p:cNvSpPr txBox="1">
            <a:spLocks noGrp="1"/>
          </p:cNvSpPr>
          <p:nvPr>
            <p:ph type="title"/>
          </p:nvPr>
        </p:nvSpPr>
        <p:spPr>
          <a:xfrm>
            <a:off x="720000" y="16749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5" name="Google Shape;1115;p13"/>
          <p:cNvSpPr txBox="1">
            <a:spLocks noGrp="1"/>
          </p:cNvSpPr>
          <p:nvPr>
            <p:ph type="title" idx="2" hasCustomPrompt="1"/>
          </p:nvPr>
        </p:nvSpPr>
        <p:spPr>
          <a:xfrm>
            <a:off x="1250550" y="1081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6" name="Google Shape;1116;p13"/>
          <p:cNvSpPr txBox="1">
            <a:spLocks noGrp="1"/>
          </p:cNvSpPr>
          <p:nvPr>
            <p:ph type="subTitle" idx="1"/>
          </p:nvPr>
        </p:nvSpPr>
        <p:spPr>
          <a:xfrm>
            <a:off x="793350" y="220260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13"/>
          <p:cNvSpPr txBox="1">
            <a:spLocks noGrp="1"/>
          </p:cNvSpPr>
          <p:nvPr>
            <p:ph type="title" idx="3"/>
          </p:nvPr>
        </p:nvSpPr>
        <p:spPr>
          <a:xfrm>
            <a:off x="3403800" y="16749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8" name="Google Shape;1118;p13"/>
          <p:cNvSpPr txBox="1">
            <a:spLocks noGrp="1"/>
          </p:cNvSpPr>
          <p:nvPr>
            <p:ph type="title" idx="4" hasCustomPrompt="1"/>
          </p:nvPr>
        </p:nvSpPr>
        <p:spPr>
          <a:xfrm>
            <a:off x="3934350" y="1081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9" name="Google Shape;1119;p13"/>
          <p:cNvSpPr txBox="1">
            <a:spLocks noGrp="1"/>
          </p:cNvSpPr>
          <p:nvPr>
            <p:ph type="subTitle" idx="5"/>
          </p:nvPr>
        </p:nvSpPr>
        <p:spPr>
          <a:xfrm>
            <a:off x="3477150" y="220260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13"/>
          <p:cNvSpPr txBox="1">
            <a:spLocks noGrp="1"/>
          </p:cNvSpPr>
          <p:nvPr>
            <p:ph type="title" idx="6"/>
          </p:nvPr>
        </p:nvSpPr>
        <p:spPr>
          <a:xfrm>
            <a:off x="6087600" y="167490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1" name="Google Shape;1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618150" y="108172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2" name="Google Shape;1122;p13"/>
          <p:cNvSpPr txBox="1">
            <a:spLocks noGrp="1"/>
          </p:cNvSpPr>
          <p:nvPr>
            <p:ph type="subTitle" idx="8"/>
          </p:nvPr>
        </p:nvSpPr>
        <p:spPr>
          <a:xfrm>
            <a:off x="6161025" y="220260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13"/>
          <p:cNvSpPr txBox="1">
            <a:spLocks noGrp="1"/>
          </p:cNvSpPr>
          <p:nvPr>
            <p:ph type="title" idx="9"/>
          </p:nvPr>
        </p:nvSpPr>
        <p:spPr>
          <a:xfrm>
            <a:off x="720000" y="3492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4" name="Google Shape;1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1250550" y="28990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5" name="Google Shape;1125;p13"/>
          <p:cNvSpPr txBox="1">
            <a:spLocks noGrp="1"/>
          </p:cNvSpPr>
          <p:nvPr>
            <p:ph type="subTitle" idx="14"/>
          </p:nvPr>
        </p:nvSpPr>
        <p:spPr>
          <a:xfrm>
            <a:off x="793350" y="401995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3"/>
          <p:cNvSpPr txBox="1">
            <a:spLocks noGrp="1"/>
          </p:cNvSpPr>
          <p:nvPr>
            <p:ph type="title" idx="15"/>
          </p:nvPr>
        </p:nvSpPr>
        <p:spPr>
          <a:xfrm>
            <a:off x="3403800" y="3492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7" name="Google Shape;1127;p13"/>
          <p:cNvSpPr txBox="1">
            <a:spLocks noGrp="1"/>
          </p:cNvSpPr>
          <p:nvPr>
            <p:ph type="title" idx="16" hasCustomPrompt="1"/>
          </p:nvPr>
        </p:nvSpPr>
        <p:spPr>
          <a:xfrm>
            <a:off x="3934350" y="28990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8" name="Google Shape;1128;p13"/>
          <p:cNvSpPr txBox="1">
            <a:spLocks noGrp="1"/>
          </p:cNvSpPr>
          <p:nvPr>
            <p:ph type="subTitle" idx="17"/>
          </p:nvPr>
        </p:nvSpPr>
        <p:spPr>
          <a:xfrm>
            <a:off x="3477150" y="401995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9" name="Google Shape;1129;p13"/>
          <p:cNvSpPr txBox="1">
            <a:spLocks noGrp="1"/>
          </p:cNvSpPr>
          <p:nvPr>
            <p:ph type="title" idx="18"/>
          </p:nvPr>
        </p:nvSpPr>
        <p:spPr>
          <a:xfrm>
            <a:off x="6087600" y="3492250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0" name="Google Shape;1130;p13"/>
          <p:cNvSpPr txBox="1">
            <a:spLocks noGrp="1"/>
          </p:cNvSpPr>
          <p:nvPr>
            <p:ph type="title" idx="19" hasCustomPrompt="1"/>
          </p:nvPr>
        </p:nvSpPr>
        <p:spPr>
          <a:xfrm>
            <a:off x="6618150" y="2899075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1" name="Google Shape;1131;p13"/>
          <p:cNvSpPr txBox="1">
            <a:spLocks noGrp="1"/>
          </p:cNvSpPr>
          <p:nvPr>
            <p:ph type="subTitle" idx="20"/>
          </p:nvPr>
        </p:nvSpPr>
        <p:spPr>
          <a:xfrm>
            <a:off x="6161025" y="4019950"/>
            <a:ext cx="2189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2" name="Google Shape;1132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33" name="Google Shape;1133;p13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1134" name="Google Shape;1134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13"/>
          <p:cNvGrpSpPr/>
          <p:nvPr/>
        </p:nvGrpSpPr>
        <p:grpSpPr>
          <a:xfrm flipH="1">
            <a:off x="-1" y="0"/>
            <a:ext cx="994003" cy="975621"/>
            <a:chOff x="8149999" y="0"/>
            <a:chExt cx="994003" cy="975621"/>
          </a:xfrm>
        </p:grpSpPr>
        <p:sp>
          <p:nvSpPr>
            <p:cNvPr id="1143" name="Google Shape;1143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1" name="Google Shape;1151;p13"/>
          <p:cNvGrpSpPr/>
          <p:nvPr/>
        </p:nvGrpSpPr>
        <p:grpSpPr>
          <a:xfrm rot="10800000">
            <a:off x="-1" y="4167875"/>
            <a:ext cx="994003" cy="975621"/>
            <a:chOff x="8149999" y="0"/>
            <a:chExt cx="994003" cy="975621"/>
          </a:xfrm>
        </p:grpSpPr>
        <p:sp>
          <p:nvSpPr>
            <p:cNvPr id="1152" name="Google Shape;1152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13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1161" name="Google Shape;1161;p13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lt1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14"/>
          <p:cNvSpPr txBox="1">
            <a:spLocks noGrp="1"/>
          </p:cNvSpPr>
          <p:nvPr>
            <p:ph type="title"/>
          </p:nvPr>
        </p:nvSpPr>
        <p:spPr>
          <a:xfrm>
            <a:off x="2290025" y="3662225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71" name="Google Shape;1171;p14"/>
          <p:cNvSpPr txBox="1">
            <a:spLocks noGrp="1"/>
          </p:cNvSpPr>
          <p:nvPr>
            <p:ph type="subTitle" idx="1"/>
          </p:nvPr>
        </p:nvSpPr>
        <p:spPr>
          <a:xfrm>
            <a:off x="1458125" y="161485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172" name="Google Shape;1172;p14"/>
          <p:cNvGrpSpPr/>
          <p:nvPr/>
        </p:nvGrpSpPr>
        <p:grpSpPr>
          <a:xfrm>
            <a:off x="1309714" y="5"/>
            <a:ext cx="1285831" cy="1286429"/>
            <a:chOff x="7679250" y="1991600"/>
            <a:chExt cx="1159765" cy="1160304"/>
          </a:xfrm>
        </p:grpSpPr>
        <p:grpSp>
          <p:nvGrpSpPr>
            <p:cNvPr id="1173" name="Google Shape;1173;p14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174" name="Google Shape;1174;p14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4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4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4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4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4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0" name="Google Shape;1180;p14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4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4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4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4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14"/>
          <p:cNvGrpSpPr/>
          <p:nvPr/>
        </p:nvGrpSpPr>
        <p:grpSpPr>
          <a:xfrm>
            <a:off x="2619412" y="291"/>
            <a:ext cx="1285834" cy="1285834"/>
            <a:chOff x="0" y="1719828"/>
            <a:chExt cx="1285834" cy="1285834"/>
          </a:xfrm>
        </p:grpSpPr>
        <p:sp>
          <p:nvSpPr>
            <p:cNvPr id="1186" name="Google Shape;1186;p14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4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4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4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4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4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4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4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4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4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4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4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4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4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4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4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4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4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4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4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4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4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4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4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0" name="Google Shape;1210;p14"/>
          <p:cNvGrpSpPr/>
          <p:nvPr/>
        </p:nvGrpSpPr>
        <p:grpSpPr>
          <a:xfrm>
            <a:off x="38" y="67455"/>
            <a:ext cx="1285810" cy="1151519"/>
            <a:chOff x="1677963" y="2082475"/>
            <a:chExt cx="1092725" cy="978600"/>
          </a:xfrm>
        </p:grpSpPr>
        <p:sp>
          <p:nvSpPr>
            <p:cNvPr id="1211" name="Google Shape;1211;p14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4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4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4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4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4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4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4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4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4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4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4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4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4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4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14"/>
          <p:cNvGrpSpPr/>
          <p:nvPr/>
        </p:nvGrpSpPr>
        <p:grpSpPr>
          <a:xfrm>
            <a:off x="3929113" y="67455"/>
            <a:ext cx="1285810" cy="1151519"/>
            <a:chOff x="1677963" y="2082475"/>
            <a:chExt cx="1092725" cy="978600"/>
          </a:xfrm>
        </p:grpSpPr>
        <p:sp>
          <p:nvSpPr>
            <p:cNvPr id="1227" name="Google Shape;1227;p14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4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4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4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4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4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4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4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4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4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4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4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4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4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4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2" name="Google Shape;1242;p14"/>
          <p:cNvGrpSpPr/>
          <p:nvPr/>
        </p:nvGrpSpPr>
        <p:grpSpPr>
          <a:xfrm>
            <a:off x="5238789" y="5"/>
            <a:ext cx="1285831" cy="1286429"/>
            <a:chOff x="7679250" y="1991600"/>
            <a:chExt cx="1159765" cy="1160304"/>
          </a:xfrm>
        </p:grpSpPr>
        <p:grpSp>
          <p:nvGrpSpPr>
            <p:cNvPr id="1243" name="Google Shape;1243;p14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244" name="Google Shape;1244;p14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14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14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14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14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14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50" name="Google Shape;1250;p14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4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4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4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4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4"/>
          <p:cNvGrpSpPr/>
          <p:nvPr/>
        </p:nvGrpSpPr>
        <p:grpSpPr>
          <a:xfrm>
            <a:off x="6548487" y="291"/>
            <a:ext cx="1285834" cy="1285834"/>
            <a:chOff x="0" y="1719828"/>
            <a:chExt cx="1285834" cy="1285834"/>
          </a:xfrm>
        </p:grpSpPr>
        <p:sp>
          <p:nvSpPr>
            <p:cNvPr id="1256" name="Google Shape;1256;p14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4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4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4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4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4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4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4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4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4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4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4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4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4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4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4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4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4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4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4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4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4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4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4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0" name="Google Shape;1280;p14"/>
          <p:cNvGrpSpPr/>
          <p:nvPr/>
        </p:nvGrpSpPr>
        <p:grpSpPr>
          <a:xfrm>
            <a:off x="7858188" y="67455"/>
            <a:ext cx="1285810" cy="1151519"/>
            <a:chOff x="1677963" y="2082475"/>
            <a:chExt cx="1092725" cy="978600"/>
          </a:xfrm>
        </p:grpSpPr>
        <p:sp>
          <p:nvSpPr>
            <p:cNvPr id="1281" name="Google Shape;1281;p14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4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4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4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4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4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4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4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bg>
      <p:bgPr>
        <a:solidFill>
          <a:schemeClr val="lt1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298" name="Google Shape;1298;p15"/>
          <p:cNvGrpSpPr/>
          <p:nvPr/>
        </p:nvGrpSpPr>
        <p:grpSpPr>
          <a:xfrm>
            <a:off x="102" y="3868887"/>
            <a:ext cx="1263982" cy="1263982"/>
            <a:chOff x="3285925" y="1186200"/>
            <a:chExt cx="1048600" cy="1048600"/>
          </a:xfrm>
        </p:grpSpPr>
        <p:sp>
          <p:nvSpPr>
            <p:cNvPr id="1299" name="Google Shape;1299;p15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5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5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5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5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5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5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5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5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5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15"/>
          <p:cNvGrpSpPr/>
          <p:nvPr/>
        </p:nvGrpSpPr>
        <p:grpSpPr>
          <a:xfrm>
            <a:off x="3946939" y="3879384"/>
            <a:ext cx="1263956" cy="1264046"/>
            <a:chOff x="3285675" y="2750450"/>
            <a:chExt cx="1049100" cy="1049175"/>
          </a:xfrm>
        </p:grpSpPr>
        <p:sp>
          <p:nvSpPr>
            <p:cNvPr id="1324" name="Google Shape;1324;p15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15"/>
          <p:cNvGrpSpPr/>
          <p:nvPr/>
        </p:nvGrpSpPr>
        <p:grpSpPr>
          <a:xfrm>
            <a:off x="2589732" y="3868866"/>
            <a:ext cx="1337306" cy="1233180"/>
            <a:chOff x="-28997" y="1315960"/>
            <a:chExt cx="1342273" cy="1237759"/>
          </a:xfrm>
        </p:grpSpPr>
        <p:sp>
          <p:nvSpPr>
            <p:cNvPr id="1333" name="Google Shape;1333;p15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2" name="Google Shape;1352;p15"/>
          <p:cNvGrpSpPr/>
          <p:nvPr/>
        </p:nvGrpSpPr>
        <p:grpSpPr>
          <a:xfrm>
            <a:off x="1283985" y="3868875"/>
            <a:ext cx="1285847" cy="1285734"/>
            <a:chOff x="7625740" y="3648375"/>
            <a:chExt cx="1285847" cy="1285734"/>
          </a:xfrm>
        </p:grpSpPr>
        <p:grpSp>
          <p:nvGrpSpPr>
            <p:cNvPr id="1353" name="Google Shape;1353;p15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1354" name="Google Shape;1354;p15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5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5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5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5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5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5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5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5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5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5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5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5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5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5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5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5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5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5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5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5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5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5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5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5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5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5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5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5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5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5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5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5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5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5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5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5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5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5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5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5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5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5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5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5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5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5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5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5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5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5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5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5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5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5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5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5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5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5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5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5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5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5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5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5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5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5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5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5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5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5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5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5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5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5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5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3" name="Google Shape;1453;p15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1454" name="Google Shape;1454;p15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5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15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15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15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9" name="Google Shape;1459;p15"/>
          <p:cNvGrpSpPr/>
          <p:nvPr/>
        </p:nvGrpSpPr>
        <p:grpSpPr>
          <a:xfrm>
            <a:off x="5230795" y="3868887"/>
            <a:ext cx="1263982" cy="1263982"/>
            <a:chOff x="3285925" y="1186200"/>
            <a:chExt cx="1048600" cy="1048600"/>
          </a:xfrm>
        </p:grpSpPr>
        <p:sp>
          <p:nvSpPr>
            <p:cNvPr id="1460" name="Google Shape;1460;p15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4" name="Google Shape;1484;p15"/>
          <p:cNvGrpSpPr/>
          <p:nvPr/>
        </p:nvGrpSpPr>
        <p:grpSpPr>
          <a:xfrm>
            <a:off x="7820426" y="3868866"/>
            <a:ext cx="1337306" cy="1233180"/>
            <a:chOff x="-28997" y="1315960"/>
            <a:chExt cx="1342273" cy="1237759"/>
          </a:xfrm>
        </p:grpSpPr>
        <p:sp>
          <p:nvSpPr>
            <p:cNvPr id="1485" name="Google Shape;1485;p15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5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5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5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4" name="Google Shape;1504;p15"/>
          <p:cNvGrpSpPr/>
          <p:nvPr/>
        </p:nvGrpSpPr>
        <p:grpSpPr>
          <a:xfrm>
            <a:off x="6514678" y="3868875"/>
            <a:ext cx="1285847" cy="1285734"/>
            <a:chOff x="7625740" y="3648375"/>
            <a:chExt cx="1285847" cy="1285734"/>
          </a:xfrm>
        </p:grpSpPr>
        <p:grpSp>
          <p:nvGrpSpPr>
            <p:cNvPr id="1505" name="Google Shape;1505;p15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1506" name="Google Shape;1506;p15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15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15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15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15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15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15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15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15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5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15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15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15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15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15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15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15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15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5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15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15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15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15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15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15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15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5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5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5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5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15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15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15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15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15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15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15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15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15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15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15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15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15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15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5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15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15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15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15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15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15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15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15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15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15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5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15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15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15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15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5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5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5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5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5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5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5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5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5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5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5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5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15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15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5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5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5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5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5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5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5" name="Google Shape;1605;p15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1606" name="Google Shape;1606;p15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5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5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5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5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bg>
      <p:bgPr>
        <a:solidFill>
          <a:schemeClr val="lt1"/>
        </a:solidFill>
        <a:effectLst/>
      </p:bgPr>
    </p:bg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13" name="Google Shape;1613;p16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1614" name="Google Shape;1614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2" name="Google Shape;1622;p16"/>
          <p:cNvGrpSpPr/>
          <p:nvPr/>
        </p:nvGrpSpPr>
        <p:grpSpPr>
          <a:xfrm flipH="1">
            <a:off x="-1" y="0"/>
            <a:ext cx="994003" cy="975621"/>
            <a:chOff x="8149999" y="0"/>
            <a:chExt cx="994003" cy="975621"/>
          </a:xfrm>
        </p:grpSpPr>
        <p:sp>
          <p:nvSpPr>
            <p:cNvPr id="1623" name="Google Shape;1623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1" name="Google Shape;1631;p16"/>
          <p:cNvGrpSpPr/>
          <p:nvPr/>
        </p:nvGrpSpPr>
        <p:grpSpPr>
          <a:xfrm rot="10800000">
            <a:off x="-1" y="4167875"/>
            <a:ext cx="994003" cy="975621"/>
            <a:chOff x="8149999" y="0"/>
            <a:chExt cx="994003" cy="975621"/>
          </a:xfrm>
        </p:grpSpPr>
        <p:sp>
          <p:nvSpPr>
            <p:cNvPr id="1632" name="Google Shape;1632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16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1641" name="Google Shape;1641;p16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6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6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6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6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6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6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6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p17"/>
          <p:cNvSpPr txBox="1">
            <a:spLocks noGrp="1"/>
          </p:cNvSpPr>
          <p:nvPr>
            <p:ph type="subTitle" idx="1"/>
          </p:nvPr>
        </p:nvSpPr>
        <p:spPr>
          <a:xfrm>
            <a:off x="2656938" y="2934607"/>
            <a:ext cx="38301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7"/>
          <p:cNvSpPr txBox="1">
            <a:spLocks noGrp="1"/>
          </p:cNvSpPr>
          <p:nvPr>
            <p:ph type="title"/>
          </p:nvPr>
        </p:nvSpPr>
        <p:spPr>
          <a:xfrm>
            <a:off x="2656938" y="2069968"/>
            <a:ext cx="383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652" name="Google Shape;1652;p17"/>
          <p:cNvGrpSpPr/>
          <p:nvPr/>
        </p:nvGrpSpPr>
        <p:grpSpPr>
          <a:xfrm>
            <a:off x="7" y="-1"/>
            <a:ext cx="1284017" cy="1284052"/>
            <a:chOff x="468325" y="535000"/>
            <a:chExt cx="1161586" cy="1161618"/>
          </a:xfrm>
        </p:grpSpPr>
        <p:sp>
          <p:nvSpPr>
            <p:cNvPr id="1653" name="Google Shape;1653;p17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7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7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7" name="Google Shape;1677;p17"/>
          <p:cNvGrpSpPr/>
          <p:nvPr/>
        </p:nvGrpSpPr>
        <p:grpSpPr>
          <a:xfrm>
            <a:off x="3963209" y="98"/>
            <a:ext cx="1294170" cy="1294262"/>
            <a:chOff x="3285675" y="2750450"/>
            <a:chExt cx="1049100" cy="1049175"/>
          </a:xfrm>
        </p:grpSpPr>
        <p:sp>
          <p:nvSpPr>
            <p:cNvPr id="1678" name="Google Shape;1678;p17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17"/>
          <p:cNvGrpSpPr/>
          <p:nvPr/>
        </p:nvGrpSpPr>
        <p:grpSpPr>
          <a:xfrm>
            <a:off x="1314297" y="36"/>
            <a:ext cx="1294182" cy="1294182"/>
            <a:chOff x="3285925" y="1186200"/>
            <a:chExt cx="1048600" cy="1048600"/>
          </a:xfrm>
        </p:grpSpPr>
        <p:sp>
          <p:nvSpPr>
            <p:cNvPr id="1687" name="Google Shape;1687;p17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7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7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17"/>
          <p:cNvGrpSpPr/>
          <p:nvPr/>
        </p:nvGrpSpPr>
        <p:grpSpPr>
          <a:xfrm>
            <a:off x="5287652" y="6"/>
            <a:ext cx="1227786" cy="1282270"/>
            <a:chOff x="6315325" y="3662450"/>
            <a:chExt cx="891250" cy="930800"/>
          </a:xfrm>
        </p:grpSpPr>
        <p:sp>
          <p:nvSpPr>
            <p:cNvPr id="1712" name="Google Shape;1712;p17"/>
            <p:cNvSpPr/>
            <p:nvPr/>
          </p:nvSpPr>
          <p:spPr>
            <a:xfrm>
              <a:off x="6315325" y="3704900"/>
              <a:ext cx="849175" cy="849200"/>
            </a:xfrm>
            <a:custGeom>
              <a:avLst/>
              <a:gdLst/>
              <a:ahLst/>
              <a:cxnLst/>
              <a:rect l="l" t="t" r="r" b="b"/>
              <a:pathLst>
                <a:path w="33967" h="33968" extrusionOk="0">
                  <a:moveTo>
                    <a:pt x="16983" y="0"/>
                  </a:moveTo>
                  <a:cubicBezTo>
                    <a:pt x="12479" y="0"/>
                    <a:pt x="8159" y="1790"/>
                    <a:pt x="4975" y="4976"/>
                  </a:cubicBezTo>
                  <a:cubicBezTo>
                    <a:pt x="1789" y="8159"/>
                    <a:pt x="0" y="12479"/>
                    <a:pt x="0" y="16984"/>
                  </a:cubicBezTo>
                  <a:cubicBezTo>
                    <a:pt x="0" y="21488"/>
                    <a:pt x="1789" y="25808"/>
                    <a:pt x="4975" y="28994"/>
                  </a:cubicBezTo>
                  <a:cubicBezTo>
                    <a:pt x="8159" y="32178"/>
                    <a:pt x="12479" y="33967"/>
                    <a:pt x="16983" y="33967"/>
                  </a:cubicBezTo>
                  <a:cubicBezTo>
                    <a:pt x="21488" y="33967"/>
                    <a:pt x="25808" y="32178"/>
                    <a:pt x="28994" y="28994"/>
                  </a:cubicBezTo>
                  <a:cubicBezTo>
                    <a:pt x="32177" y="25808"/>
                    <a:pt x="33967" y="21488"/>
                    <a:pt x="33967" y="16984"/>
                  </a:cubicBezTo>
                  <a:cubicBezTo>
                    <a:pt x="33967" y="12479"/>
                    <a:pt x="32177" y="8159"/>
                    <a:pt x="28994" y="4976"/>
                  </a:cubicBezTo>
                  <a:cubicBezTo>
                    <a:pt x="25808" y="1790"/>
                    <a:pt x="21488" y="0"/>
                    <a:pt x="1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>
              <a:off x="6649500" y="3769425"/>
              <a:ext cx="180825" cy="277900"/>
            </a:xfrm>
            <a:custGeom>
              <a:avLst/>
              <a:gdLst/>
              <a:ahLst/>
              <a:cxnLst/>
              <a:rect l="l" t="t" r="r" b="b"/>
              <a:pathLst>
                <a:path w="7233" h="11116" extrusionOk="0">
                  <a:moveTo>
                    <a:pt x="3616" y="1"/>
                  </a:moveTo>
                  <a:lnTo>
                    <a:pt x="807" y="6947"/>
                  </a:lnTo>
                  <a:cubicBezTo>
                    <a:pt x="0" y="8939"/>
                    <a:pt x="1468" y="11115"/>
                    <a:pt x="3616" y="11115"/>
                  </a:cubicBezTo>
                  <a:cubicBezTo>
                    <a:pt x="5767" y="11115"/>
                    <a:pt x="7233" y="8939"/>
                    <a:pt x="6428" y="6947"/>
                  </a:cubicBezTo>
                  <a:lnTo>
                    <a:pt x="3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>
              <a:off x="6649500" y="4208450"/>
              <a:ext cx="180825" cy="277825"/>
            </a:xfrm>
            <a:custGeom>
              <a:avLst/>
              <a:gdLst/>
              <a:ahLst/>
              <a:cxnLst/>
              <a:rect l="l" t="t" r="r" b="b"/>
              <a:pathLst>
                <a:path w="7233" h="11113" extrusionOk="0">
                  <a:moveTo>
                    <a:pt x="3616" y="0"/>
                  </a:moveTo>
                  <a:cubicBezTo>
                    <a:pt x="1465" y="0"/>
                    <a:pt x="0" y="2174"/>
                    <a:pt x="807" y="4168"/>
                  </a:cubicBezTo>
                  <a:lnTo>
                    <a:pt x="3616" y="11112"/>
                  </a:lnTo>
                  <a:lnTo>
                    <a:pt x="6428" y="4168"/>
                  </a:lnTo>
                  <a:cubicBezTo>
                    <a:pt x="7233" y="2174"/>
                    <a:pt x="576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>
              <a:off x="6430775" y="3947900"/>
              <a:ext cx="267525" cy="176875"/>
            </a:xfrm>
            <a:custGeom>
              <a:avLst/>
              <a:gdLst/>
              <a:ahLst/>
              <a:cxnLst/>
              <a:rect l="l" t="t" r="r" b="b"/>
              <a:pathLst>
                <a:path w="10701" h="7075" extrusionOk="0">
                  <a:moveTo>
                    <a:pt x="1" y="1"/>
                  </a:moveTo>
                  <a:lnTo>
                    <a:pt x="4611" y="5907"/>
                  </a:lnTo>
                  <a:cubicBezTo>
                    <a:pt x="5223" y="6692"/>
                    <a:pt x="6113" y="7075"/>
                    <a:pt x="6998" y="7075"/>
                  </a:cubicBezTo>
                  <a:cubicBezTo>
                    <a:pt x="8026" y="7075"/>
                    <a:pt x="9048" y="6560"/>
                    <a:pt x="9625" y="5561"/>
                  </a:cubicBezTo>
                  <a:cubicBezTo>
                    <a:pt x="10700" y="3698"/>
                    <a:pt x="9549" y="1339"/>
                    <a:pt x="7420" y="10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>
              <a:off x="6784050" y="4129500"/>
              <a:ext cx="267525" cy="176825"/>
            </a:xfrm>
            <a:custGeom>
              <a:avLst/>
              <a:gdLst/>
              <a:ahLst/>
              <a:cxnLst/>
              <a:rect l="l" t="t" r="r" b="b"/>
              <a:pathLst>
                <a:path w="10701" h="7073" extrusionOk="0">
                  <a:moveTo>
                    <a:pt x="3706" y="0"/>
                  </a:moveTo>
                  <a:cubicBezTo>
                    <a:pt x="2678" y="0"/>
                    <a:pt x="1654" y="516"/>
                    <a:pt x="1076" y="1516"/>
                  </a:cubicBezTo>
                  <a:cubicBezTo>
                    <a:pt x="1" y="3376"/>
                    <a:pt x="1152" y="5737"/>
                    <a:pt x="3281" y="6033"/>
                  </a:cubicBezTo>
                  <a:lnTo>
                    <a:pt x="10700" y="7073"/>
                  </a:lnTo>
                  <a:lnTo>
                    <a:pt x="10700" y="7073"/>
                  </a:lnTo>
                  <a:lnTo>
                    <a:pt x="6092" y="1166"/>
                  </a:lnTo>
                  <a:cubicBezTo>
                    <a:pt x="5480" y="382"/>
                    <a:pt x="4591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>
              <a:off x="6430775" y="4128025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6998" y="0"/>
                  </a:moveTo>
                  <a:cubicBezTo>
                    <a:pt x="6112" y="0"/>
                    <a:pt x="5223" y="384"/>
                    <a:pt x="4611" y="1170"/>
                  </a:cubicBezTo>
                  <a:lnTo>
                    <a:pt x="1" y="7074"/>
                  </a:lnTo>
                  <a:lnTo>
                    <a:pt x="7420" y="6036"/>
                  </a:lnTo>
                  <a:cubicBezTo>
                    <a:pt x="9549" y="5738"/>
                    <a:pt x="10700" y="3379"/>
                    <a:pt x="9625" y="1516"/>
                  </a:cubicBezTo>
                  <a:cubicBezTo>
                    <a:pt x="9047" y="516"/>
                    <a:pt x="8025" y="0"/>
                    <a:pt x="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>
              <a:off x="6784050" y="3946450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10700" y="1"/>
                  </a:moveTo>
                  <a:lnTo>
                    <a:pt x="3283" y="1038"/>
                  </a:lnTo>
                  <a:cubicBezTo>
                    <a:pt x="1152" y="1337"/>
                    <a:pt x="1" y="3695"/>
                    <a:pt x="1076" y="5558"/>
                  </a:cubicBezTo>
                  <a:cubicBezTo>
                    <a:pt x="1654" y="6558"/>
                    <a:pt x="2676" y="7074"/>
                    <a:pt x="3704" y="7074"/>
                  </a:cubicBezTo>
                  <a:cubicBezTo>
                    <a:pt x="4589" y="7074"/>
                    <a:pt x="5479" y="6691"/>
                    <a:pt x="6092" y="5905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7"/>
            <p:cNvSpPr/>
            <p:nvPr/>
          </p:nvSpPr>
          <p:spPr>
            <a:xfrm>
              <a:off x="6713200" y="4099875"/>
              <a:ext cx="56025" cy="56025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0" y="1739"/>
                    <a:pt x="501" y="2240"/>
                    <a:pt x="1119" y="2240"/>
                  </a:cubicBezTo>
                  <a:cubicBezTo>
                    <a:pt x="1739" y="2240"/>
                    <a:pt x="2240" y="1739"/>
                    <a:pt x="2240" y="1119"/>
                  </a:cubicBezTo>
                  <a:cubicBezTo>
                    <a:pt x="2240" y="501"/>
                    <a:pt x="1739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7"/>
            <p:cNvSpPr/>
            <p:nvPr/>
          </p:nvSpPr>
          <p:spPr>
            <a:xfrm>
              <a:off x="68394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3829" y="1"/>
                  </a:moveTo>
                  <a:cubicBezTo>
                    <a:pt x="3273" y="1"/>
                    <a:pt x="2732" y="314"/>
                    <a:pt x="2481" y="869"/>
                  </a:cubicBezTo>
                  <a:lnTo>
                    <a:pt x="1" y="6340"/>
                  </a:lnTo>
                  <a:lnTo>
                    <a:pt x="4736" y="2640"/>
                  </a:lnTo>
                  <a:cubicBezTo>
                    <a:pt x="5507" y="2038"/>
                    <a:pt x="5490" y="866"/>
                    <a:pt x="4700" y="287"/>
                  </a:cubicBezTo>
                  <a:cubicBezTo>
                    <a:pt x="4434" y="92"/>
                    <a:pt x="4130" y="1"/>
                    <a:pt x="3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>
              <a:off x="68394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1" y="1"/>
                  </a:moveTo>
                  <a:lnTo>
                    <a:pt x="2481" y="5475"/>
                  </a:lnTo>
                  <a:cubicBezTo>
                    <a:pt x="2732" y="6028"/>
                    <a:pt x="3273" y="6341"/>
                    <a:pt x="3828" y="6341"/>
                  </a:cubicBezTo>
                  <a:cubicBezTo>
                    <a:pt x="4129" y="6341"/>
                    <a:pt x="4434" y="6250"/>
                    <a:pt x="4700" y="6054"/>
                  </a:cubicBezTo>
                  <a:cubicBezTo>
                    <a:pt x="5490" y="5475"/>
                    <a:pt x="5507" y="4300"/>
                    <a:pt x="4736" y="3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>
              <a:off x="65051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5507" y="1"/>
                  </a:moveTo>
                  <a:lnTo>
                    <a:pt x="772" y="3701"/>
                  </a:lnTo>
                  <a:cubicBezTo>
                    <a:pt x="1" y="4303"/>
                    <a:pt x="18" y="5477"/>
                    <a:pt x="808" y="6054"/>
                  </a:cubicBezTo>
                  <a:cubicBezTo>
                    <a:pt x="1074" y="6250"/>
                    <a:pt x="1379" y="6341"/>
                    <a:pt x="1679" y="6341"/>
                  </a:cubicBezTo>
                  <a:cubicBezTo>
                    <a:pt x="2235" y="6341"/>
                    <a:pt x="2776" y="6028"/>
                    <a:pt x="3027" y="5475"/>
                  </a:cubicBezTo>
                  <a:lnTo>
                    <a:pt x="5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>
              <a:off x="65051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1679" y="1"/>
                  </a:moveTo>
                  <a:cubicBezTo>
                    <a:pt x="1378" y="1"/>
                    <a:pt x="1073" y="92"/>
                    <a:pt x="808" y="287"/>
                  </a:cubicBezTo>
                  <a:cubicBezTo>
                    <a:pt x="18" y="866"/>
                    <a:pt x="1" y="2038"/>
                    <a:pt x="772" y="2640"/>
                  </a:cubicBezTo>
                  <a:lnTo>
                    <a:pt x="5507" y="6340"/>
                  </a:lnTo>
                  <a:lnTo>
                    <a:pt x="3027" y="869"/>
                  </a:lnTo>
                  <a:cubicBezTo>
                    <a:pt x="2776" y="314"/>
                    <a:pt x="223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>
              <a:off x="6956575" y="4082375"/>
              <a:ext cx="189950" cy="90950"/>
            </a:xfrm>
            <a:custGeom>
              <a:avLst/>
              <a:gdLst/>
              <a:ahLst/>
              <a:cxnLst/>
              <a:rect l="l" t="t" r="r" b="b"/>
              <a:pathLst>
                <a:path w="7598" h="3638" extrusionOk="0">
                  <a:moveTo>
                    <a:pt x="5846" y="0"/>
                  </a:moveTo>
                  <a:cubicBezTo>
                    <a:pt x="5667" y="0"/>
                    <a:pt x="5483" y="28"/>
                    <a:pt x="5300" y="88"/>
                  </a:cubicBezTo>
                  <a:lnTo>
                    <a:pt x="1" y="1814"/>
                  </a:lnTo>
                  <a:lnTo>
                    <a:pt x="563" y="1819"/>
                  </a:lnTo>
                  <a:lnTo>
                    <a:pt x="1" y="1824"/>
                  </a:lnTo>
                  <a:lnTo>
                    <a:pt x="5300" y="3550"/>
                  </a:lnTo>
                  <a:cubicBezTo>
                    <a:pt x="5483" y="3610"/>
                    <a:pt x="5667" y="3638"/>
                    <a:pt x="5846" y="3638"/>
                  </a:cubicBezTo>
                  <a:cubicBezTo>
                    <a:pt x="6779" y="3638"/>
                    <a:pt x="7598" y="2881"/>
                    <a:pt x="7598" y="1880"/>
                  </a:cubicBezTo>
                  <a:lnTo>
                    <a:pt x="7598" y="1758"/>
                  </a:lnTo>
                  <a:cubicBezTo>
                    <a:pt x="7598" y="756"/>
                    <a:pt x="6779" y="0"/>
                    <a:pt x="5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>
              <a:off x="6335800" y="4082375"/>
              <a:ext cx="190025" cy="90950"/>
            </a:xfrm>
            <a:custGeom>
              <a:avLst/>
              <a:gdLst/>
              <a:ahLst/>
              <a:cxnLst/>
              <a:rect l="l" t="t" r="r" b="b"/>
              <a:pathLst>
                <a:path w="7601" h="3638" extrusionOk="0">
                  <a:moveTo>
                    <a:pt x="1754" y="0"/>
                  </a:moveTo>
                  <a:cubicBezTo>
                    <a:pt x="820" y="0"/>
                    <a:pt x="1" y="756"/>
                    <a:pt x="1" y="1758"/>
                  </a:cubicBezTo>
                  <a:lnTo>
                    <a:pt x="1" y="1880"/>
                  </a:lnTo>
                  <a:cubicBezTo>
                    <a:pt x="1" y="2881"/>
                    <a:pt x="820" y="3638"/>
                    <a:pt x="1754" y="3638"/>
                  </a:cubicBezTo>
                  <a:cubicBezTo>
                    <a:pt x="1934" y="3638"/>
                    <a:pt x="2118" y="3610"/>
                    <a:pt x="2301" y="3550"/>
                  </a:cubicBezTo>
                  <a:lnTo>
                    <a:pt x="7601" y="1824"/>
                  </a:lnTo>
                  <a:lnTo>
                    <a:pt x="7036" y="1819"/>
                  </a:lnTo>
                  <a:lnTo>
                    <a:pt x="7601" y="1814"/>
                  </a:lnTo>
                  <a:lnTo>
                    <a:pt x="2301" y="88"/>
                  </a:lnTo>
                  <a:cubicBezTo>
                    <a:pt x="2118" y="28"/>
                    <a:pt x="1934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>
              <a:off x="7043325" y="3662450"/>
              <a:ext cx="163250" cy="163325"/>
            </a:xfrm>
            <a:custGeom>
              <a:avLst/>
              <a:gdLst/>
              <a:ahLst/>
              <a:cxnLst/>
              <a:rect l="l" t="t" r="r" b="b"/>
              <a:pathLst>
                <a:path w="6530" h="6533" extrusionOk="0">
                  <a:moveTo>
                    <a:pt x="0" y="0"/>
                  </a:moveTo>
                  <a:cubicBezTo>
                    <a:pt x="0" y="3607"/>
                    <a:pt x="2923" y="6532"/>
                    <a:pt x="6530" y="6532"/>
                  </a:cubicBez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>
              <a:off x="7043325" y="4430000"/>
              <a:ext cx="163250" cy="163250"/>
            </a:xfrm>
            <a:custGeom>
              <a:avLst/>
              <a:gdLst/>
              <a:ahLst/>
              <a:cxnLst/>
              <a:rect l="l" t="t" r="r" b="b"/>
              <a:pathLst>
                <a:path w="6530" h="6530" extrusionOk="0">
                  <a:moveTo>
                    <a:pt x="6530" y="0"/>
                  </a:moveTo>
                  <a:cubicBezTo>
                    <a:pt x="2923" y="0"/>
                    <a:pt x="0" y="2923"/>
                    <a:pt x="0" y="6530"/>
                  </a:cubicBezTo>
                  <a:lnTo>
                    <a:pt x="6530" y="653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17"/>
          <p:cNvGrpSpPr/>
          <p:nvPr/>
        </p:nvGrpSpPr>
        <p:grpSpPr>
          <a:xfrm>
            <a:off x="2638752" y="127"/>
            <a:ext cx="1294184" cy="1294066"/>
            <a:chOff x="342625" y="2394475"/>
            <a:chExt cx="820350" cy="820275"/>
          </a:xfrm>
        </p:grpSpPr>
        <p:sp>
          <p:nvSpPr>
            <p:cNvPr id="1729" name="Google Shape;1729;p17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7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7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3" name="Google Shape;1743;p17"/>
          <p:cNvGrpSpPr/>
          <p:nvPr/>
        </p:nvGrpSpPr>
        <p:grpSpPr>
          <a:xfrm>
            <a:off x="6545710" y="-1"/>
            <a:ext cx="1284017" cy="1284052"/>
            <a:chOff x="468325" y="535000"/>
            <a:chExt cx="1161586" cy="1161618"/>
          </a:xfrm>
        </p:grpSpPr>
        <p:sp>
          <p:nvSpPr>
            <p:cNvPr id="1744" name="Google Shape;1744;p17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7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7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7"/>
          <p:cNvGrpSpPr/>
          <p:nvPr/>
        </p:nvGrpSpPr>
        <p:grpSpPr>
          <a:xfrm>
            <a:off x="7860001" y="36"/>
            <a:ext cx="1294182" cy="1294182"/>
            <a:chOff x="3285925" y="1186200"/>
            <a:chExt cx="1048600" cy="1048600"/>
          </a:xfrm>
        </p:grpSpPr>
        <p:sp>
          <p:nvSpPr>
            <p:cNvPr id="1769" name="Google Shape;1769;p17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7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7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solidFill>
          <a:schemeClr val="lt1"/>
        </a:solidFill>
        <a:effectLst/>
      </p:bgPr>
    </p:bg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18"/>
          <p:cNvSpPr txBox="1">
            <a:spLocks noGrp="1"/>
          </p:cNvSpPr>
          <p:nvPr>
            <p:ph type="subTitle" idx="1"/>
          </p:nvPr>
        </p:nvSpPr>
        <p:spPr>
          <a:xfrm>
            <a:off x="720000" y="3247475"/>
            <a:ext cx="3694500" cy="8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5" name="Google Shape;1795;p18"/>
          <p:cNvSpPr txBox="1">
            <a:spLocks noGrp="1"/>
          </p:cNvSpPr>
          <p:nvPr>
            <p:ph type="title"/>
          </p:nvPr>
        </p:nvSpPr>
        <p:spPr>
          <a:xfrm>
            <a:off x="720000" y="2479975"/>
            <a:ext cx="3830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796" name="Google Shape;1796;p18"/>
          <p:cNvGrpSpPr/>
          <p:nvPr/>
        </p:nvGrpSpPr>
        <p:grpSpPr>
          <a:xfrm>
            <a:off x="-11" y="5"/>
            <a:ext cx="1285831" cy="1286429"/>
            <a:chOff x="7679250" y="1991600"/>
            <a:chExt cx="1159765" cy="1160304"/>
          </a:xfrm>
        </p:grpSpPr>
        <p:grpSp>
          <p:nvGrpSpPr>
            <p:cNvPr id="1797" name="Google Shape;1797;p18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798" name="Google Shape;1798;p18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18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18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18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18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18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4" name="Google Shape;1804;p18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8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8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8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8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9" name="Google Shape;1809;p18"/>
          <p:cNvGrpSpPr/>
          <p:nvPr/>
        </p:nvGrpSpPr>
        <p:grpSpPr>
          <a:xfrm>
            <a:off x="3971475" y="74130"/>
            <a:ext cx="1201054" cy="1159086"/>
            <a:chOff x="6286150" y="2531375"/>
            <a:chExt cx="908650" cy="876900"/>
          </a:xfrm>
        </p:grpSpPr>
        <p:sp>
          <p:nvSpPr>
            <p:cNvPr id="1810" name="Google Shape;1810;p1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8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8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8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8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8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8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8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8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8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8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8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8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8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8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8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8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8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8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8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8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8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8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8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8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8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9" name="Google Shape;1839;p18"/>
          <p:cNvGrpSpPr/>
          <p:nvPr/>
        </p:nvGrpSpPr>
        <p:grpSpPr>
          <a:xfrm>
            <a:off x="2653659" y="10608"/>
            <a:ext cx="1285780" cy="1285750"/>
            <a:chOff x="7453850" y="1581075"/>
            <a:chExt cx="1048675" cy="1048650"/>
          </a:xfrm>
        </p:grpSpPr>
        <p:sp>
          <p:nvSpPr>
            <p:cNvPr id="1840" name="Google Shape;1840;p18"/>
            <p:cNvSpPr/>
            <p:nvPr/>
          </p:nvSpPr>
          <p:spPr>
            <a:xfrm>
              <a:off x="7531300" y="1664800"/>
              <a:ext cx="893925" cy="881225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8"/>
            <p:cNvSpPr/>
            <p:nvPr/>
          </p:nvSpPr>
          <p:spPr>
            <a:xfrm>
              <a:off x="7670050" y="1801425"/>
              <a:ext cx="616425" cy="607950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8"/>
            <p:cNvSpPr/>
            <p:nvPr/>
          </p:nvSpPr>
          <p:spPr>
            <a:xfrm>
              <a:off x="7818200" y="1947025"/>
              <a:ext cx="319975" cy="316800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7453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8319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8319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7453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18"/>
          <p:cNvGrpSpPr/>
          <p:nvPr/>
        </p:nvGrpSpPr>
        <p:grpSpPr>
          <a:xfrm>
            <a:off x="1326852" y="67230"/>
            <a:ext cx="1285810" cy="1151519"/>
            <a:chOff x="1677963" y="2082475"/>
            <a:chExt cx="1092725" cy="978600"/>
          </a:xfrm>
        </p:grpSpPr>
        <p:sp>
          <p:nvSpPr>
            <p:cNvPr id="1848" name="Google Shape;1848;p18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8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8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8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3" name="Google Shape;1863;p18"/>
          <p:cNvGrpSpPr/>
          <p:nvPr/>
        </p:nvGrpSpPr>
        <p:grpSpPr>
          <a:xfrm>
            <a:off x="5204538" y="5"/>
            <a:ext cx="1285831" cy="1286429"/>
            <a:chOff x="7679250" y="1991600"/>
            <a:chExt cx="1159765" cy="1160304"/>
          </a:xfrm>
        </p:grpSpPr>
        <p:grpSp>
          <p:nvGrpSpPr>
            <p:cNvPr id="1864" name="Google Shape;1864;p18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1865" name="Google Shape;1865;p18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18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18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18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18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18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71" name="Google Shape;1871;p18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6" name="Google Shape;1876;p18"/>
          <p:cNvGrpSpPr/>
          <p:nvPr/>
        </p:nvGrpSpPr>
        <p:grpSpPr>
          <a:xfrm>
            <a:off x="7858208" y="10608"/>
            <a:ext cx="1285780" cy="1285750"/>
            <a:chOff x="7453850" y="1581075"/>
            <a:chExt cx="1048675" cy="1048650"/>
          </a:xfrm>
        </p:grpSpPr>
        <p:sp>
          <p:nvSpPr>
            <p:cNvPr id="1877" name="Google Shape;1877;p18"/>
            <p:cNvSpPr/>
            <p:nvPr/>
          </p:nvSpPr>
          <p:spPr>
            <a:xfrm>
              <a:off x="7531300" y="1664800"/>
              <a:ext cx="893925" cy="881225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7670050" y="1801425"/>
              <a:ext cx="616425" cy="607950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7818200" y="1947025"/>
              <a:ext cx="319975" cy="316800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7453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8319850" y="15810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8319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7453850" y="2446975"/>
              <a:ext cx="182675" cy="182750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4" name="Google Shape;1884;p18"/>
          <p:cNvGrpSpPr/>
          <p:nvPr/>
        </p:nvGrpSpPr>
        <p:grpSpPr>
          <a:xfrm>
            <a:off x="6531351" y="67171"/>
            <a:ext cx="1285810" cy="1151519"/>
            <a:chOff x="1677963" y="2082475"/>
            <a:chExt cx="1092725" cy="978600"/>
          </a:xfrm>
        </p:grpSpPr>
        <p:sp>
          <p:nvSpPr>
            <p:cNvPr id="1885" name="Google Shape;1885;p18"/>
            <p:cNvSpPr/>
            <p:nvPr/>
          </p:nvSpPr>
          <p:spPr>
            <a:xfrm>
              <a:off x="1677963" y="2091225"/>
              <a:ext cx="1034350" cy="961075"/>
            </a:xfrm>
            <a:custGeom>
              <a:avLst/>
              <a:gdLst/>
              <a:ahLst/>
              <a:cxnLst/>
              <a:rect l="l" t="t" r="r" b="b"/>
              <a:pathLst>
                <a:path w="41374" h="38443" extrusionOk="0">
                  <a:moveTo>
                    <a:pt x="22374" y="1545"/>
                  </a:moveTo>
                  <a:cubicBezTo>
                    <a:pt x="26924" y="1545"/>
                    <a:pt x="30537" y="5180"/>
                    <a:pt x="31320" y="9507"/>
                  </a:cubicBezTo>
                  <a:cubicBezTo>
                    <a:pt x="31363" y="9747"/>
                    <a:pt x="31622" y="10003"/>
                    <a:pt x="31862" y="10048"/>
                  </a:cubicBezTo>
                  <a:cubicBezTo>
                    <a:pt x="36458" y="10881"/>
                    <a:pt x="39687" y="14548"/>
                    <a:pt x="39818" y="19237"/>
                  </a:cubicBezTo>
                  <a:cubicBezTo>
                    <a:pt x="39819" y="19256"/>
                    <a:pt x="39820" y="19275"/>
                    <a:pt x="39822" y="19294"/>
                  </a:cubicBezTo>
                  <a:lnTo>
                    <a:pt x="39822" y="19294"/>
                  </a:lnTo>
                  <a:cubicBezTo>
                    <a:pt x="39665" y="23957"/>
                    <a:pt x="36445" y="27602"/>
                    <a:pt x="31865" y="28431"/>
                  </a:cubicBezTo>
                  <a:cubicBezTo>
                    <a:pt x="31624" y="28474"/>
                    <a:pt x="31368" y="28730"/>
                    <a:pt x="31323" y="28973"/>
                  </a:cubicBezTo>
                  <a:cubicBezTo>
                    <a:pt x="30490" y="33568"/>
                    <a:pt x="26823" y="36798"/>
                    <a:pt x="22134" y="36929"/>
                  </a:cubicBezTo>
                  <a:cubicBezTo>
                    <a:pt x="22053" y="36931"/>
                    <a:pt x="21972" y="36933"/>
                    <a:pt x="21892" y="36933"/>
                  </a:cubicBezTo>
                  <a:cubicBezTo>
                    <a:pt x="17339" y="36933"/>
                    <a:pt x="13726" y="33297"/>
                    <a:pt x="12943" y="28973"/>
                  </a:cubicBezTo>
                  <a:cubicBezTo>
                    <a:pt x="12900" y="28730"/>
                    <a:pt x="12642" y="28474"/>
                    <a:pt x="12401" y="28431"/>
                  </a:cubicBezTo>
                  <a:cubicBezTo>
                    <a:pt x="7803" y="27596"/>
                    <a:pt x="4574" y="23927"/>
                    <a:pt x="4440" y="19237"/>
                  </a:cubicBezTo>
                  <a:cubicBezTo>
                    <a:pt x="4308" y="14573"/>
                    <a:pt x="7998" y="10846"/>
                    <a:pt x="12399" y="10048"/>
                  </a:cubicBezTo>
                  <a:cubicBezTo>
                    <a:pt x="12639" y="10005"/>
                    <a:pt x="12897" y="9747"/>
                    <a:pt x="12940" y="9507"/>
                  </a:cubicBezTo>
                  <a:cubicBezTo>
                    <a:pt x="13773" y="4909"/>
                    <a:pt x="17442" y="1682"/>
                    <a:pt x="22132" y="1548"/>
                  </a:cubicBezTo>
                  <a:cubicBezTo>
                    <a:pt x="22213" y="1546"/>
                    <a:pt x="22293" y="1545"/>
                    <a:pt x="22374" y="1545"/>
                  </a:cubicBezTo>
                  <a:close/>
                  <a:moveTo>
                    <a:pt x="22290" y="0"/>
                  </a:moveTo>
                  <a:cubicBezTo>
                    <a:pt x="19904" y="0"/>
                    <a:pt x="17511" y="790"/>
                    <a:pt x="15575" y="2214"/>
                  </a:cubicBezTo>
                  <a:cubicBezTo>
                    <a:pt x="14001" y="3370"/>
                    <a:pt x="12852" y="4987"/>
                    <a:pt x="12095" y="6769"/>
                  </a:cubicBezTo>
                  <a:cubicBezTo>
                    <a:pt x="11725" y="7642"/>
                    <a:pt x="11882" y="8545"/>
                    <a:pt x="10893" y="8783"/>
                  </a:cubicBezTo>
                  <a:cubicBezTo>
                    <a:pt x="9769" y="9051"/>
                    <a:pt x="8706" y="9598"/>
                    <a:pt x="7740" y="10210"/>
                  </a:cubicBezTo>
                  <a:cubicBezTo>
                    <a:pt x="1" y="15097"/>
                    <a:pt x="2246" y="26612"/>
                    <a:pt x="10364" y="29537"/>
                  </a:cubicBezTo>
                  <a:cubicBezTo>
                    <a:pt x="11733" y="30031"/>
                    <a:pt x="11518" y="30129"/>
                    <a:pt x="12019" y="31521"/>
                  </a:cubicBezTo>
                  <a:cubicBezTo>
                    <a:pt x="12351" y="32440"/>
                    <a:pt x="12852" y="33277"/>
                    <a:pt x="13416" y="34070"/>
                  </a:cubicBezTo>
                  <a:cubicBezTo>
                    <a:pt x="14550" y="35671"/>
                    <a:pt x="16263" y="37000"/>
                    <a:pt x="18098" y="37696"/>
                  </a:cubicBezTo>
                  <a:cubicBezTo>
                    <a:pt x="19417" y="38198"/>
                    <a:pt x="20766" y="38442"/>
                    <a:pt x="22095" y="38442"/>
                  </a:cubicBezTo>
                  <a:cubicBezTo>
                    <a:pt x="24846" y="38442"/>
                    <a:pt x="27512" y="37398"/>
                    <a:pt x="29658" y="35436"/>
                  </a:cubicBezTo>
                  <a:cubicBezTo>
                    <a:pt x="30964" y="34242"/>
                    <a:pt x="31837" y="32650"/>
                    <a:pt x="32429" y="31007"/>
                  </a:cubicBezTo>
                  <a:cubicBezTo>
                    <a:pt x="32851" y="29836"/>
                    <a:pt x="32667" y="29907"/>
                    <a:pt x="33897" y="29540"/>
                  </a:cubicBezTo>
                  <a:cubicBezTo>
                    <a:pt x="34830" y="29259"/>
                    <a:pt x="35704" y="28786"/>
                    <a:pt x="36523" y="28269"/>
                  </a:cubicBezTo>
                  <a:cubicBezTo>
                    <a:pt x="39608" y="26321"/>
                    <a:pt x="41271" y="22808"/>
                    <a:pt x="41372" y="19240"/>
                  </a:cubicBezTo>
                  <a:cubicBezTo>
                    <a:pt x="41374" y="19190"/>
                    <a:pt x="41371" y="19143"/>
                    <a:pt x="41365" y="19098"/>
                  </a:cubicBezTo>
                  <a:lnTo>
                    <a:pt x="41365" y="19098"/>
                  </a:lnTo>
                  <a:cubicBezTo>
                    <a:pt x="41200" y="14896"/>
                    <a:pt x="38903" y="11278"/>
                    <a:pt x="35101" y="9416"/>
                  </a:cubicBezTo>
                  <a:cubicBezTo>
                    <a:pt x="34737" y="9239"/>
                    <a:pt x="32758" y="8771"/>
                    <a:pt x="32717" y="8540"/>
                  </a:cubicBezTo>
                  <a:cubicBezTo>
                    <a:pt x="32543" y="7574"/>
                    <a:pt x="32143" y="6655"/>
                    <a:pt x="31713" y="5777"/>
                  </a:cubicBezTo>
                  <a:cubicBezTo>
                    <a:pt x="30781" y="3876"/>
                    <a:pt x="29139" y="2376"/>
                    <a:pt x="27332" y="1328"/>
                  </a:cubicBezTo>
                  <a:cubicBezTo>
                    <a:pt x="25776" y="422"/>
                    <a:pt x="24035" y="0"/>
                    <a:pt x="2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1790913" y="2153225"/>
              <a:ext cx="883375" cy="838550"/>
            </a:xfrm>
            <a:custGeom>
              <a:avLst/>
              <a:gdLst/>
              <a:ahLst/>
              <a:cxnLst/>
              <a:rect l="l" t="t" r="r" b="b"/>
              <a:pathLst>
                <a:path w="35335" h="33542" extrusionOk="0">
                  <a:moveTo>
                    <a:pt x="11475" y="1577"/>
                  </a:moveTo>
                  <a:cubicBezTo>
                    <a:pt x="13489" y="1577"/>
                    <a:pt x="15523" y="2205"/>
                    <a:pt x="17221" y="3378"/>
                  </a:cubicBezTo>
                  <a:cubicBezTo>
                    <a:pt x="17326" y="3450"/>
                    <a:pt x="17469" y="3486"/>
                    <a:pt x="17612" y="3486"/>
                  </a:cubicBezTo>
                  <a:cubicBezTo>
                    <a:pt x="17755" y="3486"/>
                    <a:pt x="17898" y="3450"/>
                    <a:pt x="18003" y="3378"/>
                  </a:cubicBezTo>
                  <a:cubicBezTo>
                    <a:pt x="19734" y="2184"/>
                    <a:pt x="21665" y="1590"/>
                    <a:pt x="23577" y="1590"/>
                  </a:cubicBezTo>
                  <a:cubicBezTo>
                    <a:pt x="25920" y="1590"/>
                    <a:pt x="28236" y="2482"/>
                    <a:pt x="30120" y="4253"/>
                  </a:cubicBezTo>
                  <a:cubicBezTo>
                    <a:pt x="33524" y="7455"/>
                    <a:pt x="33531" y="12698"/>
                    <a:pt x="30998" y="16370"/>
                  </a:cubicBezTo>
                  <a:cubicBezTo>
                    <a:pt x="30851" y="16580"/>
                    <a:pt x="30851" y="16940"/>
                    <a:pt x="30998" y="17152"/>
                  </a:cubicBezTo>
                  <a:cubicBezTo>
                    <a:pt x="33655" y="21004"/>
                    <a:pt x="33339" y="25847"/>
                    <a:pt x="30120" y="29266"/>
                  </a:cubicBezTo>
                  <a:cubicBezTo>
                    <a:pt x="30114" y="29272"/>
                    <a:pt x="30109" y="29278"/>
                    <a:pt x="30103" y="29285"/>
                  </a:cubicBezTo>
                  <a:lnTo>
                    <a:pt x="30103" y="29285"/>
                  </a:lnTo>
                  <a:cubicBezTo>
                    <a:pt x="28222" y="31045"/>
                    <a:pt x="25914" y="31932"/>
                    <a:pt x="23577" y="31932"/>
                  </a:cubicBezTo>
                  <a:cubicBezTo>
                    <a:pt x="21665" y="31932"/>
                    <a:pt x="19734" y="31338"/>
                    <a:pt x="18003" y="30145"/>
                  </a:cubicBezTo>
                  <a:cubicBezTo>
                    <a:pt x="17898" y="30071"/>
                    <a:pt x="17755" y="30034"/>
                    <a:pt x="17612" y="30034"/>
                  </a:cubicBezTo>
                  <a:cubicBezTo>
                    <a:pt x="17469" y="30034"/>
                    <a:pt x="17326" y="30071"/>
                    <a:pt x="17221" y="30145"/>
                  </a:cubicBezTo>
                  <a:cubicBezTo>
                    <a:pt x="15491" y="31338"/>
                    <a:pt x="13560" y="31932"/>
                    <a:pt x="11648" y="31932"/>
                  </a:cubicBezTo>
                  <a:cubicBezTo>
                    <a:pt x="9304" y="31932"/>
                    <a:pt x="6989" y="31040"/>
                    <a:pt x="5104" y="29269"/>
                  </a:cubicBezTo>
                  <a:cubicBezTo>
                    <a:pt x="1703" y="26068"/>
                    <a:pt x="1693" y="20824"/>
                    <a:pt x="4229" y="17152"/>
                  </a:cubicBezTo>
                  <a:cubicBezTo>
                    <a:pt x="4373" y="16942"/>
                    <a:pt x="4373" y="16580"/>
                    <a:pt x="4229" y="16370"/>
                  </a:cubicBezTo>
                  <a:cubicBezTo>
                    <a:pt x="1572" y="12518"/>
                    <a:pt x="1888" y="7675"/>
                    <a:pt x="5104" y="4253"/>
                  </a:cubicBezTo>
                  <a:cubicBezTo>
                    <a:pt x="6825" y="2425"/>
                    <a:pt x="9136" y="1577"/>
                    <a:pt x="11475" y="1577"/>
                  </a:cubicBezTo>
                  <a:close/>
                  <a:moveTo>
                    <a:pt x="11646" y="1"/>
                  </a:moveTo>
                  <a:cubicBezTo>
                    <a:pt x="11216" y="1"/>
                    <a:pt x="10787" y="23"/>
                    <a:pt x="10363" y="65"/>
                  </a:cubicBezTo>
                  <a:cubicBezTo>
                    <a:pt x="5892" y="516"/>
                    <a:pt x="2354" y="3934"/>
                    <a:pt x="1164" y="8153"/>
                  </a:cubicBezTo>
                  <a:cubicBezTo>
                    <a:pt x="595" y="10173"/>
                    <a:pt x="800" y="12351"/>
                    <a:pt x="1422" y="14325"/>
                  </a:cubicBezTo>
                  <a:cubicBezTo>
                    <a:pt x="1564" y="14781"/>
                    <a:pt x="2718" y="16613"/>
                    <a:pt x="2543" y="16866"/>
                  </a:cubicBezTo>
                  <a:cubicBezTo>
                    <a:pt x="1832" y="17896"/>
                    <a:pt x="1405" y="19118"/>
                    <a:pt x="1101" y="20321"/>
                  </a:cubicBezTo>
                  <a:cubicBezTo>
                    <a:pt x="0" y="24686"/>
                    <a:pt x="2075" y="29094"/>
                    <a:pt x="5585" y="31668"/>
                  </a:cubicBezTo>
                  <a:cubicBezTo>
                    <a:pt x="7294" y="32921"/>
                    <a:pt x="9445" y="33447"/>
                    <a:pt x="11527" y="33536"/>
                  </a:cubicBezTo>
                  <a:cubicBezTo>
                    <a:pt x="11623" y="33540"/>
                    <a:pt x="11718" y="33541"/>
                    <a:pt x="11814" y="33541"/>
                  </a:cubicBezTo>
                  <a:cubicBezTo>
                    <a:pt x="12758" y="33541"/>
                    <a:pt x="13710" y="33355"/>
                    <a:pt x="14620" y="33126"/>
                  </a:cubicBezTo>
                  <a:cubicBezTo>
                    <a:pt x="15061" y="33015"/>
                    <a:pt x="17256" y="31818"/>
                    <a:pt x="17668" y="31818"/>
                  </a:cubicBezTo>
                  <a:cubicBezTo>
                    <a:pt x="17691" y="31818"/>
                    <a:pt x="17709" y="31822"/>
                    <a:pt x="17720" y="31830"/>
                  </a:cubicBezTo>
                  <a:cubicBezTo>
                    <a:pt x="19418" y="33002"/>
                    <a:pt x="21362" y="33536"/>
                    <a:pt x="23312" y="33536"/>
                  </a:cubicBezTo>
                  <a:cubicBezTo>
                    <a:pt x="26147" y="33536"/>
                    <a:pt x="28993" y="32406"/>
                    <a:pt x="31114" y="30459"/>
                  </a:cubicBezTo>
                  <a:lnTo>
                    <a:pt x="31114" y="30459"/>
                  </a:lnTo>
                  <a:cubicBezTo>
                    <a:pt x="31150" y="30432"/>
                    <a:pt x="31185" y="30401"/>
                    <a:pt x="31218" y="30365"/>
                  </a:cubicBezTo>
                  <a:cubicBezTo>
                    <a:pt x="31228" y="30354"/>
                    <a:pt x="31238" y="30343"/>
                    <a:pt x="31248" y="30333"/>
                  </a:cubicBezTo>
                  <a:lnTo>
                    <a:pt x="31248" y="30333"/>
                  </a:lnTo>
                  <a:cubicBezTo>
                    <a:pt x="31256" y="30324"/>
                    <a:pt x="31264" y="30316"/>
                    <a:pt x="31272" y="30307"/>
                  </a:cubicBezTo>
                  <a:lnTo>
                    <a:pt x="31272" y="30307"/>
                  </a:lnTo>
                  <a:cubicBezTo>
                    <a:pt x="34206" y="27147"/>
                    <a:pt x="35335" y="22490"/>
                    <a:pt x="33514" y="18453"/>
                  </a:cubicBezTo>
                  <a:cubicBezTo>
                    <a:pt x="32881" y="17048"/>
                    <a:pt x="32542" y="16993"/>
                    <a:pt x="33271" y="15606"/>
                  </a:cubicBezTo>
                  <a:cubicBezTo>
                    <a:pt x="33759" y="14677"/>
                    <a:pt x="34038" y="13647"/>
                    <a:pt x="34235" y="12622"/>
                  </a:cubicBezTo>
                  <a:cubicBezTo>
                    <a:pt x="34630" y="10552"/>
                    <a:pt x="34324" y="8196"/>
                    <a:pt x="33402" y="6301"/>
                  </a:cubicBezTo>
                  <a:cubicBezTo>
                    <a:pt x="31497" y="2373"/>
                    <a:pt x="27688" y="3"/>
                    <a:pt x="23394" y="3"/>
                  </a:cubicBezTo>
                  <a:cubicBezTo>
                    <a:pt x="23109" y="3"/>
                    <a:pt x="22822" y="14"/>
                    <a:pt x="22533" y="35"/>
                  </a:cubicBezTo>
                  <a:cubicBezTo>
                    <a:pt x="21485" y="111"/>
                    <a:pt x="20468" y="404"/>
                    <a:pt x="19491" y="779"/>
                  </a:cubicBezTo>
                  <a:cubicBezTo>
                    <a:pt x="18759" y="1058"/>
                    <a:pt x="18262" y="1584"/>
                    <a:pt x="17651" y="1584"/>
                  </a:cubicBezTo>
                  <a:cubicBezTo>
                    <a:pt x="17447" y="1584"/>
                    <a:pt x="17231" y="1525"/>
                    <a:pt x="16988" y="1378"/>
                  </a:cubicBezTo>
                  <a:cubicBezTo>
                    <a:pt x="15392" y="413"/>
                    <a:pt x="13506" y="1"/>
                    <a:pt x="116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1932738" y="2277100"/>
              <a:ext cx="593425" cy="590175"/>
            </a:xfrm>
            <a:custGeom>
              <a:avLst/>
              <a:gdLst/>
              <a:ahLst/>
              <a:cxnLst/>
              <a:rect l="l" t="t" r="r" b="b"/>
              <a:pathLst>
                <a:path w="23737" h="23607" extrusionOk="0">
                  <a:moveTo>
                    <a:pt x="11940" y="1700"/>
                  </a:moveTo>
                  <a:cubicBezTo>
                    <a:pt x="14240" y="1700"/>
                    <a:pt x="16541" y="3160"/>
                    <a:pt x="17123" y="6081"/>
                  </a:cubicBezTo>
                  <a:cubicBezTo>
                    <a:pt x="17171" y="6326"/>
                    <a:pt x="17419" y="6574"/>
                    <a:pt x="17665" y="6622"/>
                  </a:cubicBezTo>
                  <a:cubicBezTo>
                    <a:pt x="20297" y="7146"/>
                    <a:pt x="22058" y="9100"/>
                    <a:pt x="22182" y="11805"/>
                  </a:cubicBezTo>
                  <a:cubicBezTo>
                    <a:pt x="22058" y="14510"/>
                    <a:pt x="20297" y="16464"/>
                    <a:pt x="17665" y="16988"/>
                  </a:cubicBezTo>
                  <a:cubicBezTo>
                    <a:pt x="17419" y="17036"/>
                    <a:pt x="17171" y="17284"/>
                    <a:pt x="17123" y="17529"/>
                  </a:cubicBezTo>
                  <a:cubicBezTo>
                    <a:pt x="16541" y="20450"/>
                    <a:pt x="14240" y="21910"/>
                    <a:pt x="11940" y="21910"/>
                  </a:cubicBezTo>
                  <a:cubicBezTo>
                    <a:pt x="9639" y="21910"/>
                    <a:pt x="7339" y="20450"/>
                    <a:pt x="6758" y="17529"/>
                  </a:cubicBezTo>
                  <a:cubicBezTo>
                    <a:pt x="6707" y="17284"/>
                    <a:pt x="6462" y="17036"/>
                    <a:pt x="6216" y="16988"/>
                  </a:cubicBezTo>
                  <a:cubicBezTo>
                    <a:pt x="375" y="15824"/>
                    <a:pt x="375" y="7786"/>
                    <a:pt x="6216" y="6622"/>
                  </a:cubicBezTo>
                  <a:cubicBezTo>
                    <a:pt x="6462" y="6574"/>
                    <a:pt x="6707" y="6326"/>
                    <a:pt x="6758" y="6081"/>
                  </a:cubicBezTo>
                  <a:cubicBezTo>
                    <a:pt x="7339" y="3160"/>
                    <a:pt x="9639" y="1700"/>
                    <a:pt x="11940" y="1700"/>
                  </a:cubicBezTo>
                  <a:close/>
                  <a:moveTo>
                    <a:pt x="11676" y="1"/>
                  </a:moveTo>
                  <a:cubicBezTo>
                    <a:pt x="8659" y="1"/>
                    <a:pt x="6185" y="2362"/>
                    <a:pt x="5366" y="5134"/>
                  </a:cubicBezTo>
                  <a:cubicBezTo>
                    <a:pt x="5310" y="5324"/>
                    <a:pt x="3888" y="5752"/>
                    <a:pt x="3607" y="5893"/>
                  </a:cubicBezTo>
                  <a:cubicBezTo>
                    <a:pt x="2931" y="6232"/>
                    <a:pt x="2349" y="6787"/>
                    <a:pt x="1836" y="7328"/>
                  </a:cubicBezTo>
                  <a:cubicBezTo>
                    <a:pt x="692" y="8538"/>
                    <a:pt x="219" y="10183"/>
                    <a:pt x="143" y="11805"/>
                  </a:cubicBezTo>
                  <a:cubicBezTo>
                    <a:pt x="1" y="14940"/>
                    <a:pt x="2418" y="17534"/>
                    <a:pt x="5267" y="18377"/>
                  </a:cubicBezTo>
                  <a:cubicBezTo>
                    <a:pt x="5457" y="18433"/>
                    <a:pt x="5885" y="19855"/>
                    <a:pt x="6026" y="20136"/>
                  </a:cubicBezTo>
                  <a:cubicBezTo>
                    <a:pt x="6366" y="20814"/>
                    <a:pt x="6920" y="21394"/>
                    <a:pt x="7464" y="21907"/>
                  </a:cubicBezTo>
                  <a:cubicBezTo>
                    <a:pt x="8671" y="23051"/>
                    <a:pt x="10318" y="23524"/>
                    <a:pt x="11938" y="23600"/>
                  </a:cubicBezTo>
                  <a:cubicBezTo>
                    <a:pt x="12026" y="23604"/>
                    <a:pt x="12113" y="23606"/>
                    <a:pt x="12200" y="23606"/>
                  </a:cubicBezTo>
                  <a:cubicBezTo>
                    <a:pt x="15218" y="23606"/>
                    <a:pt x="17694" y="21245"/>
                    <a:pt x="18510" y="18476"/>
                  </a:cubicBezTo>
                  <a:cubicBezTo>
                    <a:pt x="18566" y="18286"/>
                    <a:pt x="19991" y="17858"/>
                    <a:pt x="20272" y="17716"/>
                  </a:cubicBezTo>
                  <a:cubicBezTo>
                    <a:pt x="20947" y="17375"/>
                    <a:pt x="21529" y="16823"/>
                    <a:pt x="22043" y="16279"/>
                  </a:cubicBezTo>
                  <a:cubicBezTo>
                    <a:pt x="23143" y="15116"/>
                    <a:pt x="23622" y="13543"/>
                    <a:pt x="23724" y="11981"/>
                  </a:cubicBezTo>
                  <a:lnTo>
                    <a:pt x="23724" y="11981"/>
                  </a:lnTo>
                  <a:cubicBezTo>
                    <a:pt x="23733" y="11926"/>
                    <a:pt x="23736" y="11867"/>
                    <a:pt x="23734" y="11804"/>
                  </a:cubicBezTo>
                  <a:lnTo>
                    <a:pt x="23734" y="11804"/>
                  </a:lnTo>
                  <a:cubicBezTo>
                    <a:pt x="23736" y="11741"/>
                    <a:pt x="23733" y="11682"/>
                    <a:pt x="23724" y="11627"/>
                  </a:cubicBezTo>
                  <a:lnTo>
                    <a:pt x="23724" y="11627"/>
                  </a:lnTo>
                  <a:cubicBezTo>
                    <a:pt x="23518" y="8532"/>
                    <a:pt x="21612" y="6117"/>
                    <a:pt x="18609" y="5230"/>
                  </a:cubicBezTo>
                  <a:cubicBezTo>
                    <a:pt x="18419" y="5175"/>
                    <a:pt x="17994" y="3752"/>
                    <a:pt x="17850" y="3471"/>
                  </a:cubicBezTo>
                  <a:cubicBezTo>
                    <a:pt x="17511" y="2796"/>
                    <a:pt x="16959" y="2214"/>
                    <a:pt x="16415" y="1700"/>
                  </a:cubicBezTo>
                  <a:cubicBezTo>
                    <a:pt x="15205" y="556"/>
                    <a:pt x="13560" y="83"/>
                    <a:pt x="11938" y="7"/>
                  </a:cubicBezTo>
                  <a:cubicBezTo>
                    <a:pt x="11850" y="3"/>
                    <a:pt x="11763" y="1"/>
                    <a:pt x="11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8"/>
            <p:cNvSpPr/>
            <p:nvPr/>
          </p:nvSpPr>
          <p:spPr>
            <a:xfrm>
              <a:off x="2143238" y="2402275"/>
              <a:ext cx="177875" cy="169525"/>
            </a:xfrm>
            <a:custGeom>
              <a:avLst/>
              <a:gdLst/>
              <a:ahLst/>
              <a:cxnLst/>
              <a:rect l="l" t="t" r="r" b="b"/>
              <a:pathLst>
                <a:path w="7115" h="6781" extrusionOk="0">
                  <a:moveTo>
                    <a:pt x="3559" y="1"/>
                  </a:moveTo>
                  <a:cubicBezTo>
                    <a:pt x="0" y="1"/>
                    <a:pt x="3559" y="6780"/>
                    <a:pt x="3559" y="6780"/>
                  </a:cubicBezTo>
                  <a:cubicBezTo>
                    <a:pt x="3559" y="6780"/>
                    <a:pt x="7114" y="1"/>
                    <a:pt x="3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8"/>
            <p:cNvSpPr/>
            <p:nvPr/>
          </p:nvSpPr>
          <p:spPr>
            <a:xfrm>
              <a:off x="2143238" y="2571775"/>
              <a:ext cx="177875" cy="169450"/>
            </a:xfrm>
            <a:custGeom>
              <a:avLst/>
              <a:gdLst/>
              <a:ahLst/>
              <a:cxnLst/>
              <a:rect l="l" t="t" r="r" b="b"/>
              <a:pathLst>
                <a:path w="7115" h="6778" extrusionOk="0">
                  <a:moveTo>
                    <a:pt x="3559" y="0"/>
                  </a:moveTo>
                  <a:cubicBezTo>
                    <a:pt x="3559" y="0"/>
                    <a:pt x="0" y="6777"/>
                    <a:pt x="3559" y="6777"/>
                  </a:cubicBezTo>
                  <a:cubicBezTo>
                    <a:pt x="7114" y="6777"/>
                    <a:pt x="3559" y="0"/>
                    <a:pt x="3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8"/>
            <p:cNvSpPr/>
            <p:nvPr/>
          </p:nvSpPr>
          <p:spPr>
            <a:xfrm>
              <a:off x="2232188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5021" y="1"/>
                  </a:moveTo>
                  <a:cubicBezTo>
                    <a:pt x="3013" y="1"/>
                    <a:pt x="1" y="1582"/>
                    <a:pt x="1" y="1582"/>
                  </a:cubicBezTo>
                  <a:cubicBezTo>
                    <a:pt x="1" y="1582"/>
                    <a:pt x="3013" y="3162"/>
                    <a:pt x="5021" y="3162"/>
                  </a:cubicBezTo>
                  <a:cubicBezTo>
                    <a:pt x="6025" y="3162"/>
                    <a:pt x="6778" y="2767"/>
                    <a:pt x="6778" y="1582"/>
                  </a:cubicBezTo>
                  <a:cubicBezTo>
                    <a:pt x="6778" y="396"/>
                    <a:pt x="6025" y="1"/>
                    <a:pt x="5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2062763" y="2532225"/>
              <a:ext cx="169450" cy="79075"/>
            </a:xfrm>
            <a:custGeom>
              <a:avLst/>
              <a:gdLst/>
              <a:ahLst/>
              <a:cxnLst/>
              <a:rect l="l" t="t" r="r" b="b"/>
              <a:pathLst>
                <a:path w="6778" h="3163" extrusionOk="0">
                  <a:moveTo>
                    <a:pt x="1757" y="1"/>
                  </a:moveTo>
                  <a:cubicBezTo>
                    <a:pt x="753" y="1"/>
                    <a:pt x="0" y="396"/>
                    <a:pt x="0" y="1582"/>
                  </a:cubicBezTo>
                  <a:cubicBezTo>
                    <a:pt x="0" y="2767"/>
                    <a:pt x="753" y="3162"/>
                    <a:pt x="1757" y="3162"/>
                  </a:cubicBezTo>
                  <a:cubicBezTo>
                    <a:pt x="3765" y="3162"/>
                    <a:pt x="6778" y="1582"/>
                    <a:pt x="6778" y="1582"/>
                  </a:cubicBezTo>
                  <a:cubicBezTo>
                    <a:pt x="6778" y="1582"/>
                    <a:pt x="3765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1693738" y="2117250"/>
              <a:ext cx="156600" cy="149225"/>
            </a:xfrm>
            <a:custGeom>
              <a:avLst/>
              <a:gdLst/>
              <a:ahLst/>
              <a:cxnLst/>
              <a:rect l="l" t="t" r="r" b="b"/>
              <a:pathLst>
                <a:path w="6264" h="5969" extrusionOk="0">
                  <a:moveTo>
                    <a:pt x="3130" y="1"/>
                  </a:moveTo>
                  <a:cubicBezTo>
                    <a:pt x="3130" y="1"/>
                    <a:pt x="0" y="5968"/>
                    <a:pt x="3130" y="5968"/>
                  </a:cubicBezTo>
                  <a:cubicBezTo>
                    <a:pt x="6263" y="5968"/>
                    <a:pt x="3130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1771988" y="2082475"/>
              <a:ext cx="149275" cy="69625"/>
            </a:xfrm>
            <a:custGeom>
              <a:avLst/>
              <a:gdLst/>
              <a:ahLst/>
              <a:cxnLst/>
              <a:rect l="l" t="t" r="r" b="b"/>
              <a:pathLst>
                <a:path w="5971" h="2785" extrusionOk="0">
                  <a:moveTo>
                    <a:pt x="4423" y="1"/>
                  </a:moveTo>
                  <a:cubicBezTo>
                    <a:pt x="2654" y="1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1"/>
                    <a:pt x="4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2614063" y="2117250"/>
              <a:ext cx="156625" cy="149225"/>
            </a:xfrm>
            <a:custGeom>
              <a:avLst/>
              <a:gdLst/>
              <a:ahLst/>
              <a:cxnLst/>
              <a:rect l="l" t="t" r="r" b="b"/>
              <a:pathLst>
                <a:path w="6265" h="5969" extrusionOk="0">
                  <a:moveTo>
                    <a:pt x="3131" y="1"/>
                  </a:moveTo>
                  <a:cubicBezTo>
                    <a:pt x="3131" y="1"/>
                    <a:pt x="1" y="5968"/>
                    <a:pt x="3131" y="5968"/>
                  </a:cubicBezTo>
                  <a:cubicBezTo>
                    <a:pt x="6264" y="5968"/>
                    <a:pt x="3131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2543138" y="2082475"/>
              <a:ext cx="149225" cy="69625"/>
            </a:xfrm>
            <a:custGeom>
              <a:avLst/>
              <a:gdLst/>
              <a:ahLst/>
              <a:cxnLst/>
              <a:rect l="l" t="t" r="r" b="b"/>
              <a:pathLst>
                <a:path w="5969" h="2785" extrusionOk="0">
                  <a:moveTo>
                    <a:pt x="1548" y="1"/>
                  </a:moveTo>
                  <a:cubicBezTo>
                    <a:pt x="664" y="1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1"/>
                    <a:pt x="1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2614063" y="2877025"/>
              <a:ext cx="156625" cy="149275"/>
            </a:xfrm>
            <a:custGeom>
              <a:avLst/>
              <a:gdLst/>
              <a:ahLst/>
              <a:cxnLst/>
              <a:rect l="l" t="t" r="r" b="b"/>
              <a:pathLst>
                <a:path w="6265" h="5971" extrusionOk="0">
                  <a:moveTo>
                    <a:pt x="3131" y="1"/>
                  </a:moveTo>
                  <a:cubicBezTo>
                    <a:pt x="1" y="1"/>
                    <a:pt x="3131" y="5970"/>
                    <a:pt x="3131" y="5970"/>
                  </a:cubicBezTo>
                  <a:cubicBezTo>
                    <a:pt x="3131" y="5970"/>
                    <a:pt x="6264" y="1"/>
                    <a:pt x="3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2543138" y="2991475"/>
              <a:ext cx="149225" cy="69600"/>
            </a:xfrm>
            <a:custGeom>
              <a:avLst/>
              <a:gdLst/>
              <a:ahLst/>
              <a:cxnLst/>
              <a:rect l="l" t="t" r="r" b="b"/>
              <a:pathLst>
                <a:path w="5969" h="2784" extrusionOk="0">
                  <a:moveTo>
                    <a:pt x="1548" y="0"/>
                  </a:moveTo>
                  <a:cubicBezTo>
                    <a:pt x="664" y="0"/>
                    <a:pt x="1" y="348"/>
                    <a:pt x="1" y="1392"/>
                  </a:cubicBezTo>
                  <a:cubicBezTo>
                    <a:pt x="1" y="2436"/>
                    <a:pt x="664" y="2784"/>
                    <a:pt x="1548" y="2784"/>
                  </a:cubicBezTo>
                  <a:cubicBezTo>
                    <a:pt x="3316" y="2784"/>
                    <a:pt x="5968" y="1392"/>
                    <a:pt x="5968" y="1392"/>
                  </a:cubicBezTo>
                  <a:cubicBezTo>
                    <a:pt x="5968" y="1392"/>
                    <a:pt x="3316" y="0"/>
                    <a:pt x="1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1693738" y="2877025"/>
              <a:ext cx="156600" cy="149275"/>
            </a:xfrm>
            <a:custGeom>
              <a:avLst/>
              <a:gdLst/>
              <a:ahLst/>
              <a:cxnLst/>
              <a:rect l="l" t="t" r="r" b="b"/>
              <a:pathLst>
                <a:path w="6264" h="5971" extrusionOk="0">
                  <a:moveTo>
                    <a:pt x="3130" y="1"/>
                  </a:moveTo>
                  <a:cubicBezTo>
                    <a:pt x="0" y="1"/>
                    <a:pt x="3130" y="5970"/>
                    <a:pt x="3130" y="5970"/>
                  </a:cubicBezTo>
                  <a:cubicBezTo>
                    <a:pt x="3130" y="5970"/>
                    <a:pt x="6263" y="1"/>
                    <a:pt x="3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1771988" y="2991475"/>
              <a:ext cx="149275" cy="69600"/>
            </a:xfrm>
            <a:custGeom>
              <a:avLst/>
              <a:gdLst/>
              <a:ahLst/>
              <a:cxnLst/>
              <a:rect l="l" t="t" r="r" b="b"/>
              <a:pathLst>
                <a:path w="5971" h="2784" extrusionOk="0">
                  <a:moveTo>
                    <a:pt x="4423" y="0"/>
                  </a:moveTo>
                  <a:cubicBezTo>
                    <a:pt x="2654" y="0"/>
                    <a:pt x="0" y="1392"/>
                    <a:pt x="0" y="1392"/>
                  </a:cubicBezTo>
                  <a:cubicBezTo>
                    <a:pt x="0" y="1392"/>
                    <a:pt x="2654" y="2784"/>
                    <a:pt x="4423" y="2784"/>
                  </a:cubicBezTo>
                  <a:cubicBezTo>
                    <a:pt x="5307" y="2784"/>
                    <a:pt x="5970" y="2436"/>
                    <a:pt x="5970" y="1392"/>
                  </a:cubicBezTo>
                  <a:cubicBezTo>
                    <a:pt x="5970" y="348"/>
                    <a:pt x="5307" y="0"/>
                    <a:pt x="44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solidFill>
          <a:schemeClr val="lt1"/>
        </a:solidFill>
        <a:effectLst/>
      </p:bgPr>
    </p:bg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9"/>
          <p:cNvSpPr txBox="1">
            <a:spLocks noGrp="1"/>
          </p:cNvSpPr>
          <p:nvPr>
            <p:ph type="title"/>
          </p:nvPr>
        </p:nvSpPr>
        <p:spPr>
          <a:xfrm>
            <a:off x="1255775" y="445025"/>
            <a:ext cx="4947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2" name="Google Shape;1902;p19"/>
          <p:cNvSpPr txBox="1">
            <a:spLocks noGrp="1"/>
          </p:cNvSpPr>
          <p:nvPr>
            <p:ph type="body" idx="1"/>
          </p:nvPr>
        </p:nvSpPr>
        <p:spPr>
          <a:xfrm>
            <a:off x="1255775" y="1245800"/>
            <a:ext cx="49473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903" name="Google Shape;1903;p19"/>
          <p:cNvGrpSpPr/>
          <p:nvPr/>
        </p:nvGrpSpPr>
        <p:grpSpPr>
          <a:xfrm>
            <a:off x="7858175" y="3858109"/>
            <a:ext cx="1285817" cy="1282876"/>
            <a:chOff x="1285825" y="3858909"/>
            <a:chExt cx="1285817" cy="1282876"/>
          </a:xfrm>
        </p:grpSpPr>
        <p:sp>
          <p:nvSpPr>
            <p:cNvPr id="1904" name="Google Shape;1904;p19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9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9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9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9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9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9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9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9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9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9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9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9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9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9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9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9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9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9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9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9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9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9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9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9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9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9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9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9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9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9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9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5" name="Google Shape;1985;p19"/>
          <p:cNvGrpSpPr/>
          <p:nvPr/>
        </p:nvGrpSpPr>
        <p:grpSpPr>
          <a:xfrm>
            <a:off x="7858175" y="1332801"/>
            <a:ext cx="1285834" cy="1285834"/>
            <a:chOff x="0" y="1719828"/>
            <a:chExt cx="1285834" cy="1285834"/>
          </a:xfrm>
        </p:grpSpPr>
        <p:sp>
          <p:nvSpPr>
            <p:cNvPr id="1986" name="Google Shape;1986;p1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0" name="Google Shape;2010;p19"/>
          <p:cNvGrpSpPr/>
          <p:nvPr/>
        </p:nvGrpSpPr>
        <p:grpSpPr>
          <a:xfrm>
            <a:off x="7858175" y="-1475"/>
            <a:ext cx="1285827" cy="1285827"/>
            <a:chOff x="0" y="2249850"/>
            <a:chExt cx="1285827" cy="1285827"/>
          </a:xfrm>
        </p:grpSpPr>
        <p:sp>
          <p:nvSpPr>
            <p:cNvPr id="2011" name="Google Shape;2011;p19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9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9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9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9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9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9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9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9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9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9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9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9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19"/>
          <p:cNvGrpSpPr/>
          <p:nvPr/>
        </p:nvGrpSpPr>
        <p:grpSpPr>
          <a:xfrm>
            <a:off x="7929684" y="2667084"/>
            <a:ext cx="1142805" cy="1142576"/>
            <a:chOff x="71509" y="3929459"/>
            <a:chExt cx="1142805" cy="1142576"/>
          </a:xfrm>
        </p:grpSpPr>
        <p:sp>
          <p:nvSpPr>
            <p:cNvPr id="2025" name="Google Shape;2025;p19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9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9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9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9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">
    <p:bg>
      <p:bgPr>
        <a:solidFill>
          <a:schemeClr val="lt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2" name="Google Shape;2032;p20"/>
          <p:cNvSpPr txBox="1">
            <a:spLocks noGrp="1"/>
          </p:cNvSpPr>
          <p:nvPr>
            <p:ph type="body" idx="1"/>
          </p:nvPr>
        </p:nvSpPr>
        <p:spPr>
          <a:xfrm>
            <a:off x="720000" y="1206800"/>
            <a:ext cx="37593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33" name="Google Shape;2033;p20"/>
          <p:cNvSpPr txBox="1">
            <a:spLocks noGrp="1"/>
          </p:cNvSpPr>
          <p:nvPr>
            <p:ph type="body" idx="2"/>
          </p:nvPr>
        </p:nvSpPr>
        <p:spPr>
          <a:xfrm>
            <a:off x="4669525" y="1206800"/>
            <a:ext cx="3759300" cy="33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034" name="Google Shape;2034;p20"/>
          <p:cNvGrpSpPr/>
          <p:nvPr/>
        </p:nvGrpSpPr>
        <p:grpSpPr>
          <a:xfrm>
            <a:off x="8053400" y="4063138"/>
            <a:ext cx="1090603" cy="1090727"/>
            <a:chOff x="720000" y="1181050"/>
            <a:chExt cx="1090603" cy="1090727"/>
          </a:xfrm>
        </p:grpSpPr>
        <p:sp>
          <p:nvSpPr>
            <p:cNvPr id="2035" name="Google Shape;2035;p20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0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0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0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0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0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6" name="Google Shape;2046;p20"/>
          <p:cNvGrpSpPr/>
          <p:nvPr/>
        </p:nvGrpSpPr>
        <p:grpSpPr>
          <a:xfrm rot="10800000">
            <a:off x="0" y="-10375"/>
            <a:ext cx="1090603" cy="1090727"/>
            <a:chOff x="720000" y="1181050"/>
            <a:chExt cx="1090603" cy="1090727"/>
          </a:xfrm>
        </p:grpSpPr>
        <p:sp>
          <p:nvSpPr>
            <p:cNvPr id="2047" name="Google Shape;2047;p20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0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0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0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0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0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0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"/>
          <p:cNvSpPr txBox="1">
            <a:spLocks noGrp="1"/>
          </p:cNvSpPr>
          <p:nvPr>
            <p:ph type="title"/>
          </p:nvPr>
        </p:nvSpPr>
        <p:spPr>
          <a:xfrm>
            <a:off x="2126877" y="2455100"/>
            <a:ext cx="4890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5" name="Google Shape;26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63" y="1291563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6" name="Google Shape;266;p3"/>
          <p:cNvSpPr txBox="1">
            <a:spLocks noGrp="1"/>
          </p:cNvSpPr>
          <p:nvPr>
            <p:ph type="subTitle" idx="1"/>
          </p:nvPr>
        </p:nvSpPr>
        <p:spPr>
          <a:xfrm>
            <a:off x="2391925" y="3553792"/>
            <a:ext cx="4360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3"/>
          <p:cNvGrpSpPr/>
          <p:nvPr/>
        </p:nvGrpSpPr>
        <p:grpSpPr>
          <a:xfrm>
            <a:off x="0" y="9"/>
            <a:ext cx="1285817" cy="1282876"/>
            <a:chOff x="1285825" y="3858909"/>
            <a:chExt cx="1285817" cy="1282876"/>
          </a:xfrm>
        </p:grpSpPr>
        <p:sp>
          <p:nvSpPr>
            <p:cNvPr id="268" name="Google Shape;268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"/>
          <p:cNvGrpSpPr/>
          <p:nvPr/>
        </p:nvGrpSpPr>
        <p:grpSpPr>
          <a:xfrm>
            <a:off x="0" y="1282878"/>
            <a:ext cx="1285834" cy="1285834"/>
            <a:chOff x="0" y="1719828"/>
            <a:chExt cx="1285834" cy="1285834"/>
          </a:xfrm>
        </p:grpSpPr>
        <p:sp>
          <p:nvSpPr>
            <p:cNvPr id="350" name="Google Shape;350;p3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3"/>
          <p:cNvGrpSpPr/>
          <p:nvPr/>
        </p:nvGrpSpPr>
        <p:grpSpPr>
          <a:xfrm>
            <a:off x="0" y="3857825"/>
            <a:ext cx="1285827" cy="1285827"/>
            <a:chOff x="0" y="2249850"/>
            <a:chExt cx="1285827" cy="1285827"/>
          </a:xfrm>
        </p:grpSpPr>
        <p:sp>
          <p:nvSpPr>
            <p:cNvPr id="375" name="Google Shape;375;p3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"/>
          <p:cNvGrpSpPr/>
          <p:nvPr/>
        </p:nvGrpSpPr>
        <p:grpSpPr>
          <a:xfrm>
            <a:off x="71509" y="2641997"/>
            <a:ext cx="1142805" cy="1142576"/>
            <a:chOff x="71509" y="3929459"/>
            <a:chExt cx="1142805" cy="1142576"/>
          </a:xfrm>
        </p:grpSpPr>
        <p:sp>
          <p:nvSpPr>
            <p:cNvPr id="389" name="Google Shape;389;p3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3"/>
          <p:cNvGrpSpPr/>
          <p:nvPr/>
        </p:nvGrpSpPr>
        <p:grpSpPr>
          <a:xfrm rot="10800000" flipH="1">
            <a:off x="7858225" y="3860776"/>
            <a:ext cx="1285817" cy="1282876"/>
            <a:chOff x="1285825" y="3858909"/>
            <a:chExt cx="1285817" cy="1282876"/>
          </a:xfrm>
        </p:grpSpPr>
        <p:sp>
          <p:nvSpPr>
            <p:cNvPr id="395" name="Google Shape;395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"/>
          <p:cNvGrpSpPr/>
          <p:nvPr/>
        </p:nvGrpSpPr>
        <p:grpSpPr>
          <a:xfrm rot="10800000" flipH="1">
            <a:off x="7858225" y="2574948"/>
            <a:ext cx="1285834" cy="1285834"/>
            <a:chOff x="0" y="1719828"/>
            <a:chExt cx="1285834" cy="1285834"/>
          </a:xfrm>
        </p:grpSpPr>
        <p:sp>
          <p:nvSpPr>
            <p:cNvPr id="477" name="Google Shape;477;p3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"/>
          <p:cNvGrpSpPr/>
          <p:nvPr/>
        </p:nvGrpSpPr>
        <p:grpSpPr>
          <a:xfrm rot="10800000" flipH="1">
            <a:off x="7858225" y="9"/>
            <a:ext cx="1285827" cy="1285827"/>
            <a:chOff x="0" y="2249850"/>
            <a:chExt cx="1285827" cy="1285827"/>
          </a:xfrm>
        </p:grpSpPr>
        <p:sp>
          <p:nvSpPr>
            <p:cNvPr id="502" name="Google Shape;502;p3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"/>
          <p:cNvGrpSpPr/>
          <p:nvPr/>
        </p:nvGrpSpPr>
        <p:grpSpPr>
          <a:xfrm rot="10800000" flipH="1">
            <a:off x="7929734" y="1359088"/>
            <a:ext cx="1142805" cy="1142576"/>
            <a:chOff x="71509" y="3929459"/>
            <a:chExt cx="1142805" cy="1142576"/>
          </a:xfrm>
        </p:grpSpPr>
        <p:sp>
          <p:nvSpPr>
            <p:cNvPr id="516" name="Google Shape;516;p3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21"/>
          <p:cNvSpPr txBox="1">
            <a:spLocks noGrp="1"/>
          </p:cNvSpPr>
          <p:nvPr>
            <p:ph type="subTitle" idx="1"/>
          </p:nvPr>
        </p:nvSpPr>
        <p:spPr>
          <a:xfrm>
            <a:off x="1355538" y="1862850"/>
            <a:ext cx="277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0" name="Google Shape;2060;p21"/>
          <p:cNvSpPr txBox="1">
            <a:spLocks noGrp="1"/>
          </p:cNvSpPr>
          <p:nvPr>
            <p:ph type="subTitle" idx="2"/>
          </p:nvPr>
        </p:nvSpPr>
        <p:spPr>
          <a:xfrm>
            <a:off x="5010463" y="1862850"/>
            <a:ext cx="277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1" name="Google Shape;2061;p21"/>
          <p:cNvSpPr txBox="1">
            <a:spLocks noGrp="1"/>
          </p:cNvSpPr>
          <p:nvPr>
            <p:ph type="subTitle" idx="3"/>
          </p:nvPr>
        </p:nvSpPr>
        <p:spPr>
          <a:xfrm>
            <a:off x="1355538" y="2495700"/>
            <a:ext cx="27780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2" name="Google Shape;2062;p21"/>
          <p:cNvSpPr txBox="1">
            <a:spLocks noGrp="1"/>
          </p:cNvSpPr>
          <p:nvPr>
            <p:ph type="subTitle" idx="4"/>
          </p:nvPr>
        </p:nvSpPr>
        <p:spPr>
          <a:xfrm>
            <a:off x="5010463" y="2495700"/>
            <a:ext cx="2778000" cy="11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3" name="Google Shape;206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64" name="Google Shape;2064;p21"/>
          <p:cNvGrpSpPr/>
          <p:nvPr/>
        </p:nvGrpSpPr>
        <p:grpSpPr>
          <a:xfrm>
            <a:off x="1305070" y="3849248"/>
            <a:ext cx="1294170" cy="1294262"/>
            <a:chOff x="3285675" y="2750450"/>
            <a:chExt cx="1049100" cy="1049175"/>
          </a:xfrm>
        </p:grpSpPr>
        <p:sp>
          <p:nvSpPr>
            <p:cNvPr id="2065" name="Google Shape;2065;p2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1"/>
          <p:cNvGrpSpPr/>
          <p:nvPr/>
        </p:nvGrpSpPr>
        <p:grpSpPr>
          <a:xfrm>
            <a:off x="-10153" y="3849186"/>
            <a:ext cx="1294182" cy="1294182"/>
            <a:chOff x="3285925" y="1186200"/>
            <a:chExt cx="1048600" cy="1048600"/>
          </a:xfrm>
        </p:grpSpPr>
        <p:sp>
          <p:nvSpPr>
            <p:cNvPr id="2074" name="Google Shape;2074;p2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21"/>
          <p:cNvGrpSpPr/>
          <p:nvPr/>
        </p:nvGrpSpPr>
        <p:grpSpPr>
          <a:xfrm>
            <a:off x="2620280" y="3857130"/>
            <a:ext cx="1285831" cy="1286429"/>
            <a:chOff x="7679250" y="1991600"/>
            <a:chExt cx="1159765" cy="1160304"/>
          </a:xfrm>
        </p:grpSpPr>
        <p:grpSp>
          <p:nvGrpSpPr>
            <p:cNvPr id="2099" name="Google Shape;2099;p21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2100" name="Google Shape;2100;p21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1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1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1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1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1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06" name="Google Shape;2106;p21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1" name="Google Shape;2111;p21"/>
          <p:cNvGrpSpPr/>
          <p:nvPr/>
        </p:nvGrpSpPr>
        <p:grpSpPr>
          <a:xfrm>
            <a:off x="3927152" y="3856957"/>
            <a:ext cx="1285331" cy="1285219"/>
            <a:chOff x="2590640" y="3856575"/>
            <a:chExt cx="1285845" cy="1285733"/>
          </a:xfrm>
        </p:grpSpPr>
        <p:sp>
          <p:nvSpPr>
            <p:cNvPr id="2112" name="Google Shape;2112;p21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1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1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1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1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1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1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1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1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1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1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1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1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1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1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1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1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1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1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1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1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1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1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1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1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1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1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1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1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1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1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1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1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1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1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1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1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1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1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1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1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1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1" name="Google Shape;2211;p21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212" name="Google Shape;2212;p21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1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1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1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1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17" name="Google Shape;2217;p21"/>
          <p:cNvGrpSpPr/>
          <p:nvPr/>
        </p:nvGrpSpPr>
        <p:grpSpPr>
          <a:xfrm>
            <a:off x="6548747" y="3849248"/>
            <a:ext cx="1294170" cy="1294262"/>
            <a:chOff x="3285675" y="2750450"/>
            <a:chExt cx="1049100" cy="1049175"/>
          </a:xfrm>
        </p:grpSpPr>
        <p:sp>
          <p:nvSpPr>
            <p:cNvPr id="2218" name="Google Shape;2218;p2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6" name="Google Shape;2226;p21"/>
          <p:cNvGrpSpPr/>
          <p:nvPr/>
        </p:nvGrpSpPr>
        <p:grpSpPr>
          <a:xfrm>
            <a:off x="5233524" y="3849186"/>
            <a:ext cx="1294182" cy="1294182"/>
            <a:chOff x="3285925" y="1186200"/>
            <a:chExt cx="1048600" cy="1048600"/>
          </a:xfrm>
        </p:grpSpPr>
        <p:sp>
          <p:nvSpPr>
            <p:cNvPr id="2227" name="Google Shape;2227;p21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1" name="Google Shape;2251;p21"/>
          <p:cNvGrpSpPr/>
          <p:nvPr/>
        </p:nvGrpSpPr>
        <p:grpSpPr>
          <a:xfrm>
            <a:off x="7863957" y="3857130"/>
            <a:ext cx="1285831" cy="1286429"/>
            <a:chOff x="7679250" y="1991600"/>
            <a:chExt cx="1159765" cy="1160304"/>
          </a:xfrm>
        </p:grpSpPr>
        <p:grpSp>
          <p:nvGrpSpPr>
            <p:cNvPr id="2252" name="Google Shape;2252;p21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2253" name="Google Shape;2253;p21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1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1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1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1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21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9" name="Google Shape;2259;p21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1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bg>
      <p:bgPr>
        <a:solidFill>
          <a:schemeClr val="lt1"/>
        </a:solidFill>
        <a:effectLst/>
      </p:bgPr>
    </p:bg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7" name="Google Shape;2397;p23"/>
          <p:cNvSpPr txBox="1">
            <a:spLocks noGrp="1"/>
          </p:cNvSpPr>
          <p:nvPr>
            <p:ph type="subTitle" idx="1"/>
          </p:nvPr>
        </p:nvSpPr>
        <p:spPr>
          <a:xfrm>
            <a:off x="1398925" y="2084375"/>
            <a:ext cx="247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8" name="Google Shape;2398;p23"/>
          <p:cNvSpPr txBox="1">
            <a:spLocks noGrp="1"/>
          </p:cNvSpPr>
          <p:nvPr>
            <p:ph type="subTitle" idx="2"/>
          </p:nvPr>
        </p:nvSpPr>
        <p:spPr>
          <a:xfrm>
            <a:off x="5053800" y="2084375"/>
            <a:ext cx="2472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"/>
                <a:ea typeface="Cinzel"/>
                <a:cs typeface="Cinzel"/>
                <a:sym typeface="Cinz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399" name="Google Shape;2399;p23"/>
          <p:cNvSpPr txBox="1">
            <a:spLocks noGrp="1"/>
          </p:cNvSpPr>
          <p:nvPr>
            <p:ph type="subTitle" idx="3"/>
          </p:nvPr>
        </p:nvSpPr>
        <p:spPr>
          <a:xfrm>
            <a:off x="1398925" y="2701975"/>
            <a:ext cx="2472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0" name="Google Shape;2400;p23"/>
          <p:cNvSpPr txBox="1">
            <a:spLocks noGrp="1"/>
          </p:cNvSpPr>
          <p:nvPr>
            <p:ph type="subTitle" idx="4"/>
          </p:nvPr>
        </p:nvSpPr>
        <p:spPr>
          <a:xfrm>
            <a:off x="5053800" y="2701975"/>
            <a:ext cx="2472600" cy="7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01" name="Google Shape;2401;p23"/>
          <p:cNvGrpSpPr/>
          <p:nvPr/>
        </p:nvGrpSpPr>
        <p:grpSpPr>
          <a:xfrm>
            <a:off x="7" y="3849149"/>
            <a:ext cx="1284017" cy="1284052"/>
            <a:chOff x="468325" y="535000"/>
            <a:chExt cx="1161586" cy="1161618"/>
          </a:xfrm>
        </p:grpSpPr>
        <p:sp>
          <p:nvSpPr>
            <p:cNvPr id="2402" name="Google Shape;2402;p23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26" name="Google Shape;2426;p23"/>
          <p:cNvGrpSpPr/>
          <p:nvPr/>
        </p:nvGrpSpPr>
        <p:grpSpPr>
          <a:xfrm>
            <a:off x="3963209" y="3849248"/>
            <a:ext cx="1294170" cy="1294262"/>
            <a:chOff x="3285675" y="2750450"/>
            <a:chExt cx="1049100" cy="1049175"/>
          </a:xfrm>
        </p:grpSpPr>
        <p:sp>
          <p:nvSpPr>
            <p:cNvPr id="2427" name="Google Shape;2427;p23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3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3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5" name="Google Shape;2435;p23"/>
          <p:cNvGrpSpPr/>
          <p:nvPr/>
        </p:nvGrpSpPr>
        <p:grpSpPr>
          <a:xfrm>
            <a:off x="1314297" y="3849186"/>
            <a:ext cx="1294182" cy="1294182"/>
            <a:chOff x="3285925" y="1186200"/>
            <a:chExt cx="1048600" cy="1048600"/>
          </a:xfrm>
        </p:grpSpPr>
        <p:sp>
          <p:nvSpPr>
            <p:cNvPr id="2436" name="Google Shape;2436;p23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3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3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3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3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0" name="Google Shape;2460;p23"/>
          <p:cNvGrpSpPr/>
          <p:nvPr/>
        </p:nvGrpSpPr>
        <p:grpSpPr>
          <a:xfrm>
            <a:off x="5287652" y="3849156"/>
            <a:ext cx="1227786" cy="1282270"/>
            <a:chOff x="6315325" y="3662450"/>
            <a:chExt cx="891250" cy="930800"/>
          </a:xfrm>
        </p:grpSpPr>
        <p:sp>
          <p:nvSpPr>
            <p:cNvPr id="2461" name="Google Shape;2461;p23"/>
            <p:cNvSpPr/>
            <p:nvPr/>
          </p:nvSpPr>
          <p:spPr>
            <a:xfrm>
              <a:off x="6315325" y="3704900"/>
              <a:ext cx="849175" cy="849200"/>
            </a:xfrm>
            <a:custGeom>
              <a:avLst/>
              <a:gdLst/>
              <a:ahLst/>
              <a:cxnLst/>
              <a:rect l="l" t="t" r="r" b="b"/>
              <a:pathLst>
                <a:path w="33967" h="33968" extrusionOk="0">
                  <a:moveTo>
                    <a:pt x="16983" y="0"/>
                  </a:moveTo>
                  <a:cubicBezTo>
                    <a:pt x="12479" y="0"/>
                    <a:pt x="8159" y="1790"/>
                    <a:pt x="4975" y="4976"/>
                  </a:cubicBezTo>
                  <a:cubicBezTo>
                    <a:pt x="1789" y="8159"/>
                    <a:pt x="0" y="12479"/>
                    <a:pt x="0" y="16984"/>
                  </a:cubicBezTo>
                  <a:cubicBezTo>
                    <a:pt x="0" y="21488"/>
                    <a:pt x="1789" y="25808"/>
                    <a:pt x="4975" y="28994"/>
                  </a:cubicBezTo>
                  <a:cubicBezTo>
                    <a:pt x="8159" y="32178"/>
                    <a:pt x="12479" y="33967"/>
                    <a:pt x="16983" y="33967"/>
                  </a:cubicBezTo>
                  <a:cubicBezTo>
                    <a:pt x="21488" y="33967"/>
                    <a:pt x="25808" y="32178"/>
                    <a:pt x="28994" y="28994"/>
                  </a:cubicBezTo>
                  <a:cubicBezTo>
                    <a:pt x="32177" y="25808"/>
                    <a:pt x="33967" y="21488"/>
                    <a:pt x="33967" y="16984"/>
                  </a:cubicBezTo>
                  <a:cubicBezTo>
                    <a:pt x="33967" y="12479"/>
                    <a:pt x="32177" y="8159"/>
                    <a:pt x="28994" y="4976"/>
                  </a:cubicBezTo>
                  <a:cubicBezTo>
                    <a:pt x="25808" y="1790"/>
                    <a:pt x="21488" y="0"/>
                    <a:pt x="16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3"/>
            <p:cNvSpPr/>
            <p:nvPr/>
          </p:nvSpPr>
          <p:spPr>
            <a:xfrm>
              <a:off x="6649500" y="3769425"/>
              <a:ext cx="180825" cy="277900"/>
            </a:xfrm>
            <a:custGeom>
              <a:avLst/>
              <a:gdLst/>
              <a:ahLst/>
              <a:cxnLst/>
              <a:rect l="l" t="t" r="r" b="b"/>
              <a:pathLst>
                <a:path w="7233" h="11116" extrusionOk="0">
                  <a:moveTo>
                    <a:pt x="3616" y="1"/>
                  </a:moveTo>
                  <a:lnTo>
                    <a:pt x="807" y="6947"/>
                  </a:lnTo>
                  <a:cubicBezTo>
                    <a:pt x="0" y="8939"/>
                    <a:pt x="1468" y="11115"/>
                    <a:pt x="3616" y="11115"/>
                  </a:cubicBezTo>
                  <a:cubicBezTo>
                    <a:pt x="5767" y="11115"/>
                    <a:pt x="7233" y="8939"/>
                    <a:pt x="6428" y="6947"/>
                  </a:cubicBezTo>
                  <a:lnTo>
                    <a:pt x="36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3"/>
            <p:cNvSpPr/>
            <p:nvPr/>
          </p:nvSpPr>
          <p:spPr>
            <a:xfrm>
              <a:off x="6649500" y="4208450"/>
              <a:ext cx="180825" cy="277825"/>
            </a:xfrm>
            <a:custGeom>
              <a:avLst/>
              <a:gdLst/>
              <a:ahLst/>
              <a:cxnLst/>
              <a:rect l="l" t="t" r="r" b="b"/>
              <a:pathLst>
                <a:path w="7233" h="11113" extrusionOk="0">
                  <a:moveTo>
                    <a:pt x="3616" y="0"/>
                  </a:moveTo>
                  <a:cubicBezTo>
                    <a:pt x="1465" y="0"/>
                    <a:pt x="0" y="2174"/>
                    <a:pt x="807" y="4168"/>
                  </a:cubicBezTo>
                  <a:lnTo>
                    <a:pt x="3616" y="11112"/>
                  </a:lnTo>
                  <a:lnTo>
                    <a:pt x="6428" y="4168"/>
                  </a:lnTo>
                  <a:cubicBezTo>
                    <a:pt x="7233" y="2174"/>
                    <a:pt x="5767" y="0"/>
                    <a:pt x="3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6430775" y="3947900"/>
              <a:ext cx="267525" cy="176875"/>
            </a:xfrm>
            <a:custGeom>
              <a:avLst/>
              <a:gdLst/>
              <a:ahLst/>
              <a:cxnLst/>
              <a:rect l="l" t="t" r="r" b="b"/>
              <a:pathLst>
                <a:path w="10701" h="7075" extrusionOk="0">
                  <a:moveTo>
                    <a:pt x="1" y="1"/>
                  </a:moveTo>
                  <a:lnTo>
                    <a:pt x="4611" y="5907"/>
                  </a:lnTo>
                  <a:cubicBezTo>
                    <a:pt x="5223" y="6692"/>
                    <a:pt x="6113" y="7075"/>
                    <a:pt x="6998" y="7075"/>
                  </a:cubicBezTo>
                  <a:cubicBezTo>
                    <a:pt x="8026" y="7075"/>
                    <a:pt x="9048" y="6560"/>
                    <a:pt x="9625" y="5561"/>
                  </a:cubicBezTo>
                  <a:cubicBezTo>
                    <a:pt x="10700" y="3698"/>
                    <a:pt x="9549" y="1339"/>
                    <a:pt x="7420" y="10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6784050" y="4129500"/>
              <a:ext cx="267525" cy="176825"/>
            </a:xfrm>
            <a:custGeom>
              <a:avLst/>
              <a:gdLst/>
              <a:ahLst/>
              <a:cxnLst/>
              <a:rect l="l" t="t" r="r" b="b"/>
              <a:pathLst>
                <a:path w="10701" h="7073" extrusionOk="0">
                  <a:moveTo>
                    <a:pt x="3706" y="0"/>
                  </a:moveTo>
                  <a:cubicBezTo>
                    <a:pt x="2678" y="0"/>
                    <a:pt x="1654" y="516"/>
                    <a:pt x="1076" y="1516"/>
                  </a:cubicBezTo>
                  <a:cubicBezTo>
                    <a:pt x="1" y="3376"/>
                    <a:pt x="1152" y="5737"/>
                    <a:pt x="3281" y="6033"/>
                  </a:cubicBezTo>
                  <a:lnTo>
                    <a:pt x="10700" y="7073"/>
                  </a:lnTo>
                  <a:lnTo>
                    <a:pt x="10700" y="7073"/>
                  </a:lnTo>
                  <a:lnTo>
                    <a:pt x="6092" y="1166"/>
                  </a:lnTo>
                  <a:cubicBezTo>
                    <a:pt x="5480" y="382"/>
                    <a:pt x="4591" y="0"/>
                    <a:pt x="3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6430775" y="4128025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6998" y="0"/>
                  </a:moveTo>
                  <a:cubicBezTo>
                    <a:pt x="6112" y="0"/>
                    <a:pt x="5223" y="384"/>
                    <a:pt x="4611" y="1170"/>
                  </a:cubicBezTo>
                  <a:lnTo>
                    <a:pt x="1" y="7074"/>
                  </a:lnTo>
                  <a:lnTo>
                    <a:pt x="7420" y="6036"/>
                  </a:lnTo>
                  <a:cubicBezTo>
                    <a:pt x="9549" y="5738"/>
                    <a:pt x="10700" y="3379"/>
                    <a:pt x="9625" y="1516"/>
                  </a:cubicBezTo>
                  <a:cubicBezTo>
                    <a:pt x="9047" y="516"/>
                    <a:pt x="8025" y="0"/>
                    <a:pt x="6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6784050" y="3946450"/>
              <a:ext cx="267525" cy="176850"/>
            </a:xfrm>
            <a:custGeom>
              <a:avLst/>
              <a:gdLst/>
              <a:ahLst/>
              <a:cxnLst/>
              <a:rect l="l" t="t" r="r" b="b"/>
              <a:pathLst>
                <a:path w="10701" h="7074" extrusionOk="0">
                  <a:moveTo>
                    <a:pt x="10700" y="1"/>
                  </a:moveTo>
                  <a:lnTo>
                    <a:pt x="3283" y="1038"/>
                  </a:lnTo>
                  <a:cubicBezTo>
                    <a:pt x="1152" y="1337"/>
                    <a:pt x="1" y="3695"/>
                    <a:pt x="1076" y="5558"/>
                  </a:cubicBezTo>
                  <a:cubicBezTo>
                    <a:pt x="1654" y="6558"/>
                    <a:pt x="2676" y="7074"/>
                    <a:pt x="3704" y="7074"/>
                  </a:cubicBezTo>
                  <a:cubicBezTo>
                    <a:pt x="4589" y="7074"/>
                    <a:pt x="5479" y="6691"/>
                    <a:pt x="6092" y="5905"/>
                  </a:cubicBezTo>
                  <a:lnTo>
                    <a:pt x="1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6713200" y="4099875"/>
              <a:ext cx="56025" cy="56025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19" y="0"/>
                  </a:moveTo>
                  <a:cubicBezTo>
                    <a:pt x="501" y="0"/>
                    <a:pt x="0" y="501"/>
                    <a:pt x="0" y="1119"/>
                  </a:cubicBezTo>
                  <a:cubicBezTo>
                    <a:pt x="0" y="1739"/>
                    <a:pt x="501" y="2240"/>
                    <a:pt x="1119" y="2240"/>
                  </a:cubicBezTo>
                  <a:cubicBezTo>
                    <a:pt x="1739" y="2240"/>
                    <a:pt x="2240" y="1739"/>
                    <a:pt x="2240" y="1119"/>
                  </a:cubicBezTo>
                  <a:cubicBezTo>
                    <a:pt x="2240" y="501"/>
                    <a:pt x="1739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68394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3829" y="1"/>
                  </a:moveTo>
                  <a:cubicBezTo>
                    <a:pt x="3273" y="1"/>
                    <a:pt x="2732" y="314"/>
                    <a:pt x="2481" y="869"/>
                  </a:cubicBezTo>
                  <a:lnTo>
                    <a:pt x="1" y="6340"/>
                  </a:lnTo>
                  <a:lnTo>
                    <a:pt x="4736" y="2640"/>
                  </a:lnTo>
                  <a:cubicBezTo>
                    <a:pt x="5507" y="2038"/>
                    <a:pt x="5490" y="866"/>
                    <a:pt x="4700" y="287"/>
                  </a:cubicBezTo>
                  <a:cubicBezTo>
                    <a:pt x="4434" y="92"/>
                    <a:pt x="4130" y="1"/>
                    <a:pt x="3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68394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1" y="1"/>
                  </a:moveTo>
                  <a:lnTo>
                    <a:pt x="2481" y="5475"/>
                  </a:lnTo>
                  <a:cubicBezTo>
                    <a:pt x="2732" y="6028"/>
                    <a:pt x="3273" y="6341"/>
                    <a:pt x="3828" y="6341"/>
                  </a:cubicBezTo>
                  <a:cubicBezTo>
                    <a:pt x="4129" y="6341"/>
                    <a:pt x="4434" y="6250"/>
                    <a:pt x="4700" y="6054"/>
                  </a:cubicBezTo>
                  <a:cubicBezTo>
                    <a:pt x="5490" y="5475"/>
                    <a:pt x="5507" y="4300"/>
                    <a:pt x="4736" y="369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6505175" y="4297450"/>
              <a:ext cx="137700" cy="158550"/>
            </a:xfrm>
            <a:custGeom>
              <a:avLst/>
              <a:gdLst/>
              <a:ahLst/>
              <a:cxnLst/>
              <a:rect l="l" t="t" r="r" b="b"/>
              <a:pathLst>
                <a:path w="5508" h="6342" extrusionOk="0">
                  <a:moveTo>
                    <a:pt x="5507" y="1"/>
                  </a:moveTo>
                  <a:lnTo>
                    <a:pt x="772" y="3701"/>
                  </a:lnTo>
                  <a:cubicBezTo>
                    <a:pt x="1" y="4303"/>
                    <a:pt x="18" y="5477"/>
                    <a:pt x="808" y="6054"/>
                  </a:cubicBezTo>
                  <a:cubicBezTo>
                    <a:pt x="1074" y="6250"/>
                    <a:pt x="1379" y="6341"/>
                    <a:pt x="1679" y="6341"/>
                  </a:cubicBezTo>
                  <a:cubicBezTo>
                    <a:pt x="2235" y="6341"/>
                    <a:pt x="2776" y="6028"/>
                    <a:pt x="3027" y="5475"/>
                  </a:cubicBezTo>
                  <a:lnTo>
                    <a:pt x="5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6505175" y="3799725"/>
              <a:ext cx="137700" cy="158525"/>
            </a:xfrm>
            <a:custGeom>
              <a:avLst/>
              <a:gdLst/>
              <a:ahLst/>
              <a:cxnLst/>
              <a:rect l="l" t="t" r="r" b="b"/>
              <a:pathLst>
                <a:path w="5508" h="6341" extrusionOk="0">
                  <a:moveTo>
                    <a:pt x="1679" y="1"/>
                  </a:moveTo>
                  <a:cubicBezTo>
                    <a:pt x="1378" y="1"/>
                    <a:pt x="1073" y="92"/>
                    <a:pt x="808" y="287"/>
                  </a:cubicBezTo>
                  <a:cubicBezTo>
                    <a:pt x="18" y="866"/>
                    <a:pt x="1" y="2038"/>
                    <a:pt x="772" y="2640"/>
                  </a:cubicBezTo>
                  <a:lnTo>
                    <a:pt x="5507" y="6340"/>
                  </a:lnTo>
                  <a:lnTo>
                    <a:pt x="3027" y="869"/>
                  </a:lnTo>
                  <a:cubicBezTo>
                    <a:pt x="2776" y="314"/>
                    <a:pt x="2235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6956575" y="4082375"/>
              <a:ext cx="189950" cy="90950"/>
            </a:xfrm>
            <a:custGeom>
              <a:avLst/>
              <a:gdLst/>
              <a:ahLst/>
              <a:cxnLst/>
              <a:rect l="l" t="t" r="r" b="b"/>
              <a:pathLst>
                <a:path w="7598" h="3638" extrusionOk="0">
                  <a:moveTo>
                    <a:pt x="5846" y="0"/>
                  </a:moveTo>
                  <a:cubicBezTo>
                    <a:pt x="5667" y="0"/>
                    <a:pt x="5483" y="28"/>
                    <a:pt x="5300" y="88"/>
                  </a:cubicBezTo>
                  <a:lnTo>
                    <a:pt x="1" y="1814"/>
                  </a:lnTo>
                  <a:lnTo>
                    <a:pt x="563" y="1819"/>
                  </a:lnTo>
                  <a:lnTo>
                    <a:pt x="1" y="1824"/>
                  </a:lnTo>
                  <a:lnTo>
                    <a:pt x="5300" y="3550"/>
                  </a:lnTo>
                  <a:cubicBezTo>
                    <a:pt x="5483" y="3610"/>
                    <a:pt x="5667" y="3638"/>
                    <a:pt x="5846" y="3638"/>
                  </a:cubicBezTo>
                  <a:cubicBezTo>
                    <a:pt x="6779" y="3638"/>
                    <a:pt x="7598" y="2881"/>
                    <a:pt x="7598" y="1880"/>
                  </a:cubicBezTo>
                  <a:lnTo>
                    <a:pt x="7598" y="1758"/>
                  </a:lnTo>
                  <a:cubicBezTo>
                    <a:pt x="7598" y="756"/>
                    <a:pt x="6779" y="0"/>
                    <a:pt x="5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6335800" y="4082375"/>
              <a:ext cx="190025" cy="90950"/>
            </a:xfrm>
            <a:custGeom>
              <a:avLst/>
              <a:gdLst/>
              <a:ahLst/>
              <a:cxnLst/>
              <a:rect l="l" t="t" r="r" b="b"/>
              <a:pathLst>
                <a:path w="7601" h="3638" extrusionOk="0">
                  <a:moveTo>
                    <a:pt x="1754" y="0"/>
                  </a:moveTo>
                  <a:cubicBezTo>
                    <a:pt x="820" y="0"/>
                    <a:pt x="1" y="756"/>
                    <a:pt x="1" y="1758"/>
                  </a:cubicBezTo>
                  <a:lnTo>
                    <a:pt x="1" y="1880"/>
                  </a:lnTo>
                  <a:cubicBezTo>
                    <a:pt x="1" y="2881"/>
                    <a:pt x="820" y="3638"/>
                    <a:pt x="1754" y="3638"/>
                  </a:cubicBezTo>
                  <a:cubicBezTo>
                    <a:pt x="1934" y="3638"/>
                    <a:pt x="2118" y="3610"/>
                    <a:pt x="2301" y="3550"/>
                  </a:cubicBezTo>
                  <a:lnTo>
                    <a:pt x="7601" y="1824"/>
                  </a:lnTo>
                  <a:lnTo>
                    <a:pt x="7036" y="1819"/>
                  </a:lnTo>
                  <a:lnTo>
                    <a:pt x="7601" y="1814"/>
                  </a:lnTo>
                  <a:lnTo>
                    <a:pt x="2301" y="88"/>
                  </a:lnTo>
                  <a:cubicBezTo>
                    <a:pt x="2118" y="28"/>
                    <a:pt x="1934" y="0"/>
                    <a:pt x="1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7043325" y="3662450"/>
              <a:ext cx="163250" cy="163325"/>
            </a:xfrm>
            <a:custGeom>
              <a:avLst/>
              <a:gdLst/>
              <a:ahLst/>
              <a:cxnLst/>
              <a:rect l="l" t="t" r="r" b="b"/>
              <a:pathLst>
                <a:path w="6530" h="6533" extrusionOk="0">
                  <a:moveTo>
                    <a:pt x="0" y="0"/>
                  </a:moveTo>
                  <a:cubicBezTo>
                    <a:pt x="0" y="3607"/>
                    <a:pt x="2923" y="6532"/>
                    <a:pt x="6530" y="6532"/>
                  </a:cubicBez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7043325" y="4430000"/>
              <a:ext cx="163250" cy="163250"/>
            </a:xfrm>
            <a:custGeom>
              <a:avLst/>
              <a:gdLst/>
              <a:ahLst/>
              <a:cxnLst/>
              <a:rect l="l" t="t" r="r" b="b"/>
              <a:pathLst>
                <a:path w="6530" h="6530" extrusionOk="0">
                  <a:moveTo>
                    <a:pt x="6530" y="0"/>
                  </a:moveTo>
                  <a:cubicBezTo>
                    <a:pt x="2923" y="0"/>
                    <a:pt x="0" y="2923"/>
                    <a:pt x="0" y="6530"/>
                  </a:cubicBezTo>
                  <a:lnTo>
                    <a:pt x="6530" y="6530"/>
                  </a:lnTo>
                  <a:lnTo>
                    <a:pt x="65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7" name="Google Shape;2477;p23"/>
          <p:cNvGrpSpPr/>
          <p:nvPr/>
        </p:nvGrpSpPr>
        <p:grpSpPr>
          <a:xfrm>
            <a:off x="2638752" y="3849277"/>
            <a:ext cx="1294184" cy="1294066"/>
            <a:chOff x="342625" y="2394475"/>
            <a:chExt cx="820350" cy="820275"/>
          </a:xfrm>
        </p:grpSpPr>
        <p:sp>
          <p:nvSpPr>
            <p:cNvPr id="2478" name="Google Shape;2478;p23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2" name="Google Shape;2492;p23"/>
          <p:cNvGrpSpPr/>
          <p:nvPr/>
        </p:nvGrpSpPr>
        <p:grpSpPr>
          <a:xfrm>
            <a:off x="6545710" y="3849149"/>
            <a:ext cx="1284017" cy="1284052"/>
            <a:chOff x="468325" y="535000"/>
            <a:chExt cx="1161586" cy="1161618"/>
          </a:xfrm>
        </p:grpSpPr>
        <p:sp>
          <p:nvSpPr>
            <p:cNvPr id="2493" name="Google Shape;2493;p23"/>
            <p:cNvSpPr/>
            <p:nvPr/>
          </p:nvSpPr>
          <p:spPr>
            <a:xfrm>
              <a:off x="468325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3749" y="0"/>
                  </a:moveTo>
                  <a:lnTo>
                    <a:pt x="0" y="2688"/>
                  </a:lnTo>
                  <a:lnTo>
                    <a:pt x="0" y="13749"/>
                  </a:lnTo>
                  <a:lnTo>
                    <a:pt x="12092" y="13749"/>
                  </a:lnTo>
                  <a:lnTo>
                    <a:pt x="137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1196958" y="1263665"/>
              <a:ext cx="432953" cy="432953"/>
            </a:xfrm>
            <a:custGeom>
              <a:avLst/>
              <a:gdLst/>
              <a:ahLst/>
              <a:cxnLst/>
              <a:rect l="l" t="t" r="r" b="b"/>
              <a:pathLst>
                <a:path w="13750" h="13750" extrusionOk="0">
                  <a:moveTo>
                    <a:pt x="1" y="0"/>
                  </a:moveTo>
                  <a:lnTo>
                    <a:pt x="1658" y="13749"/>
                  </a:lnTo>
                  <a:lnTo>
                    <a:pt x="13750" y="13749"/>
                  </a:lnTo>
                  <a:lnTo>
                    <a:pt x="13750" y="26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468325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0" y="1"/>
                  </a:moveTo>
                  <a:lnTo>
                    <a:pt x="0" y="11060"/>
                  </a:lnTo>
                  <a:lnTo>
                    <a:pt x="13749" y="13747"/>
                  </a:lnTo>
                  <a:lnTo>
                    <a:pt x="120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1196958" y="535000"/>
              <a:ext cx="432953" cy="432890"/>
            </a:xfrm>
            <a:custGeom>
              <a:avLst/>
              <a:gdLst/>
              <a:ahLst/>
              <a:cxnLst/>
              <a:rect l="l" t="t" r="r" b="b"/>
              <a:pathLst>
                <a:path w="13750" h="13748" extrusionOk="0">
                  <a:moveTo>
                    <a:pt x="1658" y="1"/>
                  </a:moveTo>
                  <a:lnTo>
                    <a:pt x="1" y="13747"/>
                  </a:lnTo>
                  <a:lnTo>
                    <a:pt x="13750" y="11060"/>
                  </a:lnTo>
                  <a:lnTo>
                    <a:pt x="137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840765" y="599236"/>
              <a:ext cx="416769" cy="516552"/>
            </a:xfrm>
            <a:custGeom>
              <a:avLst/>
              <a:gdLst/>
              <a:ahLst/>
              <a:cxnLst/>
              <a:rect l="l" t="t" r="r" b="b"/>
              <a:pathLst>
                <a:path w="13236" h="16405" extrusionOk="0">
                  <a:moveTo>
                    <a:pt x="6618" y="0"/>
                  </a:moveTo>
                  <a:cubicBezTo>
                    <a:pt x="6618" y="0"/>
                    <a:pt x="1" y="7041"/>
                    <a:pt x="6618" y="16404"/>
                  </a:cubicBezTo>
                  <a:cubicBezTo>
                    <a:pt x="13236" y="7041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1049153" y="599236"/>
              <a:ext cx="208384" cy="516552"/>
            </a:xfrm>
            <a:custGeom>
              <a:avLst/>
              <a:gdLst/>
              <a:ahLst/>
              <a:cxnLst/>
              <a:rect l="l" t="t" r="r" b="b"/>
              <a:pathLst>
                <a:path w="6618" h="16405" extrusionOk="0">
                  <a:moveTo>
                    <a:pt x="0" y="0"/>
                  </a:moveTo>
                  <a:lnTo>
                    <a:pt x="0" y="16404"/>
                  </a:lnTo>
                  <a:cubicBezTo>
                    <a:pt x="6618" y="704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840765" y="1115765"/>
              <a:ext cx="416769" cy="516521"/>
            </a:xfrm>
            <a:custGeom>
              <a:avLst/>
              <a:gdLst/>
              <a:ahLst/>
              <a:cxnLst/>
              <a:rect l="l" t="t" r="r" b="b"/>
              <a:pathLst>
                <a:path w="13236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cubicBezTo>
                    <a:pt x="13236" y="7040"/>
                    <a:pt x="6618" y="0"/>
                    <a:pt x="6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840765" y="1115765"/>
              <a:ext cx="208416" cy="516521"/>
            </a:xfrm>
            <a:custGeom>
              <a:avLst/>
              <a:gdLst/>
              <a:ahLst/>
              <a:cxnLst/>
              <a:rect l="l" t="t" r="r" b="b"/>
              <a:pathLst>
                <a:path w="6619" h="16404" extrusionOk="0">
                  <a:moveTo>
                    <a:pt x="6618" y="0"/>
                  </a:moveTo>
                  <a:cubicBezTo>
                    <a:pt x="6618" y="0"/>
                    <a:pt x="1" y="7040"/>
                    <a:pt x="6618" y="16404"/>
                  </a:cubicBezTo>
                  <a:lnTo>
                    <a:pt x="66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1049153" y="1023127"/>
              <a:ext cx="516521" cy="185272"/>
            </a:xfrm>
            <a:custGeom>
              <a:avLst/>
              <a:gdLst/>
              <a:ahLst/>
              <a:cxnLst/>
              <a:rect l="l" t="t" r="r" b="b"/>
              <a:pathLst>
                <a:path w="16404" h="5884" extrusionOk="0">
                  <a:moveTo>
                    <a:pt x="8415" y="1"/>
                  </a:moveTo>
                  <a:cubicBezTo>
                    <a:pt x="5984" y="1"/>
                    <a:pt x="3121" y="736"/>
                    <a:pt x="0" y="2942"/>
                  </a:cubicBezTo>
                  <a:cubicBezTo>
                    <a:pt x="3121" y="5148"/>
                    <a:pt x="5984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1049153" y="1115765"/>
              <a:ext cx="516521" cy="92636"/>
            </a:xfrm>
            <a:custGeom>
              <a:avLst/>
              <a:gdLst/>
              <a:ahLst/>
              <a:cxnLst/>
              <a:rect l="l" t="t" r="r" b="b"/>
              <a:pathLst>
                <a:path w="16404" h="2942" extrusionOk="0">
                  <a:moveTo>
                    <a:pt x="0" y="0"/>
                  </a:moveTo>
                  <a:cubicBezTo>
                    <a:pt x="3121" y="2206"/>
                    <a:pt x="5984" y="2941"/>
                    <a:pt x="8415" y="2941"/>
                  </a:cubicBezTo>
                  <a:cubicBezTo>
                    <a:pt x="13275" y="2941"/>
                    <a:pt x="16404" y="0"/>
                    <a:pt x="16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532624" y="1023127"/>
              <a:ext cx="516552" cy="185272"/>
            </a:xfrm>
            <a:custGeom>
              <a:avLst/>
              <a:gdLst/>
              <a:ahLst/>
              <a:cxnLst/>
              <a:rect l="l" t="t" r="r" b="b"/>
              <a:pathLst>
                <a:path w="16405" h="5884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cubicBezTo>
                    <a:pt x="3122" y="5148"/>
                    <a:pt x="5985" y="5883"/>
                    <a:pt x="8415" y="5883"/>
                  </a:cubicBezTo>
                  <a:cubicBezTo>
                    <a:pt x="13275" y="5883"/>
                    <a:pt x="16404" y="2942"/>
                    <a:pt x="16404" y="2942"/>
                  </a:cubicBez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32624" y="1023127"/>
              <a:ext cx="516552" cy="92668"/>
            </a:xfrm>
            <a:custGeom>
              <a:avLst/>
              <a:gdLst/>
              <a:ahLst/>
              <a:cxnLst/>
              <a:rect l="l" t="t" r="r" b="b"/>
              <a:pathLst>
                <a:path w="16405" h="2943" extrusionOk="0">
                  <a:moveTo>
                    <a:pt x="8415" y="1"/>
                  </a:moveTo>
                  <a:cubicBezTo>
                    <a:pt x="5985" y="1"/>
                    <a:pt x="3122" y="736"/>
                    <a:pt x="0" y="2942"/>
                  </a:cubicBezTo>
                  <a:lnTo>
                    <a:pt x="16404" y="2942"/>
                  </a:lnTo>
                  <a:cubicBezTo>
                    <a:pt x="16404" y="2942"/>
                    <a:pt x="13275" y="1"/>
                    <a:pt x="84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1314408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905" y="0"/>
                  </a:moveTo>
                  <a:cubicBezTo>
                    <a:pt x="525" y="0"/>
                    <a:pt x="173" y="265"/>
                    <a:pt x="94" y="667"/>
                  </a:cubicBezTo>
                  <a:cubicBezTo>
                    <a:pt x="1" y="1138"/>
                    <a:pt x="330" y="1591"/>
                    <a:pt x="806" y="1649"/>
                  </a:cubicBezTo>
                  <a:lnTo>
                    <a:pt x="6522" y="2335"/>
                  </a:lnTo>
                  <a:lnTo>
                    <a:pt x="1231" y="68"/>
                  </a:lnTo>
                  <a:cubicBezTo>
                    <a:pt x="1124" y="22"/>
                    <a:pt x="1013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1519773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0" y="0"/>
                  </a:moveTo>
                  <a:lnTo>
                    <a:pt x="689" y="5717"/>
                  </a:lnTo>
                  <a:cubicBezTo>
                    <a:pt x="738" y="6138"/>
                    <a:pt x="1098" y="6444"/>
                    <a:pt x="1507" y="6444"/>
                  </a:cubicBezTo>
                  <a:cubicBezTo>
                    <a:pt x="1560" y="6444"/>
                    <a:pt x="1614" y="6439"/>
                    <a:pt x="1668" y="6428"/>
                  </a:cubicBezTo>
                  <a:cubicBezTo>
                    <a:pt x="2184" y="6327"/>
                    <a:pt x="2475" y="5775"/>
                    <a:pt x="2270" y="529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1313212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6555" y="0"/>
                  </a:moveTo>
                  <a:lnTo>
                    <a:pt x="6474" y="63"/>
                  </a:lnTo>
                  <a:lnTo>
                    <a:pt x="806" y="3702"/>
                  </a:lnTo>
                  <a:cubicBezTo>
                    <a:pt x="107" y="4150"/>
                    <a:pt x="1" y="5130"/>
                    <a:pt x="588" y="5717"/>
                  </a:cubicBezTo>
                  <a:lnTo>
                    <a:pt x="844" y="5972"/>
                  </a:lnTo>
                  <a:cubicBezTo>
                    <a:pt x="1100" y="6229"/>
                    <a:pt x="1432" y="6353"/>
                    <a:pt x="1762" y="6353"/>
                  </a:cubicBezTo>
                  <a:cubicBezTo>
                    <a:pt x="2186" y="6353"/>
                    <a:pt x="2606" y="6148"/>
                    <a:pt x="2858" y="5755"/>
                  </a:cubicBezTo>
                  <a:lnTo>
                    <a:pt x="6495" y="84"/>
                  </a:lnTo>
                  <a:lnTo>
                    <a:pt x="65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1519773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1507" y="0"/>
                  </a:moveTo>
                  <a:cubicBezTo>
                    <a:pt x="1098" y="0"/>
                    <a:pt x="738" y="307"/>
                    <a:pt x="689" y="728"/>
                  </a:cubicBezTo>
                  <a:lnTo>
                    <a:pt x="0" y="6444"/>
                  </a:lnTo>
                  <a:lnTo>
                    <a:pt x="2270" y="1153"/>
                  </a:lnTo>
                  <a:cubicBezTo>
                    <a:pt x="2475" y="669"/>
                    <a:pt x="2184" y="118"/>
                    <a:pt x="1668" y="16"/>
                  </a:cubicBezTo>
                  <a:cubicBezTo>
                    <a:pt x="1614" y="6"/>
                    <a:pt x="1560" y="0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1314408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6522" y="0"/>
                  </a:moveTo>
                  <a:lnTo>
                    <a:pt x="806" y="689"/>
                  </a:lnTo>
                  <a:cubicBezTo>
                    <a:pt x="330" y="744"/>
                    <a:pt x="1" y="1197"/>
                    <a:pt x="94" y="1668"/>
                  </a:cubicBezTo>
                  <a:cubicBezTo>
                    <a:pt x="173" y="2070"/>
                    <a:pt x="526" y="2338"/>
                    <a:pt x="906" y="2338"/>
                  </a:cubicBezTo>
                  <a:cubicBezTo>
                    <a:pt x="1014" y="2338"/>
                    <a:pt x="1124" y="2316"/>
                    <a:pt x="1231" y="2270"/>
                  </a:cubicBezTo>
                  <a:lnTo>
                    <a:pt x="65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1313212" y="1394308"/>
              <a:ext cx="206589" cy="199914"/>
            </a:xfrm>
            <a:custGeom>
              <a:avLst/>
              <a:gdLst/>
              <a:ahLst/>
              <a:cxnLst/>
              <a:rect l="l" t="t" r="r" b="b"/>
              <a:pathLst>
                <a:path w="6561" h="6349" extrusionOk="0">
                  <a:moveTo>
                    <a:pt x="1762" y="0"/>
                  </a:moveTo>
                  <a:cubicBezTo>
                    <a:pt x="1432" y="0"/>
                    <a:pt x="1100" y="124"/>
                    <a:pt x="844" y="381"/>
                  </a:cubicBezTo>
                  <a:lnTo>
                    <a:pt x="588" y="637"/>
                  </a:lnTo>
                  <a:cubicBezTo>
                    <a:pt x="1" y="1224"/>
                    <a:pt x="105" y="2203"/>
                    <a:pt x="806" y="2651"/>
                  </a:cubicBezTo>
                  <a:lnTo>
                    <a:pt x="6477" y="6288"/>
                  </a:lnTo>
                  <a:lnTo>
                    <a:pt x="6560" y="6348"/>
                  </a:lnTo>
                  <a:lnTo>
                    <a:pt x="6497" y="6267"/>
                  </a:lnTo>
                  <a:lnTo>
                    <a:pt x="2858" y="599"/>
                  </a:lnTo>
                  <a:cubicBezTo>
                    <a:pt x="2606" y="206"/>
                    <a:pt x="2186" y="0"/>
                    <a:pt x="1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578439" y="563654"/>
              <a:ext cx="205393" cy="73555"/>
            </a:xfrm>
            <a:custGeom>
              <a:avLst/>
              <a:gdLst/>
              <a:ahLst/>
              <a:cxnLst/>
              <a:rect l="l" t="t" r="r" b="b"/>
              <a:pathLst>
                <a:path w="6523" h="2336" extrusionOk="0">
                  <a:moveTo>
                    <a:pt x="5619" y="0"/>
                  </a:moveTo>
                  <a:cubicBezTo>
                    <a:pt x="5511" y="0"/>
                    <a:pt x="5400" y="22"/>
                    <a:pt x="5292" y="68"/>
                  </a:cubicBezTo>
                  <a:lnTo>
                    <a:pt x="1" y="2335"/>
                  </a:lnTo>
                  <a:lnTo>
                    <a:pt x="5717" y="1649"/>
                  </a:lnTo>
                  <a:cubicBezTo>
                    <a:pt x="6196" y="1591"/>
                    <a:pt x="6522" y="1138"/>
                    <a:pt x="6431" y="667"/>
                  </a:cubicBezTo>
                  <a:cubicBezTo>
                    <a:pt x="6352" y="265"/>
                    <a:pt x="6000" y="0"/>
                    <a:pt x="5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500506" y="637179"/>
              <a:ext cx="77963" cy="202905"/>
            </a:xfrm>
            <a:custGeom>
              <a:avLst/>
              <a:gdLst/>
              <a:ahLst/>
              <a:cxnLst/>
              <a:rect l="l" t="t" r="r" b="b"/>
              <a:pathLst>
                <a:path w="2476" h="6444" extrusionOk="0">
                  <a:moveTo>
                    <a:pt x="2476" y="0"/>
                  </a:moveTo>
                  <a:lnTo>
                    <a:pt x="208" y="5292"/>
                  </a:lnTo>
                  <a:cubicBezTo>
                    <a:pt x="1" y="5775"/>
                    <a:pt x="292" y="6327"/>
                    <a:pt x="808" y="6428"/>
                  </a:cubicBezTo>
                  <a:cubicBezTo>
                    <a:pt x="862" y="6439"/>
                    <a:pt x="916" y="6444"/>
                    <a:pt x="970" y="6444"/>
                  </a:cubicBezTo>
                  <a:cubicBezTo>
                    <a:pt x="1380" y="6444"/>
                    <a:pt x="1738" y="6138"/>
                    <a:pt x="1790" y="5717"/>
                  </a:cubicBezTo>
                  <a:lnTo>
                    <a:pt x="24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578596" y="637179"/>
              <a:ext cx="206432" cy="200072"/>
            </a:xfrm>
            <a:custGeom>
              <a:avLst/>
              <a:gdLst/>
              <a:ahLst/>
              <a:cxnLst/>
              <a:rect l="l" t="t" r="r" b="b"/>
              <a:pathLst>
                <a:path w="6556" h="6354" extrusionOk="0">
                  <a:moveTo>
                    <a:pt x="1" y="0"/>
                  </a:moveTo>
                  <a:lnTo>
                    <a:pt x="61" y="84"/>
                  </a:lnTo>
                  <a:lnTo>
                    <a:pt x="3700" y="5755"/>
                  </a:lnTo>
                  <a:cubicBezTo>
                    <a:pt x="3952" y="6148"/>
                    <a:pt x="4372" y="6353"/>
                    <a:pt x="4795" y="6353"/>
                  </a:cubicBezTo>
                  <a:cubicBezTo>
                    <a:pt x="5124" y="6353"/>
                    <a:pt x="5456" y="6229"/>
                    <a:pt x="5712" y="5972"/>
                  </a:cubicBezTo>
                  <a:lnTo>
                    <a:pt x="5970" y="5717"/>
                  </a:lnTo>
                  <a:cubicBezTo>
                    <a:pt x="6555" y="5130"/>
                    <a:pt x="6451" y="4150"/>
                    <a:pt x="5753" y="3702"/>
                  </a:cubicBezTo>
                  <a:lnTo>
                    <a:pt x="84" y="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500506" y="1391443"/>
              <a:ext cx="77963" cy="202937"/>
            </a:xfrm>
            <a:custGeom>
              <a:avLst/>
              <a:gdLst/>
              <a:ahLst/>
              <a:cxnLst/>
              <a:rect l="l" t="t" r="r" b="b"/>
              <a:pathLst>
                <a:path w="2476" h="6445" extrusionOk="0">
                  <a:moveTo>
                    <a:pt x="970" y="0"/>
                  </a:moveTo>
                  <a:cubicBezTo>
                    <a:pt x="916" y="0"/>
                    <a:pt x="862" y="6"/>
                    <a:pt x="808" y="16"/>
                  </a:cubicBezTo>
                  <a:cubicBezTo>
                    <a:pt x="292" y="118"/>
                    <a:pt x="1" y="669"/>
                    <a:pt x="208" y="1153"/>
                  </a:cubicBezTo>
                  <a:lnTo>
                    <a:pt x="2476" y="6444"/>
                  </a:lnTo>
                  <a:lnTo>
                    <a:pt x="1790" y="728"/>
                  </a:lnTo>
                  <a:cubicBezTo>
                    <a:pt x="1738" y="307"/>
                    <a:pt x="1380" y="0"/>
                    <a:pt x="970" y="0"/>
                  </a:cubicBezTo>
                  <a:close/>
                  <a:moveTo>
                    <a:pt x="2476" y="6444"/>
                  </a:moveTo>
                  <a:lnTo>
                    <a:pt x="2476" y="6444"/>
                  </a:lnTo>
                  <a:lnTo>
                    <a:pt x="2476" y="644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578439" y="1594352"/>
              <a:ext cx="205393" cy="73618"/>
            </a:xfrm>
            <a:custGeom>
              <a:avLst/>
              <a:gdLst/>
              <a:ahLst/>
              <a:cxnLst/>
              <a:rect l="l" t="t" r="r" b="b"/>
              <a:pathLst>
                <a:path w="6523" h="2338" extrusionOk="0">
                  <a:moveTo>
                    <a:pt x="1" y="0"/>
                  </a:moveTo>
                  <a:lnTo>
                    <a:pt x="5292" y="2270"/>
                  </a:lnTo>
                  <a:cubicBezTo>
                    <a:pt x="5399" y="2316"/>
                    <a:pt x="5510" y="2338"/>
                    <a:pt x="5618" y="2338"/>
                  </a:cubicBezTo>
                  <a:cubicBezTo>
                    <a:pt x="6000" y="2338"/>
                    <a:pt x="6352" y="2070"/>
                    <a:pt x="6431" y="1668"/>
                  </a:cubicBezTo>
                  <a:cubicBezTo>
                    <a:pt x="6522" y="1197"/>
                    <a:pt x="6196" y="744"/>
                    <a:pt x="5717" y="6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578439" y="1394308"/>
              <a:ext cx="206652" cy="199914"/>
            </a:xfrm>
            <a:custGeom>
              <a:avLst/>
              <a:gdLst/>
              <a:ahLst/>
              <a:cxnLst/>
              <a:rect l="l" t="t" r="r" b="b"/>
              <a:pathLst>
                <a:path w="6563" h="6349" extrusionOk="0">
                  <a:moveTo>
                    <a:pt x="4801" y="0"/>
                  </a:moveTo>
                  <a:cubicBezTo>
                    <a:pt x="4378" y="0"/>
                    <a:pt x="3957" y="206"/>
                    <a:pt x="3705" y="599"/>
                  </a:cubicBezTo>
                  <a:lnTo>
                    <a:pt x="64" y="6267"/>
                  </a:lnTo>
                  <a:lnTo>
                    <a:pt x="1" y="6348"/>
                  </a:lnTo>
                  <a:lnTo>
                    <a:pt x="84" y="6288"/>
                  </a:lnTo>
                  <a:lnTo>
                    <a:pt x="5758" y="2651"/>
                  </a:lnTo>
                  <a:cubicBezTo>
                    <a:pt x="6456" y="2203"/>
                    <a:pt x="6563" y="1224"/>
                    <a:pt x="5975" y="637"/>
                  </a:cubicBezTo>
                  <a:lnTo>
                    <a:pt x="5717" y="381"/>
                  </a:lnTo>
                  <a:cubicBezTo>
                    <a:pt x="5462" y="124"/>
                    <a:pt x="5131" y="0"/>
                    <a:pt x="4801" y="0"/>
                  </a:cubicBezTo>
                  <a:close/>
                  <a:moveTo>
                    <a:pt x="1" y="6348"/>
                  </a:moveTo>
                  <a:lnTo>
                    <a:pt x="1" y="6348"/>
                  </a:lnTo>
                  <a:lnTo>
                    <a:pt x="1" y="63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23"/>
          <p:cNvGrpSpPr/>
          <p:nvPr/>
        </p:nvGrpSpPr>
        <p:grpSpPr>
          <a:xfrm>
            <a:off x="7860001" y="3849186"/>
            <a:ext cx="1294182" cy="1294182"/>
            <a:chOff x="3285925" y="1186200"/>
            <a:chExt cx="1048600" cy="1048600"/>
          </a:xfrm>
        </p:grpSpPr>
        <p:sp>
          <p:nvSpPr>
            <p:cNvPr id="2518" name="Google Shape;2518;p23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lt1"/>
        </a:solidFill>
        <a:effectLst/>
      </p:bgPr>
    </p:bg>
    <p:spTree>
      <p:nvGrpSpPr>
        <p:cNvPr id="1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24"/>
          <p:cNvSpPr txBox="1">
            <a:spLocks noGrp="1"/>
          </p:cNvSpPr>
          <p:nvPr>
            <p:ph type="title"/>
          </p:nvPr>
        </p:nvSpPr>
        <p:spPr>
          <a:xfrm>
            <a:off x="720000" y="2121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4" name="Google Shape;2544;p24"/>
          <p:cNvSpPr txBox="1">
            <a:spLocks noGrp="1"/>
          </p:cNvSpPr>
          <p:nvPr>
            <p:ph type="subTitle" idx="1"/>
          </p:nvPr>
        </p:nvSpPr>
        <p:spPr>
          <a:xfrm>
            <a:off x="720000" y="2725509"/>
            <a:ext cx="2336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5" name="Google Shape;2545;p24"/>
          <p:cNvSpPr txBox="1">
            <a:spLocks noGrp="1"/>
          </p:cNvSpPr>
          <p:nvPr>
            <p:ph type="title" idx="2"/>
          </p:nvPr>
        </p:nvSpPr>
        <p:spPr>
          <a:xfrm>
            <a:off x="3403800" y="2121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6" name="Google Shape;2546;p24"/>
          <p:cNvSpPr txBox="1">
            <a:spLocks noGrp="1"/>
          </p:cNvSpPr>
          <p:nvPr>
            <p:ph type="subTitle" idx="3"/>
          </p:nvPr>
        </p:nvSpPr>
        <p:spPr>
          <a:xfrm>
            <a:off x="3403800" y="2725509"/>
            <a:ext cx="2336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7" name="Google Shape;2547;p24"/>
          <p:cNvSpPr txBox="1">
            <a:spLocks noGrp="1"/>
          </p:cNvSpPr>
          <p:nvPr>
            <p:ph type="title" idx="4"/>
          </p:nvPr>
        </p:nvSpPr>
        <p:spPr>
          <a:xfrm>
            <a:off x="6087600" y="212158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48" name="Google Shape;2548;p24"/>
          <p:cNvSpPr txBox="1">
            <a:spLocks noGrp="1"/>
          </p:cNvSpPr>
          <p:nvPr>
            <p:ph type="subTitle" idx="5"/>
          </p:nvPr>
        </p:nvSpPr>
        <p:spPr>
          <a:xfrm>
            <a:off x="6087600" y="2725509"/>
            <a:ext cx="23364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9" name="Google Shape;2549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50" name="Google Shape;2550;p24"/>
          <p:cNvGrpSpPr/>
          <p:nvPr/>
        </p:nvGrpSpPr>
        <p:grpSpPr>
          <a:xfrm>
            <a:off x="1380288" y="3929459"/>
            <a:ext cx="1142804" cy="1142575"/>
            <a:chOff x="6304678" y="3951107"/>
            <a:chExt cx="1143261" cy="1143032"/>
          </a:xfrm>
        </p:grpSpPr>
        <p:grpSp>
          <p:nvGrpSpPr>
            <p:cNvPr id="2551" name="Google Shape;2551;p24"/>
            <p:cNvGrpSpPr/>
            <p:nvPr/>
          </p:nvGrpSpPr>
          <p:grpSpPr>
            <a:xfrm>
              <a:off x="6391235" y="3999522"/>
              <a:ext cx="1000756" cy="1002178"/>
              <a:chOff x="5402350" y="846050"/>
              <a:chExt cx="562950" cy="563750"/>
            </a:xfrm>
          </p:grpSpPr>
          <p:sp>
            <p:nvSpPr>
              <p:cNvPr id="2552" name="Google Shape;2552;p24"/>
              <p:cNvSpPr/>
              <p:nvPr/>
            </p:nvSpPr>
            <p:spPr>
              <a:xfrm>
                <a:off x="5440725" y="1056625"/>
                <a:ext cx="486000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19440" h="5658" extrusionOk="0">
                    <a:moveTo>
                      <a:pt x="1980" y="0"/>
                    </a:moveTo>
                    <a:cubicBezTo>
                      <a:pt x="940" y="0"/>
                      <a:pt x="0" y="843"/>
                      <a:pt x="0" y="2018"/>
                    </a:cubicBezTo>
                    <a:lnTo>
                      <a:pt x="0" y="3686"/>
                    </a:lnTo>
                    <a:cubicBezTo>
                      <a:pt x="0" y="4839"/>
                      <a:pt x="945" y="5658"/>
                      <a:pt x="1988" y="5658"/>
                    </a:cubicBezTo>
                    <a:cubicBezTo>
                      <a:pt x="2303" y="5658"/>
                      <a:pt x="2627" y="5583"/>
                      <a:pt x="2936" y="5421"/>
                    </a:cubicBezTo>
                    <a:cubicBezTo>
                      <a:pt x="5054" y="4253"/>
                      <a:pt x="7389" y="3669"/>
                      <a:pt x="9724" y="3669"/>
                    </a:cubicBezTo>
                    <a:cubicBezTo>
                      <a:pt x="12059" y="3669"/>
                      <a:pt x="14394" y="4253"/>
                      <a:pt x="16512" y="5421"/>
                    </a:cubicBezTo>
                    <a:cubicBezTo>
                      <a:pt x="16814" y="5583"/>
                      <a:pt x="17133" y="5658"/>
                      <a:pt x="17446" y="5658"/>
                    </a:cubicBezTo>
                    <a:cubicBezTo>
                      <a:pt x="18481" y="5658"/>
                      <a:pt x="19440" y="4839"/>
                      <a:pt x="19414" y="3686"/>
                    </a:cubicBezTo>
                    <a:lnTo>
                      <a:pt x="19414" y="2018"/>
                    </a:lnTo>
                    <a:cubicBezTo>
                      <a:pt x="19440" y="843"/>
                      <a:pt x="18487" y="0"/>
                      <a:pt x="17454" y="0"/>
                    </a:cubicBezTo>
                    <a:cubicBezTo>
                      <a:pt x="17139" y="0"/>
                      <a:pt x="16817" y="79"/>
                      <a:pt x="16512" y="250"/>
                    </a:cubicBezTo>
                    <a:cubicBezTo>
                      <a:pt x="14411" y="1384"/>
                      <a:pt x="12076" y="1985"/>
                      <a:pt x="9707" y="1985"/>
                    </a:cubicBezTo>
                    <a:cubicBezTo>
                      <a:pt x="7339" y="1985"/>
                      <a:pt x="5004" y="1384"/>
                      <a:pt x="2936" y="250"/>
                    </a:cubicBezTo>
                    <a:cubicBezTo>
                      <a:pt x="2624" y="79"/>
                      <a:pt x="2297" y="0"/>
                      <a:pt x="1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24"/>
              <p:cNvSpPr/>
              <p:nvPr/>
            </p:nvSpPr>
            <p:spPr>
              <a:xfrm>
                <a:off x="5601675" y="885250"/>
                <a:ext cx="164300" cy="48537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9415" extrusionOk="0">
                    <a:moveTo>
                      <a:pt x="2469" y="0"/>
                    </a:moveTo>
                    <a:cubicBezTo>
                      <a:pt x="968" y="0"/>
                      <a:pt x="0" y="1601"/>
                      <a:pt x="701" y="2902"/>
                    </a:cubicBezTo>
                    <a:cubicBezTo>
                      <a:pt x="3036" y="7139"/>
                      <a:pt x="3036" y="12242"/>
                      <a:pt x="701" y="16479"/>
                    </a:cubicBezTo>
                    <a:cubicBezTo>
                      <a:pt x="0" y="17813"/>
                      <a:pt x="968" y="19414"/>
                      <a:pt x="2469" y="19414"/>
                    </a:cubicBezTo>
                    <a:lnTo>
                      <a:pt x="4137" y="19414"/>
                    </a:lnTo>
                    <a:cubicBezTo>
                      <a:pt x="5638" y="19414"/>
                      <a:pt x="6572" y="17813"/>
                      <a:pt x="5871" y="16479"/>
                    </a:cubicBezTo>
                    <a:cubicBezTo>
                      <a:pt x="4737" y="14411"/>
                      <a:pt x="4137" y="12076"/>
                      <a:pt x="4137" y="9707"/>
                    </a:cubicBezTo>
                    <a:cubicBezTo>
                      <a:pt x="4137" y="7339"/>
                      <a:pt x="4737" y="5004"/>
                      <a:pt x="5871" y="2902"/>
                    </a:cubicBezTo>
                    <a:cubicBezTo>
                      <a:pt x="6572" y="1601"/>
                      <a:pt x="5638" y="0"/>
                      <a:pt x="4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24"/>
              <p:cNvSpPr/>
              <p:nvPr/>
            </p:nvSpPr>
            <p:spPr>
              <a:xfrm>
                <a:off x="5653375" y="846050"/>
                <a:ext cx="60900" cy="1332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30" extrusionOk="0">
                    <a:moveTo>
                      <a:pt x="1201" y="0"/>
                    </a:moveTo>
                    <a:lnTo>
                      <a:pt x="0" y="1768"/>
                    </a:lnTo>
                    <a:lnTo>
                      <a:pt x="0" y="3503"/>
                    </a:lnTo>
                    <a:cubicBezTo>
                      <a:pt x="0" y="3970"/>
                      <a:pt x="101" y="4404"/>
                      <a:pt x="367" y="4804"/>
                    </a:cubicBezTo>
                    <a:cubicBezTo>
                      <a:pt x="534" y="5154"/>
                      <a:pt x="868" y="5329"/>
                      <a:pt x="1206" y="5329"/>
                    </a:cubicBezTo>
                    <a:cubicBezTo>
                      <a:pt x="1543" y="5329"/>
                      <a:pt x="1885" y="5154"/>
                      <a:pt x="2069" y="4804"/>
                    </a:cubicBezTo>
                    <a:cubicBezTo>
                      <a:pt x="2302" y="4404"/>
                      <a:pt x="2436" y="3970"/>
                      <a:pt x="2436" y="3503"/>
                    </a:cubicBezTo>
                    <a:lnTo>
                      <a:pt x="2436" y="1768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24"/>
              <p:cNvSpPr/>
              <p:nvPr/>
            </p:nvSpPr>
            <p:spPr>
              <a:xfrm>
                <a:off x="5653375" y="1276575"/>
                <a:ext cx="6090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29" extrusionOk="0">
                    <a:moveTo>
                      <a:pt x="1218" y="0"/>
                    </a:moveTo>
                    <a:cubicBezTo>
                      <a:pt x="876" y="0"/>
                      <a:pt x="534" y="175"/>
                      <a:pt x="367" y="525"/>
                    </a:cubicBezTo>
                    <a:cubicBezTo>
                      <a:pt x="134" y="926"/>
                      <a:pt x="0" y="1359"/>
                      <a:pt x="0" y="1826"/>
                    </a:cubicBezTo>
                    <a:lnTo>
                      <a:pt x="0" y="3594"/>
                    </a:lnTo>
                    <a:lnTo>
                      <a:pt x="1235" y="5329"/>
                    </a:lnTo>
                    <a:lnTo>
                      <a:pt x="2436" y="3561"/>
                    </a:lnTo>
                    <a:lnTo>
                      <a:pt x="2436" y="1826"/>
                    </a:lnTo>
                    <a:cubicBezTo>
                      <a:pt x="2436" y="1359"/>
                      <a:pt x="2335" y="926"/>
                      <a:pt x="2069" y="525"/>
                    </a:cubicBezTo>
                    <a:cubicBezTo>
                      <a:pt x="1902" y="175"/>
                      <a:pt x="1560" y="0"/>
                      <a:pt x="1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24"/>
              <p:cNvSpPr/>
              <p:nvPr/>
            </p:nvSpPr>
            <p:spPr>
              <a:xfrm>
                <a:off x="5827675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2002" y="1"/>
                    </a:moveTo>
                    <a:cubicBezTo>
                      <a:pt x="1535" y="1"/>
                      <a:pt x="1101" y="134"/>
                      <a:pt x="701" y="368"/>
                    </a:cubicBezTo>
                    <a:cubicBezTo>
                      <a:pt x="0" y="735"/>
                      <a:pt x="0" y="1736"/>
                      <a:pt x="701" y="2102"/>
                    </a:cubicBezTo>
                    <a:cubicBezTo>
                      <a:pt x="1060" y="2312"/>
                      <a:pt x="1446" y="2441"/>
                      <a:pt x="1860" y="2441"/>
                    </a:cubicBezTo>
                    <a:cubicBezTo>
                      <a:pt x="1907" y="2441"/>
                      <a:pt x="1954" y="2439"/>
                      <a:pt x="2002" y="2436"/>
                    </a:cubicBezTo>
                    <a:lnTo>
                      <a:pt x="3770" y="2436"/>
                    </a:lnTo>
                    <a:lnTo>
                      <a:pt x="5504" y="1235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24"/>
              <p:cNvSpPr/>
              <p:nvPr/>
            </p:nvSpPr>
            <p:spPr>
              <a:xfrm>
                <a:off x="5402350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1736" y="1"/>
                    </a:moveTo>
                    <a:lnTo>
                      <a:pt x="1" y="1235"/>
                    </a:lnTo>
                    <a:lnTo>
                      <a:pt x="1736" y="2436"/>
                    </a:lnTo>
                    <a:lnTo>
                      <a:pt x="3503" y="2436"/>
                    </a:lnTo>
                    <a:cubicBezTo>
                      <a:pt x="3548" y="2439"/>
                      <a:pt x="3592" y="2441"/>
                      <a:pt x="3637" y="2441"/>
                    </a:cubicBezTo>
                    <a:cubicBezTo>
                      <a:pt x="4031" y="2441"/>
                      <a:pt x="4442" y="2312"/>
                      <a:pt x="4771" y="2102"/>
                    </a:cubicBezTo>
                    <a:cubicBezTo>
                      <a:pt x="5505" y="1736"/>
                      <a:pt x="5505" y="735"/>
                      <a:pt x="4771" y="368"/>
                    </a:cubicBezTo>
                    <a:cubicBezTo>
                      <a:pt x="4404" y="134"/>
                      <a:pt x="3937" y="1"/>
                      <a:pt x="3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58" name="Google Shape;2558;p24"/>
            <p:cNvSpPr/>
            <p:nvPr/>
          </p:nvSpPr>
          <p:spPr>
            <a:xfrm>
              <a:off x="6304678" y="3951107"/>
              <a:ext cx="86541" cy="86618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4"/>
            <p:cNvSpPr/>
            <p:nvPr/>
          </p:nvSpPr>
          <p:spPr>
            <a:xfrm>
              <a:off x="7361322" y="3951107"/>
              <a:ext cx="86618" cy="86618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4"/>
            <p:cNvSpPr/>
            <p:nvPr/>
          </p:nvSpPr>
          <p:spPr>
            <a:xfrm>
              <a:off x="6304678" y="5007254"/>
              <a:ext cx="86541" cy="86656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4"/>
            <p:cNvSpPr/>
            <p:nvPr/>
          </p:nvSpPr>
          <p:spPr>
            <a:xfrm>
              <a:off x="7361322" y="5007598"/>
              <a:ext cx="86618" cy="86541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2" name="Google Shape;2562;p24"/>
          <p:cNvGrpSpPr/>
          <p:nvPr/>
        </p:nvGrpSpPr>
        <p:grpSpPr>
          <a:xfrm>
            <a:off x="-44" y="3856957"/>
            <a:ext cx="1285331" cy="1285219"/>
            <a:chOff x="2590640" y="3856575"/>
            <a:chExt cx="1285845" cy="1285733"/>
          </a:xfrm>
        </p:grpSpPr>
        <p:sp>
          <p:nvSpPr>
            <p:cNvPr id="2563" name="Google Shape;2563;p24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4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4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4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4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4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4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4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4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4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4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4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4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4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4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4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4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4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4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4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4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4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4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4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4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4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4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4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4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4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4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4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4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4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4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4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4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4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4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4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4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4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4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4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4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4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4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4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4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4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4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4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4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4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4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4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4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4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4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4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4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4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4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4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4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4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4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4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4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4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4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4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4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4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4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4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4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2" name="Google Shape;2662;p24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663" name="Google Shape;2663;p24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24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24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24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24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8" name="Google Shape;2668;p24"/>
          <p:cNvGrpSpPr/>
          <p:nvPr/>
        </p:nvGrpSpPr>
        <p:grpSpPr>
          <a:xfrm>
            <a:off x="5309648" y="3929459"/>
            <a:ext cx="1142804" cy="1142575"/>
            <a:chOff x="6304678" y="3951107"/>
            <a:chExt cx="1143261" cy="1143032"/>
          </a:xfrm>
        </p:grpSpPr>
        <p:grpSp>
          <p:nvGrpSpPr>
            <p:cNvPr id="2669" name="Google Shape;2669;p24"/>
            <p:cNvGrpSpPr/>
            <p:nvPr/>
          </p:nvGrpSpPr>
          <p:grpSpPr>
            <a:xfrm>
              <a:off x="6391235" y="3999522"/>
              <a:ext cx="1000756" cy="1002178"/>
              <a:chOff x="5402350" y="846050"/>
              <a:chExt cx="562950" cy="563750"/>
            </a:xfrm>
          </p:grpSpPr>
          <p:sp>
            <p:nvSpPr>
              <p:cNvPr id="2670" name="Google Shape;2670;p24"/>
              <p:cNvSpPr/>
              <p:nvPr/>
            </p:nvSpPr>
            <p:spPr>
              <a:xfrm>
                <a:off x="5440725" y="1056625"/>
                <a:ext cx="486000" cy="141450"/>
              </a:xfrm>
              <a:custGeom>
                <a:avLst/>
                <a:gdLst/>
                <a:ahLst/>
                <a:cxnLst/>
                <a:rect l="l" t="t" r="r" b="b"/>
                <a:pathLst>
                  <a:path w="19440" h="5658" extrusionOk="0">
                    <a:moveTo>
                      <a:pt x="1980" y="0"/>
                    </a:moveTo>
                    <a:cubicBezTo>
                      <a:pt x="940" y="0"/>
                      <a:pt x="0" y="843"/>
                      <a:pt x="0" y="2018"/>
                    </a:cubicBezTo>
                    <a:lnTo>
                      <a:pt x="0" y="3686"/>
                    </a:lnTo>
                    <a:cubicBezTo>
                      <a:pt x="0" y="4839"/>
                      <a:pt x="945" y="5658"/>
                      <a:pt x="1988" y="5658"/>
                    </a:cubicBezTo>
                    <a:cubicBezTo>
                      <a:pt x="2303" y="5658"/>
                      <a:pt x="2627" y="5583"/>
                      <a:pt x="2936" y="5421"/>
                    </a:cubicBezTo>
                    <a:cubicBezTo>
                      <a:pt x="5054" y="4253"/>
                      <a:pt x="7389" y="3669"/>
                      <a:pt x="9724" y="3669"/>
                    </a:cubicBezTo>
                    <a:cubicBezTo>
                      <a:pt x="12059" y="3669"/>
                      <a:pt x="14394" y="4253"/>
                      <a:pt x="16512" y="5421"/>
                    </a:cubicBezTo>
                    <a:cubicBezTo>
                      <a:pt x="16814" y="5583"/>
                      <a:pt x="17133" y="5658"/>
                      <a:pt x="17446" y="5658"/>
                    </a:cubicBezTo>
                    <a:cubicBezTo>
                      <a:pt x="18481" y="5658"/>
                      <a:pt x="19440" y="4839"/>
                      <a:pt x="19414" y="3686"/>
                    </a:cubicBezTo>
                    <a:lnTo>
                      <a:pt x="19414" y="2018"/>
                    </a:lnTo>
                    <a:cubicBezTo>
                      <a:pt x="19440" y="843"/>
                      <a:pt x="18487" y="0"/>
                      <a:pt x="17454" y="0"/>
                    </a:cubicBezTo>
                    <a:cubicBezTo>
                      <a:pt x="17139" y="0"/>
                      <a:pt x="16817" y="79"/>
                      <a:pt x="16512" y="250"/>
                    </a:cubicBezTo>
                    <a:cubicBezTo>
                      <a:pt x="14411" y="1384"/>
                      <a:pt x="12076" y="1985"/>
                      <a:pt x="9707" y="1985"/>
                    </a:cubicBezTo>
                    <a:cubicBezTo>
                      <a:pt x="7339" y="1985"/>
                      <a:pt x="5004" y="1384"/>
                      <a:pt x="2936" y="250"/>
                    </a:cubicBezTo>
                    <a:cubicBezTo>
                      <a:pt x="2624" y="79"/>
                      <a:pt x="2297" y="0"/>
                      <a:pt x="19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24"/>
              <p:cNvSpPr/>
              <p:nvPr/>
            </p:nvSpPr>
            <p:spPr>
              <a:xfrm>
                <a:off x="5601675" y="885250"/>
                <a:ext cx="164300" cy="485375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19415" extrusionOk="0">
                    <a:moveTo>
                      <a:pt x="2469" y="0"/>
                    </a:moveTo>
                    <a:cubicBezTo>
                      <a:pt x="968" y="0"/>
                      <a:pt x="0" y="1601"/>
                      <a:pt x="701" y="2902"/>
                    </a:cubicBezTo>
                    <a:cubicBezTo>
                      <a:pt x="3036" y="7139"/>
                      <a:pt x="3036" y="12242"/>
                      <a:pt x="701" y="16479"/>
                    </a:cubicBezTo>
                    <a:cubicBezTo>
                      <a:pt x="0" y="17813"/>
                      <a:pt x="968" y="19414"/>
                      <a:pt x="2469" y="19414"/>
                    </a:cubicBezTo>
                    <a:lnTo>
                      <a:pt x="4137" y="19414"/>
                    </a:lnTo>
                    <a:cubicBezTo>
                      <a:pt x="5638" y="19414"/>
                      <a:pt x="6572" y="17813"/>
                      <a:pt x="5871" y="16479"/>
                    </a:cubicBezTo>
                    <a:cubicBezTo>
                      <a:pt x="4737" y="14411"/>
                      <a:pt x="4137" y="12076"/>
                      <a:pt x="4137" y="9707"/>
                    </a:cubicBezTo>
                    <a:cubicBezTo>
                      <a:pt x="4137" y="7339"/>
                      <a:pt x="4737" y="5004"/>
                      <a:pt x="5871" y="2902"/>
                    </a:cubicBezTo>
                    <a:cubicBezTo>
                      <a:pt x="6572" y="1601"/>
                      <a:pt x="5638" y="0"/>
                      <a:pt x="41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24"/>
              <p:cNvSpPr/>
              <p:nvPr/>
            </p:nvSpPr>
            <p:spPr>
              <a:xfrm>
                <a:off x="5653375" y="846050"/>
                <a:ext cx="60900" cy="133250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30" extrusionOk="0">
                    <a:moveTo>
                      <a:pt x="1201" y="0"/>
                    </a:moveTo>
                    <a:lnTo>
                      <a:pt x="0" y="1768"/>
                    </a:lnTo>
                    <a:lnTo>
                      <a:pt x="0" y="3503"/>
                    </a:lnTo>
                    <a:cubicBezTo>
                      <a:pt x="0" y="3970"/>
                      <a:pt x="101" y="4404"/>
                      <a:pt x="367" y="4804"/>
                    </a:cubicBezTo>
                    <a:cubicBezTo>
                      <a:pt x="534" y="5154"/>
                      <a:pt x="868" y="5329"/>
                      <a:pt x="1206" y="5329"/>
                    </a:cubicBezTo>
                    <a:cubicBezTo>
                      <a:pt x="1543" y="5329"/>
                      <a:pt x="1885" y="5154"/>
                      <a:pt x="2069" y="4804"/>
                    </a:cubicBezTo>
                    <a:cubicBezTo>
                      <a:pt x="2302" y="4404"/>
                      <a:pt x="2436" y="3970"/>
                      <a:pt x="2436" y="3503"/>
                    </a:cubicBezTo>
                    <a:lnTo>
                      <a:pt x="2436" y="1768"/>
                    </a:lnTo>
                    <a:lnTo>
                      <a:pt x="12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24"/>
              <p:cNvSpPr/>
              <p:nvPr/>
            </p:nvSpPr>
            <p:spPr>
              <a:xfrm>
                <a:off x="5653375" y="1276575"/>
                <a:ext cx="60900" cy="13322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5329" extrusionOk="0">
                    <a:moveTo>
                      <a:pt x="1218" y="0"/>
                    </a:moveTo>
                    <a:cubicBezTo>
                      <a:pt x="876" y="0"/>
                      <a:pt x="534" y="175"/>
                      <a:pt x="367" y="525"/>
                    </a:cubicBezTo>
                    <a:cubicBezTo>
                      <a:pt x="134" y="926"/>
                      <a:pt x="0" y="1359"/>
                      <a:pt x="0" y="1826"/>
                    </a:cubicBezTo>
                    <a:lnTo>
                      <a:pt x="0" y="3594"/>
                    </a:lnTo>
                    <a:lnTo>
                      <a:pt x="1235" y="5329"/>
                    </a:lnTo>
                    <a:lnTo>
                      <a:pt x="2436" y="3561"/>
                    </a:lnTo>
                    <a:lnTo>
                      <a:pt x="2436" y="1826"/>
                    </a:lnTo>
                    <a:cubicBezTo>
                      <a:pt x="2436" y="1359"/>
                      <a:pt x="2335" y="926"/>
                      <a:pt x="2069" y="525"/>
                    </a:cubicBezTo>
                    <a:cubicBezTo>
                      <a:pt x="1902" y="175"/>
                      <a:pt x="1560" y="0"/>
                      <a:pt x="12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24"/>
              <p:cNvSpPr/>
              <p:nvPr/>
            </p:nvSpPr>
            <p:spPr>
              <a:xfrm>
                <a:off x="5827675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2002" y="1"/>
                    </a:moveTo>
                    <a:cubicBezTo>
                      <a:pt x="1535" y="1"/>
                      <a:pt x="1101" y="134"/>
                      <a:pt x="701" y="368"/>
                    </a:cubicBezTo>
                    <a:cubicBezTo>
                      <a:pt x="0" y="735"/>
                      <a:pt x="0" y="1736"/>
                      <a:pt x="701" y="2102"/>
                    </a:cubicBezTo>
                    <a:cubicBezTo>
                      <a:pt x="1060" y="2312"/>
                      <a:pt x="1446" y="2441"/>
                      <a:pt x="1860" y="2441"/>
                    </a:cubicBezTo>
                    <a:cubicBezTo>
                      <a:pt x="1907" y="2441"/>
                      <a:pt x="1954" y="2439"/>
                      <a:pt x="2002" y="2436"/>
                    </a:cubicBezTo>
                    <a:lnTo>
                      <a:pt x="3770" y="2436"/>
                    </a:lnTo>
                    <a:lnTo>
                      <a:pt x="5504" y="1235"/>
                    </a:lnTo>
                    <a:lnTo>
                      <a:pt x="3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24"/>
              <p:cNvSpPr/>
              <p:nvPr/>
            </p:nvSpPr>
            <p:spPr>
              <a:xfrm>
                <a:off x="5402350" y="1097050"/>
                <a:ext cx="137625" cy="61050"/>
              </a:xfrm>
              <a:custGeom>
                <a:avLst/>
                <a:gdLst/>
                <a:ahLst/>
                <a:cxnLst/>
                <a:rect l="l" t="t" r="r" b="b"/>
                <a:pathLst>
                  <a:path w="5505" h="2442" extrusionOk="0">
                    <a:moveTo>
                      <a:pt x="1736" y="1"/>
                    </a:moveTo>
                    <a:lnTo>
                      <a:pt x="1" y="1235"/>
                    </a:lnTo>
                    <a:lnTo>
                      <a:pt x="1736" y="2436"/>
                    </a:lnTo>
                    <a:lnTo>
                      <a:pt x="3503" y="2436"/>
                    </a:lnTo>
                    <a:cubicBezTo>
                      <a:pt x="3548" y="2439"/>
                      <a:pt x="3592" y="2441"/>
                      <a:pt x="3637" y="2441"/>
                    </a:cubicBezTo>
                    <a:cubicBezTo>
                      <a:pt x="4031" y="2441"/>
                      <a:pt x="4442" y="2312"/>
                      <a:pt x="4771" y="2102"/>
                    </a:cubicBezTo>
                    <a:cubicBezTo>
                      <a:pt x="5505" y="1736"/>
                      <a:pt x="5505" y="735"/>
                      <a:pt x="4771" y="368"/>
                    </a:cubicBezTo>
                    <a:cubicBezTo>
                      <a:pt x="4404" y="134"/>
                      <a:pt x="3937" y="1"/>
                      <a:pt x="35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6" name="Google Shape;2676;p24"/>
            <p:cNvSpPr/>
            <p:nvPr/>
          </p:nvSpPr>
          <p:spPr>
            <a:xfrm>
              <a:off x="6304678" y="3951107"/>
              <a:ext cx="86541" cy="86618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4"/>
            <p:cNvSpPr/>
            <p:nvPr/>
          </p:nvSpPr>
          <p:spPr>
            <a:xfrm>
              <a:off x="7361322" y="3951107"/>
              <a:ext cx="86618" cy="86618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4"/>
            <p:cNvSpPr/>
            <p:nvPr/>
          </p:nvSpPr>
          <p:spPr>
            <a:xfrm>
              <a:off x="6304678" y="5007254"/>
              <a:ext cx="86541" cy="86656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4"/>
            <p:cNvSpPr/>
            <p:nvPr/>
          </p:nvSpPr>
          <p:spPr>
            <a:xfrm>
              <a:off x="7361322" y="5007598"/>
              <a:ext cx="86618" cy="86541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0" name="Google Shape;2680;p24"/>
          <p:cNvGrpSpPr/>
          <p:nvPr/>
        </p:nvGrpSpPr>
        <p:grpSpPr>
          <a:xfrm>
            <a:off x="2643306" y="3858094"/>
            <a:ext cx="1285319" cy="1285281"/>
            <a:chOff x="1356650" y="3857713"/>
            <a:chExt cx="1285833" cy="1285795"/>
          </a:xfrm>
        </p:grpSpPr>
        <p:sp>
          <p:nvSpPr>
            <p:cNvPr id="2681" name="Google Shape;2681;p24"/>
            <p:cNvSpPr/>
            <p:nvPr/>
          </p:nvSpPr>
          <p:spPr>
            <a:xfrm>
              <a:off x="1356650" y="3857713"/>
              <a:ext cx="1285833" cy="1285795"/>
            </a:xfrm>
            <a:custGeom>
              <a:avLst/>
              <a:gdLst/>
              <a:ahLst/>
              <a:cxnLst/>
              <a:rect l="l" t="t" r="r" b="b"/>
              <a:pathLst>
                <a:path w="33927" h="33926" extrusionOk="0">
                  <a:moveTo>
                    <a:pt x="0" y="0"/>
                  </a:moveTo>
                  <a:lnTo>
                    <a:pt x="0" y="33926"/>
                  </a:lnTo>
                  <a:lnTo>
                    <a:pt x="33926" y="33926"/>
                  </a:lnTo>
                  <a:lnTo>
                    <a:pt x="3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4"/>
            <p:cNvSpPr/>
            <p:nvPr/>
          </p:nvSpPr>
          <p:spPr>
            <a:xfrm>
              <a:off x="1356650" y="4103569"/>
              <a:ext cx="395790" cy="791542"/>
            </a:xfrm>
            <a:custGeom>
              <a:avLst/>
              <a:gdLst/>
              <a:ahLst/>
              <a:cxnLst/>
              <a:rect l="l" t="t" r="r" b="b"/>
              <a:pathLst>
                <a:path w="10443" h="20885" extrusionOk="0">
                  <a:moveTo>
                    <a:pt x="6097" y="4346"/>
                  </a:moveTo>
                  <a:lnTo>
                    <a:pt x="6097" y="4346"/>
                  </a:lnTo>
                  <a:cubicBezTo>
                    <a:pt x="5830" y="5288"/>
                    <a:pt x="5630" y="6249"/>
                    <a:pt x="5500" y="7219"/>
                  </a:cubicBezTo>
                  <a:cubicBezTo>
                    <a:pt x="4688" y="6516"/>
                    <a:pt x="3927" y="5755"/>
                    <a:pt x="3224" y="4946"/>
                  </a:cubicBezTo>
                  <a:cubicBezTo>
                    <a:pt x="4194" y="4813"/>
                    <a:pt x="5155" y="4613"/>
                    <a:pt x="6097" y="4346"/>
                  </a:cubicBezTo>
                  <a:close/>
                  <a:moveTo>
                    <a:pt x="6167" y="8834"/>
                  </a:moveTo>
                  <a:lnTo>
                    <a:pt x="6170" y="8837"/>
                  </a:lnTo>
                  <a:cubicBezTo>
                    <a:pt x="6948" y="9428"/>
                    <a:pt x="7767" y="9964"/>
                    <a:pt x="8621" y="10443"/>
                  </a:cubicBezTo>
                  <a:cubicBezTo>
                    <a:pt x="7770" y="10921"/>
                    <a:pt x="6948" y="11458"/>
                    <a:pt x="6170" y="12052"/>
                  </a:cubicBezTo>
                  <a:cubicBezTo>
                    <a:pt x="6094" y="10979"/>
                    <a:pt x="6094" y="9906"/>
                    <a:pt x="6167" y="8834"/>
                  </a:cubicBezTo>
                  <a:close/>
                  <a:moveTo>
                    <a:pt x="5500" y="13664"/>
                  </a:moveTo>
                  <a:cubicBezTo>
                    <a:pt x="5630" y="14633"/>
                    <a:pt x="5830" y="15594"/>
                    <a:pt x="6097" y="16536"/>
                  </a:cubicBezTo>
                  <a:cubicBezTo>
                    <a:pt x="5155" y="16270"/>
                    <a:pt x="4194" y="16073"/>
                    <a:pt x="3224" y="15939"/>
                  </a:cubicBezTo>
                  <a:cubicBezTo>
                    <a:pt x="3927" y="15130"/>
                    <a:pt x="4688" y="14370"/>
                    <a:pt x="5500" y="13664"/>
                  </a:cubicBezTo>
                  <a:close/>
                  <a:moveTo>
                    <a:pt x="0" y="1"/>
                  </a:moveTo>
                  <a:lnTo>
                    <a:pt x="0" y="1822"/>
                  </a:lnTo>
                  <a:cubicBezTo>
                    <a:pt x="479" y="2676"/>
                    <a:pt x="1018" y="3494"/>
                    <a:pt x="1609" y="4273"/>
                  </a:cubicBezTo>
                  <a:cubicBezTo>
                    <a:pt x="1076" y="4313"/>
                    <a:pt x="537" y="4331"/>
                    <a:pt x="0" y="4331"/>
                  </a:cubicBezTo>
                  <a:lnTo>
                    <a:pt x="0" y="5161"/>
                  </a:lnTo>
                  <a:cubicBezTo>
                    <a:pt x="746" y="5161"/>
                    <a:pt x="1491" y="5128"/>
                    <a:pt x="2230" y="5058"/>
                  </a:cubicBezTo>
                  <a:cubicBezTo>
                    <a:pt x="3182" y="6206"/>
                    <a:pt x="4236" y="7261"/>
                    <a:pt x="5385" y="8212"/>
                  </a:cubicBezTo>
                  <a:cubicBezTo>
                    <a:pt x="5245" y="9694"/>
                    <a:pt x="5245" y="11188"/>
                    <a:pt x="5385" y="12670"/>
                  </a:cubicBezTo>
                  <a:cubicBezTo>
                    <a:pt x="4236" y="13621"/>
                    <a:pt x="3182" y="14676"/>
                    <a:pt x="2230" y="15824"/>
                  </a:cubicBezTo>
                  <a:cubicBezTo>
                    <a:pt x="1491" y="15755"/>
                    <a:pt x="746" y="15718"/>
                    <a:pt x="0" y="15718"/>
                  </a:cubicBezTo>
                  <a:lnTo>
                    <a:pt x="0" y="16551"/>
                  </a:lnTo>
                  <a:cubicBezTo>
                    <a:pt x="537" y="16551"/>
                    <a:pt x="1076" y="16573"/>
                    <a:pt x="1609" y="16609"/>
                  </a:cubicBezTo>
                  <a:cubicBezTo>
                    <a:pt x="1018" y="17388"/>
                    <a:pt x="479" y="18206"/>
                    <a:pt x="0" y="19060"/>
                  </a:cubicBezTo>
                  <a:lnTo>
                    <a:pt x="0" y="20882"/>
                  </a:lnTo>
                  <a:lnTo>
                    <a:pt x="0" y="20885"/>
                  </a:lnTo>
                  <a:lnTo>
                    <a:pt x="373" y="20142"/>
                  </a:lnTo>
                  <a:cubicBezTo>
                    <a:pt x="994" y="18921"/>
                    <a:pt x="1736" y="17767"/>
                    <a:pt x="2594" y="16700"/>
                  </a:cubicBezTo>
                  <a:cubicBezTo>
                    <a:pt x="3952" y="16851"/>
                    <a:pt x="5294" y="17139"/>
                    <a:pt x="6594" y="17564"/>
                  </a:cubicBezTo>
                  <a:lnTo>
                    <a:pt x="7385" y="17827"/>
                  </a:lnTo>
                  <a:lnTo>
                    <a:pt x="7121" y="17036"/>
                  </a:lnTo>
                  <a:cubicBezTo>
                    <a:pt x="6697" y="15733"/>
                    <a:pt x="6409" y="14394"/>
                    <a:pt x="6258" y="13033"/>
                  </a:cubicBezTo>
                  <a:cubicBezTo>
                    <a:pt x="7327" y="12179"/>
                    <a:pt x="8479" y="11434"/>
                    <a:pt x="9700" y="10815"/>
                  </a:cubicBezTo>
                  <a:lnTo>
                    <a:pt x="10442" y="10443"/>
                  </a:lnTo>
                  <a:lnTo>
                    <a:pt x="9700" y="10070"/>
                  </a:lnTo>
                  <a:cubicBezTo>
                    <a:pt x="8479" y="9449"/>
                    <a:pt x="7327" y="8706"/>
                    <a:pt x="6258" y="7849"/>
                  </a:cubicBezTo>
                  <a:cubicBezTo>
                    <a:pt x="6409" y="6491"/>
                    <a:pt x="6697" y="5149"/>
                    <a:pt x="7121" y="3849"/>
                  </a:cubicBezTo>
                  <a:lnTo>
                    <a:pt x="7385" y="3058"/>
                  </a:lnTo>
                  <a:lnTo>
                    <a:pt x="6594" y="3319"/>
                  </a:lnTo>
                  <a:cubicBezTo>
                    <a:pt x="5294" y="3743"/>
                    <a:pt x="3952" y="4034"/>
                    <a:pt x="2594" y="4185"/>
                  </a:cubicBezTo>
                  <a:cubicBezTo>
                    <a:pt x="1736" y="3116"/>
                    <a:pt x="994" y="1964"/>
                    <a:pt x="373" y="7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4"/>
            <p:cNvSpPr/>
            <p:nvPr/>
          </p:nvSpPr>
          <p:spPr>
            <a:xfrm>
              <a:off x="2246574" y="4103569"/>
              <a:ext cx="395903" cy="791542"/>
            </a:xfrm>
            <a:custGeom>
              <a:avLst/>
              <a:gdLst/>
              <a:ahLst/>
              <a:cxnLst/>
              <a:rect l="l" t="t" r="r" b="b"/>
              <a:pathLst>
                <a:path w="10446" h="20885" extrusionOk="0">
                  <a:moveTo>
                    <a:pt x="4345" y="4346"/>
                  </a:moveTo>
                  <a:lnTo>
                    <a:pt x="4345" y="4346"/>
                  </a:lnTo>
                  <a:cubicBezTo>
                    <a:pt x="5288" y="4613"/>
                    <a:pt x="6248" y="4813"/>
                    <a:pt x="7218" y="4943"/>
                  </a:cubicBezTo>
                  <a:cubicBezTo>
                    <a:pt x="6512" y="5755"/>
                    <a:pt x="5751" y="6516"/>
                    <a:pt x="4942" y="7219"/>
                  </a:cubicBezTo>
                  <a:lnTo>
                    <a:pt x="4942" y="7222"/>
                  </a:lnTo>
                  <a:cubicBezTo>
                    <a:pt x="4809" y="6249"/>
                    <a:pt x="4612" y="5288"/>
                    <a:pt x="4345" y="4346"/>
                  </a:cubicBezTo>
                  <a:close/>
                  <a:moveTo>
                    <a:pt x="4273" y="8834"/>
                  </a:moveTo>
                  <a:cubicBezTo>
                    <a:pt x="4348" y="9906"/>
                    <a:pt x="4348" y="10979"/>
                    <a:pt x="4273" y="12052"/>
                  </a:cubicBezTo>
                  <a:cubicBezTo>
                    <a:pt x="3494" y="11458"/>
                    <a:pt x="2676" y="10921"/>
                    <a:pt x="1821" y="10443"/>
                  </a:cubicBezTo>
                  <a:cubicBezTo>
                    <a:pt x="2676" y="9964"/>
                    <a:pt x="3494" y="9428"/>
                    <a:pt x="4273" y="8834"/>
                  </a:cubicBezTo>
                  <a:close/>
                  <a:moveTo>
                    <a:pt x="4942" y="13664"/>
                  </a:moveTo>
                  <a:cubicBezTo>
                    <a:pt x="5751" y="14370"/>
                    <a:pt x="6512" y="15130"/>
                    <a:pt x="7218" y="15939"/>
                  </a:cubicBezTo>
                  <a:cubicBezTo>
                    <a:pt x="6248" y="16073"/>
                    <a:pt x="5288" y="16273"/>
                    <a:pt x="4345" y="16536"/>
                  </a:cubicBezTo>
                  <a:cubicBezTo>
                    <a:pt x="4609" y="15594"/>
                    <a:pt x="4809" y="14636"/>
                    <a:pt x="4942" y="13664"/>
                  </a:cubicBezTo>
                  <a:close/>
                  <a:moveTo>
                    <a:pt x="10442" y="1"/>
                  </a:moveTo>
                  <a:lnTo>
                    <a:pt x="10069" y="746"/>
                  </a:lnTo>
                  <a:cubicBezTo>
                    <a:pt x="9448" y="1964"/>
                    <a:pt x="8706" y="3119"/>
                    <a:pt x="7851" y="4185"/>
                  </a:cubicBezTo>
                  <a:cubicBezTo>
                    <a:pt x="6491" y="4037"/>
                    <a:pt x="5148" y="3746"/>
                    <a:pt x="3848" y="3322"/>
                  </a:cubicBezTo>
                  <a:lnTo>
                    <a:pt x="3061" y="3061"/>
                  </a:lnTo>
                  <a:lnTo>
                    <a:pt x="3321" y="3849"/>
                  </a:lnTo>
                  <a:cubicBezTo>
                    <a:pt x="3745" y="5149"/>
                    <a:pt x="4033" y="6491"/>
                    <a:pt x="4185" y="7852"/>
                  </a:cubicBezTo>
                  <a:cubicBezTo>
                    <a:pt x="3118" y="8706"/>
                    <a:pt x="1964" y="9449"/>
                    <a:pt x="743" y="10070"/>
                  </a:cubicBezTo>
                  <a:lnTo>
                    <a:pt x="0" y="10443"/>
                  </a:lnTo>
                  <a:lnTo>
                    <a:pt x="743" y="10815"/>
                  </a:lnTo>
                  <a:cubicBezTo>
                    <a:pt x="1964" y="11434"/>
                    <a:pt x="3118" y="12179"/>
                    <a:pt x="4185" y="13033"/>
                  </a:cubicBezTo>
                  <a:cubicBezTo>
                    <a:pt x="4033" y="14394"/>
                    <a:pt x="3742" y="15733"/>
                    <a:pt x="3318" y="17036"/>
                  </a:cubicBezTo>
                  <a:lnTo>
                    <a:pt x="3058" y="17824"/>
                  </a:lnTo>
                  <a:lnTo>
                    <a:pt x="3845" y="17564"/>
                  </a:lnTo>
                  <a:cubicBezTo>
                    <a:pt x="5148" y="17139"/>
                    <a:pt x="6488" y="16848"/>
                    <a:pt x="7848" y="16697"/>
                  </a:cubicBezTo>
                  <a:cubicBezTo>
                    <a:pt x="8706" y="17767"/>
                    <a:pt x="9448" y="18921"/>
                    <a:pt x="10069" y="20142"/>
                  </a:cubicBezTo>
                  <a:lnTo>
                    <a:pt x="10442" y="20885"/>
                  </a:lnTo>
                  <a:lnTo>
                    <a:pt x="10445" y="20876"/>
                  </a:lnTo>
                  <a:lnTo>
                    <a:pt x="10445" y="19057"/>
                  </a:lnTo>
                  <a:lnTo>
                    <a:pt x="10442" y="19064"/>
                  </a:lnTo>
                  <a:cubicBezTo>
                    <a:pt x="9963" y="18209"/>
                    <a:pt x="9427" y="17388"/>
                    <a:pt x="8833" y="16609"/>
                  </a:cubicBezTo>
                  <a:cubicBezTo>
                    <a:pt x="9369" y="16573"/>
                    <a:pt x="9906" y="16555"/>
                    <a:pt x="10445" y="16555"/>
                  </a:cubicBezTo>
                  <a:lnTo>
                    <a:pt x="10445" y="15721"/>
                  </a:lnTo>
                  <a:cubicBezTo>
                    <a:pt x="9697" y="15721"/>
                    <a:pt x="8951" y="15755"/>
                    <a:pt x="8212" y="15824"/>
                  </a:cubicBezTo>
                  <a:cubicBezTo>
                    <a:pt x="7260" y="14676"/>
                    <a:pt x="6206" y="13621"/>
                    <a:pt x="5058" y="12670"/>
                  </a:cubicBezTo>
                  <a:cubicBezTo>
                    <a:pt x="5197" y="11188"/>
                    <a:pt x="5197" y="9694"/>
                    <a:pt x="5058" y="8212"/>
                  </a:cubicBezTo>
                  <a:cubicBezTo>
                    <a:pt x="6206" y="7261"/>
                    <a:pt x="7260" y="6206"/>
                    <a:pt x="8212" y="5058"/>
                  </a:cubicBezTo>
                  <a:cubicBezTo>
                    <a:pt x="8923" y="5125"/>
                    <a:pt x="9639" y="5161"/>
                    <a:pt x="10359" y="5161"/>
                  </a:cubicBezTo>
                  <a:cubicBezTo>
                    <a:pt x="10387" y="5161"/>
                    <a:pt x="10416" y="5161"/>
                    <a:pt x="10445" y="5161"/>
                  </a:cubicBezTo>
                  <a:lnTo>
                    <a:pt x="10445" y="4331"/>
                  </a:lnTo>
                  <a:cubicBezTo>
                    <a:pt x="9906" y="4331"/>
                    <a:pt x="9369" y="4313"/>
                    <a:pt x="8833" y="4276"/>
                  </a:cubicBezTo>
                  <a:cubicBezTo>
                    <a:pt x="9427" y="3497"/>
                    <a:pt x="9963" y="2676"/>
                    <a:pt x="10442" y="1822"/>
                  </a:cubicBezTo>
                  <a:lnTo>
                    <a:pt x="10445" y="1828"/>
                  </a:lnTo>
                  <a:lnTo>
                    <a:pt x="10445" y="7"/>
                  </a:lnTo>
                  <a:lnTo>
                    <a:pt x="10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4"/>
            <p:cNvSpPr/>
            <p:nvPr/>
          </p:nvSpPr>
          <p:spPr>
            <a:xfrm>
              <a:off x="1603226" y="4747031"/>
              <a:ext cx="791541" cy="396472"/>
            </a:xfrm>
            <a:custGeom>
              <a:avLst/>
              <a:gdLst/>
              <a:ahLst/>
              <a:cxnLst/>
              <a:rect l="l" t="t" r="r" b="b"/>
              <a:pathLst>
                <a:path w="20885" h="10461" extrusionOk="0">
                  <a:moveTo>
                    <a:pt x="10439" y="1825"/>
                  </a:moveTo>
                  <a:cubicBezTo>
                    <a:pt x="10918" y="2679"/>
                    <a:pt x="11454" y="3498"/>
                    <a:pt x="12048" y="4276"/>
                  </a:cubicBezTo>
                  <a:cubicBezTo>
                    <a:pt x="11513" y="4314"/>
                    <a:pt x="10977" y="4333"/>
                    <a:pt x="10441" y="4333"/>
                  </a:cubicBezTo>
                  <a:cubicBezTo>
                    <a:pt x="9904" y="4333"/>
                    <a:pt x="9368" y="4314"/>
                    <a:pt x="8833" y="4276"/>
                  </a:cubicBezTo>
                  <a:cubicBezTo>
                    <a:pt x="9424" y="3498"/>
                    <a:pt x="9960" y="2679"/>
                    <a:pt x="10439" y="1825"/>
                  </a:cubicBezTo>
                  <a:close/>
                  <a:moveTo>
                    <a:pt x="4345" y="4349"/>
                  </a:moveTo>
                  <a:lnTo>
                    <a:pt x="4345" y="4349"/>
                  </a:lnTo>
                  <a:cubicBezTo>
                    <a:pt x="5288" y="4616"/>
                    <a:pt x="6248" y="4813"/>
                    <a:pt x="7218" y="4946"/>
                  </a:cubicBezTo>
                  <a:cubicBezTo>
                    <a:pt x="6512" y="5755"/>
                    <a:pt x="5751" y="6516"/>
                    <a:pt x="4942" y="7222"/>
                  </a:cubicBezTo>
                  <a:cubicBezTo>
                    <a:pt x="4809" y="6252"/>
                    <a:pt x="4612" y="5291"/>
                    <a:pt x="4345" y="4349"/>
                  </a:cubicBezTo>
                  <a:close/>
                  <a:moveTo>
                    <a:pt x="16536" y="4349"/>
                  </a:moveTo>
                  <a:lnTo>
                    <a:pt x="16536" y="4349"/>
                  </a:lnTo>
                  <a:cubicBezTo>
                    <a:pt x="16269" y="5291"/>
                    <a:pt x="16069" y="6252"/>
                    <a:pt x="15939" y="7222"/>
                  </a:cubicBezTo>
                  <a:cubicBezTo>
                    <a:pt x="15127" y="6516"/>
                    <a:pt x="14366" y="5755"/>
                    <a:pt x="13663" y="4946"/>
                  </a:cubicBezTo>
                  <a:cubicBezTo>
                    <a:pt x="14633" y="4813"/>
                    <a:pt x="15593" y="4616"/>
                    <a:pt x="16536" y="4349"/>
                  </a:cubicBezTo>
                  <a:close/>
                  <a:moveTo>
                    <a:pt x="10439" y="1"/>
                  </a:moveTo>
                  <a:lnTo>
                    <a:pt x="10066" y="746"/>
                  </a:lnTo>
                  <a:cubicBezTo>
                    <a:pt x="9448" y="1964"/>
                    <a:pt x="8703" y="3119"/>
                    <a:pt x="7848" y="4185"/>
                  </a:cubicBezTo>
                  <a:cubicBezTo>
                    <a:pt x="6488" y="4037"/>
                    <a:pt x="5148" y="3746"/>
                    <a:pt x="3845" y="3322"/>
                  </a:cubicBezTo>
                  <a:lnTo>
                    <a:pt x="3057" y="3061"/>
                  </a:lnTo>
                  <a:lnTo>
                    <a:pt x="3318" y="3849"/>
                  </a:lnTo>
                  <a:cubicBezTo>
                    <a:pt x="3742" y="5149"/>
                    <a:pt x="4033" y="6491"/>
                    <a:pt x="4185" y="7852"/>
                  </a:cubicBezTo>
                  <a:cubicBezTo>
                    <a:pt x="3115" y="8706"/>
                    <a:pt x="1964" y="9449"/>
                    <a:pt x="742" y="10070"/>
                  </a:cubicBezTo>
                  <a:lnTo>
                    <a:pt x="0" y="10443"/>
                  </a:lnTo>
                  <a:lnTo>
                    <a:pt x="33" y="10461"/>
                  </a:lnTo>
                  <a:lnTo>
                    <a:pt x="1851" y="10461"/>
                  </a:lnTo>
                  <a:cubicBezTo>
                    <a:pt x="1842" y="10455"/>
                    <a:pt x="1833" y="10449"/>
                    <a:pt x="1821" y="10443"/>
                  </a:cubicBezTo>
                  <a:cubicBezTo>
                    <a:pt x="2676" y="9964"/>
                    <a:pt x="3497" y="9428"/>
                    <a:pt x="4276" y="8837"/>
                  </a:cubicBezTo>
                  <a:cubicBezTo>
                    <a:pt x="4312" y="9376"/>
                    <a:pt x="4330" y="9919"/>
                    <a:pt x="4330" y="10461"/>
                  </a:cubicBezTo>
                  <a:lnTo>
                    <a:pt x="5163" y="10461"/>
                  </a:lnTo>
                  <a:cubicBezTo>
                    <a:pt x="5163" y="9709"/>
                    <a:pt x="5127" y="8958"/>
                    <a:pt x="5057" y="8216"/>
                  </a:cubicBezTo>
                  <a:cubicBezTo>
                    <a:pt x="6206" y="7264"/>
                    <a:pt x="7260" y="6210"/>
                    <a:pt x="8212" y="5061"/>
                  </a:cubicBezTo>
                  <a:cubicBezTo>
                    <a:pt x="8953" y="5131"/>
                    <a:pt x="9697" y="5166"/>
                    <a:pt x="10441" y="5166"/>
                  </a:cubicBezTo>
                  <a:cubicBezTo>
                    <a:pt x="11184" y="5166"/>
                    <a:pt x="11928" y="5131"/>
                    <a:pt x="12669" y="5061"/>
                  </a:cubicBezTo>
                  <a:cubicBezTo>
                    <a:pt x="13621" y="6207"/>
                    <a:pt x="14675" y="7264"/>
                    <a:pt x="15824" y="8216"/>
                  </a:cubicBezTo>
                  <a:cubicBezTo>
                    <a:pt x="15754" y="8958"/>
                    <a:pt x="15721" y="9709"/>
                    <a:pt x="15721" y="10461"/>
                  </a:cubicBezTo>
                  <a:lnTo>
                    <a:pt x="16554" y="10461"/>
                  </a:lnTo>
                  <a:cubicBezTo>
                    <a:pt x="16554" y="9919"/>
                    <a:pt x="16572" y="9376"/>
                    <a:pt x="16608" y="8837"/>
                  </a:cubicBezTo>
                  <a:cubicBezTo>
                    <a:pt x="17387" y="9428"/>
                    <a:pt x="18208" y="9964"/>
                    <a:pt x="19063" y="10443"/>
                  </a:cubicBezTo>
                  <a:cubicBezTo>
                    <a:pt x="19054" y="10449"/>
                    <a:pt x="19042" y="10455"/>
                    <a:pt x="19033" y="10461"/>
                  </a:cubicBezTo>
                  <a:lnTo>
                    <a:pt x="20851" y="10461"/>
                  </a:lnTo>
                  <a:lnTo>
                    <a:pt x="20884" y="10443"/>
                  </a:lnTo>
                  <a:lnTo>
                    <a:pt x="20139" y="10070"/>
                  </a:lnTo>
                  <a:cubicBezTo>
                    <a:pt x="18917" y="9452"/>
                    <a:pt x="17763" y="8706"/>
                    <a:pt x="16696" y="7852"/>
                  </a:cubicBezTo>
                  <a:cubicBezTo>
                    <a:pt x="16848" y="6491"/>
                    <a:pt x="17136" y="5152"/>
                    <a:pt x="17560" y="3849"/>
                  </a:cubicBezTo>
                  <a:lnTo>
                    <a:pt x="17824" y="3061"/>
                  </a:lnTo>
                  <a:lnTo>
                    <a:pt x="17824" y="3061"/>
                  </a:lnTo>
                  <a:lnTo>
                    <a:pt x="17033" y="3322"/>
                  </a:lnTo>
                  <a:cubicBezTo>
                    <a:pt x="15733" y="3746"/>
                    <a:pt x="14390" y="4037"/>
                    <a:pt x="13030" y="4185"/>
                  </a:cubicBezTo>
                  <a:cubicBezTo>
                    <a:pt x="12175" y="3119"/>
                    <a:pt x="11433" y="1964"/>
                    <a:pt x="10812" y="746"/>
                  </a:cubicBezTo>
                  <a:lnTo>
                    <a:pt x="10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4"/>
            <p:cNvSpPr/>
            <p:nvPr/>
          </p:nvSpPr>
          <p:spPr>
            <a:xfrm>
              <a:off x="1604135" y="3857713"/>
              <a:ext cx="789457" cy="395297"/>
            </a:xfrm>
            <a:custGeom>
              <a:avLst/>
              <a:gdLst/>
              <a:ahLst/>
              <a:cxnLst/>
              <a:rect l="l" t="t" r="r" b="b"/>
              <a:pathLst>
                <a:path w="20830" h="10430" extrusionOk="0">
                  <a:moveTo>
                    <a:pt x="4918" y="3212"/>
                  </a:moveTo>
                  <a:cubicBezTo>
                    <a:pt x="5727" y="3915"/>
                    <a:pt x="6488" y="4676"/>
                    <a:pt x="7194" y="5488"/>
                  </a:cubicBezTo>
                  <a:cubicBezTo>
                    <a:pt x="6224" y="5618"/>
                    <a:pt x="5264" y="5818"/>
                    <a:pt x="4321" y="6085"/>
                  </a:cubicBezTo>
                  <a:cubicBezTo>
                    <a:pt x="4588" y="5142"/>
                    <a:pt x="4785" y="4182"/>
                    <a:pt x="4918" y="3212"/>
                  </a:cubicBezTo>
                  <a:close/>
                  <a:moveTo>
                    <a:pt x="15915" y="3212"/>
                  </a:moveTo>
                  <a:cubicBezTo>
                    <a:pt x="16045" y="4182"/>
                    <a:pt x="16245" y="5142"/>
                    <a:pt x="16512" y="6085"/>
                  </a:cubicBezTo>
                  <a:cubicBezTo>
                    <a:pt x="15569" y="5818"/>
                    <a:pt x="14609" y="5618"/>
                    <a:pt x="13639" y="5488"/>
                  </a:cubicBezTo>
                  <a:cubicBezTo>
                    <a:pt x="14342" y="4676"/>
                    <a:pt x="15103" y="3915"/>
                    <a:pt x="15915" y="3212"/>
                  </a:cubicBezTo>
                  <a:close/>
                  <a:moveTo>
                    <a:pt x="10417" y="6100"/>
                  </a:moveTo>
                  <a:cubicBezTo>
                    <a:pt x="10953" y="6100"/>
                    <a:pt x="11489" y="6118"/>
                    <a:pt x="12024" y="6154"/>
                  </a:cubicBezTo>
                  <a:cubicBezTo>
                    <a:pt x="11430" y="6933"/>
                    <a:pt x="10894" y="7754"/>
                    <a:pt x="10415" y="8609"/>
                  </a:cubicBezTo>
                  <a:cubicBezTo>
                    <a:pt x="9936" y="7754"/>
                    <a:pt x="9400" y="6933"/>
                    <a:pt x="8809" y="6154"/>
                  </a:cubicBezTo>
                  <a:cubicBezTo>
                    <a:pt x="9344" y="6118"/>
                    <a:pt x="9880" y="6100"/>
                    <a:pt x="10417" y="6100"/>
                  </a:cubicBezTo>
                  <a:close/>
                  <a:moveTo>
                    <a:pt x="0" y="0"/>
                  </a:moveTo>
                  <a:lnTo>
                    <a:pt x="718" y="361"/>
                  </a:lnTo>
                  <a:cubicBezTo>
                    <a:pt x="1940" y="982"/>
                    <a:pt x="3091" y="1724"/>
                    <a:pt x="4161" y="2582"/>
                  </a:cubicBezTo>
                  <a:cubicBezTo>
                    <a:pt x="4009" y="3939"/>
                    <a:pt x="3718" y="5282"/>
                    <a:pt x="3294" y="6582"/>
                  </a:cubicBezTo>
                  <a:lnTo>
                    <a:pt x="3033" y="7372"/>
                  </a:lnTo>
                  <a:lnTo>
                    <a:pt x="3821" y="7109"/>
                  </a:lnTo>
                  <a:cubicBezTo>
                    <a:pt x="5124" y="6685"/>
                    <a:pt x="6464" y="6397"/>
                    <a:pt x="7824" y="6245"/>
                  </a:cubicBezTo>
                  <a:cubicBezTo>
                    <a:pt x="8679" y="7315"/>
                    <a:pt x="9424" y="8466"/>
                    <a:pt x="10042" y="9688"/>
                  </a:cubicBezTo>
                  <a:lnTo>
                    <a:pt x="10415" y="10430"/>
                  </a:lnTo>
                  <a:lnTo>
                    <a:pt x="10788" y="9688"/>
                  </a:lnTo>
                  <a:cubicBezTo>
                    <a:pt x="11409" y="8466"/>
                    <a:pt x="12151" y="7315"/>
                    <a:pt x="13006" y="6245"/>
                  </a:cubicBezTo>
                  <a:cubicBezTo>
                    <a:pt x="14366" y="6397"/>
                    <a:pt x="15709" y="6685"/>
                    <a:pt x="17009" y="7109"/>
                  </a:cubicBezTo>
                  <a:lnTo>
                    <a:pt x="17800" y="7372"/>
                  </a:lnTo>
                  <a:lnTo>
                    <a:pt x="17536" y="6582"/>
                  </a:lnTo>
                  <a:cubicBezTo>
                    <a:pt x="17112" y="5282"/>
                    <a:pt x="16824" y="3939"/>
                    <a:pt x="16672" y="2582"/>
                  </a:cubicBezTo>
                  <a:cubicBezTo>
                    <a:pt x="17739" y="1724"/>
                    <a:pt x="18893" y="982"/>
                    <a:pt x="20115" y="361"/>
                  </a:cubicBezTo>
                  <a:lnTo>
                    <a:pt x="20830" y="0"/>
                  </a:lnTo>
                  <a:lnTo>
                    <a:pt x="19012" y="0"/>
                  </a:lnTo>
                  <a:cubicBezTo>
                    <a:pt x="18166" y="476"/>
                    <a:pt x="17354" y="1009"/>
                    <a:pt x="16581" y="1597"/>
                  </a:cubicBezTo>
                  <a:cubicBezTo>
                    <a:pt x="16545" y="1067"/>
                    <a:pt x="16527" y="533"/>
                    <a:pt x="16527" y="0"/>
                  </a:cubicBezTo>
                  <a:lnTo>
                    <a:pt x="15694" y="0"/>
                  </a:lnTo>
                  <a:cubicBezTo>
                    <a:pt x="15694" y="742"/>
                    <a:pt x="15727" y="1485"/>
                    <a:pt x="15797" y="2218"/>
                  </a:cubicBezTo>
                  <a:cubicBezTo>
                    <a:pt x="14648" y="3170"/>
                    <a:pt x="13594" y="4224"/>
                    <a:pt x="12642" y="5373"/>
                  </a:cubicBezTo>
                  <a:cubicBezTo>
                    <a:pt x="11901" y="5303"/>
                    <a:pt x="11157" y="5268"/>
                    <a:pt x="10413" y="5268"/>
                  </a:cubicBezTo>
                  <a:cubicBezTo>
                    <a:pt x="9670" y="5268"/>
                    <a:pt x="8926" y="5303"/>
                    <a:pt x="8185" y="5373"/>
                  </a:cubicBezTo>
                  <a:cubicBezTo>
                    <a:pt x="7233" y="4224"/>
                    <a:pt x="6179" y="3170"/>
                    <a:pt x="5030" y="2218"/>
                  </a:cubicBezTo>
                  <a:cubicBezTo>
                    <a:pt x="5100" y="1485"/>
                    <a:pt x="5133" y="742"/>
                    <a:pt x="5133" y="0"/>
                  </a:cubicBezTo>
                  <a:lnTo>
                    <a:pt x="4303" y="0"/>
                  </a:lnTo>
                  <a:cubicBezTo>
                    <a:pt x="4303" y="533"/>
                    <a:pt x="4285" y="1067"/>
                    <a:pt x="4249" y="1597"/>
                  </a:cubicBezTo>
                  <a:cubicBezTo>
                    <a:pt x="3476" y="1009"/>
                    <a:pt x="2664" y="476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24"/>
            <p:cNvSpPr/>
            <p:nvPr/>
          </p:nvSpPr>
          <p:spPr>
            <a:xfrm>
              <a:off x="1356650" y="3857713"/>
              <a:ext cx="1285720" cy="1285795"/>
            </a:xfrm>
            <a:custGeom>
              <a:avLst/>
              <a:gdLst/>
              <a:ahLst/>
              <a:cxnLst/>
              <a:rect l="l" t="t" r="r" b="b"/>
              <a:pathLst>
                <a:path w="33924" h="33926" extrusionOk="0">
                  <a:moveTo>
                    <a:pt x="0" y="0"/>
                  </a:moveTo>
                  <a:lnTo>
                    <a:pt x="0" y="370"/>
                  </a:lnTo>
                  <a:lnTo>
                    <a:pt x="16594" y="16930"/>
                  </a:lnTo>
                  <a:lnTo>
                    <a:pt x="0" y="33493"/>
                  </a:lnTo>
                  <a:lnTo>
                    <a:pt x="0" y="33859"/>
                  </a:lnTo>
                  <a:lnTo>
                    <a:pt x="67" y="33926"/>
                  </a:lnTo>
                  <a:lnTo>
                    <a:pt x="306" y="33926"/>
                  </a:lnTo>
                  <a:lnTo>
                    <a:pt x="16963" y="17299"/>
                  </a:lnTo>
                  <a:lnTo>
                    <a:pt x="33620" y="33926"/>
                  </a:lnTo>
                  <a:lnTo>
                    <a:pt x="33860" y="33926"/>
                  </a:lnTo>
                  <a:lnTo>
                    <a:pt x="33923" y="33859"/>
                  </a:lnTo>
                  <a:lnTo>
                    <a:pt x="33923" y="33493"/>
                  </a:lnTo>
                  <a:lnTo>
                    <a:pt x="17333" y="16930"/>
                  </a:lnTo>
                  <a:lnTo>
                    <a:pt x="33923" y="370"/>
                  </a:lnTo>
                  <a:lnTo>
                    <a:pt x="33923" y="0"/>
                  </a:lnTo>
                  <a:lnTo>
                    <a:pt x="33557" y="0"/>
                  </a:lnTo>
                  <a:lnTo>
                    <a:pt x="16963" y="1656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24"/>
          <p:cNvGrpSpPr/>
          <p:nvPr/>
        </p:nvGrpSpPr>
        <p:grpSpPr>
          <a:xfrm>
            <a:off x="3929318" y="3856957"/>
            <a:ext cx="1285331" cy="1285219"/>
            <a:chOff x="2590640" y="3856575"/>
            <a:chExt cx="1285845" cy="1285733"/>
          </a:xfrm>
        </p:grpSpPr>
        <p:sp>
          <p:nvSpPr>
            <p:cNvPr id="2688" name="Google Shape;2688;p24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24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24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4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4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4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4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4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4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4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4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4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4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4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4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4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4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4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4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4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4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4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4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4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4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4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4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4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4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4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4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4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4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4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4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4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4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4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4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4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4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4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4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4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4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4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4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4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4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4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4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4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4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4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4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4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4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4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4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4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4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4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4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4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4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4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4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4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4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4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4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4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7" name="Google Shape;2787;p24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788" name="Google Shape;2788;p24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24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24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24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24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3" name="Google Shape;2793;p24"/>
          <p:cNvGrpSpPr/>
          <p:nvPr/>
        </p:nvGrpSpPr>
        <p:grpSpPr>
          <a:xfrm>
            <a:off x="7858677" y="3856957"/>
            <a:ext cx="1285331" cy="1285219"/>
            <a:chOff x="2590640" y="3856575"/>
            <a:chExt cx="1285845" cy="1285733"/>
          </a:xfrm>
        </p:grpSpPr>
        <p:sp>
          <p:nvSpPr>
            <p:cNvPr id="2794" name="Google Shape;2794;p24"/>
            <p:cNvSpPr/>
            <p:nvPr/>
          </p:nvSpPr>
          <p:spPr>
            <a:xfrm>
              <a:off x="2590755" y="3857492"/>
              <a:ext cx="123153" cy="462951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4"/>
            <p:cNvSpPr/>
            <p:nvPr/>
          </p:nvSpPr>
          <p:spPr>
            <a:xfrm>
              <a:off x="2592131" y="3857836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4"/>
            <p:cNvSpPr/>
            <p:nvPr/>
          </p:nvSpPr>
          <p:spPr>
            <a:xfrm>
              <a:off x="2592704" y="3856575"/>
              <a:ext cx="461346" cy="57372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4"/>
            <p:cNvSpPr/>
            <p:nvPr/>
          </p:nvSpPr>
          <p:spPr>
            <a:xfrm>
              <a:off x="3754173" y="3857722"/>
              <a:ext cx="122312" cy="462722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4"/>
            <p:cNvSpPr/>
            <p:nvPr/>
          </p:nvSpPr>
          <p:spPr>
            <a:xfrm>
              <a:off x="3465087" y="3857836"/>
              <a:ext cx="410815" cy="338995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4"/>
            <p:cNvSpPr/>
            <p:nvPr/>
          </p:nvSpPr>
          <p:spPr>
            <a:xfrm>
              <a:off x="3413981" y="3856575"/>
              <a:ext cx="461231" cy="57372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4"/>
            <p:cNvSpPr/>
            <p:nvPr/>
          </p:nvSpPr>
          <p:spPr>
            <a:xfrm>
              <a:off x="2590640" y="4679228"/>
              <a:ext cx="123153" cy="462836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4"/>
            <p:cNvSpPr/>
            <p:nvPr/>
          </p:nvSpPr>
          <p:spPr>
            <a:xfrm>
              <a:off x="2592131" y="4802768"/>
              <a:ext cx="410815" cy="338957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4"/>
            <p:cNvSpPr/>
            <p:nvPr/>
          </p:nvSpPr>
          <p:spPr>
            <a:xfrm>
              <a:off x="2593966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4"/>
            <p:cNvSpPr/>
            <p:nvPr/>
          </p:nvSpPr>
          <p:spPr>
            <a:xfrm>
              <a:off x="3754173" y="4679114"/>
              <a:ext cx="122312" cy="462836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4"/>
            <p:cNvSpPr/>
            <p:nvPr/>
          </p:nvSpPr>
          <p:spPr>
            <a:xfrm>
              <a:off x="3465087" y="4802768"/>
              <a:ext cx="410815" cy="339072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4"/>
            <p:cNvSpPr/>
            <p:nvPr/>
          </p:nvSpPr>
          <p:spPr>
            <a:xfrm>
              <a:off x="3413981" y="5085701"/>
              <a:ext cx="460084" cy="56608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4"/>
            <p:cNvSpPr/>
            <p:nvPr/>
          </p:nvSpPr>
          <p:spPr>
            <a:xfrm>
              <a:off x="3233336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4"/>
            <p:cNvSpPr/>
            <p:nvPr/>
          </p:nvSpPr>
          <p:spPr>
            <a:xfrm>
              <a:off x="3233909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4"/>
            <p:cNvSpPr/>
            <p:nvPr/>
          </p:nvSpPr>
          <p:spPr>
            <a:xfrm>
              <a:off x="3231615" y="4498697"/>
              <a:ext cx="1873" cy="726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4"/>
            <p:cNvSpPr/>
            <p:nvPr/>
          </p:nvSpPr>
          <p:spPr>
            <a:xfrm>
              <a:off x="3233106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4"/>
            <p:cNvSpPr/>
            <p:nvPr/>
          </p:nvSpPr>
          <p:spPr>
            <a:xfrm>
              <a:off x="3233336" y="4498582"/>
              <a:ext cx="268" cy="612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4"/>
            <p:cNvSpPr/>
            <p:nvPr/>
          </p:nvSpPr>
          <p:spPr>
            <a:xfrm>
              <a:off x="3233565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4"/>
            <p:cNvSpPr/>
            <p:nvPr/>
          </p:nvSpPr>
          <p:spPr>
            <a:xfrm>
              <a:off x="3233909" y="449904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4"/>
            <p:cNvSpPr/>
            <p:nvPr/>
          </p:nvSpPr>
          <p:spPr>
            <a:xfrm>
              <a:off x="3232877" y="4499500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4"/>
            <p:cNvSpPr/>
            <p:nvPr/>
          </p:nvSpPr>
          <p:spPr>
            <a:xfrm>
              <a:off x="323402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4"/>
            <p:cNvSpPr/>
            <p:nvPr/>
          </p:nvSpPr>
          <p:spPr>
            <a:xfrm>
              <a:off x="3233221" y="4499271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4"/>
            <p:cNvSpPr/>
            <p:nvPr/>
          </p:nvSpPr>
          <p:spPr>
            <a:xfrm>
              <a:off x="3232992" y="449938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4"/>
            <p:cNvSpPr/>
            <p:nvPr/>
          </p:nvSpPr>
          <p:spPr>
            <a:xfrm>
              <a:off x="3233680" y="4499156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4"/>
            <p:cNvSpPr/>
            <p:nvPr/>
          </p:nvSpPr>
          <p:spPr>
            <a:xfrm>
              <a:off x="3233909" y="4499271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4"/>
            <p:cNvSpPr/>
            <p:nvPr/>
          </p:nvSpPr>
          <p:spPr>
            <a:xfrm>
              <a:off x="3233909" y="4498697"/>
              <a:ext cx="1873" cy="1070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4"/>
            <p:cNvSpPr/>
            <p:nvPr/>
          </p:nvSpPr>
          <p:spPr>
            <a:xfrm>
              <a:off x="3234024" y="4499156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4"/>
            <p:cNvSpPr/>
            <p:nvPr/>
          </p:nvSpPr>
          <p:spPr>
            <a:xfrm>
              <a:off x="3233909" y="4499271"/>
              <a:ext cx="497" cy="268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4"/>
            <p:cNvSpPr/>
            <p:nvPr/>
          </p:nvSpPr>
          <p:spPr>
            <a:xfrm>
              <a:off x="3233909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4"/>
            <p:cNvSpPr/>
            <p:nvPr/>
          </p:nvSpPr>
          <p:spPr>
            <a:xfrm>
              <a:off x="3233909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4"/>
            <p:cNvSpPr/>
            <p:nvPr/>
          </p:nvSpPr>
          <p:spPr>
            <a:xfrm>
              <a:off x="3233794" y="4499500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4"/>
            <p:cNvSpPr/>
            <p:nvPr/>
          </p:nvSpPr>
          <p:spPr>
            <a:xfrm>
              <a:off x="3233909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4"/>
            <p:cNvSpPr/>
            <p:nvPr/>
          </p:nvSpPr>
          <p:spPr>
            <a:xfrm>
              <a:off x="3233909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4"/>
            <p:cNvSpPr/>
            <p:nvPr/>
          </p:nvSpPr>
          <p:spPr>
            <a:xfrm>
              <a:off x="3233909" y="4499156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4"/>
            <p:cNvSpPr/>
            <p:nvPr/>
          </p:nvSpPr>
          <p:spPr>
            <a:xfrm>
              <a:off x="3233794" y="4499271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4"/>
            <p:cNvSpPr/>
            <p:nvPr/>
          </p:nvSpPr>
          <p:spPr>
            <a:xfrm>
              <a:off x="3233794" y="4499271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4"/>
            <p:cNvSpPr/>
            <p:nvPr/>
          </p:nvSpPr>
          <p:spPr>
            <a:xfrm>
              <a:off x="3233794" y="449938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4"/>
            <p:cNvSpPr/>
            <p:nvPr/>
          </p:nvSpPr>
          <p:spPr>
            <a:xfrm>
              <a:off x="3233336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4"/>
            <p:cNvSpPr/>
            <p:nvPr/>
          </p:nvSpPr>
          <p:spPr>
            <a:xfrm>
              <a:off x="3233221" y="4499615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4"/>
            <p:cNvSpPr/>
            <p:nvPr/>
          </p:nvSpPr>
          <p:spPr>
            <a:xfrm>
              <a:off x="3233909" y="4499729"/>
              <a:ext cx="497" cy="382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4"/>
            <p:cNvSpPr/>
            <p:nvPr/>
          </p:nvSpPr>
          <p:spPr>
            <a:xfrm>
              <a:off x="323345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4"/>
            <p:cNvSpPr/>
            <p:nvPr/>
          </p:nvSpPr>
          <p:spPr>
            <a:xfrm>
              <a:off x="3232992" y="4499271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4"/>
            <p:cNvSpPr/>
            <p:nvPr/>
          </p:nvSpPr>
          <p:spPr>
            <a:xfrm>
              <a:off x="3233221" y="4499615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4"/>
            <p:cNvSpPr/>
            <p:nvPr/>
          </p:nvSpPr>
          <p:spPr>
            <a:xfrm>
              <a:off x="3233336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4"/>
            <p:cNvSpPr/>
            <p:nvPr/>
          </p:nvSpPr>
          <p:spPr>
            <a:xfrm>
              <a:off x="3233909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4"/>
            <p:cNvSpPr/>
            <p:nvPr/>
          </p:nvSpPr>
          <p:spPr>
            <a:xfrm>
              <a:off x="3233106" y="4499385"/>
              <a:ext cx="382" cy="268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4"/>
            <p:cNvSpPr/>
            <p:nvPr/>
          </p:nvSpPr>
          <p:spPr>
            <a:xfrm>
              <a:off x="3232992" y="4499844"/>
              <a:ext cx="612" cy="1185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4"/>
            <p:cNvSpPr/>
            <p:nvPr/>
          </p:nvSpPr>
          <p:spPr>
            <a:xfrm>
              <a:off x="3233565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4"/>
            <p:cNvSpPr/>
            <p:nvPr/>
          </p:nvSpPr>
          <p:spPr>
            <a:xfrm>
              <a:off x="3233680" y="4498697"/>
              <a:ext cx="153" cy="497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4"/>
            <p:cNvSpPr/>
            <p:nvPr/>
          </p:nvSpPr>
          <p:spPr>
            <a:xfrm>
              <a:off x="3233565" y="4498926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4"/>
            <p:cNvSpPr/>
            <p:nvPr/>
          </p:nvSpPr>
          <p:spPr>
            <a:xfrm>
              <a:off x="3233450" y="4499271"/>
              <a:ext cx="268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4"/>
            <p:cNvSpPr/>
            <p:nvPr/>
          </p:nvSpPr>
          <p:spPr>
            <a:xfrm>
              <a:off x="3233450" y="450007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4"/>
            <p:cNvSpPr/>
            <p:nvPr/>
          </p:nvSpPr>
          <p:spPr>
            <a:xfrm>
              <a:off x="3233794" y="4499729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4"/>
            <p:cNvSpPr/>
            <p:nvPr/>
          </p:nvSpPr>
          <p:spPr>
            <a:xfrm>
              <a:off x="3233565" y="4499271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4"/>
            <p:cNvSpPr/>
            <p:nvPr/>
          </p:nvSpPr>
          <p:spPr>
            <a:xfrm>
              <a:off x="3233680" y="4499500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4"/>
            <p:cNvSpPr/>
            <p:nvPr/>
          </p:nvSpPr>
          <p:spPr>
            <a:xfrm>
              <a:off x="3233794" y="4499271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4"/>
            <p:cNvSpPr/>
            <p:nvPr/>
          </p:nvSpPr>
          <p:spPr>
            <a:xfrm>
              <a:off x="3233794" y="4499271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4"/>
            <p:cNvSpPr/>
            <p:nvPr/>
          </p:nvSpPr>
          <p:spPr>
            <a:xfrm>
              <a:off x="3233680" y="4499156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4"/>
            <p:cNvSpPr/>
            <p:nvPr/>
          </p:nvSpPr>
          <p:spPr>
            <a:xfrm>
              <a:off x="3233565" y="4499271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4"/>
            <p:cNvSpPr/>
            <p:nvPr/>
          </p:nvSpPr>
          <p:spPr>
            <a:xfrm>
              <a:off x="3233450" y="4499385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4"/>
            <p:cNvSpPr/>
            <p:nvPr/>
          </p:nvSpPr>
          <p:spPr>
            <a:xfrm>
              <a:off x="3233909" y="4499615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4"/>
            <p:cNvSpPr/>
            <p:nvPr/>
          </p:nvSpPr>
          <p:spPr>
            <a:xfrm>
              <a:off x="3233909" y="4499500"/>
              <a:ext cx="38" cy="268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4"/>
            <p:cNvSpPr/>
            <p:nvPr/>
          </p:nvSpPr>
          <p:spPr>
            <a:xfrm>
              <a:off x="3233909" y="4499500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4"/>
            <p:cNvSpPr/>
            <p:nvPr/>
          </p:nvSpPr>
          <p:spPr>
            <a:xfrm>
              <a:off x="323368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4"/>
            <p:cNvSpPr/>
            <p:nvPr/>
          </p:nvSpPr>
          <p:spPr>
            <a:xfrm>
              <a:off x="3233794" y="449938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4"/>
            <p:cNvSpPr/>
            <p:nvPr/>
          </p:nvSpPr>
          <p:spPr>
            <a:xfrm>
              <a:off x="3233794" y="4499385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4"/>
            <p:cNvSpPr/>
            <p:nvPr/>
          </p:nvSpPr>
          <p:spPr>
            <a:xfrm>
              <a:off x="3233680" y="4499844"/>
              <a:ext cx="956" cy="1758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4"/>
            <p:cNvSpPr/>
            <p:nvPr/>
          </p:nvSpPr>
          <p:spPr>
            <a:xfrm>
              <a:off x="3233450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4"/>
            <p:cNvSpPr/>
            <p:nvPr/>
          </p:nvSpPr>
          <p:spPr>
            <a:xfrm>
              <a:off x="3233565" y="4499844"/>
              <a:ext cx="268" cy="382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4"/>
            <p:cNvSpPr/>
            <p:nvPr/>
          </p:nvSpPr>
          <p:spPr>
            <a:xfrm>
              <a:off x="3233794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4"/>
            <p:cNvSpPr/>
            <p:nvPr/>
          </p:nvSpPr>
          <p:spPr>
            <a:xfrm>
              <a:off x="3233450" y="4499615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4"/>
            <p:cNvSpPr/>
            <p:nvPr/>
          </p:nvSpPr>
          <p:spPr>
            <a:xfrm>
              <a:off x="323345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4"/>
            <p:cNvSpPr/>
            <p:nvPr/>
          </p:nvSpPr>
          <p:spPr>
            <a:xfrm>
              <a:off x="3233680" y="4499844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4"/>
            <p:cNvSpPr/>
            <p:nvPr/>
          </p:nvSpPr>
          <p:spPr>
            <a:xfrm>
              <a:off x="3233450" y="4499729"/>
              <a:ext cx="268" cy="268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4"/>
            <p:cNvSpPr/>
            <p:nvPr/>
          </p:nvSpPr>
          <p:spPr>
            <a:xfrm>
              <a:off x="3233794" y="4499729"/>
              <a:ext cx="268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4"/>
            <p:cNvSpPr/>
            <p:nvPr/>
          </p:nvSpPr>
          <p:spPr>
            <a:xfrm>
              <a:off x="3233565" y="4499729"/>
              <a:ext cx="153" cy="268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4"/>
            <p:cNvSpPr/>
            <p:nvPr/>
          </p:nvSpPr>
          <p:spPr>
            <a:xfrm>
              <a:off x="3233794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4"/>
            <p:cNvSpPr/>
            <p:nvPr/>
          </p:nvSpPr>
          <p:spPr>
            <a:xfrm>
              <a:off x="3233794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4"/>
            <p:cNvSpPr/>
            <p:nvPr/>
          </p:nvSpPr>
          <p:spPr>
            <a:xfrm>
              <a:off x="3233680" y="4499844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4"/>
            <p:cNvSpPr/>
            <p:nvPr/>
          </p:nvSpPr>
          <p:spPr>
            <a:xfrm>
              <a:off x="3233794" y="4499729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4"/>
            <p:cNvSpPr/>
            <p:nvPr/>
          </p:nvSpPr>
          <p:spPr>
            <a:xfrm>
              <a:off x="3233680" y="4499729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4"/>
            <p:cNvSpPr/>
            <p:nvPr/>
          </p:nvSpPr>
          <p:spPr>
            <a:xfrm>
              <a:off x="3233680" y="4499729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4"/>
            <p:cNvSpPr/>
            <p:nvPr/>
          </p:nvSpPr>
          <p:spPr>
            <a:xfrm>
              <a:off x="3233450" y="4499500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4"/>
            <p:cNvSpPr/>
            <p:nvPr/>
          </p:nvSpPr>
          <p:spPr>
            <a:xfrm>
              <a:off x="3233565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4"/>
            <p:cNvSpPr/>
            <p:nvPr/>
          </p:nvSpPr>
          <p:spPr>
            <a:xfrm>
              <a:off x="3233680" y="4499615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4"/>
            <p:cNvSpPr/>
            <p:nvPr/>
          </p:nvSpPr>
          <p:spPr>
            <a:xfrm>
              <a:off x="3233680" y="4499615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3" name="Google Shape;2893;p24"/>
            <p:cNvGrpSpPr/>
            <p:nvPr/>
          </p:nvGrpSpPr>
          <p:grpSpPr>
            <a:xfrm>
              <a:off x="2804804" y="4052130"/>
              <a:ext cx="857543" cy="894689"/>
              <a:chOff x="214725" y="1804200"/>
              <a:chExt cx="1000750" cy="1044100"/>
            </a:xfrm>
          </p:grpSpPr>
          <p:sp>
            <p:nvSpPr>
              <p:cNvPr id="2894" name="Google Shape;2894;p24"/>
              <p:cNvSpPr/>
              <p:nvPr/>
            </p:nvSpPr>
            <p:spPr>
              <a:xfrm>
                <a:off x="214725" y="2188400"/>
                <a:ext cx="495025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01" h="22444" extrusionOk="0">
                    <a:moveTo>
                      <a:pt x="8722" y="0"/>
                    </a:moveTo>
                    <a:cubicBezTo>
                      <a:pt x="7808" y="0"/>
                      <a:pt x="6883" y="352"/>
                      <a:pt x="5972" y="1144"/>
                    </a:cubicBezTo>
                    <a:cubicBezTo>
                      <a:pt x="1" y="6348"/>
                      <a:pt x="9541" y="15121"/>
                      <a:pt x="9541" y="15121"/>
                    </a:cubicBezTo>
                    <a:cubicBezTo>
                      <a:pt x="8724" y="13109"/>
                      <a:pt x="9029" y="8651"/>
                      <a:pt x="11235" y="8651"/>
                    </a:cubicBezTo>
                    <a:cubicBezTo>
                      <a:pt x="11553" y="8651"/>
                      <a:pt x="11910" y="8744"/>
                      <a:pt x="12309" y="8950"/>
                    </a:cubicBezTo>
                    <a:cubicBezTo>
                      <a:pt x="15445" y="10585"/>
                      <a:pt x="16813" y="15988"/>
                      <a:pt x="15979" y="19091"/>
                    </a:cubicBezTo>
                    <a:cubicBezTo>
                      <a:pt x="15312" y="21659"/>
                      <a:pt x="12409" y="21926"/>
                      <a:pt x="12409" y="21926"/>
                    </a:cubicBezTo>
                    <a:cubicBezTo>
                      <a:pt x="12409" y="21926"/>
                      <a:pt x="13310" y="22444"/>
                      <a:pt x="14421" y="22444"/>
                    </a:cubicBezTo>
                    <a:cubicBezTo>
                      <a:pt x="15584" y="22444"/>
                      <a:pt x="16978" y="21877"/>
                      <a:pt x="17813" y="19558"/>
                    </a:cubicBezTo>
                    <a:cubicBezTo>
                      <a:pt x="19801" y="14056"/>
                      <a:pt x="14501" y="0"/>
                      <a:pt x="87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4"/>
              <p:cNvSpPr/>
              <p:nvPr/>
            </p:nvSpPr>
            <p:spPr>
              <a:xfrm>
                <a:off x="719725" y="2188400"/>
                <a:ext cx="495750" cy="561100"/>
              </a:xfrm>
              <a:custGeom>
                <a:avLst/>
                <a:gdLst/>
                <a:ahLst/>
                <a:cxnLst/>
                <a:rect l="l" t="t" r="r" b="b"/>
                <a:pathLst>
                  <a:path w="19830" h="22444" extrusionOk="0">
                    <a:moveTo>
                      <a:pt x="11106" y="0"/>
                    </a:moveTo>
                    <a:cubicBezTo>
                      <a:pt x="5321" y="0"/>
                      <a:pt x="0" y="14056"/>
                      <a:pt x="2016" y="19558"/>
                    </a:cubicBezTo>
                    <a:cubicBezTo>
                      <a:pt x="2835" y="21877"/>
                      <a:pt x="4229" y="22444"/>
                      <a:pt x="5396" y="22444"/>
                    </a:cubicBezTo>
                    <a:cubicBezTo>
                      <a:pt x="6512" y="22444"/>
                      <a:pt x="7420" y="21926"/>
                      <a:pt x="7420" y="21926"/>
                    </a:cubicBezTo>
                    <a:cubicBezTo>
                      <a:pt x="7420" y="21926"/>
                      <a:pt x="4518" y="21659"/>
                      <a:pt x="3851" y="19124"/>
                    </a:cubicBezTo>
                    <a:cubicBezTo>
                      <a:pt x="3017" y="15988"/>
                      <a:pt x="4351" y="10585"/>
                      <a:pt x="7520" y="8950"/>
                    </a:cubicBezTo>
                    <a:cubicBezTo>
                      <a:pt x="7920" y="8744"/>
                      <a:pt x="8276" y="8651"/>
                      <a:pt x="8594" y="8651"/>
                    </a:cubicBezTo>
                    <a:cubicBezTo>
                      <a:pt x="10793" y="8651"/>
                      <a:pt x="11076" y="13109"/>
                      <a:pt x="10289" y="15121"/>
                    </a:cubicBezTo>
                    <a:cubicBezTo>
                      <a:pt x="10289" y="15121"/>
                      <a:pt x="19829" y="6348"/>
                      <a:pt x="13858" y="1144"/>
                    </a:cubicBezTo>
                    <a:cubicBezTo>
                      <a:pt x="12947" y="352"/>
                      <a:pt x="12021" y="0"/>
                      <a:pt x="111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4"/>
              <p:cNvSpPr/>
              <p:nvPr/>
            </p:nvSpPr>
            <p:spPr>
              <a:xfrm>
                <a:off x="595825" y="1804200"/>
                <a:ext cx="237700" cy="957375"/>
              </a:xfrm>
              <a:custGeom>
                <a:avLst/>
                <a:gdLst/>
                <a:ahLst/>
                <a:cxnLst/>
                <a:rect l="l" t="t" r="r" b="b"/>
                <a:pathLst>
                  <a:path w="9508" h="38295" extrusionOk="0">
                    <a:moveTo>
                      <a:pt x="4738" y="1"/>
                    </a:moveTo>
                    <a:cubicBezTo>
                      <a:pt x="2803" y="1"/>
                      <a:pt x="1" y="5004"/>
                      <a:pt x="1" y="11175"/>
                    </a:cubicBezTo>
                    <a:cubicBezTo>
                      <a:pt x="1" y="14611"/>
                      <a:pt x="868" y="19181"/>
                      <a:pt x="1969" y="22550"/>
                    </a:cubicBezTo>
                    <a:lnTo>
                      <a:pt x="1969" y="22583"/>
                    </a:lnTo>
                    <a:lnTo>
                      <a:pt x="2036" y="22817"/>
                    </a:lnTo>
                    <a:cubicBezTo>
                      <a:pt x="2603" y="24585"/>
                      <a:pt x="5738" y="35126"/>
                      <a:pt x="968" y="38295"/>
                    </a:cubicBezTo>
                    <a:lnTo>
                      <a:pt x="8574" y="38295"/>
                    </a:lnTo>
                    <a:cubicBezTo>
                      <a:pt x="3770" y="35126"/>
                      <a:pt x="6906" y="24585"/>
                      <a:pt x="7473" y="22817"/>
                    </a:cubicBezTo>
                    <a:cubicBezTo>
                      <a:pt x="7506" y="22750"/>
                      <a:pt x="7506" y="22650"/>
                      <a:pt x="7540" y="22583"/>
                    </a:cubicBezTo>
                    <a:lnTo>
                      <a:pt x="7540" y="22550"/>
                    </a:lnTo>
                    <a:cubicBezTo>
                      <a:pt x="8640" y="19181"/>
                      <a:pt x="9508" y="14611"/>
                      <a:pt x="9508" y="11175"/>
                    </a:cubicBezTo>
                    <a:cubicBezTo>
                      <a:pt x="9508" y="5004"/>
                      <a:pt x="6706" y="1"/>
                      <a:pt x="47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4"/>
              <p:cNvSpPr/>
              <p:nvPr/>
            </p:nvSpPr>
            <p:spPr>
              <a:xfrm>
                <a:off x="675900" y="2680675"/>
                <a:ext cx="68400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2736" h="6705" extrusionOk="0">
                    <a:moveTo>
                      <a:pt x="1568" y="0"/>
                    </a:moveTo>
                    <a:cubicBezTo>
                      <a:pt x="0" y="1968"/>
                      <a:pt x="0" y="4737"/>
                      <a:pt x="1568" y="6705"/>
                    </a:cubicBezTo>
                    <a:cubicBezTo>
                      <a:pt x="2268" y="5737"/>
                      <a:pt x="2669" y="4570"/>
                      <a:pt x="2735" y="3336"/>
                    </a:cubicBezTo>
                    <a:cubicBezTo>
                      <a:pt x="2669" y="2135"/>
                      <a:pt x="2268" y="967"/>
                      <a:pt x="15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4"/>
              <p:cNvSpPr/>
              <p:nvPr/>
            </p:nvSpPr>
            <p:spPr>
              <a:xfrm>
                <a:off x="578325" y="2552250"/>
                <a:ext cx="273550" cy="74225"/>
              </a:xfrm>
              <a:custGeom>
                <a:avLst/>
                <a:gdLst/>
                <a:ahLst/>
                <a:cxnLst/>
                <a:rect l="l" t="t" r="r" b="b"/>
                <a:pathLst>
                  <a:path w="10942" h="2969" extrusionOk="0">
                    <a:moveTo>
                      <a:pt x="1034" y="0"/>
                    </a:moveTo>
                    <a:cubicBezTo>
                      <a:pt x="467" y="0"/>
                      <a:pt x="0" y="467"/>
                      <a:pt x="0" y="1034"/>
                    </a:cubicBezTo>
                    <a:lnTo>
                      <a:pt x="0" y="1935"/>
                    </a:lnTo>
                    <a:cubicBezTo>
                      <a:pt x="0" y="2502"/>
                      <a:pt x="467" y="2969"/>
                      <a:pt x="1034" y="2969"/>
                    </a:cubicBezTo>
                    <a:lnTo>
                      <a:pt x="9907" y="2969"/>
                    </a:lnTo>
                    <a:cubicBezTo>
                      <a:pt x="10474" y="2969"/>
                      <a:pt x="10941" y="2502"/>
                      <a:pt x="10941" y="1935"/>
                    </a:cubicBezTo>
                    <a:lnTo>
                      <a:pt x="10941" y="1034"/>
                    </a:lnTo>
                    <a:cubicBezTo>
                      <a:pt x="10941" y="467"/>
                      <a:pt x="10474" y="0"/>
                      <a:pt x="99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9" name="Google Shape;2899;p24"/>
          <p:cNvGrpSpPr/>
          <p:nvPr/>
        </p:nvGrpSpPr>
        <p:grpSpPr>
          <a:xfrm>
            <a:off x="6573364" y="3858094"/>
            <a:ext cx="1285319" cy="1285281"/>
            <a:chOff x="1356650" y="3857713"/>
            <a:chExt cx="1285833" cy="1285795"/>
          </a:xfrm>
        </p:grpSpPr>
        <p:sp>
          <p:nvSpPr>
            <p:cNvPr id="2900" name="Google Shape;2900;p24"/>
            <p:cNvSpPr/>
            <p:nvPr/>
          </p:nvSpPr>
          <p:spPr>
            <a:xfrm>
              <a:off x="1356650" y="3857713"/>
              <a:ext cx="1285833" cy="1285795"/>
            </a:xfrm>
            <a:custGeom>
              <a:avLst/>
              <a:gdLst/>
              <a:ahLst/>
              <a:cxnLst/>
              <a:rect l="l" t="t" r="r" b="b"/>
              <a:pathLst>
                <a:path w="33927" h="33926" extrusionOk="0">
                  <a:moveTo>
                    <a:pt x="0" y="0"/>
                  </a:moveTo>
                  <a:lnTo>
                    <a:pt x="0" y="33926"/>
                  </a:lnTo>
                  <a:lnTo>
                    <a:pt x="33926" y="33926"/>
                  </a:lnTo>
                  <a:lnTo>
                    <a:pt x="3392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4"/>
            <p:cNvSpPr/>
            <p:nvPr/>
          </p:nvSpPr>
          <p:spPr>
            <a:xfrm>
              <a:off x="1356650" y="4103569"/>
              <a:ext cx="395790" cy="791542"/>
            </a:xfrm>
            <a:custGeom>
              <a:avLst/>
              <a:gdLst/>
              <a:ahLst/>
              <a:cxnLst/>
              <a:rect l="l" t="t" r="r" b="b"/>
              <a:pathLst>
                <a:path w="10443" h="20885" extrusionOk="0">
                  <a:moveTo>
                    <a:pt x="6097" y="4346"/>
                  </a:moveTo>
                  <a:lnTo>
                    <a:pt x="6097" y="4346"/>
                  </a:lnTo>
                  <a:cubicBezTo>
                    <a:pt x="5830" y="5288"/>
                    <a:pt x="5630" y="6249"/>
                    <a:pt x="5500" y="7219"/>
                  </a:cubicBezTo>
                  <a:cubicBezTo>
                    <a:pt x="4688" y="6516"/>
                    <a:pt x="3927" y="5755"/>
                    <a:pt x="3224" y="4946"/>
                  </a:cubicBezTo>
                  <a:cubicBezTo>
                    <a:pt x="4194" y="4813"/>
                    <a:pt x="5155" y="4613"/>
                    <a:pt x="6097" y="4346"/>
                  </a:cubicBezTo>
                  <a:close/>
                  <a:moveTo>
                    <a:pt x="6167" y="8834"/>
                  </a:moveTo>
                  <a:lnTo>
                    <a:pt x="6170" y="8837"/>
                  </a:lnTo>
                  <a:cubicBezTo>
                    <a:pt x="6948" y="9428"/>
                    <a:pt x="7767" y="9964"/>
                    <a:pt x="8621" y="10443"/>
                  </a:cubicBezTo>
                  <a:cubicBezTo>
                    <a:pt x="7770" y="10921"/>
                    <a:pt x="6948" y="11458"/>
                    <a:pt x="6170" y="12052"/>
                  </a:cubicBezTo>
                  <a:cubicBezTo>
                    <a:pt x="6094" y="10979"/>
                    <a:pt x="6094" y="9906"/>
                    <a:pt x="6167" y="8834"/>
                  </a:cubicBezTo>
                  <a:close/>
                  <a:moveTo>
                    <a:pt x="5500" y="13664"/>
                  </a:moveTo>
                  <a:cubicBezTo>
                    <a:pt x="5630" y="14633"/>
                    <a:pt x="5830" y="15594"/>
                    <a:pt x="6097" y="16536"/>
                  </a:cubicBezTo>
                  <a:cubicBezTo>
                    <a:pt x="5155" y="16270"/>
                    <a:pt x="4194" y="16073"/>
                    <a:pt x="3224" y="15939"/>
                  </a:cubicBezTo>
                  <a:cubicBezTo>
                    <a:pt x="3927" y="15130"/>
                    <a:pt x="4688" y="14370"/>
                    <a:pt x="5500" y="13664"/>
                  </a:cubicBezTo>
                  <a:close/>
                  <a:moveTo>
                    <a:pt x="0" y="1"/>
                  </a:moveTo>
                  <a:lnTo>
                    <a:pt x="0" y="1822"/>
                  </a:lnTo>
                  <a:cubicBezTo>
                    <a:pt x="479" y="2676"/>
                    <a:pt x="1018" y="3494"/>
                    <a:pt x="1609" y="4273"/>
                  </a:cubicBezTo>
                  <a:cubicBezTo>
                    <a:pt x="1076" y="4313"/>
                    <a:pt x="537" y="4331"/>
                    <a:pt x="0" y="4331"/>
                  </a:cubicBezTo>
                  <a:lnTo>
                    <a:pt x="0" y="5161"/>
                  </a:lnTo>
                  <a:cubicBezTo>
                    <a:pt x="746" y="5161"/>
                    <a:pt x="1491" y="5128"/>
                    <a:pt x="2230" y="5058"/>
                  </a:cubicBezTo>
                  <a:cubicBezTo>
                    <a:pt x="3182" y="6206"/>
                    <a:pt x="4236" y="7261"/>
                    <a:pt x="5385" y="8212"/>
                  </a:cubicBezTo>
                  <a:cubicBezTo>
                    <a:pt x="5245" y="9694"/>
                    <a:pt x="5245" y="11188"/>
                    <a:pt x="5385" y="12670"/>
                  </a:cubicBezTo>
                  <a:cubicBezTo>
                    <a:pt x="4236" y="13621"/>
                    <a:pt x="3182" y="14676"/>
                    <a:pt x="2230" y="15824"/>
                  </a:cubicBezTo>
                  <a:cubicBezTo>
                    <a:pt x="1491" y="15755"/>
                    <a:pt x="746" y="15718"/>
                    <a:pt x="0" y="15718"/>
                  </a:cubicBezTo>
                  <a:lnTo>
                    <a:pt x="0" y="16551"/>
                  </a:lnTo>
                  <a:cubicBezTo>
                    <a:pt x="537" y="16551"/>
                    <a:pt x="1076" y="16573"/>
                    <a:pt x="1609" y="16609"/>
                  </a:cubicBezTo>
                  <a:cubicBezTo>
                    <a:pt x="1018" y="17388"/>
                    <a:pt x="479" y="18206"/>
                    <a:pt x="0" y="19060"/>
                  </a:cubicBezTo>
                  <a:lnTo>
                    <a:pt x="0" y="20882"/>
                  </a:lnTo>
                  <a:lnTo>
                    <a:pt x="0" y="20885"/>
                  </a:lnTo>
                  <a:lnTo>
                    <a:pt x="373" y="20142"/>
                  </a:lnTo>
                  <a:cubicBezTo>
                    <a:pt x="994" y="18921"/>
                    <a:pt x="1736" y="17767"/>
                    <a:pt x="2594" y="16700"/>
                  </a:cubicBezTo>
                  <a:cubicBezTo>
                    <a:pt x="3952" y="16851"/>
                    <a:pt x="5294" y="17139"/>
                    <a:pt x="6594" y="17564"/>
                  </a:cubicBezTo>
                  <a:lnTo>
                    <a:pt x="7385" y="17827"/>
                  </a:lnTo>
                  <a:lnTo>
                    <a:pt x="7121" y="17036"/>
                  </a:lnTo>
                  <a:cubicBezTo>
                    <a:pt x="6697" y="15733"/>
                    <a:pt x="6409" y="14394"/>
                    <a:pt x="6258" y="13033"/>
                  </a:cubicBezTo>
                  <a:cubicBezTo>
                    <a:pt x="7327" y="12179"/>
                    <a:pt x="8479" y="11434"/>
                    <a:pt x="9700" y="10815"/>
                  </a:cubicBezTo>
                  <a:lnTo>
                    <a:pt x="10442" y="10443"/>
                  </a:lnTo>
                  <a:lnTo>
                    <a:pt x="9700" y="10070"/>
                  </a:lnTo>
                  <a:cubicBezTo>
                    <a:pt x="8479" y="9449"/>
                    <a:pt x="7327" y="8706"/>
                    <a:pt x="6258" y="7849"/>
                  </a:cubicBezTo>
                  <a:cubicBezTo>
                    <a:pt x="6409" y="6491"/>
                    <a:pt x="6697" y="5149"/>
                    <a:pt x="7121" y="3849"/>
                  </a:cubicBezTo>
                  <a:lnTo>
                    <a:pt x="7385" y="3058"/>
                  </a:lnTo>
                  <a:lnTo>
                    <a:pt x="6594" y="3319"/>
                  </a:lnTo>
                  <a:cubicBezTo>
                    <a:pt x="5294" y="3743"/>
                    <a:pt x="3952" y="4034"/>
                    <a:pt x="2594" y="4185"/>
                  </a:cubicBezTo>
                  <a:cubicBezTo>
                    <a:pt x="1736" y="3116"/>
                    <a:pt x="994" y="1964"/>
                    <a:pt x="373" y="74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4"/>
            <p:cNvSpPr/>
            <p:nvPr/>
          </p:nvSpPr>
          <p:spPr>
            <a:xfrm>
              <a:off x="2246574" y="4103569"/>
              <a:ext cx="395903" cy="791542"/>
            </a:xfrm>
            <a:custGeom>
              <a:avLst/>
              <a:gdLst/>
              <a:ahLst/>
              <a:cxnLst/>
              <a:rect l="l" t="t" r="r" b="b"/>
              <a:pathLst>
                <a:path w="10446" h="20885" extrusionOk="0">
                  <a:moveTo>
                    <a:pt x="4345" y="4346"/>
                  </a:moveTo>
                  <a:lnTo>
                    <a:pt x="4345" y="4346"/>
                  </a:lnTo>
                  <a:cubicBezTo>
                    <a:pt x="5288" y="4613"/>
                    <a:pt x="6248" y="4813"/>
                    <a:pt x="7218" y="4943"/>
                  </a:cubicBezTo>
                  <a:cubicBezTo>
                    <a:pt x="6512" y="5755"/>
                    <a:pt x="5751" y="6516"/>
                    <a:pt x="4942" y="7219"/>
                  </a:cubicBezTo>
                  <a:lnTo>
                    <a:pt x="4942" y="7222"/>
                  </a:lnTo>
                  <a:cubicBezTo>
                    <a:pt x="4809" y="6249"/>
                    <a:pt x="4612" y="5288"/>
                    <a:pt x="4345" y="4346"/>
                  </a:cubicBezTo>
                  <a:close/>
                  <a:moveTo>
                    <a:pt x="4273" y="8834"/>
                  </a:moveTo>
                  <a:cubicBezTo>
                    <a:pt x="4348" y="9906"/>
                    <a:pt x="4348" y="10979"/>
                    <a:pt x="4273" y="12052"/>
                  </a:cubicBezTo>
                  <a:cubicBezTo>
                    <a:pt x="3494" y="11458"/>
                    <a:pt x="2676" y="10921"/>
                    <a:pt x="1821" y="10443"/>
                  </a:cubicBezTo>
                  <a:cubicBezTo>
                    <a:pt x="2676" y="9964"/>
                    <a:pt x="3494" y="9428"/>
                    <a:pt x="4273" y="8834"/>
                  </a:cubicBezTo>
                  <a:close/>
                  <a:moveTo>
                    <a:pt x="4942" y="13664"/>
                  </a:moveTo>
                  <a:cubicBezTo>
                    <a:pt x="5751" y="14370"/>
                    <a:pt x="6512" y="15130"/>
                    <a:pt x="7218" y="15939"/>
                  </a:cubicBezTo>
                  <a:cubicBezTo>
                    <a:pt x="6248" y="16073"/>
                    <a:pt x="5288" y="16273"/>
                    <a:pt x="4345" y="16536"/>
                  </a:cubicBezTo>
                  <a:cubicBezTo>
                    <a:pt x="4609" y="15594"/>
                    <a:pt x="4809" y="14636"/>
                    <a:pt x="4942" y="13664"/>
                  </a:cubicBezTo>
                  <a:close/>
                  <a:moveTo>
                    <a:pt x="10442" y="1"/>
                  </a:moveTo>
                  <a:lnTo>
                    <a:pt x="10069" y="746"/>
                  </a:lnTo>
                  <a:cubicBezTo>
                    <a:pt x="9448" y="1964"/>
                    <a:pt x="8706" y="3119"/>
                    <a:pt x="7851" y="4185"/>
                  </a:cubicBezTo>
                  <a:cubicBezTo>
                    <a:pt x="6491" y="4037"/>
                    <a:pt x="5148" y="3746"/>
                    <a:pt x="3848" y="3322"/>
                  </a:cubicBezTo>
                  <a:lnTo>
                    <a:pt x="3061" y="3061"/>
                  </a:lnTo>
                  <a:lnTo>
                    <a:pt x="3321" y="3849"/>
                  </a:lnTo>
                  <a:cubicBezTo>
                    <a:pt x="3745" y="5149"/>
                    <a:pt x="4033" y="6491"/>
                    <a:pt x="4185" y="7852"/>
                  </a:cubicBezTo>
                  <a:cubicBezTo>
                    <a:pt x="3118" y="8706"/>
                    <a:pt x="1964" y="9449"/>
                    <a:pt x="743" y="10070"/>
                  </a:cubicBezTo>
                  <a:lnTo>
                    <a:pt x="0" y="10443"/>
                  </a:lnTo>
                  <a:lnTo>
                    <a:pt x="743" y="10815"/>
                  </a:lnTo>
                  <a:cubicBezTo>
                    <a:pt x="1964" y="11434"/>
                    <a:pt x="3118" y="12179"/>
                    <a:pt x="4185" y="13033"/>
                  </a:cubicBezTo>
                  <a:cubicBezTo>
                    <a:pt x="4033" y="14394"/>
                    <a:pt x="3742" y="15733"/>
                    <a:pt x="3318" y="17036"/>
                  </a:cubicBezTo>
                  <a:lnTo>
                    <a:pt x="3058" y="17824"/>
                  </a:lnTo>
                  <a:lnTo>
                    <a:pt x="3845" y="17564"/>
                  </a:lnTo>
                  <a:cubicBezTo>
                    <a:pt x="5148" y="17139"/>
                    <a:pt x="6488" y="16848"/>
                    <a:pt x="7848" y="16697"/>
                  </a:cubicBezTo>
                  <a:cubicBezTo>
                    <a:pt x="8706" y="17767"/>
                    <a:pt x="9448" y="18921"/>
                    <a:pt x="10069" y="20142"/>
                  </a:cubicBezTo>
                  <a:lnTo>
                    <a:pt x="10442" y="20885"/>
                  </a:lnTo>
                  <a:lnTo>
                    <a:pt x="10445" y="20876"/>
                  </a:lnTo>
                  <a:lnTo>
                    <a:pt x="10445" y="19057"/>
                  </a:lnTo>
                  <a:lnTo>
                    <a:pt x="10442" y="19064"/>
                  </a:lnTo>
                  <a:cubicBezTo>
                    <a:pt x="9963" y="18209"/>
                    <a:pt x="9427" y="17388"/>
                    <a:pt x="8833" y="16609"/>
                  </a:cubicBezTo>
                  <a:cubicBezTo>
                    <a:pt x="9369" y="16573"/>
                    <a:pt x="9906" y="16555"/>
                    <a:pt x="10445" y="16555"/>
                  </a:cubicBezTo>
                  <a:lnTo>
                    <a:pt x="10445" y="15721"/>
                  </a:lnTo>
                  <a:cubicBezTo>
                    <a:pt x="9697" y="15721"/>
                    <a:pt x="8951" y="15755"/>
                    <a:pt x="8212" y="15824"/>
                  </a:cubicBezTo>
                  <a:cubicBezTo>
                    <a:pt x="7260" y="14676"/>
                    <a:pt x="6206" y="13621"/>
                    <a:pt x="5058" y="12670"/>
                  </a:cubicBezTo>
                  <a:cubicBezTo>
                    <a:pt x="5197" y="11188"/>
                    <a:pt x="5197" y="9694"/>
                    <a:pt x="5058" y="8212"/>
                  </a:cubicBezTo>
                  <a:cubicBezTo>
                    <a:pt x="6206" y="7261"/>
                    <a:pt x="7260" y="6206"/>
                    <a:pt x="8212" y="5058"/>
                  </a:cubicBezTo>
                  <a:cubicBezTo>
                    <a:pt x="8923" y="5125"/>
                    <a:pt x="9639" y="5161"/>
                    <a:pt x="10359" y="5161"/>
                  </a:cubicBezTo>
                  <a:cubicBezTo>
                    <a:pt x="10387" y="5161"/>
                    <a:pt x="10416" y="5161"/>
                    <a:pt x="10445" y="5161"/>
                  </a:cubicBezTo>
                  <a:lnTo>
                    <a:pt x="10445" y="4331"/>
                  </a:lnTo>
                  <a:cubicBezTo>
                    <a:pt x="9906" y="4331"/>
                    <a:pt x="9369" y="4313"/>
                    <a:pt x="8833" y="4276"/>
                  </a:cubicBezTo>
                  <a:cubicBezTo>
                    <a:pt x="9427" y="3497"/>
                    <a:pt x="9963" y="2676"/>
                    <a:pt x="10442" y="1822"/>
                  </a:cubicBezTo>
                  <a:lnTo>
                    <a:pt x="10445" y="1828"/>
                  </a:lnTo>
                  <a:lnTo>
                    <a:pt x="10445" y="7"/>
                  </a:lnTo>
                  <a:lnTo>
                    <a:pt x="10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4"/>
            <p:cNvSpPr/>
            <p:nvPr/>
          </p:nvSpPr>
          <p:spPr>
            <a:xfrm>
              <a:off x="1603226" y="4747031"/>
              <a:ext cx="791541" cy="396472"/>
            </a:xfrm>
            <a:custGeom>
              <a:avLst/>
              <a:gdLst/>
              <a:ahLst/>
              <a:cxnLst/>
              <a:rect l="l" t="t" r="r" b="b"/>
              <a:pathLst>
                <a:path w="20885" h="10461" extrusionOk="0">
                  <a:moveTo>
                    <a:pt x="10439" y="1825"/>
                  </a:moveTo>
                  <a:cubicBezTo>
                    <a:pt x="10918" y="2679"/>
                    <a:pt x="11454" y="3498"/>
                    <a:pt x="12048" y="4276"/>
                  </a:cubicBezTo>
                  <a:cubicBezTo>
                    <a:pt x="11513" y="4314"/>
                    <a:pt x="10977" y="4333"/>
                    <a:pt x="10441" y="4333"/>
                  </a:cubicBezTo>
                  <a:cubicBezTo>
                    <a:pt x="9904" y="4333"/>
                    <a:pt x="9368" y="4314"/>
                    <a:pt x="8833" y="4276"/>
                  </a:cubicBezTo>
                  <a:cubicBezTo>
                    <a:pt x="9424" y="3498"/>
                    <a:pt x="9960" y="2679"/>
                    <a:pt x="10439" y="1825"/>
                  </a:cubicBezTo>
                  <a:close/>
                  <a:moveTo>
                    <a:pt x="4345" y="4349"/>
                  </a:moveTo>
                  <a:lnTo>
                    <a:pt x="4345" y="4349"/>
                  </a:lnTo>
                  <a:cubicBezTo>
                    <a:pt x="5288" y="4616"/>
                    <a:pt x="6248" y="4813"/>
                    <a:pt x="7218" y="4946"/>
                  </a:cubicBezTo>
                  <a:cubicBezTo>
                    <a:pt x="6512" y="5755"/>
                    <a:pt x="5751" y="6516"/>
                    <a:pt x="4942" y="7222"/>
                  </a:cubicBezTo>
                  <a:cubicBezTo>
                    <a:pt x="4809" y="6252"/>
                    <a:pt x="4612" y="5291"/>
                    <a:pt x="4345" y="4349"/>
                  </a:cubicBezTo>
                  <a:close/>
                  <a:moveTo>
                    <a:pt x="16536" y="4349"/>
                  </a:moveTo>
                  <a:lnTo>
                    <a:pt x="16536" y="4349"/>
                  </a:lnTo>
                  <a:cubicBezTo>
                    <a:pt x="16269" y="5291"/>
                    <a:pt x="16069" y="6252"/>
                    <a:pt x="15939" y="7222"/>
                  </a:cubicBezTo>
                  <a:cubicBezTo>
                    <a:pt x="15127" y="6516"/>
                    <a:pt x="14366" y="5755"/>
                    <a:pt x="13663" y="4946"/>
                  </a:cubicBezTo>
                  <a:cubicBezTo>
                    <a:pt x="14633" y="4813"/>
                    <a:pt x="15593" y="4616"/>
                    <a:pt x="16536" y="4349"/>
                  </a:cubicBezTo>
                  <a:close/>
                  <a:moveTo>
                    <a:pt x="10439" y="1"/>
                  </a:moveTo>
                  <a:lnTo>
                    <a:pt x="10066" y="746"/>
                  </a:lnTo>
                  <a:cubicBezTo>
                    <a:pt x="9448" y="1964"/>
                    <a:pt x="8703" y="3119"/>
                    <a:pt x="7848" y="4185"/>
                  </a:cubicBezTo>
                  <a:cubicBezTo>
                    <a:pt x="6488" y="4037"/>
                    <a:pt x="5148" y="3746"/>
                    <a:pt x="3845" y="3322"/>
                  </a:cubicBezTo>
                  <a:lnTo>
                    <a:pt x="3057" y="3061"/>
                  </a:lnTo>
                  <a:lnTo>
                    <a:pt x="3318" y="3849"/>
                  </a:lnTo>
                  <a:cubicBezTo>
                    <a:pt x="3742" y="5149"/>
                    <a:pt x="4033" y="6491"/>
                    <a:pt x="4185" y="7852"/>
                  </a:cubicBezTo>
                  <a:cubicBezTo>
                    <a:pt x="3115" y="8706"/>
                    <a:pt x="1964" y="9449"/>
                    <a:pt x="742" y="10070"/>
                  </a:cubicBezTo>
                  <a:lnTo>
                    <a:pt x="0" y="10443"/>
                  </a:lnTo>
                  <a:lnTo>
                    <a:pt x="33" y="10461"/>
                  </a:lnTo>
                  <a:lnTo>
                    <a:pt x="1851" y="10461"/>
                  </a:lnTo>
                  <a:cubicBezTo>
                    <a:pt x="1842" y="10455"/>
                    <a:pt x="1833" y="10449"/>
                    <a:pt x="1821" y="10443"/>
                  </a:cubicBezTo>
                  <a:cubicBezTo>
                    <a:pt x="2676" y="9964"/>
                    <a:pt x="3497" y="9428"/>
                    <a:pt x="4276" y="8837"/>
                  </a:cubicBezTo>
                  <a:cubicBezTo>
                    <a:pt x="4312" y="9376"/>
                    <a:pt x="4330" y="9919"/>
                    <a:pt x="4330" y="10461"/>
                  </a:cubicBezTo>
                  <a:lnTo>
                    <a:pt x="5163" y="10461"/>
                  </a:lnTo>
                  <a:cubicBezTo>
                    <a:pt x="5163" y="9709"/>
                    <a:pt x="5127" y="8958"/>
                    <a:pt x="5057" y="8216"/>
                  </a:cubicBezTo>
                  <a:cubicBezTo>
                    <a:pt x="6206" y="7264"/>
                    <a:pt x="7260" y="6210"/>
                    <a:pt x="8212" y="5061"/>
                  </a:cubicBezTo>
                  <a:cubicBezTo>
                    <a:pt x="8953" y="5131"/>
                    <a:pt x="9697" y="5166"/>
                    <a:pt x="10441" y="5166"/>
                  </a:cubicBezTo>
                  <a:cubicBezTo>
                    <a:pt x="11184" y="5166"/>
                    <a:pt x="11928" y="5131"/>
                    <a:pt x="12669" y="5061"/>
                  </a:cubicBezTo>
                  <a:cubicBezTo>
                    <a:pt x="13621" y="6207"/>
                    <a:pt x="14675" y="7264"/>
                    <a:pt x="15824" y="8216"/>
                  </a:cubicBezTo>
                  <a:cubicBezTo>
                    <a:pt x="15754" y="8958"/>
                    <a:pt x="15721" y="9709"/>
                    <a:pt x="15721" y="10461"/>
                  </a:cubicBezTo>
                  <a:lnTo>
                    <a:pt x="16554" y="10461"/>
                  </a:lnTo>
                  <a:cubicBezTo>
                    <a:pt x="16554" y="9919"/>
                    <a:pt x="16572" y="9376"/>
                    <a:pt x="16608" y="8837"/>
                  </a:cubicBezTo>
                  <a:cubicBezTo>
                    <a:pt x="17387" y="9428"/>
                    <a:pt x="18208" y="9964"/>
                    <a:pt x="19063" y="10443"/>
                  </a:cubicBezTo>
                  <a:cubicBezTo>
                    <a:pt x="19054" y="10449"/>
                    <a:pt x="19042" y="10455"/>
                    <a:pt x="19033" y="10461"/>
                  </a:cubicBezTo>
                  <a:lnTo>
                    <a:pt x="20851" y="10461"/>
                  </a:lnTo>
                  <a:lnTo>
                    <a:pt x="20884" y="10443"/>
                  </a:lnTo>
                  <a:lnTo>
                    <a:pt x="20139" y="10070"/>
                  </a:lnTo>
                  <a:cubicBezTo>
                    <a:pt x="18917" y="9452"/>
                    <a:pt x="17763" y="8706"/>
                    <a:pt x="16696" y="7852"/>
                  </a:cubicBezTo>
                  <a:cubicBezTo>
                    <a:pt x="16848" y="6491"/>
                    <a:pt x="17136" y="5152"/>
                    <a:pt x="17560" y="3849"/>
                  </a:cubicBezTo>
                  <a:lnTo>
                    <a:pt x="17824" y="3061"/>
                  </a:lnTo>
                  <a:lnTo>
                    <a:pt x="17824" y="3061"/>
                  </a:lnTo>
                  <a:lnTo>
                    <a:pt x="17033" y="3322"/>
                  </a:lnTo>
                  <a:cubicBezTo>
                    <a:pt x="15733" y="3746"/>
                    <a:pt x="14390" y="4037"/>
                    <a:pt x="13030" y="4185"/>
                  </a:cubicBezTo>
                  <a:cubicBezTo>
                    <a:pt x="12175" y="3119"/>
                    <a:pt x="11433" y="1964"/>
                    <a:pt x="10812" y="746"/>
                  </a:cubicBezTo>
                  <a:lnTo>
                    <a:pt x="104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4"/>
            <p:cNvSpPr/>
            <p:nvPr/>
          </p:nvSpPr>
          <p:spPr>
            <a:xfrm>
              <a:off x="1604135" y="3857713"/>
              <a:ext cx="789457" cy="395297"/>
            </a:xfrm>
            <a:custGeom>
              <a:avLst/>
              <a:gdLst/>
              <a:ahLst/>
              <a:cxnLst/>
              <a:rect l="l" t="t" r="r" b="b"/>
              <a:pathLst>
                <a:path w="20830" h="10430" extrusionOk="0">
                  <a:moveTo>
                    <a:pt x="4918" y="3212"/>
                  </a:moveTo>
                  <a:cubicBezTo>
                    <a:pt x="5727" y="3915"/>
                    <a:pt x="6488" y="4676"/>
                    <a:pt x="7194" y="5488"/>
                  </a:cubicBezTo>
                  <a:cubicBezTo>
                    <a:pt x="6224" y="5618"/>
                    <a:pt x="5264" y="5818"/>
                    <a:pt x="4321" y="6085"/>
                  </a:cubicBezTo>
                  <a:cubicBezTo>
                    <a:pt x="4588" y="5142"/>
                    <a:pt x="4785" y="4182"/>
                    <a:pt x="4918" y="3212"/>
                  </a:cubicBezTo>
                  <a:close/>
                  <a:moveTo>
                    <a:pt x="15915" y="3212"/>
                  </a:moveTo>
                  <a:cubicBezTo>
                    <a:pt x="16045" y="4182"/>
                    <a:pt x="16245" y="5142"/>
                    <a:pt x="16512" y="6085"/>
                  </a:cubicBezTo>
                  <a:cubicBezTo>
                    <a:pt x="15569" y="5818"/>
                    <a:pt x="14609" y="5618"/>
                    <a:pt x="13639" y="5488"/>
                  </a:cubicBezTo>
                  <a:cubicBezTo>
                    <a:pt x="14342" y="4676"/>
                    <a:pt x="15103" y="3915"/>
                    <a:pt x="15915" y="3212"/>
                  </a:cubicBezTo>
                  <a:close/>
                  <a:moveTo>
                    <a:pt x="10417" y="6100"/>
                  </a:moveTo>
                  <a:cubicBezTo>
                    <a:pt x="10953" y="6100"/>
                    <a:pt x="11489" y="6118"/>
                    <a:pt x="12024" y="6154"/>
                  </a:cubicBezTo>
                  <a:cubicBezTo>
                    <a:pt x="11430" y="6933"/>
                    <a:pt x="10894" y="7754"/>
                    <a:pt x="10415" y="8609"/>
                  </a:cubicBezTo>
                  <a:cubicBezTo>
                    <a:pt x="9936" y="7754"/>
                    <a:pt x="9400" y="6933"/>
                    <a:pt x="8809" y="6154"/>
                  </a:cubicBezTo>
                  <a:cubicBezTo>
                    <a:pt x="9344" y="6118"/>
                    <a:pt x="9880" y="6100"/>
                    <a:pt x="10417" y="6100"/>
                  </a:cubicBezTo>
                  <a:close/>
                  <a:moveTo>
                    <a:pt x="0" y="0"/>
                  </a:moveTo>
                  <a:lnTo>
                    <a:pt x="718" y="361"/>
                  </a:lnTo>
                  <a:cubicBezTo>
                    <a:pt x="1940" y="982"/>
                    <a:pt x="3091" y="1724"/>
                    <a:pt x="4161" y="2582"/>
                  </a:cubicBezTo>
                  <a:cubicBezTo>
                    <a:pt x="4009" y="3939"/>
                    <a:pt x="3718" y="5282"/>
                    <a:pt x="3294" y="6582"/>
                  </a:cubicBezTo>
                  <a:lnTo>
                    <a:pt x="3033" y="7372"/>
                  </a:lnTo>
                  <a:lnTo>
                    <a:pt x="3821" y="7109"/>
                  </a:lnTo>
                  <a:cubicBezTo>
                    <a:pt x="5124" y="6685"/>
                    <a:pt x="6464" y="6397"/>
                    <a:pt x="7824" y="6245"/>
                  </a:cubicBezTo>
                  <a:cubicBezTo>
                    <a:pt x="8679" y="7315"/>
                    <a:pt x="9424" y="8466"/>
                    <a:pt x="10042" y="9688"/>
                  </a:cubicBezTo>
                  <a:lnTo>
                    <a:pt x="10415" y="10430"/>
                  </a:lnTo>
                  <a:lnTo>
                    <a:pt x="10788" y="9688"/>
                  </a:lnTo>
                  <a:cubicBezTo>
                    <a:pt x="11409" y="8466"/>
                    <a:pt x="12151" y="7315"/>
                    <a:pt x="13006" y="6245"/>
                  </a:cubicBezTo>
                  <a:cubicBezTo>
                    <a:pt x="14366" y="6397"/>
                    <a:pt x="15709" y="6685"/>
                    <a:pt x="17009" y="7109"/>
                  </a:cubicBezTo>
                  <a:lnTo>
                    <a:pt x="17800" y="7372"/>
                  </a:lnTo>
                  <a:lnTo>
                    <a:pt x="17536" y="6582"/>
                  </a:lnTo>
                  <a:cubicBezTo>
                    <a:pt x="17112" y="5282"/>
                    <a:pt x="16824" y="3939"/>
                    <a:pt x="16672" y="2582"/>
                  </a:cubicBezTo>
                  <a:cubicBezTo>
                    <a:pt x="17739" y="1724"/>
                    <a:pt x="18893" y="982"/>
                    <a:pt x="20115" y="361"/>
                  </a:cubicBezTo>
                  <a:lnTo>
                    <a:pt x="20830" y="0"/>
                  </a:lnTo>
                  <a:lnTo>
                    <a:pt x="19012" y="0"/>
                  </a:lnTo>
                  <a:cubicBezTo>
                    <a:pt x="18166" y="476"/>
                    <a:pt x="17354" y="1009"/>
                    <a:pt x="16581" y="1597"/>
                  </a:cubicBezTo>
                  <a:cubicBezTo>
                    <a:pt x="16545" y="1067"/>
                    <a:pt x="16527" y="533"/>
                    <a:pt x="16527" y="0"/>
                  </a:cubicBezTo>
                  <a:lnTo>
                    <a:pt x="15694" y="0"/>
                  </a:lnTo>
                  <a:cubicBezTo>
                    <a:pt x="15694" y="742"/>
                    <a:pt x="15727" y="1485"/>
                    <a:pt x="15797" y="2218"/>
                  </a:cubicBezTo>
                  <a:cubicBezTo>
                    <a:pt x="14648" y="3170"/>
                    <a:pt x="13594" y="4224"/>
                    <a:pt x="12642" y="5373"/>
                  </a:cubicBezTo>
                  <a:cubicBezTo>
                    <a:pt x="11901" y="5303"/>
                    <a:pt x="11157" y="5268"/>
                    <a:pt x="10413" y="5268"/>
                  </a:cubicBezTo>
                  <a:cubicBezTo>
                    <a:pt x="9670" y="5268"/>
                    <a:pt x="8926" y="5303"/>
                    <a:pt x="8185" y="5373"/>
                  </a:cubicBezTo>
                  <a:cubicBezTo>
                    <a:pt x="7233" y="4224"/>
                    <a:pt x="6179" y="3170"/>
                    <a:pt x="5030" y="2218"/>
                  </a:cubicBezTo>
                  <a:cubicBezTo>
                    <a:pt x="5100" y="1485"/>
                    <a:pt x="5133" y="742"/>
                    <a:pt x="5133" y="0"/>
                  </a:cubicBezTo>
                  <a:lnTo>
                    <a:pt x="4303" y="0"/>
                  </a:lnTo>
                  <a:cubicBezTo>
                    <a:pt x="4303" y="533"/>
                    <a:pt x="4285" y="1067"/>
                    <a:pt x="4249" y="1597"/>
                  </a:cubicBezTo>
                  <a:cubicBezTo>
                    <a:pt x="3476" y="1009"/>
                    <a:pt x="2664" y="476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4"/>
            <p:cNvSpPr/>
            <p:nvPr/>
          </p:nvSpPr>
          <p:spPr>
            <a:xfrm>
              <a:off x="1356650" y="3857713"/>
              <a:ext cx="1285720" cy="1285795"/>
            </a:xfrm>
            <a:custGeom>
              <a:avLst/>
              <a:gdLst/>
              <a:ahLst/>
              <a:cxnLst/>
              <a:rect l="l" t="t" r="r" b="b"/>
              <a:pathLst>
                <a:path w="33924" h="33926" extrusionOk="0">
                  <a:moveTo>
                    <a:pt x="0" y="0"/>
                  </a:moveTo>
                  <a:lnTo>
                    <a:pt x="0" y="370"/>
                  </a:lnTo>
                  <a:lnTo>
                    <a:pt x="16594" y="16930"/>
                  </a:lnTo>
                  <a:lnTo>
                    <a:pt x="0" y="33493"/>
                  </a:lnTo>
                  <a:lnTo>
                    <a:pt x="0" y="33859"/>
                  </a:lnTo>
                  <a:lnTo>
                    <a:pt x="67" y="33926"/>
                  </a:lnTo>
                  <a:lnTo>
                    <a:pt x="306" y="33926"/>
                  </a:lnTo>
                  <a:lnTo>
                    <a:pt x="16963" y="17299"/>
                  </a:lnTo>
                  <a:lnTo>
                    <a:pt x="33620" y="33926"/>
                  </a:lnTo>
                  <a:lnTo>
                    <a:pt x="33860" y="33926"/>
                  </a:lnTo>
                  <a:lnTo>
                    <a:pt x="33923" y="33859"/>
                  </a:lnTo>
                  <a:lnTo>
                    <a:pt x="33923" y="33493"/>
                  </a:lnTo>
                  <a:lnTo>
                    <a:pt x="17333" y="16930"/>
                  </a:lnTo>
                  <a:lnTo>
                    <a:pt x="33923" y="370"/>
                  </a:lnTo>
                  <a:lnTo>
                    <a:pt x="33923" y="0"/>
                  </a:lnTo>
                  <a:lnTo>
                    <a:pt x="33557" y="0"/>
                  </a:lnTo>
                  <a:lnTo>
                    <a:pt x="16963" y="1656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lt1"/>
        </a:solidFill>
        <a:effectLst/>
      </p:bgPr>
    </p:bg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25"/>
          <p:cNvSpPr txBox="1">
            <a:spLocks noGrp="1"/>
          </p:cNvSpPr>
          <p:nvPr>
            <p:ph type="title"/>
          </p:nvPr>
        </p:nvSpPr>
        <p:spPr>
          <a:xfrm>
            <a:off x="720000" y="194230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08" name="Google Shape;2908;p25"/>
          <p:cNvSpPr txBox="1">
            <a:spLocks noGrp="1"/>
          </p:cNvSpPr>
          <p:nvPr>
            <p:ph type="subTitle" idx="1"/>
          </p:nvPr>
        </p:nvSpPr>
        <p:spPr>
          <a:xfrm>
            <a:off x="720000" y="2528858"/>
            <a:ext cx="23364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9" name="Google Shape;2909;p25"/>
          <p:cNvSpPr txBox="1">
            <a:spLocks noGrp="1"/>
          </p:cNvSpPr>
          <p:nvPr>
            <p:ph type="title" idx="2"/>
          </p:nvPr>
        </p:nvSpPr>
        <p:spPr>
          <a:xfrm>
            <a:off x="3403800" y="194230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0" name="Google Shape;2910;p25"/>
          <p:cNvSpPr txBox="1">
            <a:spLocks noGrp="1"/>
          </p:cNvSpPr>
          <p:nvPr>
            <p:ph type="subTitle" idx="3"/>
          </p:nvPr>
        </p:nvSpPr>
        <p:spPr>
          <a:xfrm>
            <a:off x="3403800" y="2528858"/>
            <a:ext cx="23364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1" name="Google Shape;2911;p25"/>
          <p:cNvSpPr txBox="1">
            <a:spLocks noGrp="1"/>
          </p:cNvSpPr>
          <p:nvPr>
            <p:ph type="title" idx="4"/>
          </p:nvPr>
        </p:nvSpPr>
        <p:spPr>
          <a:xfrm>
            <a:off x="6087600" y="194230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12" name="Google Shape;2912;p25"/>
          <p:cNvSpPr txBox="1">
            <a:spLocks noGrp="1"/>
          </p:cNvSpPr>
          <p:nvPr>
            <p:ph type="subTitle" idx="5"/>
          </p:nvPr>
        </p:nvSpPr>
        <p:spPr>
          <a:xfrm>
            <a:off x="6087600" y="2528858"/>
            <a:ext cx="2336400" cy="10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3" name="Google Shape;2913;p2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4" name="Google Shape;2914;p25"/>
          <p:cNvSpPr txBox="1">
            <a:spLocks noGrp="1"/>
          </p:cNvSpPr>
          <p:nvPr>
            <p:ph type="subTitle" idx="7"/>
          </p:nvPr>
        </p:nvSpPr>
        <p:spPr>
          <a:xfrm>
            <a:off x="1609800" y="1256700"/>
            <a:ext cx="5924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15" name="Google Shape;2915;p25"/>
          <p:cNvGrpSpPr/>
          <p:nvPr/>
        </p:nvGrpSpPr>
        <p:grpSpPr>
          <a:xfrm>
            <a:off x="0" y="3868775"/>
            <a:ext cx="1274758" cy="1274727"/>
            <a:chOff x="0" y="3858100"/>
            <a:chExt cx="1274758" cy="1274727"/>
          </a:xfrm>
        </p:grpSpPr>
        <p:sp>
          <p:nvSpPr>
            <p:cNvPr id="2916" name="Google Shape;2916;p25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5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5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5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5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5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5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3" name="Google Shape;2923;p25"/>
          <p:cNvGrpSpPr/>
          <p:nvPr/>
        </p:nvGrpSpPr>
        <p:grpSpPr>
          <a:xfrm>
            <a:off x="1338633" y="3912646"/>
            <a:ext cx="1182406" cy="1186997"/>
            <a:chOff x="1370350" y="3912646"/>
            <a:chExt cx="1182406" cy="1186997"/>
          </a:xfrm>
        </p:grpSpPr>
        <p:sp>
          <p:nvSpPr>
            <p:cNvPr id="2924" name="Google Shape;2924;p25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5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5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5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5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5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5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5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5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5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5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5" name="Google Shape;2935;p25"/>
          <p:cNvGrpSpPr/>
          <p:nvPr/>
        </p:nvGrpSpPr>
        <p:grpSpPr>
          <a:xfrm>
            <a:off x="2584915" y="3857416"/>
            <a:ext cx="1285834" cy="1285834"/>
            <a:chOff x="0" y="1719828"/>
            <a:chExt cx="1285834" cy="1285834"/>
          </a:xfrm>
        </p:grpSpPr>
        <p:sp>
          <p:nvSpPr>
            <p:cNvPr id="2936" name="Google Shape;2936;p25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5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5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5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5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5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5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25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25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25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25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25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25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25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25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25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25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5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5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0" name="Google Shape;2960;p25"/>
          <p:cNvGrpSpPr/>
          <p:nvPr/>
        </p:nvGrpSpPr>
        <p:grpSpPr>
          <a:xfrm>
            <a:off x="3934625" y="3868775"/>
            <a:ext cx="1274758" cy="1274727"/>
            <a:chOff x="0" y="3858100"/>
            <a:chExt cx="1274758" cy="1274727"/>
          </a:xfrm>
        </p:grpSpPr>
        <p:sp>
          <p:nvSpPr>
            <p:cNvPr id="2961" name="Google Shape;2961;p25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5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5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5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5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5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5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8" name="Google Shape;2968;p25"/>
          <p:cNvGrpSpPr/>
          <p:nvPr/>
        </p:nvGrpSpPr>
        <p:grpSpPr>
          <a:xfrm>
            <a:off x="5273258" y="3912646"/>
            <a:ext cx="1182406" cy="1186997"/>
            <a:chOff x="1370350" y="3912646"/>
            <a:chExt cx="1182406" cy="1186997"/>
          </a:xfrm>
        </p:grpSpPr>
        <p:sp>
          <p:nvSpPr>
            <p:cNvPr id="2969" name="Google Shape;2969;p25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5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5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5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5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5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5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5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5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5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5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0" name="Google Shape;2980;p25"/>
          <p:cNvGrpSpPr/>
          <p:nvPr/>
        </p:nvGrpSpPr>
        <p:grpSpPr>
          <a:xfrm>
            <a:off x="6519540" y="3857416"/>
            <a:ext cx="1285834" cy="1285834"/>
            <a:chOff x="0" y="1719828"/>
            <a:chExt cx="1285834" cy="1285834"/>
          </a:xfrm>
        </p:grpSpPr>
        <p:sp>
          <p:nvSpPr>
            <p:cNvPr id="2981" name="Google Shape;2981;p25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5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5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5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5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5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5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5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5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5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5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5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5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5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5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5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5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5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5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5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5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5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5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5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5" name="Google Shape;3005;p25"/>
          <p:cNvGrpSpPr/>
          <p:nvPr/>
        </p:nvGrpSpPr>
        <p:grpSpPr>
          <a:xfrm>
            <a:off x="7869250" y="3868775"/>
            <a:ext cx="1274758" cy="1274727"/>
            <a:chOff x="0" y="3858100"/>
            <a:chExt cx="1274758" cy="1274727"/>
          </a:xfrm>
        </p:grpSpPr>
        <p:sp>
          <p:nvSpPr>
            <p:cNvPr id="3006" name="Google Shape;3006;p25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5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5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5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5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5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5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lt1"/>
        </a:solidFill>
        <a:effectLst/>
      </p:bgPr>
    </p:bg>
    <p:spTree>
      <p:nvGrpSpPr>
        <p:cNvPr id="1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Google Shape;3014;p26"/>
          <p:cNvSpPr txBox="1">
            <a:spLocks noGrp="1"/>
          </p:cNvSpPr>
          <p:nvPr>
            <p:ph type="title"/>
          </p:nvPr>
        </p:nvSpPr>
        <p:spPr>
          <a:xfrm>
            <a:off x="1808875" y="1502750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5" name="Google Shape;3015;p26"/>
          <p:cNvSpPr txBox="1">
            <a:spLocks noGrp="1"/>
          </p:cNvSpPr>
          <p:nvPr>
            <p:ph type="subTitle" idx="1"/>
          </p:nvPr>
        </p:nvSpPr>
        <p:spPr>
          <a:xfrm>
            <a:off x="1773100" y="2089275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6" name="Google Shape;3016;p26"/>
          <p:cNvSpPr txBox="1">
            <a:spLocks noGrp="1"/>
          </p:cNvSpPr>
          <p:nvPr>
            <p:ph type="title" idx="2"/>
          </p:nvPr>
        </p:nvSpPr>
        <p:spPr>
          <a:xfrm>
            <a:off x="5058189" y="1502750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7" name="Google Shape;3017;p26"/>
          <p:cNvSpPr txBox="1">
            <a:spLocks noGrp="1"/>
          </p:cNvSpPr>
          <p:nvPr>
            <p:ph type="subTitle" idx="3"/>
          </p:nvPr>
        </p:nvSpPr>
        <p:spPr>
          <a:xfrm>
            <a:off x="5022414" y="2089275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8" name="Google Shape;3018;p26"/>
          <p:cNvSpPr txBox="1">
            <a:spLocks noGrp="1"/>
          </p:cNvSpPr>
          <p:nvPr>
            <p:ph type="title" idx="4"/>
          </p:nvPr>
        </p:nvSpPr>
        <p:spPr>
          <a:xfrm>
            <a:off x="1808875" y="3087675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9" name="Google Shape;3019;p26"/>
          <p:cNvSpPr txBox="1">
            <a:spLocks noGrp="1"/>
          </p:cNvSpPr>
          <p:nvPr>
            <p:ph type="subTitle" idx="5"/>
          </p:nvPr>
        </p:nvSpPr>
        <p:spPr>
          <a:xfrm>
            <a:off x="1773100" y="3674200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0" name="Google Shape;3020;p26"/>
          <p:cNvSpPr txBox="1">
            <a:spLocks noGrp="1"/>
          </p:cNvSpPr>
          <p:nvPr>
            <p:ph type="title" idx="6"/>
          </p:nvPr>
        </p:nvSpPr>
        <p:spPr>
          <a:xfrm>
            <a:off x="5058189" y="3087675"/>
            <a:ext cx="2312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21" name="Google Shape;3021;p26"/>
          <p:cNvSpPr txBox="1">
            <a:spLocks noGrp="1"/>
          </p:cNvSpPr>
          <p:nvPr>
            <p:ph type="subTitle" idx="7"/>
          </p:nvPr>
        </p:nvSpPr>
        <p:spPr>
          <a:xfrm>
            <a:off x="5022414" y="3674200"/>
            <a:ext cx="2312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2" name="Google Shape;3022;p26"/>
          <p:cNvSpPr txBox="1">
            <a:spLocks noGrp="1"/>
          </p:cNvSpPr>
          <p:nvPr>
            <p:ph type="title" idx="8"/>
          </p:nvPr>
        </p:nvSpPr>
        <p:spPr>
          <a:xfrm>
            <a:off x="1393050" y="445025"/>
            <a:ext cx="6357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023" name="Google Shape;3023;p26"/>
          <p:cNvGrpSpPr/>
          <p:nvPr/>
        </p:nvGrpSpPr>
        <p:grpSpPr>
          <a:xfrm>
            <a:off x="-4" y="-25"/>
            <a:ext cx="1285817" cy="1285699"/>
            <a:chOff x="342625" y="2394475"/>
            <a:chExt cx="820350" cy="820275"/>
          </a:xfrm>
        </p:grpSpPr>
        <p:sp>
          <p:nvSpPr>
            <p:cNvPr id="3024" name="Google Shape;3024;p26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6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6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6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6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6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6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6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6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6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6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6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6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6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8" name="Google Shape;3038;p26"/>
          <p:cNvGrpSpPr/>
          <p:nvPr/>
        </p:nvGrpSpPr>
        <p:grpSpPr>
          <a:xfrm>
            <a:off x="15" y="1315780"/>
            <a:ext cx="1285831" cy="1240901"/>
            <a:chOff x="6286150" y="2531375"/>
            <a:chExt cx="908650" cy="876900"/>
          </a:xfrm>
        </p:grpSpPr>
        <p:sp>
          <p:nvSpPr>
            <p:cNvPr id="3039" name="Google Shape;3039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6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6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6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6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6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6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6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6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6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6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6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6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6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6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6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6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6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6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6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6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6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6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6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6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6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8" name="Google Shape;3068;p26"/>
          <p:cNvGrpSpPr/>
          <p:nvPr/>
        </p:nvGrpSpPr>
        <p:grpSpPr>
          <a:xfrm>
            <a:off x="6" y="2586788"/>
            <a:ext cx="1285817" cy="1285699"/>
            <a:chOff x="342625" y="2394475"/>
            <a:chExt cx="820350" cy="820275"/>
          </a:xfrm>
        </p:grpSpPr>
        <p:sp>
          <p:nvSpPr>
            <p:cNvPr id="3069" name="Google Shape;3069;p26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6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6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6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6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6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6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6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6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6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6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6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6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6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3" name="Google Shape;3083;p26"/>
          <p:cNvGrpSpPr/>
          <p:nvPr/>
        </p:nvGrpSpPr>
        <p:grpSpPr>
          <a:xfrm>
            <a:off x="38" y="3902593"/>
            <a:ext cx="1285831" cy="1240901"/>
            <a:chOff x="6286150" y="2531375"/>
            <a:chExt cx="908650" cy="876900"/>
          </a:xfrm>
        </p:grpSpPr>
        <p:sp>
          <p:nvSpPr>
            <p:cNvPr id="3084" name="Google Shape;3084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6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6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6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6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6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6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6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6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6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6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6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6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6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6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6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6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6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6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6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6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6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6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6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6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6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6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6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p27"/>
          <p:cNvSpPr txBox="1">
            <a:spLocks noGrp="1"/>
          </p:cNvSpPr>
          <p:nvPr>
            <p:ph type="title"/>
          </p:nvPr>
        </p:nvSpPr>
        <p:spPr>
          <a:xfrm>
            <a:off x="720000" y="1174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5" name="Google Shape;3115;p27"/>
          <p:cNvSpPr txBox="1">
            <a:spLocks noGrp="1"/>
          </p:cNvSpPr>
          <p:nvPr>
            <p:ph type="subTitle" idx="1"/>
          </p:nvPr>
        </p:nvSpPr>
        <p:spPr>
          <a:xfrm>
            <a:off x="720000" y="1761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6" name="Google Shape;3116;p27"/>
          <p:cNvSpPr txBox="1">
            <a:spLocks noGrp="1"/>
          </p:cNvSpPr>
          <p:nvPr>
            <p:ph type="title" idx="2"/>
          </p:nvPr>
        </p:nvSpPr>
        <p:spPr>
          <a:xfrm>
            <a:off x="3419269" y="1174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7" name="Google Shape;3117;p27"/>
          <p:cNvSpPr txBox="1">
            <a:spLocks noGrp="1"/>
          </p:cNvSpPr>
          <p:nvPr>
            <p:ph type="subTitle" idx="3"/>
          </p:nvPr>
        </p:nvSpPr>
        <p:spPr>
          <a:xfrm>
            <a:off x="3419269" y="1761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8" name="Google Shape;3118;p27"/>
          <p:cNvSpPr txBox="1">
            <a:spLocks noGrp="1"/>
          </p:cNvSpPr>
          <p:nvPr>
            <p:ph type="title" idx="4"/>
          </p:nvPr>
        </p:nvSpPr>
        <p:spPr>
          <a:xfrm>
            <a:off x="720000" y="2500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9" name="Google Shape;3119;p27"/>
          <p:cNvSpPr txBox="1">
            <a:spLocks noGrp="1"/>
          </p:cNvSpPr>
          <p:nvPr>
            <p:ph type="subTitle" idx="5"/>
          </p:nvPr>
        </p:nvSpPr>
        <p:spPr>
          <a:xfrm>
            <a:off x="720000" y="3087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0" name="Google Shape;3120;p27"/>
          <p:cNvSpPr txBox="1">
            <a:spLocks noGrp="1"/>
          </p:cNvSpPr>
          <p:nvPr>
            <p:ph type="title" idx="6"/>
          </p:nvPr>
        </p:nvSpPr>
        <p:spPr>
          <a:xfrm>
            <a:off x="3419269" y="2500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1" name="Google Shape;3121;p27"/>
          <p:cNvSpPr txBox="1">
            <a:spLocks noGrp="1"/>
          </p:cNvSpPr>
          <p:nvPr>
            <p:ph type="subTitle" idx="7"/>
          </p:nvPr>
        </p:nvSpPr>
        <p:spPr>
          <a:xfrm>
            <a:off x="3419269" y="3087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2" name="Google Shape;3122;p27"/>
          <p:cNvSpPr txBox="1">
            <a:spLocks noGrp="1"/>
          </p:cNvSpPr>
          <p:nvPr>
            <p:ph type="title" idx="8"/>
          </p:nvPr>
        </p:nvSpPr>
        <p:spPr>
          <a:xfrm>
            <a:off x="6118545" y="1174575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3" name="Google Shape;3123;p27"/>
          <p:cNvSpPr txBox="1">
            <a:spLocks noGrp="1"/>
          </p:cNvSpPr>
          <p:nvPr>
            <p:ph type="subTitle" idx="9"/>
          </p:nvPr>
        </p:nvSpPr>
        <p:spPr>
          <a:xfrm>
            <a:off x="6118545" y="17611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4" name="Google Shape;3124;p27"/>
          <p:cNvSpPr txBox="1">
            <a:spLocks noGrp="1"/>
          </p:cNvSpPr>
          <p:nvPr>
            <p:ph type="title" idx="13"/>
          </p:nvPr>
        </p:nvSpPr>
        <p:spPr>
          <a:xfrm>
            <a:off x="6118545" y="25007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25" name="Google Shape;3125;p27"/>
          <p:cNvSpPr txBox="1">
            <a:spLocks noGrp="1"/>
          </p:cNvSpPr>
          <p:nvPr>
            <p:ph type="subTitle" idx="14"/>
          </p:nvPr>
        </p:nvSpPr>
        <p:spPr>
          <a:xfrm>
            <a:off x="6118545" y="30872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6" name="Google Shape;3126;p27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27" name="Google Shape;3127;p27"/>
          <p:cNvGrpSpPr/>
          <p:nvPr/>
        </p:nvGrpSpPr>
        <p:grpSpPr>
          <a:xfrm>
            <a:off x="1315486" y="3868525"/>
            <a:ext cx="1285847" cy="1285734"/>
            <a:chOff x="0" y="0"/>
            <a:chExt cx="1290622" cy="1290509"/>
          </a:xfrm>
        </p:grpSpPr>
        <p:sp>
          <p:nvSpPr>
            <p:cNvPr id="3128" name="Google Shape;3128;p27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7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7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7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7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7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7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7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7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7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7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7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7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7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7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7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7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7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7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7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7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7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7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7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7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7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7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7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7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7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7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7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7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7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7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7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7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7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7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7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7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7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7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7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7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7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7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7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7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7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7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7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7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7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7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7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7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7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7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7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7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7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7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7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7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7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7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7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7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7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7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7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7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7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7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7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7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7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7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7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7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7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7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7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7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6" name="Google Shape;3236;p27"/>
          <p:cNvGrpSpPr/>
          <p:nvPr/>
        </p:nvGrpSpPr>
        <p:grpSpPr>
          <a:xfrm>
            <a:off x="-14" y="3879329"/>
            <a:ext cx="1303263" cy="1264113"/>
            <a:chOff x="1110800" y="3676950"/>
            <a:chExt cx="960400" cy="931550"/>
          </a:xfrm>
        </p:grpSpPr>
        <p:sp>
          <p:nvSpPr>
            <p:cNvPr id="3237" name="Google Shape;3237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9" name="Google Shape;3299;p27"/>
          <p:cNvGrpSpPr/>
          <p:nvPr/>
        </p:nvGrpSpPr>
        <p:grpSpPr>
          <a:xfrm>
            <a:off x="3929069" y="3868525"/>
            <a:ext cx="1285847" cy="1285734"/>
            <a:chOff x="0" y="0"/>
            <a:chExt cx="1290622" cy="1290509"/>
          </a:xfrm>
        </p:grpSpPr>
        <p:sp>
          <p:nvSpPr>
            <p:cNvPr id="3300" name="Google Shape;3300;p27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7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7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7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7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7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7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7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7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7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7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7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7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7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7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7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7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7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7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7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7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7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7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7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7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7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7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7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7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7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7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7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7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7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7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7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7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7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7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7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7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7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7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7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7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7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7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7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7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7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7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7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7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7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7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7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7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7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7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7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7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7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7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7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7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7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7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7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7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7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7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7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7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7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7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7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7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7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7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7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7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7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7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7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7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7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27"/>
          <p:cNvGrpSpPr/>
          <p:nvPr/>
        </p:nvGrpSpPr>
        <p:grpSpPr>
          <a:xfrm>
            <a:off x="2613569" y="3879329"/>
            <a:ext cx="1303263" cy="1264113"/>
            <a:chOff x="1110800" y="3676950"/>
            <a:chExt cx="960400" cy="931550"/>
          </a:xfrm>
        </p:grpSpPr>
        <p:sp>
          <p:nvSpPr>
            <p:cNvPr id="3409" name="Google Shape;3409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1" name="Google Shape;3471;p27"/>
          <p:cNvGrpSpPr/>
          <p:nvPr/>
        </p:nvGrpSpPr>
        <p:grpSpPr>
          <a:xfrm>
            <a:off x="6542652" y="3868525"/>
            <a:ext cx="1285847" cy="1285734"/>
            <a:chOff x="0" y="0"/>
            <a:chExt cx="1290622" cy="1290509"/>
          </a:xfrm>
        </p:grpSpPr>
        <p:sp>
          <p:nvSpPr>
            <p:cNvPr id="3472" name="Google Shape;3472;p27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7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7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7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7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7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7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7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7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7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7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7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7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7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7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7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7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7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7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7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7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7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7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7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7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7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7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7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7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7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7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7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7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7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7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7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7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7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7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7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7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7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7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7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7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7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7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7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7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7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7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7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7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7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7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7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7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7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7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7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7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7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7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7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7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7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7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7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7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7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7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7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7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7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7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7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7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7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7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7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7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7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7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7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7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7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7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7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7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7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7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7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7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7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7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0" name="Google Shape;3580;p27"/>
          <p:cNvGrpSpPr/>
          <p:nvPr/>
        </p:nvGrpSpPr>
        <p:grpSpPr>
          <a:xfrm>
            <a:off x="5227153" y="3879329"/>
            <a:ext cx="1303263" cy="1264113"/>
            <a:chOff x="1110800" y="3676950"/>
            <a:chExt cx="960400" cy="931550"/>
          </a:xfrm>
        </p:grpSpPr>
        <p:sp>
          <p:nvSpPr>
            <p:cNvPr id="3581" name="Google Shape;3581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3" name="Google Shape;3643;p27"/>
          <p:cNvGrpSpPr/>
          <p:nvPr/>
        </p:nvGrpSpPr>
        <p:grpSpPr>
          <a:xfrm>
            <a:off x="7840736" y="3879329"/>
            <a:ext cx="1303263" cy="1264113"/>
            <a:chOff x="1110800" y="3676950"/>
            <a:chExt cx="960400" cy="931550"/>
          </a:xfrm>
        </p:grpSpPr>
        <p:sp>
          <p:nvSpPr>
            <p:cNvPr id="3644" name="Google Shape;3644;p27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27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7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27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7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7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27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27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27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27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27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27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27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27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27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27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27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27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27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27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27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27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27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27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27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27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27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27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27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27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27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27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27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27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27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27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27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27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27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27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27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27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27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27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27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27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27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27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27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27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27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27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27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27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27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27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27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lt1"/>
        </a:solidFill>
        <a:effectLst/>
      </p:bgPr>
    </p:bg>
    <p:spTree>
      <p:nvGrpSpPr>
        <p:cNvPr id="1" name="Shape 3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7" name="Google Shape;3707;p28"/>
          <p:cNvSpPr txBox="1">
            <a:spLocks noGrp="1"/>
          </p:cNvSpPr>
          <p:nvPr>
            <p:ph type="title" hasCustomPrompt="1"/>
          </p:nvPr>
        </p:nvSpPr>
        <p:spPr>
          <a:xfrm>
            <a:off x="2773950" y="1298250"/>
            <a:ext cx="3596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08" name="Google Shape;3708;p28"/>
          <p:cNvSpPr txBox="1">
            <a:spLocks noGrp="1"/>
          </p:cNvSpPr>
          <p:nvPr>
            <p:ph type="subTitle" idx="1"/>
          </p:nvPr>
        </p:nvSpPr>
        <p:spPr>
          <a:xfrm>
            <a:off x="2773950" y="2126553"/>
            <a:ext cx="3596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9" name="Google Shape;3709;p28"/>
          <p:cNvSpPr txBox="1">
            <a:spLocks noGrp="1"/>
          </p:cNvSpPr>
          <p:nvPr>
            <p:ph type="title" idx="2" hasCustomPrompt="1"/>
          </p:nvPr>
        </p:nvSpPr>
        <p:spPr>
          <a:xfrm>
            <a:off x="2773950" y="3050017"/>
            <a:ext cx="3596100" cy="82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10" name="Google Shape;3710;p28"/>
          <p:cNvSpPr txBox="1">
            <a:spLocks noGrp="1"/>
          </p:cNvSpPr>
          <p:nvPr>
            <p:ph type="subTitle" idx="3"/>
          </p:nvPr>
        </p:nvSpPr>
        <p:spPr>
          <a:xfrm>
            <a:off x="2773950" y="3883320"/>
            <a:ext cx="3596100" cy="4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11" name="Google Shape;3711;p28"/>
          <p:cNvGrpSpPr/>
          <p:nvPr/>
        </p:nvGrpSpPr>
        <p:grpSpPr>
          <a:xfrm>
            <a:off x="7858175" y="0"/>
            <a:ext cx="1285827" cy="1285827"/>
            <a:chOff x="0" y="2249850"/>
            <a:chExt cx="1285827" cy="1285827"/>
          </a:xfrm>
        </p:grpSpPr>
        <p:sp>
          <p:nvSpPr>
            <p:cNvPr id="3712" name="Google Shape;3712;p28"/>
            <p:cNvSpPr/>
            <p:nvPr/>
          </p:nvSpPr>
          <p:spPr>
            <a:xfrm>
              <a:off x="929466" y="2249850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1" y="1"/>
                  </a:moveTo>
                  <a:lnTo>
                    <a:pt x="3637" y="2355"/>
                  </a:lnTo>
                  <a:lnTo>
                    <a:pt x="1767" y="6485"/>
                  </a:lnTo>
                  <a:lnTo>
                    <a:pt x="6264" y="5922"/>
                  </a:lnTo>
                  <a:lnTo>
                    <a:pt x="7488" y="10288"/>
                  </a:lnTo>
                  <a:lnTo>
                    <a:pt x="9091" y="8564"/>
                  </a:lnTo>
                  <a:lnTo>
                    <a:pt x="9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28"/>
            <p:cNvSpPr/>
            <p:nvPr/>
          </p:nvSpPr>
          <p:spPr>
            <a:xfrm>
              <a:off x="929466" y="3128598"/>
              <a:ext cx="356361" cy="403277"/>
            </a:xfrm>
            <a:custGeom>
              <a:avLst/>
              <a:gdLst/>
              <a:ahLst/>
              <a:cxnLst/>
              <a:rect l="l" t="t" r="r" b="b"/>
              <a:pathLst>
                <a:path w="9092" h="10289" extrusionOk="0">
                  <a:moveTo>
                    <a:pt x="7488" y="1"/>
                  </a:moveTo>
                  <a:lnTo>
                    <a:pt x="6264" y="4367"/>
                  </a:lnTo>
                  <a:lnTo>
                    <a:pt x="1767" y="3804"/>
                  </a:lnTo>
                  <a:lnTo>
                    <a:pt x="1767" y="3804"/>
                  </a:lnTo>
                  <a:lnTo>
                    <a:pt x="3637" y="7934"/>
                  </a:lnTo>
                  <a:lnTo>
                    <a:pt x="1" y="10288"/>
                  </a:lnTo>
                  <a:lnTo>
                    <a:pt x="9091" y="10288"/>
                  </a:lnTo>
                  <a:lnTo>
                    <a:pt x="9091" y="1725"/>
                  </a:lnTo>
                  <a:lnTo>
                    <a:pt x="74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28"/>
            <p:cNvSpPr/>
            <p:nvPr/>
          </p:nvSpPr>
          <p:spPr>
            <a:xfrm>
              <a:off x="118" y="3220078"/>
              <a:ext cx="385326" cy="315598"/>
            </a:xfrm>
            <a:custGeom>
              <a:avLst/>
              <a:gdLst/>
              <a:ahLst/>
              <a:cxnLst/>
              <a:rect l="l" t="t" r="r" b="b"/>
              <a:pathLst>
                <a:path w="9831" h="8052" extrusionOk="0">
                  <a:moveTo>
                    <a:pt x="0" y="0"/>
                  </a:moveTo>
                  <a:lnTo>
                    <a:pt x="0" y="8051"/>
                  </a:lnTo>
                  <a:lnTo>
                    <a:pt x="7691" y="8051"/>
                  </a:lnTo>
                  <a:lnTo>
                    <a:pt x="9830" y="5867"/>
                  </a:lnTo>
                  <a:lnTo>
                    <a:pt x="5409" y="4855"/>
                  </a:lnTo>
                  <a:lnTo>
                    <a:pt x="5755" y="333"/>
                  </a:lnTo>
                  <a:lnTo>
                    <a:pt x="1718" y="2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28"/>
            <p:cNvSpPr/>
            <p:nvPr/>
          </p:nvSpPr>
          <p:spPr>
            <a:xfrm>
              <a:off x="416523" y="2630392"/>
              <a:ext cx="444471" cy="519882"/>
            </a:xfrm>
            <a:custGeom>
              <a:avLst/>
              <a:gdLst/>
              <a:ahLst/>
              <a:cxnLst/>
              <a:rect l="l" t="t" r="r" b="b"/>
              <a:pathLst>
                <a:path w="11340" h="13264" extrusionOk="0">
                  <a:moveTo>
                    <a:pt x="5670" y="0"/>
                  </a:moveTo>
                  <a:lnTo>
                    <a:pt x="0" y="3309"/>
                  </a:lnTo>
                  <a:lnTo>
                    <a:pt x="0" y="9954"/>
                  </a:lnTo>
                  <a:lnTo>
                    <a:pt x="5670" y="13263"/>
                  </a:lnTo>
                  <a:lnTo>
                    <a:pt x="11339" y="9954"/>
                  </a:lnTo>
                  <a:lnTo>
                    <a:pt x="11339" y="3309"/>
                  </a:lnTo>
                  <a:lnTo>
                    <a:pt x="567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28"/>
            <p:cNvSpPr/>
            <p:nvPr/>
          </p:nvSpPr>
          <p:spPr>
            <a:xfrm>
              <a:off x="640326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3135" y="0"/>
                  </a:moveTo>
                  <a:cubicBezTo>
                    <a:pt x="2978" y="0"/>
                    <a:pt x="0" y="41"/>
                    <a:pt x="41" y="3100"/>
                  </a:cubicBezTo>
                  <a:cubicBezTo>
                    <a:pt x="61" y="3101"/>
                    <a:pt x="81" y="3101"/>
                    <a:pt x="100" y="3101"/>
                  </a:cubicBezTo>
                  <a:cubicBezTo>
                    <a:pt x="3183" y="3101"/>
                    <a:pt x="3141" y="1"/>
                    <a:pt x="3141" y="1"/>
                  </a:cubicBezTo>
                  <a:cubicBezTo>
                    <a:pt x="3141" y="1"/>
                    <a:pt x="3139" y="0"/>
                    <a:pt x="31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28"/>
            <p:cNvSpPr/>
            <p:nvPr/>
          </p:nvSpPr>
          <p:spPr>
            <a:xfrm>
              <a:off x="640326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104" y="1"/>
                  </a:moveTo>
                  <a:cubicBezTo>
                    <a:pt x="83" y="1"/>
                    <a:pt x="63" y="1"/>
                    <a:pt x="41" y="1"/>
                  </a:cubicBezTo>
                  <a:cubicBezTo>
                    <a:pt x="0" y="3064"/>
                    <a:pt x="2989" y="3101"/>
                    <a:pt x="3136" y="3101"/>
                  </a:cubicBezTo>
                  <a:cubicBezTo>
                    <a:pt x="3139" y="3101"/>
                    <a:pt x="3141" y="3101"/>
                    <a:pt x="3141" y="3101"/>
                  </a:cubicBezTo>
                  <a:cubicBezTo>
                    <a:pt x="3141" y="3101"/>
                    <a:pt x="3183" y="1"/>
                    <a:pt x="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28"/>
            <p:cNvSpPr/>
            <p:nvPr/>
          </p:nvSpPr>
          <p:spPr>
            <a:xfrm>
              <a:off x="518783" y="2768868"/>
              <a:ext cx="124797" cy="121544"/>
            </a:xfrm>
            <a:custGeom>
              <a:avLst/>
              <a:gdLst/>
              <a:ahLst/>
              <a:cxnLst/>
              <a:rect l="l" t="t" r="r" b="b"/>
              <a:pathLst>
                <a:path w="3184" h="3101" extrusionOk="0">
                  <a:moveTo>
                    <a:pt x="49" y="0"/>
                  </a:moveTo>
                  <a:cubicBezTo>
                    <a:pt x="45" y="0"/>
                    <a:pt x="43" y="1"/>
                    <a:pt x="43" y="1"/>
                  </a:cubicBezTo>
                  <a:cubicBezTo>
                    <a:pt x="43" y="1"/>
                    <a:pt x="1" y="3101"/>
                    <a:pt x="3084" y="3101"/>
                  </a:cubicBezTo>
                  <a:cubicBezTo>
                    <a:pt x="3103" y="3101"/>
                    <a:pt x="3123" y="3101"/>
                    <a:pt x="3142" y="3100"/>
                  </a:cubicBezTo>
                  <a:cubicBezTo>
                    <a:pt x="3184" y="41"/>
                    <a:pt x="206" y="0"/>
                    <a:pt x="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28"/>
            <p:cNvSpPr/>
            <p:nvPr/>
          </p:nvSpPr>
          <p:spPr>
            <a:xfrm>
              <a:off x="518783" y="2890332"/>
              <a:ext cx="124797" cy="121583"/>
            </a:xfrm>
            <a:custGeom>
              <a:avLst/>
              <a:gdLst/>
              <a:ahLst/>
              <a:cxnLst/>
              <a:rect l="l" t="t" r="r" b="b"/>
              <a:pathLst>
                <a:path w="3184" h="3102" extrusionOk="0">
                  <a:moveTo>
                    <a:pt x="3080" y="1"/>
                  </a:moveTo>
                  <a:cubicBezTo>
                    <a:pt x="1" y="1"/>
                    <a:pt x="43" y="3101"/>
                    <a:pt x="43" y="3101"/>
                  </a:cubicBezTo>
                  <a:cubicBezTo>
                    <a:pt x="43" y="3101"/>
                    <a:pt x="44" y="3101"/>
                    <a:pt x="48" y="3101"/>
                  </a:cubicBezTo>
                  <a:cubicBezTo>
                    <a:pt x="195" y="3101"/>
                    <a:pt x="3184" y="3064"/>
                    <a:pt x="3142" y="1"/>
                  </a:cubicBezTo>
                  <a:cubicBezTo>
                    <a:pt x="3121" y="1"/>
                    <a:pt x="3100" y="1"/>
                    <a:pt x="30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28"/>
            <p:cNvSpPr/>
            <p:nvPr/>
          </p:nvSpPr>
          <p:spPr>
            <a:xfrm>
              <a:off x="0" y="2249850"/>
              <a:ext cx="537677" cy="553512"/>
            </a:xfrm>
            <a:custGeom>
              <a:avLst/>
              <a:gdLst/>
              <a:ahLst/>
              <a:cxnLst/>
              <a:rect l="l" t="t" r="r" b="b"/>
              <a:pathLst>
                <a:path w="13718" h="14122" extrusionOk="0">
                  <a:moveTo>
                    <a:pt x="12551" y="1"/>
                  </a:moveTo>
                  <a:cubicBezTo>
                    <a:pt x="12554" y="140"/>
                    <a:pt x="12557" y="276"/>
                    <a:pt x="12557" y="416"/>
                  </a:cubicBezTo>
                  <a:cubicBezTo>
                    <a:pt x="12557" y="7346"/>
                    <a:pt x="6942" y="12961"/>
                    <a:pt x="15" y="12961"/>
                  </a:cubicBezTo>
                  <a:lnTo>
                    <a:pt x="0" y="12961"/>
                  </a:lnTo>
                  <a:lnTo>
                    <a:pt x="0" y="14121"/>
                  </a:lnTo>
                  <a:lnTo>
                    <a:pt x="15" y="14121"/>
                  </a:lnTo>
                  <a:cubicBezTo>
                    <a:pt x="7585" y="14121"/>
                    <a:pt x="13718" y="7985"/>
                    <a:pt x="13718" y="416"/>
                  </a:cubicBezTo>
                  <a:cubicBezTo>
                    <a:pt x="13718" y="276"/>
                    <a:pt x="13715" y="140"/>
                    <a:pt x="13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28"/>
            <p:cNvSpPr/>
            <p:nvPr/>
          </p:nvSpPr>
          <p:spPr>
            <a:xfrm>
              <a:off x="771040" y="2249850"/>
              <a:ext cx="514787" cy="553041"/>
            </a:xfrm>
            <a:custGeom>
              <a:avLst/>
              <a:gdLst/>
              <a:ahLst/>
              <a:cxnLst/>
              <a:rect l="l" t="t" r="r" b="b"/>
              <a:pathLst>
                <a:path w="13134" h="14110" extrusionOk="0">
                  <a:moveTo>
                    <a:pt x="6" y="1"/>
                  </a:moveTo>
                  <a:cubicBezTo>
                    <a:pt x="0" y="140"/>
                    <a:pt x="0" y="279"/>
                    <a:pt x="0" y="416"/>
                  </a:cubicBezTo>
                  <a:cubicBezTo>
                    <a:pt x="0" y="7794"/>
                    <a:pt x="5830" y="13809"/>
                    <a:pt x="13133" y="14109"/>
                  </a:cubicBezTo>
                  <a:lnTo>
                    <a:pt x="13133" y="12946"/>
                  </a:lnTo>
                  <a:cubicBezTo>
                    <a:pt x="6470" y="12649"/>
                    <a:pt x="1161" y="7155"/>
                    <a:pt x="1161" y="416"/>
                  </a:cubicBezTo>
                  <a:cubicBezTo>
                    <a:pt x="1161" y="279"/>
                    <a:pt x="1161" y="140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28"/>
            <p:cNvSpPr/>
            <p:nvPr/>
          </p:nvSpPr>
          <p:spPr>
            <a:xfrm>
              <a:off x="118" y="3019479"/>
              <a:ext cx="537207" cy="516198"/>
            </a:xfrm>
            <a:custGeom>
              <a:avLst/>
              <a:gdLst/>
              <a:ahLst/>
              <a:cxnLst/>
              <a:rect l="l" t="t" r="r" b="b"/>
              <a:pathLst>
                <a:path w="13706" h="13170" extrusionOk="0">
                  <a:moveTo>
                    <a:pt x="0" y="0"/>
                  </a:moveTo>
                  <a:lnTo>
                    <a:pt x="0" y="1161"/>
                  </a:lnTo>
                  <a:lnTo>
                    <a:pt x="12" y="1161"/>
                  </a:lnTo>
                  <a:cubicBezTo>
                    <a:pt x="6761" y="1161"/>
                    <a:pt x="12264" y="6491"/>
                    <a:pt x="12542" y="13169"/>
                  </a:cubicBezTo>
                  <a:lnTo>
                    <a:pt x="13706" y="13169"/>
                  </a:lnTo>
                  <a:cubicBezTo>
                    <a:pt x="13424" y="5848"/>
                    <a:pt x="740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28"/>
            <p:cNvSpPr/>
            <p:nvPr/>
          </p:nvSpPr>
          <p:spPr>
            <a:xfrm>
              <a:off x="771393" y="3019950"/>
              <a:ext cx="514434" cy="515728"/>
            </a:xfrm>
            <a:custGeom>
              <a:avLst/>
              <a:gdLst/>
              <a:ahLst/>
              <a:cxnLst/>
              <a:rect l="l" t="t" r="r" b="b"/>
              <a:pathLst>
                <a:path w="13125" h="13158" extrusionOk="0">
                  <a:moveTo>
                    <a:pt x="13124" y="0"/>
                  </a:moveTo>
                  <a:cubicBezTo>
                    <a:pt x="5997" y="291"/>
                    <a:pt x="276" y="6024"/>
                    <a:pt x="0" y="13157"/>
                  </a:cubicBezTo>
                  <a:lnTo>
                    <a:pt x="1161" y="13157"/>
                  </a:lnTo>
                  <a:cubicBezTo>
                    <a:pt x="1434" y="6667"/>
                    <a:pt x="6636" y="1452"/>
                    <a:pt x="13124" y="1161"/>
                  </a:cubicBezTo>
                  <a:lnTo>
                    <a:pt x="131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28"/>
            <p:cNvSpPr/>
            <p:nvPr/>
          </p:nvSpPr>
          <p:spPr>
            <a:xfrm>
              <a:off x="118" y="2249850"/>
              <a:ext cx="368825" cy="373450"/>
            </a:xfrm>
            <a:custGeom>
              <a:avLst/>
              <a:gdLst/>
              <a:ahLst/>
              <a:cxnLst/>
              <a:rect l="l" t="t" r="r" b="b"/>
              <a:pathLst>
                <a:path w="9410" h="9528" extrusionOk="0">
                  <a:moveTo>
                    <a:pt x="0" y="1"/>
                  </a:moveTo>
                  <a:lnTo>
                    <a:pt x="0" y="7964"/>
                  </a:lnTo>
                  <a:lnTo>
                    <a:pt x="925" y="6967"/>
                  </a:lnTo>
                  <a:lnTo>
                    <a:pt x="4667" y="9528"/>
                  </a:lnTo>
                  <a:lnTo>
                    <a:pt x="4897" y="4997"/>
                  </a:lnTo>
                  <a:lnTo>
                    <a:pt x="9409" y="4552"/>
                  </a:lnTo>
                  <a:lnTo>
                    <a:pt x="6673" y="937"/>
                  </a:lnTo>
                  <a:lnTo>
                    <a:pt x="7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5" name="Google Shape;3725;p28"/>
          <p:cNvGrpSpPr/>
          <p:nvPr/>
        </p:nvGrpSpPr>
        <p:grpSpPr>
          <a:xfrm>
            <a:off x="7858217" y="3857698"/>
            <a:ext cx="1285824" cy="1285793"/>
            <a:chOff x="8095375" y="1285825"/>
            <a:chExt cx="1048625" cy="1048600"/>
          </a:xfrm>
        </p:grpSpPr>
        <p:sp>
          <p:nvSpPr>
            <p:cNvPr id="3726" name="Google Shape;3726;p28"/>
            <p:cNvSpPr/>
            <p:nvPr/>
          </p:nvSpPr>
          <p:spPr>
            <a:xfrm>
              <a:off x="8984650" y="2175150"/>
              <a:ext cx="159350" cy="159275"/>
            </a:xfrm>
            <a:custGeom>
              <a:avLst/>
              <a:gdLst/>
              <a:ahLst/>
              <a:cxnLst/>
              <a:rect l="l" t="t" r="r" b="b"/>
              <a:pathLst>
                <a:path w="6374" h="6371" extrusionOk="0">
                  <a:moveTo>
                    <a:pt x="6373" y="1"/>
                  </a:moveTo>
                  <a:lnTo>
                    <a:pt x="1" y="6370"/>
                  </a:lnTo>
                  <a:lnTo>
                    <a:pt x="6373" y="6370"/>
                  </a:lnTo>
                  <a:lnTo>
                    <a:pt x="6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28"/>
            <p:cNvSpPr/>
            <p:nvPr/>
          </p:nvSpPr>
          <p:spPr>
            <a:xfrm>
              <a:off x="8095375" y="2175150"/>
              <a:ext cx="159275" cy="159275"/>
            </a:xfrm>
            <a:custGeom>
              <a:avLst/>
              <a:gdLst/>
              <a:ahLst/>
              <a:cxnLst/>
              <a:rect l="l" t="t" r="r" b="b"/>
              <a:pathLst>
                <a:path w="6371" h="6371" extrusionOk="0">
                  <a:moveTo>
                    <a:pt x="1" y="1"/>
                  </a:moveTo>
                  <a:lnTo>
                    <a:pt x="1" y="6370"/>
                  </a:lnTo>
                  <a:lnTo>
                    <a:pt x="6371" y="63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28"/>
            <p:cNvSpPr/>
            <p:nvPr/>
          </p:nvSpPr>
          <p:spPr>
            <a:xfrm>
              <a:off x="8095375" y="1285825"/>
              <a:ext cx="159275" cy="159325"/>
            </a:xfrm>
            <a:custGeom>
              <a:avLst/>
              <a:gdLst/>
              <a:ahLst/>
              <a:cxnLst/>
              <a:rect l="l" t="t" r="r" b="b"/>
              <a:pathLst>
                <a:path w="6371" h="6373" extrusionOk="0">
                  <a:moveTo>
                    <a:pt x="1" y="0"/>
                  </a:moveTo>
                  <a:lnTo>
                    <a:pt x="1" y="6372"/>
                  </a:lnTo>
                  <a:lnTo>
                    <a:pt x="6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28"/>
            <p:cNvSpPr/>
            <p:nvPr/>
          </p:nvSpPr>
          <p:spPr>
            <a:xfrm>
              <a:off x="8984650" y="1285825"/>
              <a:ext cx="159350" cy="159325"/>
            </a:xfrm>
            <a:custGeom>
              <a:avLst/>
              <a:gdLst/>
              <a:ahLst/>
              <a:cxnLst/>
              <a:rect l="l" t="t" r="r" b="b"/>
              <a:pathLst>
                <a:path w="6374" h="6373" extrusionOk="0">
                  <a:moveTo>
                    <a:pt x="1" y="0"/>
                  </a:moveTo>
                  <a:lnTo>
                    <a:pt x="6373" y="6372"/>
                  </a:lnTo>
                  <a:lnTo>
                    <a:pt x="6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28"/>
            <p:cNvSpPr/>
            <p:nvPr/>
          </p:nvSpPr>
          <p:spPr>
            <a:xfrm>
              <a:off x="8534650" y="1726925"/>
              <a:ext cx="170200" cy="166575"/>
            </a:xfrm>
            <a:custGeom>
              <a:avLst/>
              <a:gdLst/>
              <a:ahLst/>
              <a:cxnLst/>
              <a:rect l="l" t="t" r="r" b="b"/>
              <a:pathLst>
                <a:path w="6808" h="6663" extrusionOk="0">
                  <a:moveTo>
                    <a:pt x="3404" y="1"/>
                  </a:moveTo>
                  <a:cubicBezTo>
                    <a:pt x="3216" y="1"/>
                    <a:pt x="3028" y="72"/>
                    <a:pt x="2885" y="215"/>
                  </a:cubicBezTo>
                  <a:lnTo>
                    <a:pt x="286" y="2812"/>
                  </a:lnTo>
                  <a:cubicBezTo>
                    <a:pt x="0" y="3100"/>
                    <a:pt x="0" y="3563"/>
                    <a:pt x="286" y="3852"/>
                  </a:cubicBezTo>
                  <a:lnTo>
                    <a:pt x="2885" y="6448"/>
                  </a:lnTo>
                  <a:cubicBezTo>
                    <a:pt x="3028" y="6591"/>
                    <a:pt x="3216" y="6663"/>
                    <a:pt x="3404" y="6663"/>
                  </a:cubicBezTo>
                  <a:cubicBezTo>
                    <a:pt x="3592" y="6663"/>
                    <a:pt x="3780" y="6591"/>
                    <a:pt x="3923" y="6448"/>
                  </a:cubicBezTo>
                  <a:lnTo>
                    <a:pt x="6522" y="3852"/>
                  </a:lnTo>
                  <a:cubicBezTo>
                    <a:pt x="6808" y="3563"/>
                    <a:pt x="6808" y="3100"/>
                    <a:pt x="6522" y="2812"/>
                  </a:cubicBezTo>
                  <a:lnTo>
                    <a:pt x="3923" y="215"/>
                  </a:lnTo>
                  <a:cubicBezTo>
                    <a:pt x="3780" y="72"/>
                    <a:pt x="3592" y="1"/>
                    <a:pt x="3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28"/>
            <p:cNvSpPr/>
            <p:nvPr/>
          </p:nvSpPr>
          <p:spPr>
            <a:xfrm>
              <a:off x="8199325" y="1441775"/>
              <a:ext cx="845650" cy="738825"/>
            </a:xfrm>
            <a:custGeom>
              <a:avLst/>
              <a:gdLst/>
              <a:ahLst/>
              <a:cxnLst/>
              <a:rect l="l" t="t" r="r" b="b"/>
              <a:pathLst>
                <a:path w="33826" h="29553" extrusionOk="0">
                  <a:moveTo>
                    <a:pt x="24368" y="1825"/>
                  </a:moveTo>
                  <a:cubicBezTo>
                    <a:pt x="26855" y="6130"/>
                    <a:pt x="29339" y="10434"/>
                    <a:pt x="31824" y="14739"/>
                  </a:cubicBezTo>
                  <a:lnTo>
                    <a:pt x="31824" y="14739"/>
                  </a:lnTo>
                  <a:cubicBezTo>
                    <a:pt x="29340" y="19043"/>
                    <a:pt x="26856" y="23347"/>
                    <a:pt x="24370" y="27650"/>
                  </a:cubicBezTo>
                  <a:lnTo>
                    <a:pt x="9457" y="27650"/>
                  </a:lnTo>
                  <a:lnTo>
                    <a:pt x="2002" y="14740"/>
                  </a:lnTo>
                  <a:lnTo>
                    <a:pt x="2002" y="14740"/>
                  </a:lnTo>
                  <a:lnTo>
                    <a:pt x="9458" y="1825"/>
                  </a:lnTo>
                  <a:close/>
                  <a:moveTo>
                    <a:pt x="10116" y="0"/>
                  </a:moveTo>
                  <a:cubicBezTo>
                    <a:pt x="8777" y="0"/>
                    <a:pt x="8332" y="132"/>
                    <a:pt x="7651" y="1309"/>
                  </a:cubicBezTo>
                  <a:lnTo>
                    <a:pt x="350" y="13954"/>
                  </a:lnTo>
                  <a:lnTo>
                    <a:pt x="165" y="14276"/>
                  </a:lnTo>
                  <a:cubicBezTo>
                    <a:pt x="1" y="14562"/>
                    <a:pt x="1" y="14911"/>
                    <a:pt x="165" y="15197"/>
                  </a:cubicBezTo>
                  <a:cubicBezTo>
                    <a:pt x="2825" y="19805"/>
                    <a:pt x="5485" y="24414"/>
                    <a:pt x="8147" y="29019"/>
                  </a:cubicBezTo>
                  <a:cubicBezTo>
                    <a:pt x="8278" y="29248"/>
                    <a:pt x="8459" y="29379"/>
                    <a:pt x="8654" y="29434"/>
                  </a:cubicBezTo>
                  <a:lnTo>
                    <a:pt x="8654" y="29434"/>
                  </a:lnTo>
                  <a:cubicBezTo>
                    <a:pt x="8738" y="29459"/>
                    <a:pt x="8830" y="29472"/>
                    <a:pt x="8932" y="29472"/>
                  </a:cubicBezTo>
                  <a:lnTo>
                    <a:pt x="22797" y="29472"/>
                  </a:lnTo>
                  <a:cubicBezTo>
                    <a:pt x="23181" y="29472"/>
                    <a:pt x="23755" y="29552"/>
                    <a:pt x="24294" y="29552"/>
                  </a:cubicBezTo>
                  <a:cubicBezTo>
                    <a:pt x="24699" y="29552"/>
                    <a:pt x="25085" y="29507"/>
                    <a:pt x="25356" y="29348"/>
                  </a:cubicBezTo>
                  <a:cubicBezTo>
                    <a:pt x="25983" y="28979"/>
                    <a:pt x="26391" y="27790"/>
                    <a:pt x="26730" y="27205"/>
                  </a:cubicBezTo>
                  <a:cubicBezTo>
                    <a:pt x="27651" y="25611"/>
                    <a:pt x="28569" y="24016"/>
                    <a:pt x="29491" y="22422"/>
                  </a:cubicBezTo>
                  <a:cubicBezTo>
                    <a:pt x="30882" y="20013"/>
                    <a:pt x="32272" y="17604"/>
                    <a:pt x="33664" y="15197"/>
                  </a:cubicBezTo>
                  <a:cubicBezTo>
                    <a:pt x="33826" y="14911"/>
                    <a:pt x="33826" y="14562"/>
                    <a:pt x="33664" y="14276"/>
                  </a:cubicBezTo>
                  <a:lnTo>
                    <a:pt x="26861" y="2496"/>
                  </a:lnTo>
                  <a:cubicBezTo>
                    <a:pt x="26337" y="1590"/>
                    <a:pt x="25854" y="0"/>
                    <a:pt x="24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28"/>
            <p:cNvSpPr/>
            <p:nvPr/>
          </p:nvSpPr>
          <p:spPr>
            <a:xfrm>
              <a:off x="8195525" y="1321200"/>
              <a:ext cx="860850" cy="978100"/>
            </a:xfrm>
            <a:custGeom>
              <a:avLst/>
              <a:gdLst/>
              <a:ahLst/>
              <a:cxnLst/>
              <a:rect l="l" t="t" r="r" b="b"/>
              <a:pathLst>
                <a:path w="34434" h="39124" extrusionOk="0">
                  <a:moveTo>
                    <a:pt x="17065" y="1961"/>
                  </a:moveTo>
                  <a:lnTo>
                    <a:pt x="32307" y="10759"/>
                  </a:lnTo>
                  <a:lnTo>
                    <a:pt x="32307" y="28362"/>
                  </a:lnTo>
                  <a:lnTo>
                    <a:pt x="32307" y="28362"/>
                  </a:lnTo>
                  <a:lnTo>
                    <a:pt x="17065" y="37162"/>
                  </a:lnTo>
                  <a:lnTo>
                    <a:pt x="1821" y="28360"/>
                  </a:lnTo>
                  <a:lnTo>
                    <a:pt x="1821" y="28360"/>
                  </a:lnTo>
                  <a:lnTo>
                    <a:pt x="1821" y="10761"/>
                  </a:lnTo>
                  <a:lnTo>
                    <a:pt x="17065" y="1961"/>
                  </a:lnTo>
                  <a:close/>
                  <a:moveTo>
                    <a:pt x="17065" y="0"/>
                  </a:moveTo>
                  <a:cubicBezTo>
                    <a:pt x="16906" y="0"/>
                    <a:pt x="16748" y="42"/>
                    <a:pt x="16605" y="124"/>
                  </a:cubicBezTo>
                  <a:lnTo>
                    <a:pt x="451" y="9449"/>
                  </a:lnTo>
                  <a:cubicBezTo>
                    <a:pt x="213" y="9587"/>
                    <a:pt x="81" y="9778"/>
                    <a:pt x="32" y="9983"/>
                  </a:cubicBezTo>
                  <a:lnTo>
                    <a:pt x="32" y="9983"/>
                  </a:lnTo>
                  <a:cubicBezTo>
                    <a:pt x="12" y="10060"/>
                    <a:pt x="1" y="10143"/>
                    <a:pt x="1" y="10234"/>
                  </a:cubicBezTo>
                  <a:lnTo>
                    <a:pt x="1" y="28887"/>
                  </a:lnTo>
                  <a:cubicBezTo>
                    <a:pt x="1" y="29211"/>
                    <a:pt x="173" y="29510"/>
                    <a:pt x="451" y="29674"/>
                  </a:cubicBezTo>
                  <a:lnTo>
                    <a:pt x="8686" y="34427"/>
                  </a:lnTo>
                  <a:lnTo>
                    <a:pt x="14370" y="37709"/>
                  </a:lnTo>
                  <a:cubicBezTo>
                    <a:pt x="15053" y="38104"/>
                    <a:pt x="16215" y="39124"/>
                    <a:pt x="17065" y="39124"/>
                  </a:cubicBezTo>
                  <a:cubicBezTo>
                    <a:pt x="17852" y="39124"/>
                    <a:pt x="18908" y="38200"/>
                    <a:pt x="19538" y="37836"/>
                  </a:cubicBezTo>
                  <a:lnTo>
                    <a:pt x="25130" y="34609"/>
                  </a:lnTo>
                  <a:cubicBezTo>
                    <a:pt x="27980" y="32964"/>
                    <a:pt x="30830" y="31319"/>
                    <a:pt x="33679" y="29674"/>
                  </a:cubicBezTo>
                  <a:cubicBezTo>
                    <a:pt x="33957" y="29510"/>
                    <a:pt x="34127" y="29211"/>
                    <a:pt x="34129" y="28890"/>
                  </a:cubicBezTo>
                  <a:lnTo>
                    <a:pt x="34129" y="12815"/>
                  </a:lnTo>
                  <a:cubicBezTo>
                    <a:pt x="34129" y="12031"/>
                    <a:pt x="34433" y="10507"/>
                    <a:pt x="34005" y="9776"/>
                  </a:cubicBezTo>
                  <a:cubicBezTo>
                    <a:pt x="33608" y="9095"/>
                    <a:pt x="32297" y="8650"/>
                    <a:pt x="31665" y="8285"/>
                  </a:cubicBezTo>
                  <a:lnTo>
                    <a:pt x="26074" y="5059"/>
                  </a:lnTo>
                  <a:lnTo>
                    <a:pt x="17526" y="124"/>
                  </a:lnTo>
                  <a:cubicBezTo>
                    <a:pt x="17383" y="42"/>
                    <a:pt x="17224" y="0"/>
                    <a:pt x="170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28"/>
            <p:cNvSpPr/>
            <p:nvPr/>
          </p:nvSpPr>
          <p:spPr>
            <a:xfrm>
              <a:off x="8335425" y="1560275"/>
              <a:ext cx="573475" cy="501200"/>
            </a:xfrm>
            <a:custGeom>
              <a:avLst/>
              <a:gdLst/>
              <a:ahLst/>
              <a:cxnLst/>
              <a:rect l="l" t="t" r="r" b="b"/>
              <a:pathLst>
                <a:path w="22939" h="20048" extrusionOk="0">
                  <a:moveTo>
                    <a:pt x="6648" y="1081"/>
                  </a:moveTo>
                  <a:lnTo>
                    <a:pt x="6648" y="1081"/>
                  </a:lnTo>
                  <a:cubicBezTo>
                    <a:pt x="6648" y="1082"/>
                    <a:pt x="6647" y="1083"/>
                    <a:pt x="6647" y="1084"/>
                  </a:cubicBezTo>
                  <a:lnTo>
                    <a:pt x="6647" y="1084"/>
                  </a:lnTo>
                  <a:lnTo>
                    <a:pt x="6648" y="1081"/>
                  </a:lnTo>
                  <a:close/>
                  <a:moveTo>
                    <a:pt x="16454" y="1367"/>
                  </a:moveTo>
                  <a:lnTo>
                    <a:pt x="18150" y="4307"/>
                  </a:lnTo>
                  <a:cubicBezTo>
                    <a:pt x="19246" y="6205"/>
                    <a:pt x="20342" y="8103"/>
                    <a:pt x="21437" y="10000"/>
                  </a:cubicBezTo>
                  <a:lnTo>
                    <a:pt x="21437" y="10000"/>
                  </a:lnTo>
                  <a:cubicBezTo>
                    <a:pt x="21235" y="10351"/>
                    <a:pt x="21033" y="10701"/>
                    <a:pt x="20830" y="11052"/>
                  </a:cubicBezTo>
                  <a:cubicBezTo>
                    <a:pt x="20111" y="12294"/>
                    <a:pt x="19395" y="13534"/>
                    <a:pt x="18679" y="14777"/>
                  </a:cubicBezTo>
                  <a:lnTo>
                    <a:pt x="16454" y="18631"/>
                  </a:lnTo>
                  <a:lnTo>
                    <a:pt x="6485" y="18631"/>
                  </a:lnTo>
                  <a:lnTo>
                    <a:pt x="3546" y="13539"/>
                  </a:lnTo>
                  <a:lnTo>
                    <a:pt x="1751" y="10434"/>
                  </a:lnTo>
                  <a:cubicBezTo>
                    <a:pt x="1668" y="10289"/>
                    <a:pt x="1585" y="10145"/>
                    <a:pt x="1502" y="10001"/>
                  </a:cubicBezTo>
                  <a:lnTo>
                    <a:pt x="1502" y="10001"/>
                  </a:lnTo>
                  <a:cubicBezTo>
                    <a:pt x="1521" y="9968"/>
                    <a:pt x="1541" y="9932"/>
                    <a:pt x="1564" y="9893"/>
                  </a:cubicBezTo>
                  <a:lnTo>
                    <a:pt x="5441" y="3171"/>
                  </a:lnTo>
                  <a:lnTo>
                    <a:pt x="6483" y="1367"/>
                  </a:lnTo>
                  <a:close/>
                  <a:moveTo>
                    <a:pt x="6459" y="0"/>
                  </a:moveTo>
                  <a:cubicBezTo>
                    <a:pt x="5542" y="0"/>
                    <a:pt x="5363" y="577"/>
                    <a:pt x="4940" y="1306"/>
                  </a:cubicBezTo>
                  <a:cubicBezTo>
                    <a:pt x="3336" y="4090"/>
                    <a:pt x="1729" y="6871"/>
                    <a:pt x="122" y="9652"/>
                  </a:cubicBezTo>
                  <a:cubicBezTo>
                    <a:pt x="0" y="9867"/>
                    <a:pt x="0" y="10130"/>
                    <a:pt x="122" y="10343"/>
                  </a:cubicBezTo>
                  <a:lnTo>
                    <a:pt x="5499" y="19658"/>
                  </a:lnTo>
                  <a:cubicBezTo>
                    <a:pt x="5585" y="19807"/>
                    <a:pt x="5700" y="19901"/>
                    <a:pt x="5824" y="19949"/>
                  </a:cubicBezTo>
                  <a:lnTo>
                    <a:pt x="5824" y="19949"/>
                  </a:lnTo>
                  <a:cubicBezTo>
                    <a:pt x="5901" y="19980"/>
                    <a:pt x="5990" y="19998"/>
                    <a:pt x="6089" y="19998"/>
                  </a:cubicBezTo>
                  <a:lnTo>
                    <a:pt x="15490" y="19998"/>
                  </a:lnTo>
                  <a:cubicBezTo>
                    <a:pt x="15746" y="19998"/>
                    <a:pt x="16112" y="20047"/>
                    <a:pt x="16460" y="20047"/>
                  </a:cubicBezTo>
                  <a:cubicBezTo>
                    <a:pt x="16737" y="20047"/>
                    <a:pt x="17002" y="20016"/>
                    <a:pt x="17191" y="19904"/>
                  </a:cubicBezTo>
                  <a:cubicBezTo>
                    <a:pt x="17566" y="19684"/>
                    <a:pt x="17793" y="19038"/>
                    <a:pt x="17996" y="18689"/>
                  </a:cubicBezTo>
                  <a:lnTo>
                    <a:pt x="19858" y="15465"/>
                  </a:lnTo>
                  <a:lnTo>
                    <a:pt x="22817" y="10346"/>
                  </a:lnTo>
                  <a:cubicBezTo>
                    <a:pt x="22938" y="10130"/>
                    <a:pt x="22938" y="9867"/>
                    <a:pt x="22817" y="9655"/>
                  </a:cubicBezTo>
                  <a:lnTo>
                    <a:pt x="18115" y="1514"/>
                  </a:lnTo>
                  <a:cubicBezTo>
                    <a:pt x="17728" y="840"/>
                    <a:pt x="17487" y="0"/>
                    <a:pt x="16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28"/>
          <p:cNvGrpSpPr/>
          <p:nvPr/>
        </p:nvGrpSpPr>
        <p:grpSpPr>
          <a:xfrm>
            <a:off x="7858213" y="1300886"/>
            <a:ext cx="1285831" cy="1240901"/>
            <a:chOff x="6286150" y="2531375"/>
            <a:chExt cx="908650" cy="876900"/>
          </a:xfrm>
        </p:grpSpPr>
        <p:sp>
          <p:nvSpPr>
            <p:cNvPr id="3735" name="Google Shape;3735;p2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1" y="1"/>
                  </a:moveTo>
                  <a:cubicBezTo>
                    <a:pt x="1" y="4"/>
                    <a:pt x="1" y="5"/>
                    <a:pt x="1" y="5"/>
                  </a:cubicBezTo>
                  <a:cubicBezTo>
                    <a:pt x="1" y="5"/>
                    <a:pt x="2" y="4"/>
                    <a:pt x="3" y="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28"/>
            <p:cNvSpPr/>
            <p:nvPr/>
          </p:nvSpPr>
          <p:spPr>
            <a:xfrm>
              <a:off x="6596975" y="2580150"/>
              <a:ext cx="286925" cy="389625"/>
            </a:xfrm>
            <a:custGeom>
              <a:avLst/>
              <a:gdLst/>
              <a:ahLst/>
              <a:cxnLst/>
              <a:rect l="l" t="t" r="r" b="b"/>
              <a:pathLst>
                <a:path w="11477" h="15585" extrusionOk="0">
                  <a:moveTo>
                    <a:pt x="5743" y="15569"/>
                  </a:moveTo>
                  <a:cubicBezTo>
                    <a:pt x="5743" y="15574"/>
                    <a:pt x="5743" y="15576"/>
                    <a:pt x="5741" y="15580"/>
                  </a:cubicBezTo>
                  <a:lnTo>
                    <a:pt x="5741" y="15580"/>
                  </a:lnTo>
                  <a:lnTo>
                    <a:pt x="5743" y="15569"/>
                  </a:lnTo>
                  <a:close/>
                  <a:moveTo>
                    <a:pt x="5740" y="0"/>
                  </a:moveTo>
                  <a:cubicBezTo>
                    <a:pt x="5740" y="0"/>
                    <a:pt x="1" y="6421"/>
                    <a:pt x="5738" y="15582"/>
                  </a:cubicBezTo>
                  <a:lnTo>
                    <a:pt x="5738" y="15574"/>
                  </a:lnTo>
                  <a:lnTo>
                    <a:pt x="5740" y="15584"/>
                  </a:lnTo>
                  <a:lnTo>
                    <a:pt x="5741" y="15581"/>
                  </a:lnTo>
                  <a:lnTo>
                    <a:pt x="5741" y="15581"/>
                  </a:lnTo>
                  <a:cubicBezTo>
                    <a:pt x="11477" y="6420"/>
                    <a:pt x="5740" y="0"/>
                    <a:pt x="57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28"/>
            <p:cNvSpPr/>
            <p:nvPr/>
          </p:nvSpPr>
          <p:spPr>
            <a:xfrm>
              <a:off x="6740475" y="2969675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6"/>
                    <a:pt x="0" y="3"/>
                    <a:pt x="0" y="1"/>
                  </a:cubicBezTo>
                  <a:cubicBezTo>
                    <a:pt x="0" y="1"/>
                    <a:pt x="0" y="3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28"/>
            <p:cNvSpPr/>
            <p:nvPr/>
          </p:nvSpPr>
          <p:spPr>
            <a:xfrm>
              <a:off x="6740475" y="2969750"/>
              <a:ext cx="25" cy="150"/>
            </a:xfrm>
            <a:custGeom>
              <a:avLst/>
              <a:gdLst/>
              <a:ahLst/>
              <a:cxnLst/>
              <a:rect l="l" t="t" r="r" b="b"/>
              <a:pathLst>
                <a:path w="1" h="6" extrusionOk="0">
                  <a:moveTo>
                    <a:pt x="0" y="3"/>
                  </a:moveTo>
                  <a:cubicBezTo>
                    <a:pt x="0" y="3"/>
                    <a:pt x="0" y="5"/>
                    <a:pt x="0" y="5"/>
                  </a:cubicBezTo>
                  <a:cubicBezTo>
                    <a:pt x="0" y="0"/>
                    <a:pt x="0" y="0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28"/>
            <p:cNvSpPr/>
            <p:nvPr/>
          </p:nvSpPr>
          <p:spPr>
            <a:xfrm>
              <a:off x="6596975" y="2969800"/>
              <a:ext cx="286875" cy="389625"/>
            </a:xfrm>
            <a:custGeom>
              <a:avLst/>
              <a:gdLst/>
              <a:ahLst/>
              <a:cxnLst/>
              <a:rect l="l" t="t" r="r" b="b"/>
              <a:pathLst>
                <a:path w="11475" h="15585" extrusionOk="0">
                  <a:moveTo>
                    <a:pt x="5738" y="1"/>
                  </a:moveTo>
                  <a:lnTo>
                    <a:pt x="5735" y="10"/>
                  </a:lnTo>
                  <a:lnTo>
                    <a:pt x="5735" y="10"/>
                  </a:lnTo>
                  <a:cubicBezTo>
                    <a:pt x="5735" y="7"/>
                    <a:pt x="5735" y="5"/>
                    <a:pt x="5735" y="3"/>
                  </a:cubicBezTo>
                  <a:lnTo>
                    <a:pt x="5735" y="3"/>
                  </a:lnTo>
                  <a:cubicBezTo>
                    <a:pt x="1" y="9162"/>
                    <a:pt x="5738" y="15585"/>
                    <a:pt x="5738" y="15585"/>
                  </a:cubicBezTo>
                  <a:cubicBezTo>
                    <a:pt x="5738" y="15585"/>
                    <a:pt x="11475" y="9164"/>
                    <a:pt x="5740" y="3"/>
                  </a:cubicBezTo>
                  <a:lnTo>
                    <a:pt x="5740" y="3"/>
                  </a:lnTo>
                  <a:lnTo>
                    <a:pt x="5740" y="11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28"/>
            <p:cNvSpPr/>
            <p:nvPr/>
          </p:nvSpPr>
          <p:spPr>
            <a:xfrm>
              <a:off x="6740400" y="29697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2" y="1"/>
                    <a:pt x="1" y="2"/>
                    <a:pt x="1" y="4"/>
                  </a:cubicBezTo>
                  <a:lnTo>
                    <a:pt x="3" y="2"/>
                  </a:lnTo>
                  <a:cubicBezTo>
                    <a:pt x="3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28"/>
            <p:cNvSpPr/>
            <p:nvPr/>
          </p:nvSpPr>
          <p:spPr>
            <a:xfrm>
              <a:off x="674040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1"/>
                  </a:moveTo>
                  <a:cubicBezTo>
                    <a:pt x="1" y="3"/>
                    <a:pt x="1" y="3"/>
                    <a:pt x="3" y="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28"/>
            <p:cNvSpPr/>
            <p:nvPr/>
          </p:nvSpPr>
          <p:spPr>
            <a:xfrm>
              <a:off x="6740475" y="2905975"/>
              <a:ext cx="389600" cy="127575"/>
            </a:xfrm>
            <a:custGeom>
              <a:avLst/>
              <a:gdLst/>
              <a:ahLst/>
              <a:cxnLst/>
              <a:rect l="l" t="t" r="r" b="b"/>
              <a:pathLst>
                <a:path w="15584" h="5103" extrusionOk="0">
                  <a:moveTo>
                    <a:pt x="8112" y="1"/>
                  </a:moveTo>
                  <a:cubicBezTo>
                    <a:pt x="5804" y="1"/>
                    <a:pt x="3055" y="638"/>
                    <a:pt x="3" y="2549"/>
                  </a:cubicBezTo>
                  <a:lnTo>
                    <a:pt x="10" y="2549"/>
                  </a:lnTo>
                  <a:lnTo>
                    <a:pt x="0" y="2554"/>
                  </a:lnTo>
                  <a:lnTo>
                    <a:pt x="4" y="2554"/>
                  </a:lnTo>
                  <a:lnTo>
                    <a:pt x="4" y="2554"/>
                  </a:lnTo>
                  <a:cubicBezTo>
                    <a:pt x="3055" y="4466"/>
                    <a:pt x="5803" y="5103"/>
                    <a:pt x="8111" y="5103"/>
                  </a:cubicBezTo>
                  <a:cubicBezTo>
                    <a:pt x="12729" y="5103"/>
                    <a:pt x="15584" y="2551"/>
                    <a:pt x="15584" y="2551"/>
                  </a:cubicBezTo>
                  <a:cubicBezTo>
                    <a:pt x="15584" y="2551"/>
                    <a:pt x="12730" y="1"/>
                    <a:pt x="81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28"/>
            <p:cNvSpPr/>
            <p:nvPr/>
          </p:nvSpPr>
          <p:spPr>
            <a:xfrm>
              <a:off x="674040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cubicBezTo>
                    <a:pt x="1" y="0"/>
                    <a:pt x="3" y="0"/>
                    <a:pt x="6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28"/>
            <p:cNvSpPr/>
            <p:nvPr/>
          </p:nvSpPr>
          <p:spPr>
            <a:xfrm>
              <a:off x="6740350" y="2969750"/>
              <a:ext cx="150" cy="75"/>
            </a:xfrm>
            <a:custGeom>
              <a:avLst/>
              <a:gdLst/>
              <a:ahLst/>
              <a:cxnLst/>
              <a:rect l="l" t="t" r="r" b="b"/>
              <a:pathLst>
                <a:path w="6" h="3" extrusionOk="0">
                  <a:moveTo>
                    <a:pt x="3" y="0"/>
                  </a:moveTo>
                  <a:lnTo>
                    <a:pt x="0" y="3"/>
                  </a:lnTo>
                  <a:cubicBezTo>
                    <a:pt x="5" y="3"/>
                    <a:pt x="5" y="3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28"/>
            <p:cNvSpPr/>
            <p:nvPr/>
          </p:nvSpPr>
          <p:spPr>
            <a:xfrm>
              <a:off x="6350800" y="2905975"/>
              <a:ext cx="389625" cy="127575"/>
            </a:xfrm>
            <a:custGeom>
              <a:avLst/>
              <a:gdLst/>
              <a:ahLst/>
              <a:cxnLst/>
              <a:rect l="l" t="t" r="r" b="b"/>
              <a:pathLst>
                <a:path w="15585" h="5103" extrusionOk="0">
                  <a:moveTo>
                    <a:pt x="7474" y="1"/>
                  </a:moveTo>
                  <a:cubicBezTo>
                    <a:pt x="2856" y="1"/>
                    <a:pt x="1" y="2551"/>
                    <a:pt x="1" y="2551"/>
                  </a:cubicBezTo>
                  <a:cubicBezTo>
                    <a:pt x="1" y="2551"/>
                    <a:pt x="2856" y="5103"/>
                    <a:pt x="7474" y="5103"/>
                  </a:cubicBezTo>
                  <a:cubicBezTo>
                    <a:pt x="9782" y="5103"/>
                    <a:pt x="12530" y="4465"/>
                    <a:pt x="15582" y="2554"/>
                  </a:cubicBezTo>
                  <a:lnTo>
                    <a:pt x="15574" y="2554"/>
                  </a:lnTo>
                  <a:lnTo>
                    <a:pt x="15585" y="2551"/>
                  </a:lnTo>
                  <a:lnTo>
                    <a:pt x="15569" y="2549"/>
                  </a:lnTo>
                  <a:lnTo>
                    <a:pt x="15582" y="2549"/>
                  </a:lnTo>
                  <a:cubicBezTo>
                    <a:pt x="12530" y="638"/>
                    <a:pt x="9782" y="1"/>
                    <a:pt x="7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28"/>
            <p:cNvSpPr/>
            <p:nvPr/>
          </p:nvSpPr>
          <p:spPr>
            <a:xfrm>
              <a:off x="6740350" y="2969675"/>
              <a:ext cx="150" cy="10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0" y="1"/>
                  </a:moveTo>
                  <a:lnTo>
                    <a:pt x="3" y="3"/>
                  </a:lnTo>
                  <a:cubicBezTo>
                    <a:pt x="5" y="3"/>
                    <a:pt x="3" y="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28"/>
            <p:cNvSpPr/>
            <p:nvPr/>
          </p:nvSpPr>
          <p:spPr>
            <a:xfrm>
              <a:off x="6740400" y="2969675"/>
              <a:ext cx="100" cy="125"/>
            </a:xfrm>
            <a:custGeom>
              <a:avLst/>
              <a:gdLst/>
              <a:ahLst/>
              <a:cxnLst/>
              <a:rect l="l" t="t" r="r" b="b"/>
              <a:pathLst>
                <a:path w="4" h="5" extrusionOk="0">
                  <a:moveTo>
                    <a:pt x="3" y="1"/>
                  </a:moveTo>
                  <a:cubicBezTo>
                    <a:pt x="1" y="2"/>
                    <a:pt x="1" y="4"/>
                    <a:pt x="2" y="4"/>
                  </a:cubicBezTo>
                  <a:cubicBezTo>
                    <a:pt x="2" y="4"/>
                    <a:pt x="2" y="4"/>
                    <a:pt x="3" y="3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28"/>
            <p:cNvSpPr/>
            <p:nvPr/>
          </p:nvSpPr>
          <p:spPr>
            <a:xfrm>
              <a:off x="6740400" y="2779175"/>
              <a:ext cx="190650" cy="190600"/>
            </a:xfrm>
            <a:custGeom>
              <a:avLst/>
              <a:gdLst/>
              <a:ahLst/>
              <a:cxnLst/>
              <a:rect l="l" t="t" r="r" b="b"/>
              <a:pathLst>
                <a:path w="7626" h="7624" extrusionOk="0">
                  <a:moveTo>
                    <a:pt x="7625" y="1"/>
                  </a:moveTo>
                  <a:cubicBezTo>
                    <a:pt x="7625" y="1"/>
                    <a:pt x="1678" y="338"/>
                    <a:pt x="3" y="7621"/>
                  </a:cubicBezTo>
                  <a:lnTo>
                    <a:pt x="1" y="7623"/>
                  </a:lnTo>
                  <a:lnTo>
                    <a:pt x="11" y="7618"/>
                  </a:lnTo>
                  <a:lnTo>
                    <a:pt x="11" y="7618"/>
                  </a:lnTo>
                  <a:cubicBezTo>
                    <a:pt x="11" y="7621"/>
                    <a:pt x="8" y="7621"/>
                    <a:pt x="6" y="7623"/>
                  </a:cubicBezTo>
                  <a:cubicBezTo>
                    <a:pt x="7289" y="5948"/>
                    <a:pt x="7625" y="1"/>
                    <a:pt x="7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28"/>
            <p:cNvSpPr/>
            <p:nvPr/>
          </p:nvSpPr>
          <p:spPr>
            <a:xfrm>
              <a:off x="6740475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0"/>
                  </a:move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2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1" y="0"/>
                  </a:moveTo>
                  <a:lnTo>
                    <a:pt x="1" y="5"/>
                  </a:lnTo>
                  <a:cubicBezTo>
                    <a:pt x="3" y="3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28"/>
            <p:cNvSpPr/>
            <p:nvPr/>
          </p:nvSpPr>
          <p:spPr>
            <a:xfrm>
              <a:off x="6549850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7619" y="3"/>
                  </a:moveTo>
                  <a:lnTo>
                    <a:pt x="7619" y="3"/>
                  </a:lnTo>
                  <a:cubicBezTo>
                    <a:pt x="7619" y="3"/>
                    <a:pt x="7618" y="3"/>
                    <a:pt x="7618" y="3"/>
                  </a:cubicBezTo>
                  <a:lnTo>
                    <a:pt x="7618" y="3"/>
                  </a:lnTo>
                  <a:cubicBezTo>
                    <a:pt x="7618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9" y="3"/>
                  </a:lnTo>
                  <a:close/>
                  <a:moveTo>
                    <a:pt x="7623" y="0"/>
                  </a:moveTo>
                  <a:lnTo>
                    <a:pt x="7619" y="3"/>
                  </a:lnTo>
                  <a:lnTo>
                    <a:pt x="7619" y="3"/>
                  </a:lnTo>
                  <a:cubicBezTo>
                    <a:pt x="7619" y="3"/>
                    <a:pt x="7620" y="3"/>
                    <a:pt x="7620" y="3"/>
                  </a:cubicBezTo>
                  <a:lnTo>
                    <a:pt x="7620" y="3"/>
                  </a:lnTo>
                  <a:cubicBezTo>
                    <a:pt x="7620" y="3"/>
                    <a:pt x="7619" y="3"/>
                    <a:pt x="7619" y="3"/>
                  </a:cubicBezTo>
                  <a:lnTo>
                    <a:pt x="7619" y="3"/>
                  </a:lnTo>
                  <a:lnTo>
                    <a:pt x="7612" y="8"/>
                  </a:lnTo>
                  <a:cubicBezTo>
                    <a:pt x="7614" y="6"/>
                    <a:pt x="7616" y="4"/>
                    <a:pt x="7618" y="3"/>
                  </a:cubicBezTo>
                  <a:lnTo>
                    <a:pt x="7618" y="3"/>
                  </a:lnTo>
                  <a:cubicBezTo>
                    <a:pt x="337" y="1679"/>
                    <a:pt x="0" y="7623"/>
                    <a:pt x="0" y="7623"/>
                  </a:cubicBezTo>
                  <a:cubicBezTo>
                    <a:pt x="0" y="7623"/>
                    <a:pt x="5947" y="7288"/>
                    <a:pt x="7623" y="5"/>
                  </a:cubicBezTo>
                  <a:lnTo>
                    <a:pt x="7623" y="5"/>
                  </a:lnTo>
                  <a:lnTo>
                    <a:pt x="7620" y="8"/>
                  </a:lnTo>
                  <a:lnTo>
                    <a:pt x="7620" y="8"/>
                  </a:lnTo>
                  <a:lnTo>
                    <a:pt x="76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28"/>
            <p:cNvSpPr/>
            <p:nvPr/>
          </p:nvSpPr>
          <p:spPr>
            <a:xfrm>
              <a:off x="6740350" y="2969750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28"/>
            <p:cNvSpPr/>
            <p:nvPr/>
          </p:nvSpPr>
          <p:spPr>
            <a:xfrm>
              <a:off x="6740400" y="2969750"/>
              <a:ext cx="150" cy="25"/>
            </a:xfrm>
            <a:custGeom>
              <a:avLst/>
              <a:gdLst/>
              <a:ahLst/>
              <a:cxnLst/>
              <a:rect l="l" t="t" r="r" b="b"/>
              <a:pathLst>
                <a:path w="6" h="1" extrusionOk="0">
                  <a:moveTo>
                    <a:pt x="3" y="0"/>
                  </a:moveTo>
                  <a:lnTo>
                    <a:pt x="6" y="0"/>
                  </a:lnTo>
                  <a:cubicBezTo>
                    <a:pt x="3" y="0"/>
                    <a:pt x="1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28"/>
            <p:cNvSpPr/>
            <p:nvPr/>
          </p:nvSpPr>
          <p:spPr>
            <a:xfrm>
              <a:off x="6740475" y="2969750"/>
              <a:ext cx="190575" cy="190575"/>
            </a:xfrm>
            <a:custGeom>
              <a:avLst/>
              <a:gdLst/>
              <a:ahLst/>
              <a:cxnLst/>
              <a:rect l="l" t="t" r="r" b="b"/>
              <a:pathLst>
                <a:path w="7623" h="7623" extrusionOk="0">
                  <a:moveTo>
                    <a:pt x="0" y="0"/>
                  </a:moveTo>
                  <a:lnTo>
                    <a:pt x="5" y="10"/>
                  </a:lnTo>
                  <a:cubicBezTo>
                    <a:pt x="3" y="8"/>
                    <a:pt x="3" y="8"/>
                    <a:pt x="0" y="5"/>
                  </a:cubicBezTo>
                  <a:lnTo>
                    <a:pt x="0" y="5"/>
                  </a:lnTo>
                  <a:cubicBezTo>
                    <a:pt x="1675" y="7288"/>
                    <a:pt x="7622" y="7623"/>
                    <a:pt x="7622" y="7623"/>
                  </a:cubicBezTo>
                  <a:cubicBezTo>
                    <a:pt x="7622" y="7623"/>
                    <a:pt x="7286" y="1675"/>
                    <a:pt x="3" y="3"/>
                  </a:cubicBez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28"/>
            <p:cNvSpPr/>
            <p:nvPr/>
          </p:nvSpPr>
          <p:spPr>
            <a:xfrm>
              <a:off x="6740400" y="2969750"/>
              <a:ext cx="100" cy="150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3" y="0"/>
                  </a:moveTo>
                  <a:cubicBezTo>
                    <a:pt x="1" y="0"/>
                    <a:pt x="3" y="0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28"/>
            <p:cNvSpPr/>
            <p:nvPr/>
          </p:nvSpPr>
          <p:spPr>
            <a:xfrm>
              <a:off x="6740350" y="2969750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cubicBezTo>
                    <a:pt x="1" y="1"/>
                    <a:pt x="3" y="2"/>
                    <a:pt x="3" y="2"/>
                  </a:cubicBezTo>
                  <a:cubicBezTo>
                    <a:pt x="4" y="2"/>
                    <a:pt x="4" y="1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28"/>
            <p:cNvSpPr/>
            <p:nvPr/>
          </p:nvSpPr>
          <p:spPr>
            <a:xfrm>
              <a:off x="6549850" y="2779175"/>
              <a:ext cx="190575" cy="190600"/>
            </a:xfrm>
            <a:custGeom>
              <a:avLst/>
              <a:gdLst/>
              <a:ahLst/>
              <a:cxnLst/>
              <a:rect l="l" t="t" r="r" b="b"/>
              <a:pathLst>
                <a:path w="7623" h="7624" extrusionOk="0">
                  <a:moveTo>
                    <a:pt x="0" y="1"/>
                  </a:moveTo>
                  <a:cubicBezTo>
                    <a:pt x="0" y="1"/>
                    <a:pt x="337" y="5948"/>
                    <a:pt x="7620" y="7623"/>
                  </a:cubicBezTo>
                  <a:lnTo>
                    <a:pt x="7618" y="7621"/>
                  </a:lnTo>
                  <a:lnTo>
                    <a:pt x="7618" y="7621"/>
                  </a:lnTo>
                  <a:lnTo>
                    <a:pt x="7623" y="7623"/>
                  </a:lnTo>
                  <a:lnTo>
                    <a:pt x="7618" y="7613"/>
                  </a:lnTo>
                  <a:lnTo>
                    <a:pt x="7618" y="7613"/>
                  </a:lnTo>
                  <a:cubicBezTo>
                    <a:pt x="7620" y="7616"/>
                    <a:pt x="7620" y="7618"/>
                    <a:pt x="7623" y="7621"/>
                  </a:cubicBezTo>
                  <a:cubicBezTo>
                    <a:pt x="5947" y="335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28"/>
            <p:cNvSpPr/>
            <p:nvPr/>
          </p:nvSpPr>
          <p:spPr>
            <a:xfrm>
              <a:off x="6740400" y="2969675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28"/>
            <p:cNvSpPr/>
            <p:nvPr/>
          </p:nvSpPr>
          <p:spPr>
            <a:xfrm>
              <a:off x="702105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6155" y="0"/>
                  </a:moveTo>
                  <a:cubicBezTo>
                    <a:pt x="6074" y="96"/>
                    <a:pt x="307" y="362"/>
                    <a:pt x="1" y="6466"/>
                  </a:cubicBezTo>
                  <a:cubicBezTo>
                    <a:pt x="1041" y="4571"/>
                    <a:pt x="2787" y="2060"/>
                    <a:pt x="4991" y="1402"/>
                  </a:cubicBezTo>
                  <a:lnTo>
                    <a:pt x="4991" y="1402"/>
                  </a:lnTo>
                  <a:cubicBezTo>
                    <a:pt x="4751" y="3690"/>
                    <a:pt x="2607" y="5869"/>
                    <a:pt x="937" y="7243"/>
                  </a:cubicBezTo>
                  <a:cubicBezTo>
                    <a:pt x="6881" y="5813"/>
                    <a:pt x="6074" y="97"/>
                    <a:pt x="6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28"/>
            <p:cNvSpPr/>
            <p:nvPr/>
          </p:nvSpPr>
          <p:spPr>
            <a:xfrm>
              <a:off x="7013650" y="3254375"/>
              <a:ext cx="181150" cy="153900"/>
            </a:xfrm>
            <a:custGeom>
              <a:avLst/>
              <a:gdLst/>
              <a:ahLst/>
              <a:cxnLst/>
              <a:rect l="l" t="t" r="r" b="b"/>
              <a:pathLst>
                <a:path w="7246" h="6156" extrusionOk="0">
                  <a:moveTo>
                    <a:pt x="777" y="1"/>
                  </a:moveTo>
                  <a:cubicBezTo>
                    <a:pt x="2673" y="1041"/>
                    <a:pt x="5183" y="2787"/>
                    <a:pt x="5841" y="4989"/>
                  </a:cubicBezTo>
                  <a:cubicBezTo>
                    <a:pt x="3554" y="4751"/>
                    <a:pt x="1375" y="2607"/>
                    <a:pt x="1" y="934"/>
                  </a:cubicBezTo>
                  <a:lnTo>
                    <a:pt x="1" y="934"/>
                  </a:lnTo>
                  <a:cubicBezTo>
                    <a:pt x="1188" y="5872"/>
                    <a:pt x="5335" y="6153"/>
                    <a:pt x="6761" y="6153"/>
                  </a:cubicBezTo>
                  <a:cubicBezTo>
                    <a:pt x="6944" y="6153"/>
                    <a:pt x="7083" y="6149"/>
                    <a:pt x="7164" y="6149"/>
                  </a:cubicBezTo>
                  <a:cubicBezTo>
                    <a:pt x="7212" y="6149"/>
                    <a:pt x="7240" y="6150"/>
                    <a:pt x="7246" y="6155"/>
                  </a:cubicBezTo>
                  <a:cubicBezTo>
                    <a:pt x="7147" y="6074"/>
                    <a:pt x="6884" y="307"/>
                    <a:pt x="7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28"/>
            <p:cNvSpPr/>
            <p:nvPr/>
          </p:nvSpPr>
          <p:spPr>
            <a:xfrm>
              <a:off x="6287800" y="2531375"/>
              <a:ext cx="172050" cy="181075"/>
            </a:xfrm>
            <a:custGeom>
              <a:avLst/>
              <a:gdLst/>
              <a:ahLst/>
              <a:cxnLst/>
              <a:rect l="l" t="t" r="r" b="b"/>
              <a:pathLst>
                <a:path w="6882" h="7243" extrusionOk="0">
                  <a:moveTo>
                    <a:pt x="727" y="0"/>
                  </a:moveTo>
                  <a:lnTo>
                    <a:pt x="727" y="0"/>
                  </a:lnTo>
                  <a:cubicBezTo>
                    <a:pt x="807" y="97"/>
                    <a:pt x="0" y="5813"/>
                    <a:pt x="5945" y="7243"/>
                  </a:cubicBezTo>
                  <a:cubicBezTo>
                    <a:pt x="4275" y="5869"/>
                    <a:pt x="2131" y="3690"/>
                    <a:pt x="1891" y="1402"/>
                  </a:cubicBezTo>
                  <a:lnTo>
                    <a:pt x="1891" y="1402"/>
                  </a:lnTo>
                  <a:cubicBezTo>
                    <a:pt x="4095" y="2060"/>
                    <a:pt x="5841" y="4571"/>
                    <a:pt x="6881" y="6466"/>
                  </a:cubicBezTo>
                  <a:cubicBezTo>
                    <a:pt x="6575" y="362"/>
                    <a:pt x="808" y="96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28"/>
            <p:cNvSpPr/>
            <p:nvPr/>
          </p:nvSpPr>
          <p:spPr>
            <a:xfrm>
              <a:off x="6286150" y="3254375"/>
              <a:ext cx="181100" cy="153900"/>
            </a:xfrm>
            <a:custGeom>
              <a:avLst/>
              <a:gdLst/>
              <a:ahLst/>
              <a:cxnLst/>
              <a:rect l="l" t="t" r="r" b="b"/>
              <a:pathLst>
                <a:path w="7244" h="6156" extrusionOk="0">
                  <a:moveTo>
                    <a:pt x="6469" y="1"/>
                  </a:moveTo>
                  <a:cubicBezTo>
                    <a:pt x="362" y="307"/>
                    <a:pt x="97" y="6074"/>
                    <a:pt x="0" y="6155"/>
                  </a:cubicBezTo>
                  <a:cubicBezTo>
                    <a:pt x="6" y="6150"/>
                    <a:pt x="35" y="6149"/>
                    <a:pt x="82" y="6149"/>
                  </a:cubicBezTo>
                  <a:cubicBezTo>
                    <a:pt x="163" y="6149"/>
                    <a:pt x="302" y="6153"/>
                    <a:pt x="485" y="6153"/>
                  </a:cubicBezTo>
                  <a:cubicBezTo>
                    <a:pt x="1911" y="6153"/>
                    <a:pt x="6056" y="5872"/>
                    <a:pt x="7243" y="934"/>
                  </a:cubicBezTo>
                  <a:lnTo>
                    <a:pt x="7243" y="934"/>
                  </a:lnTo>
                  <a:cubicBezTo>
                    <a:pt x="5869" y="2607"/>
                    <a:pt x="3690" y="4751"/>
                    <a:pt x="1402" y="4989"/>
                  </a:cubicBezTo>
                  <a:cubicBezTo>
                    <a:pt x="2060" y="2787"/>
                    <a:pt x="4571" y="1041"/>
                    <a:pt x="6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28"/>
            <p:cNvSpPr/>
            <p:nvPr/>
          </p:nvSpPr>
          <p:spPr>
            <a:xfrm>
              <a:off x="6676600" y="2905946"/>
              <a:ext cx="127500" cy="127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4" name="Google Shape;3764;p28"/>
          <p:cNvGrpSpPr/>
          <p:nvPr/>
        </p:nvGrpSpPr>
        <p:grpSpPr>
          <a:xfrm>
            <a:off x="7858188" y="2556846"/>
            <a:ext cx="1285793" cy="1285793"/>
            <a:chOff x="3285925" y="1186200"/>
            <a:chExt cx="1048600" cy="1048600"/>
          </a:xfrm>
        </p:grpSpPr>
        <p:sp>
          <p:nvSpPr>
            <p:cNvPr id="3765" name="Google Shape;3765;p28"/>
            <p:cNvSpPr/>
            <p:nvPr/>
          </p:nvSpPr>
          <p:spPr>
            <a:xfrm>
              <a:off x="3753450" y="1405400"/>
              <a:ext cx="115625" cy="305100"/>
            </a:xfrm>
            <a:custGeom>
              <a:avLst/>
              <a:gdLst/>
              <a:ahLst/>
              <a:cxnLst/>
              <a:rect l="l" t="t" r="r" b="b"/>
              <a:pathLst>
                <a:path w="4625" h="12204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38"/>
                  </a:cubicBezTo>
                  <a:cubicBezTo>
                    <a:pt x="2068" y="226"/>
                    <a:pt x="1934" y="360"/>
                    <a:pt x="1818" y="525"/>
                  </a:cubicBezTo>
                  <a:cubicBezTo>
                    <a:pt x="1696" y="692"/>
                    <a:pt x="1537" y="894"/>
                    <a:pt x="1395" y="1127"/>
                  </a:cubicBezTo>
                  <a:cubicBezTo>
                    <a:pt x="1251" y="1357"/>
                    <a:pt x="1102" y="1621"/>
                    <a:pt x="955" y="1907"/>
                  </a:cubicBezTo>
                  <a:cubicBezTo>
                    <a:pt x="651" y="2529"/>
                    <a:pt x="416" y="3185"/>
                    <a:pt x="256" y="3860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7"/>
                    <a:pt x="89" y="7608"/>
                    <a:pt x="262" y="8342"/>
                  </a:cubicBezTo>
                  <a:cubicBezTo>
                    <a:pt x="423" y="9018"/>
                    <a:pt x="659" y="9673"/>
                    <a:pt x="963" y="10296"/>
                  </a:cubicBezTo>
                  <a:cubicBezTo>
                    <a:pt x="1200" y="10787"/>
                    <a:pt x="1489" y="11250"/>
                    <a:pt x="1820" y="11680"/>
                  </a:cubicBezTo>
                  <a:cubicBezTo>
                    <a:pt x="1937" y="11847"/>
                    <a:pt x="2068" y="11976"/>
                    <a:pt x="2139" y="12067"/>
                  </a:cubicBezTo>
                  <a:cubicBezTo>
                    <a:pt x="2220" y="12156"/>
                    <a:pt x="2271" y="12204"/>
                    <a:pt x="2271" y="12204"/>
                  </a:cubicBezTo>
                  <a:cubicBezTo>
                    <a:pt x="2271" y="12204"/>
                    <a:pt x="2319" y="12156"/>
                    <a:pt x="2400" y="12067"/>
                  </a:cubicBezTo>
                  <a:cubicBezTo>
                    <a:pt x="2471" y="11976"/>
                    <a:pt x="2602" y="11844"/>
                    <a:pt x="2719" y="11680"/>
                  </a:cubicBezTo>
                  <a:cubicBezTo>
                    <a:pt x="3050" y="11250"/>
                    <a:pt x="3339" y="10787"/>
                    <a:pt x="3577" y="10296"/>
                  </a:cubicBezTo>
                  <a:cubicBezTo>
                    <a:pt x="3883" y="9673"/>
                    <a:pt x="4116" y="9018"/>
                    <a:pt x="4278" y="8342"/>
                  </a:cubicBezTo>
                  <a:cubicBezTo>
                    <a:pt x="4622" y="6869"/>
                    <a:pt x="4624" y="5336"/>
                    <a:pt x="4283" y="3860"/>
                  </a:cubicBezTo>
                  <a:cubicBezTo>
                    <a:pt x="4123" y="3185"/>
                    <a:pt x="3890" y="2529"/>
                    <a:pt x="3584" y="1907"/>
                  </a:cubicBezTo>
                  <a:cubicBezTo>
                    <a:pt x="3440" y="1621"/>
                    <a:pt x="3293" y="1357"/>
                    <a:pt x="3146" y="1127"/>
                  </a:cubicBezTo>
                  <a:cubicBezTo>
                    <a:pt x="3000" y="894"/>
                    <a:pt x="2845" y="692"/>
                    <a:pt x="2721" y="525"/>
                  </a:cubicBezTo>
                  <a:cubicBezTo>
                    <a:pt x="2605" y="358"/>
                    <a:pt x="2473" y="226"/>
                    <a:pt x="2400" y="138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28"/>
            <p:cNvSpPr/>
            <p:nvPr/>
          </p:nvSpPr>
          <p:spPr>
            <a:xfrm>
              <a:off x="3753450" y="1710475"/>
              <a:ext cx="115625" cy="305175"/>
            </a:xfrm>
            <a:custGeom>
              <a:avLst/>
              <a:gdLst/>
              <a:ahLst/>
              <a:cxnLst/>
              <a:rect l="l" t="t" r="r" b="b"/>
              <a:pathLst>
                <a:path w="4625" h="12207" extrusionOk="0">
                  <a:moveTo>
                    <a:pt x="2271" y="1"/>
                  </a:moveTo>
                  <a:cubicBezTo>
                    <a:pt x="2271" y="1"/>
                    <a:pt x="2218" y="49"/>
                    <a:pt x="2139" y="140"/>
                  </a:cubicBezTo>
                  <a:cubicBezTo>
                    <a:pt x="2068" y="229"/>
                    <a:pt x="1934" y="360"/>
                    <a:pt x="1818" y="527"/>
                  </a:cubicBezTo>
                  <a:cubicBezTo>
                    <a:pt x="1696" y="694"/>
                    <a:pt x="1537" y="897"/>
                    <a:pt x="1395" y="1127"/>
                  </a:cubicBezTo>
                  <a:cubicBezTo>
                    <a:pt x="1251" y="1360"/>
                    <a:pt x="1102" y="1620"/>
                    <a:pt x="955" y="1909"/>
                  </a:cubicBezTo>
                  <a:cubicBezTo>
                    <a:pt x="651" y="2532"/>
                    <a:pt x="416" y="3187"/>
                    <a:pt x="256" y="3863"/>
                  </a:cubicBezTo>
                  <a:cubicBezTo>
                    <a:pt x="87" y="4597"/>
                    <a:pt x="1" y="5348"/>
                    <a:pt x="3" y="6102"/>
                  </a:cubicBezTo>
                  <a:cubicBezTo>
                    <a:pt x="3" y="6856"/>
                    <a:pt x="89" y="7608"/>
                    <a:pt x="262" y="8344"/>
                  </a:cubicBezTo>
                  <a:cubicBezTo>
                    <a:pt x="423" y="9020"/>
                    <a:pt x="659" y="9673"/>
                    <a:pt x="963" y="10298"/>
                  </a:cubicBezTo>
                  <a:cubicBezTo>
                    <a:pt x="1200" y="10787"/>
                    <a:pt x="1489" y="11252"/>
                    <a:pt x="1820" y="11682"/>
                  </a:cubicBezTo>
                  <a:cubicBezTo>
                    <a:pt x="1937" y="11847"/>
                    <a:pt x="2068" y="11978"/>
                    <a:pt x="2139" y="12067"/>
                  </a:cubicBezTo>
                  <a:cubicBezTo>
                    <a:pt x="2220" y="12158"/>
                    <a:pt x="2271" y="12206"/>
                    <a:pt x="2271" y="12206"/>
                  </a:cubicBezTo>
                  <a:cubicBezTo>
                    <a:pt x="2271" y="12206"/>
                    <a:pt x="2319" y="12158"/>
                    <a:pt x="2400" y="12067"/>
                  </a:cubicBezTo>
                  <a:cubicBezTo>
                    <a:pt x="2471" y="11978"/>
                    <a:pt x="2602" y="11847"/>
                    <a:pt x="2719" y="11680"/>
                  </a:cubicBezTo>
                  <a:cubicBezTo>
                    <a:pt x="3050" y="11250"/>
                    <a:pt x="3339" y="10787"/>
                    <a:pt x="3577" y="10298"/>
                  </a:cubicBezTo>
                  <a:cubicBezTo>
                    <a:pt x="3880" y="9676"/>
                    <a:pt x="4116" y="9018"/>
                    <a:pt x="4278" y="8342"/>
                  </a:cubicBezTo>
                  <a:cubicBezTo>
                    <a:pt x="4622" y="6869"/>
                    <a:pt x="4624" y="5335"/>
                    <a:pt x="4283" y="3863"/>
                  </a:cubicBezTo>
                  <a:cubicBezTo>
                    <a:pt x="4123" y="3187"/>
                    <a:pt x="3890" y="2532"/>
                    <a:pt x="3584" y="1906"/>
                  </a:cubicBezTo>
                  <a:cubicBezTo>
                    <a:pt x="3440" y="1623"/>
                    <a:pt x="3293" y="1360"/>
                    <a:pt x="3146" y="1127"/>
                  </a:cubicBezTo>
                  <a:cubicBezTo>
                    <a:pt x="3000" y="894"/>
                    <a:pt x="2845" y="692"/>
                    <a:pt x="2721" y="527"/>
                  </a:cubicBezTo>
                  <a:cubicBezTo>
                    <a:pt x="2605" y="360"/>
                    <a:pt x="2473" y="229"/>
                    <a:pt x="2400" y="140"/>
                  </a:cubicBezTo>
                  <a:cubicBezTo>
                    <a:pt x="2321" y="49"/>
                    <a:pt x="2271" y="1"/>
                    <a:pt x="22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28"/>
            <p:cNvSpPr/>
            <p:nvPr/>
          </p:nvSpPr>
          <p:spPr>
            <a:xfrm>
              <a:off x="3810200" y="1653725"/>
              <a:ext cx="305100" cy="113400"/>
            </a:xfrm>
            <a:custGeom>
              <a:avLst/>
              <a:gdLst/>
              <a:ahLst/>
              <a:cxnLst/>
              <a:rect l="l" t="t" r="r" b="b"/>
              <a:pathLst>
                <a:path w="12204" h="4536" extrusionOk="0">
                  <a:moveTo>
                    <a:pt x="6135" y="1"/>
                  </a:moveTo>
                  <a:cubicBezTo>
                    <a:pt x="6124" y="1"/>
                    <a:pt x="6113" y="1"/>
                    <a:pt x="6102" y="1"/>
                  </a:cubicBezTo>
                  <a:cubicBezTo>
                    <a:pt x="5348" y="3"/>
                    <a:pt x="4597" y="89"/>
                    <a:pt x="3860" y="259"/>
                  </a:cubicBezTo>
                  <a:cubicBezTo>
                    <a:pt x="3187" y="421"/>
                    <a:pt x="2532" y="656"/>
                    <a:pt x="1906" y="960"/>
                  </a:cubicBezTo>
                  <a:cubicBezTo>
                    <a:pt x="1418" y="1198"/>
                    <a:pt x="955" y="1486"/>
                    <a:pt x="525" y="1820"/>
                  </a:cubicBezTo>
                  <a:cubicBezTo>
                    <a:pt x="358" y="1934"/>
                    <a:pt x="226" y="2066"/>
                    <a:pt x="138" y="2137"/>
                  </a:cubicBezTo>
                  <a:cubicBezTo>
                    <a:pt x="49" y="2220"/>
                    <a:pt x="1" y="2271"/>
                    <a:pt x="1" y="2271"/>
                  </a:cubicBezTo>
                  <a:cubicBezTo>
                    <a:pt x="1" y="2271"/>
                    <a:pt x="49" y="2321"/>
                    <a:pt x="138" y="2400"/>
                  </a:cubicBezTo>
                  <a:cubicBezTo>
                    <a:pt x="229" y="2471"/>
                    <a:pt x="358" y="2602"/>
                    <a:pt x="525" y="2716"/>
                  </a:cubicBezTo>
                  <a:cubicBezTo>
                    <a:pt x="955" y="3050"/>
                    <a:pt x="1418" y="3336"/>
                    <a:pt x="1906" y="3577"/>
                  </a:cubicBezTo>
                  <a:cubicBezTo>
                    <a:pt x="2532" y="3880"/>
                    <a:pt x="3187" y="4116"/>
                    <a:pt x="3863" y="4275"/>
                  </a:cubicBezTo>
                  <a:cubicBezTo>
                    <a:pt x="4605" y="4448"/>
                    <a:pt x="5362" y="4535"/>
                    <a:pt x="6119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6" y="3888"/>
                    <a:pt x="10298" y="3582"/>
                  </a:cubicBezTo>
                  <a:cubicBezTo>
                    <a:pt x="10582" y="3437"/>
                    <a:pt x="10847" y="3293"/>
                    <a:pt x="11078" y="3146"/>
                  </a:cubicBezTo>
                  <a:cubicBezTo>
                    <a:pt x="11310" y="2997"/>
                    <a:pt x="11513" y="2843"/>
                    <a:pt x="11680" y="2719"/>
                  </a:cubicBezTo>
                  <a:cubicBezTo>
                    <a:pt x="11847" y="2605"/>
                    <a:pt x="11976" y="2471"/>
                    <a:pt x="12067" y="2400"/>
                  </a:cubicBezTo>
                  <a:cubicBezTo>
                    <a:pt x="12156" y="2319"/>
                    <a:pt x="12204" y="2268"/>
                    <a:pt x="12204" y="2268"/>
                  </a:cubicBezTo>
                  <a:cubicBezTo>
                    <a:pt x="12204" y="2268"/>
                    <a:pt x="12156" y="2218"/>
                    <a:pt x="12067" y="2139"/>
                  </a:cubicBezTo>
                  <a:cubicBezTo>
                    <a:pt x="11976" y="2066"/>
                    <a:pt x="11844" y="1934"/>
                    <a:pt x="11680" y="1818"/>
                  </a:cubicBezTo>
                  <a:cubicBezTo>
                    <a:pt x="11513" y="1694"/>
                    <a:pt x="11308" y="1534"/>
                    <a:pt x="11078" y="1393"/>
                  </a:cubicBezTo>
                  <a:cubicBezTo>
                    <a:pt x="10847" y="1251"/>
                    <a:pt x="10584" y="1099"/>
                    <a:pt x="10298" y="955"/>
                  </a:cubicBezTo>
                  <a:cubicBezTo>
                    <a:pt x="9673" y="649"/>
                    <a:pt x="9018" y="413"/>
                    <a:pt x="8342" y="254"/>
                  </a:cubicBezTo>
                  <a:cubicBezTo>
                    <a:pt x="7619" y="87"/>
                    <a:pt x="6878" y="1"/>
                    <a:pt x="6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28"/>
            <p:cNvSpPr/>
            <p:nvPr/>
          </p:nvSpPr>
          <p:spPr>
            <a:xfrm>
              <a:off x="3505075" y="1653725"/>
              <a:ext cx="305150" cy="113400"/>
            </a:xfrm>
            <a:custGeom>
              <a:avLst/>
              <a:gdLst/>
              <a:ahLst/>
              <a:cxnLst/>
              <a:rect l="l" t="t" r="r" b="b"/>
              <a:pathLst>
                <a:path w="12206" h="4536" extrusionOk="0">
                  <a:moveTo>
                    <a:pt x="6134" y="1"/>
                  </a:moveTo>
                  <a:cubicBezTo>
                    <a:pt x="6123" y="1"/>
                    <a:pt x="6113" y="1"/>
                    <a:pt x="6102" y="1"/>
                  </a:cubicBezTo>
                  <a:cubicBezTo>
                    <a:pt x="5348" y="1"/>
                    <a:pt x="4596" y="89"/>
                    <a:pt x="3862" y="259"/>
                  </a:cubicBezTo>
                  <a:cubicBezTo>
                    <a:pt x="3187" y="421"/>
                    <a:pt x="2531" y="656"/>
                    <a:pt x="1909" y="960"/>
                  </a:cubicBezTo>
                  <a:cubicBezTo>
                    <a:pt x="1418" y="1198"/>
                    <a:pt x="955" y="1486"/>
                    <a:pt x="524" y="1820"/>
                  </a:cubicBezTo>
                  <a:cubicBezTo>
                    <a:pt x="357" y="1934"/>
                    <a:pt x="228" y="2066"/>
                    <a:pt x="137" y="2137"/>
                  </a:cubicBezTo>
                  <a:cubicBezTo>
                    <a:pt x="49" y="2220"/>
                    <a:pt x="0" y="2271"/>
                    <a:pt x="0" y="2271"/>
                  </a:cubicBezTo>
                  <a:cubicBezTo>
                    <a:pt x="0" y="2271"/>
                    <a:pt x="49" y="2321"/>
                    <a:pt x="140" y="2400"/>
                  </a:cubicBezTo>
                  <a:cubicBezTo>
                    <a:pt x="228" y="2471"/>
                    <a:pt x="357" y="2602"/>
                    <a:pt x="524" y="2716"/>
                  </a:cubicBezTo>
                  <a:cubicBezTo>
                    <a:pt x="955" y="3050"/>
                    <a:pt x="1418" y="3336"/>
                    <a:pt x="1909" y="3577"/>
                  </a:cubicBezTo>
                  <a:cubicBezTo>
                    <a:pt x="2531" y="3880"/>
                    <a:pt x="3187" y="4116"/>
                    <a:pt x="3862" y="4275"/>
                  </a:cubicBezTo>
                  <a:cubicBezTo>
                    <a:pt x="4605" y="4448"/>
                    <a:pt x="5363" y="4535"/>
                    <a:pt x="6120" y="4535"/>
                  </a:cubicBezTo>
                  <a:cubicBezTo>
                    <a:pt x="6866" y="4535"/>
                    <a:pt x="7612" y="4451"/>
                    <a:pt x="8344" y="4283"/>
                  </a:cubicBezTo>
                  <a:cubicBezTo>
                    <a:pt x="9020" y="4123"/>
                    <a:pt x="9675" y="3888"/>
                    <a:pt x="10298" y="3582"/>
                  </a:cubicBezTo>
                  <a:cubicBezTo>
                    <a:pt x="10584" y="3437"/>
                    <a:pt x="10847" y="3293"/>
                    <a:pt x="11080" y="3146"/>
                  </a:cubicBezTo>
                  <a:cubicBezTo>
                    <a:pt x="11313" y="2997"/>
                    <a:pt x="11515" y="2843"/>
                    <a:pt x="11679" y="2719"/>
                  </a:cubicBezTo>
                  <a:cubicBezTo>
                    <a:pt x="11847" y="2605"/>
                    <a:pt x="11978" y="2471"/>
                    <a:pt x="12067" y="2400"/>
                  </a:cubicBezTo>
                  <a:cubicBezTo>
                    <a:pt x="12155" y="2319"/>
                    <a:pt x="12206" y="2268"/>
                    <a:pt x="12206" y="2268"/>
                  </a:cubicBezTo>
                  <a:cubicBezTo>
                    <a:pt x="12206" y="2268"/>
                    <a:pt x="12158" y="2218"/>
                    <a:pt x="12067" y="2139"/>
                  </a:cubicBezTo>
                  <a:cubicBezTo>
                    <a:pt x="11978" y="2066"/>
                    <a:pt x="11847" y="1934"/>
                    <a:pt x="11679" y="1818"/>
                  </a:cubicBezTo>
                  <a:cubicBezTo>
                    <a:pt x="11512" y="1694"/>
                    <a:pt x="11310" y="1534"/>
                    <a:pt x="11077" y="1393"/>
                  </a:cubicBezTo>
                  <a:cubicBezTo>
                    <a:pt x="10844" y="1251"/>
                    <a:pt x="10584" y="1099"/>
                    <a:pt x="10298" y="955"/>
                  </a:cubicBezTo>
                  <a:cubicBezTo>
                    <a:pt x="9675" y="649"/>
                    <a:pt x="9020" y="413"/>
                    <a:pt x="8344" y="254"/>
                  </a:cubicBezTo>
                  <a:cubicBezTo>
                    <a:pt x="7618" y="87"/>
                    <a:pt x="6878" y="1"/>
                    <a:pt x="61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28"/>
            <p:cNvSpPr/>
            <p:nvPr/>
          </p:nvSpPr>
          <p:spPr>
            <a:xfrm>
              <a:off x="3796150" y="1480875"/>
              <a:ext cx="243875" cy="243500"/>
            </a:xfrm>
            <a:custGeom>
              <a:avLst/>
              <a:gdLst/>
              <a:ahLst/>
              <a:cxnLst/>
              <a:rect l="l" t="t" r="r" b="b"/>
              <a:pathLst>
                <a:path w="9755" h="9740" extrusionOk="0">
                  <a:moveTo>
                    <a:pt x="8597" y="1151"/>
                  </a:moveTo>
                  <a:lnTo>
                    <a:pt x="8597" y="1151"/>
                  </a:lnTo>
                  <a:cubicBezTo>
                    <a:pt x="8182" y="4833"/>
                    <a:pt x="4840" y="8164"/>
                    <a:pt x="1161" y="8588"/>
                  </a:cubicBezTo>
                  <a:lnTo>
                    <a:pt x="1161" y="8588"/>
                  </a:lnTo>
                  <a:cubicBezTo>
                    <a:pt x="1589" y="4904"/>
                    <a:pt x="4907" y="1569"/>
                    <a:pt x="8597" y="1151"/>
                  </a:cubicBezTo>
                  <a:close/>
                  <a:moveTo>
                    <a:pt x="9205" y="1"/>
                  </a:moveTo>
                  <a:cubicBezTo>
                    <a:pt x="9201" y="1"/>
                    <a:pt x="9197" y="1"/>
                    <a:pt x="9192" y="1"/>
                  </a:cubicBezTo>
                  <a:cubicBezTo>
                    <a:pt x="4460" y="125"/>
                    <a:pt x="148" y="4460"/>
                    <a:pt x="6" y="9185"/>
                  </a:cubicBezTo>
                  <a:cubicBezTo>
                    <a:pt x="1" y="9368"/>
                    <a:pt x="69" y="9504"/>
                    <a:pt x="175" y="9593"/>
                  </a:cubicBezTo>
                  <a:lnTo>
                    <a:pt x="175" y="9593"/>
                  </a:lnTo>
                  <a:cubicBezTo>
                    <a:pt x="261" y="9682"/>
                    <a:pt x="384" y="9739"/>
                    <a:pt x="544" y="9739"/>
                  </a:cubicBezTo>
                  <a:cubicBezTo>
                    <a:pt x="550" y="9739"/>
                    <a:pt x="556" y="9739"/>
                    <a:pt x="563" y="9739"/>
                  </a:cubicBezTo>
                  <a:cubicBezTo>
                    <a:pt x="5283" y="9610"/>
                    <a:pt x="9628" y="5280"/>
                    <a:pt x="9747" y="555"/>
                  </a:cubicBezTo>
                  <a:cubicBezTo>
                    <a:pt x="9754" y="263"/>
                    <a:pt x="9496" y="1"/>
                    <a:pt x="9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28"/>
            <p:cNvSpPr/>
            <p:nvPr/>
          </p:nvSpPr>
          <p:spPr>
            <a:xfrm>
              <a:off x="3580400" y="1696625"/>
              <a:ext cx="243825" cy="243475"/>
            </a:xfrm>
            <a:custGeom>
              <a:avLst/>
              <a:gdLst/>
              <a:ahLst/>
              <a:cxnLst/>
              <a:rect l="l" t="t" r="r" b="b"/>
              <a:pathLst>
                <a:path w="9753" h="9739" extrusionOk="0">
                  <a:moveTo>
                    <a:pt x="8596" y="1151"/>
                  </a:moveTo>
                  <a:lnTo>
                    <a:pt x="8596" y="1151"/>
                  </a:lnTo>
                  <a:cubicBezTo>
                    <a:pt x="8186" y="4835"/>
                    <a:pt x="4835" y="8163"/>
                    <a:pt x="1159" y="8587"/>
                  </a:cubicBezTo>
                  <a:lnTo>
                    <a:pt x="1159" y="8587"/>
                  </a:lnTo>
                  <a:cubicBezTo>
                    <a:pt x="1589" y="4903"/>
                    <a:pt x="4907" y="1568"/>
                    <a:pt x="8596" y="1151"/>
                  </a:cubicBezTo>
                  <a:close/>
                  <a:moveTo>
                    <a:pt x="9203" y="0"/>
                  </a:moveTo>
                  <a:cubicBezTo>
                    <a:pt x="9199" y="0"/>
                    <a:pt x="9194" y="1"/>
                    <a:pt x="9190" y="1"/>
                  </a:cubicBezTo>
                  <a:cubicBezTo>
                    <a:pt x="4458" y="127"/>
                    <a:pt x="148" y="4460"/>
                    <a:pt x="7" y="9184"/>
                  </a:cubicBezTo>
                  <a:cubicBezTo>
                    <a:pt x="1" y="9367"/>
                    <a:pt x="69" y="9503"/>
                    <a:pt x="174" y="9593"/>
                  </a:cubicBezTo>
                  <a:lnTo>
                    <a:pt x="174" y="9593"/>
                  </a:lnTo>
                  <a:cubicBezTo>
                    <a:pt x="259" y="9681"/>
                    <a:pt x="382" y="9739"/>
                    <a:pt x="542" y="9739"/>
                  </a:cubicBezTo>
                  <a:cubicBezTo>
                    <a:pt x="548" y="9739"/>
                    <a:pt x="554" y="9739"/>
                    <a:pt x="561" y="9739"/>
                  </a:cubicBezTo>
                  <a:cubicBezTo>
                    <a:pt x="5275" y="9610"/>
                    <a:pt x="9638" y="5280"/>
                    <a:pt x="9745" y="555"/>
                  </a:cubicBezTo>
                  <a:cubicBezTo>
                    <a:pt x="9752" y="263"/>
                    <a:pt x="9494" y="0"/>
                    <a:pt x="9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28"/>
            <p:cNvSpPr/>
            <p:nvPr/>
          </p:nvSpPr>
          <p:spPr>
            <a:xfrm>
              <a:off x="3796225" y="1696625"/>
              <a:ext cx="243800" cy="243475"/>
            </a:xfrm>
            <a:custGeom>
              <a:avLst/>
              <a:gdLst/>
              <a:ahLst/>
              <a:cxnLst/>
              <a:rect l="l" t="t" r="r" b="b"/>
              <a:pathLst>
                <a:path w="9752" h="9739" extrusionOk="0">
                  <a:moveTo>
                    <a:pt x="1159" y="1153"/>
                  </a:moveTo>
                  <a:cubicBezTo>
                    <a:pt x="4838" y="1584"/>
                    <a:pt x="8180" y="4900"/>
                    <a:pt x="8594" y="8589"/>
                  </a:cubicBezTo>
                  <a:lnTo>
                    <a:pt x="8594" y="8589"/>
                  </a:lnTo>
                  <a:cubicBezTo>
                    <a:pt x="4912" y="8174"/>
                    <a:pt x="1581" y="4835"/>
                    <a:pt x="1159" y="1153"/>
                  </a:cubicBezTo>
                  <a:close/>
                  <a:moveTo>
                    <a:pt x="538" y="0"/>
                  </a:moveTo>
                  <a:cubicBezTo>
                    <a:pt x="368" y="0"/>
                    <a:pt x="241" y="65"/>
                    <a:pt x="155" y="164"/>
                  </a:cubicBezTo>
                  <a:lnTo>
                    <a:pt x="155" y="164"/>
                  </a:lnTo>
                  <a:cubicBezTo>
                    <a:pt x="61" y="253"/>
                    <a:pt x="1" y="383"/>
                    <a:pt x="6" y="555"/>
                  </a:cubicBezTo>
                  <a:cubicBezTo>
                    <a:pt x="135" y="5275"/>
                    <a:pt x="4465" y="9620"/>
                    <a:pt x="9189" y="9739"/>
                  </a:cubicBezTo>
                  <a:cubicBezTo>
                    <a:pt x="9194" y="9739"/>
                    <a:pt x="9198" y="9739"/>
                    <a:pt x="9202" y="9739"/>
                  </a:cubicBezTo>
                  <a:cubicBezTo>
                    <a:pt x="9493" y="9739"/>
                    <a:pt x="9751" y="9476"/>
                    <a:pt x="9744" y="9184"/>
                  </a:cubicBezTo>
                  <a:cubicBezTo>
                    <a:pt x="9625" y="4452"/>
                    <a:pt x="5280" y="140"/>
                    <a:pt x="560" y="1"/>
                  </a:cubicBezTo>
                  <a:cubicBezTo>
                    <a:pt x="553" y="0"/>
                    <a:pt x="545" y="0"/>
                    <a:pt x="5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28"/>
            <p:cNvSpPr/>
            <p:nvPr/>
          </p:nvSpPr>
          <p:spPr>
            <a:xfrm>
              <a:off x="3580500" y="1480875"/>
              <a:ext cx="243850" cy="243500"/>
            </a:xfrm>
            <a:custGeom>
              <a:avLst/>
              <a:gdLst/>
              <a:ahLst/>
              <a:cxnLst/>
              <a:rect l="l" t="t" r="r" b="b"/>
              <a:pathLst>
                <a:path w="9754" h="9740" extrusionOk="0">
                  <a:moveTo>
                    <a:pt x="1156" y="1153"/>
                  </a:moveTo>
                  <a:cubicBezTo>
                    <a:pt x="4842" y="1583"/>
                    <a:pt x="8171" y="4899"/>
                    <a:pt x="8592" y="8589"/>
                  </a:cubicBezTo>
                  <a:lnTo>
                    <a:pt x="8592" y="8589"/>
                  </a:lnTo>
                  <a:cubicBezTo>
                    <a:pt x="4908" y="8174"/>
                    <a:pt x="1580" y="4834"/>
                    <a:pt x="1156" y="1153"/>
                  </a:cubicBezTo>
                  <a:close/>
                  <a:moveTo>
                    <a:pt x="538" y="1"/>
                  </a:moveTo>
                  <a:cubicBezTo>
                    <a:pt x="367" y="1"/>
                    <a:pt x="239" y="66"/>
                    <a:pt x="153" y="166"/>
                  </a:cubicBezTo>
                  <a:lnTo>
                    <a:pt x="153" y="166"/>
                  </a:lnTo>
                  <a:cubicBezTo>
                    <a:pt x="60" y="255"/>
                    <a:pt x="0" y="385"/>
                    <a:pt x="5" y="555"/>
                  </a:cubicBezTo>
                  <a:cubicBezTo>
                    <a:pt x="134" y="5275"/>
                    <a:pt x="4467" y="9620"/>
                    <a:pt x="9189" y="9739"/>
                  </a:cubicBezTo>
                  <a:cubicBezTo>
                    <a:pt x="9193" y="9739"/>
                    <a:pt x="9197" y="9739"/>
                    <a:pt x="9201" y="9739"/>
                  </a:cubicBezTo>
                  <a:cubicBezTo>
                    <a:pt x="9495" y="9739"/>
                    <a:pt x="9753" y="9477"/>
                    <a:pt x="9746" y="9185"/>
                  </a:cubicBezTo>
                  <a:cubicBezTo>
                    <a:pt x="9614" y="4452"/>
                    <a:pt x="5287" y="140"/>
                    <a:pt x="559" y="1"/>
                  </a:cubicBezTo>
                  <a:cubicBezTo>
                    <a:pt x="552" y="1"/>
                    <a:pt x="545" y="1"/>
                    <a:pt x="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28"/>
            <p:cNvSpPr/>
            <p:nvPr/>
          </p:nvSpPr>
          <p:spPr>
            <a:xfrm>
              <a:off x="3432000" y="1186250"/>
              <a:ext cx="66825" cy="179575"/>
            </a:xfrm>
            <a:custGeom>
              <a:avLst/>
              <a:gdLst/>
              <a:ahLst/>
              <a:cxnLst/>
              <a:rect l="l" t="t" r="r" b="b"/>
              <a:pathLst>
                <a:path w="2673" h="7183" extrusionOk="0">
                  <a:moveTo>
                    <a:pt x="1337" y="1"/>
                  </a:moveTo>
                  <a:cubicBezTo>
                    <a:pt x="1337" y="1"/>
                    <a:pt x="1306" y="29"/>
                    <a:pt x="1258" y="82"/>
                  </a:cubicBezTo>
                  <a:cubicBezTo>
                    <a:pt x="1218" y="135"/>
                    <a:pt x="1139" y="211"/>
                    <a:pt x="1068" y="309"/>
                  </a:cubicBezTo>
                  <a:cubicBezTo>
                    <a:pt x="1000" y="408"/>
                    <a:pt x="904" y="527"/>
                    <a:pt x="820" y="664"/>
                  </a:cubicBezTo>
                  <a:cubicBezTo>
                    <a:pt x="734" y="800"/>
                    <a:pt x="646" y="955"/>
                    <a:pt x="562" y="1124"/>
                  </a:cubicBezTo>
                  <a:cubicBezTo>
                    <a:pt x="383" y="1491"/>
                    <a:pt x="243" y="1876"/>
                    <a:pt x="150" y="2273"/>
                  </a:cubicBezTo>
                  <a:cubicBezTo>
                    <a:pt x="51" y="2706"/>
                    <a:pt x="1" y="3149"/>
                    <a:pt x="3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5" y="5692"/>
                    <a:pt x="565" y="6059"/>
                  </a:cubicBezTo>
                  <a:cubicBezTo>
                    <a:pt x="704" y="6348"/>
                    <a:pt x="874" y="6621"/>
                    <a:pt x="1071" y="6874"/>
                  </a:cubicBezTo>
                  <a:cubicBezTo>
                    <a:pt x="1129" y="6952"/>
                    <a:pt x="1192" y="7028"/>
                    <a:pt x="1258" y="7102"/>
                  </a:cubicBezTo>
                  <a:cubicBezTo>
                    <a:pt x="1309" y="7155"/>
                    <a:pt x="1337" y="7183"/>
                    <a:pt x="1337" y="7183"/>
                  </a:cubicBezTo>
                  <a:cubicBezTo>
                    <a:pt x="1337" y="7183"/>
                    <a:pt x="1367" y="7155"/>
                    <a:pt x="1413" y="7102"/>
                  </a:cubicBezTo>
                  <a:cubicBezTo>
                    <a:pt x="1478" y="7028"/>
                    <a:pt x="1542" y="6952"/>
                    <a:pt x="1600" y="6874"/>
                  </a:cubicBezTo>
                  <a:cubicBezTo>
                    <a:pt x="1797" y="6621"/>
                    <a:pt x="1967" y="6348"/>
                    <a:pt x="2106" y="6062"/>
                  </a:cubicBezTo>
                  <a:cubicBezTo>
                    <a:pt x="2286" y="5692"/>
                    <a:pt x="2422" y="5308"/>
                    <a:pt x="2519" y="4910"/>
                  </a:cubicBezTo>
                  <a:cubicBezTo>
                    <a:pt x="2620" y="4477"/>
                    <a:pt x="2670" y="4035"/>
                    <a:pt x="2670" y="3592"/>
                  </a:cubicBezTo>
                  <a:cubicBezTo>
                    <a:pt x="2673" y="3149"/>
                    <a:pt x="2622" y="2706"/>
                    <a:pt x="2521" y="2273"/>
                  </a:cubicBezTo>
                  <a:cubicBezTo>
                    <a:pt x="2427" y="1876"/>
                    <a:pt x="2291" y="1489"/>
                    <a:pt x="2111" y="1122"/>
                  </a:cubicBezTo>
                  <a:cubicBezTo>
                    <a:pt x="2025" y="955"/>
                    <a:pt x="1939" y="800"/>
                    <a:pt x="1853" y="664"/>
                  </a:cubicBezTo>
                  <a:cubicBezTo>
                    <a:pt x="1764" y="527"/>
                    <a:pt x="1676" y="408"/>
                    <a:pt x="1602" y="309"/>
                  </a:cubicBezTo>
                  <a:cubicBezTo>
                    <a:pt x="1529" y="211"/>
                    <a:pt x="1456" y="135"/>
                    <a:pt x="1413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28"/>
            <p:cNvSpPr/>
            <p:nvPr/>
          </p:nvSpPr>
          <p:spPr>
            <a:xfrm>
              <a:off x="3285925" y="133240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621" y="0"/>
                  </a:moveTo>
                  <a:cubicBezTo>
                    <a:pt x="3610" y="0"/>
                    <a:pt x="3599" y="1"/>
                    <a:pt x="3589" y="1"/>
                  </a:cubicBezTo>
                  <a:cubicBezTo>
                    <a:pt x="3146" y="1"/>
                    <a:pt x="2703" y="51"/>
                    <a:pt x="2270" y="152"/>
                  </a:cubicBezTo>
                  <a:cubicBezTo>
                    <a:pt x="1873" y="246"/>
                    <a:pt x="1488" y="385"/>
                    <a:pt x="1121" y="565"/>
                  </a:cubicBezTo>
                  <a:cubicBezTo>
                    <a:pt x="833" y="704"/>
                    <a:pt x="560" y="874"/>
                    <a:pt x="306" y="1071"/>
                  </a:cubicBezTo>
                  <a:cubicBezTo>
                    <a:pt x="228" y="1129"/>
                    <a:pt x="152" y="1190"/>
                    <a:pt x="79" y="1258"/>
                  </a:cubicBezTo>
                  <a:cubicBezTo>
                    <a:pt x="28" y="1306"/>
                    <a:pt x="0" y="1334"/>
                    <a:pt x="0" y="1334"/>
                  </a:cubicBezTo>
                  <a:cubicBezTo>
                    <a:pt x="0" y="1334"/>
                    <a:pt x="28" y="1365"/>
                    <a:pt x="79" y="1410"/>
                  </a:cubicBezTo>
                  <a:cubicBezTo>
                    <a:pt x="132" y="1453"/>
                    <a:pt x="210" y="1529"/>
                    <a:pt x="306" y="1597"/>
                  </a:cubicBezTo>
                  <a:cubicBezTo>
                    <a:pt x="560" y="1795"/>
                    <a:pt x="833" y="1964"/>
                    <a:pt x="1121" y="2104"/>
                  </a:cubicBezTo>
                  <a:cubicBezTo>
                    <a:pt x="1488" y="2283"/>
                    <a:pt x="1875" y="2420"/>
                    <a:pt x="2273" y="2516"/>
                  </a:cubicBezTo>
                  <a:cubicBezTo>
                    <a:pt x="2708" y="2617"/>
                    <a:pt x="3153" y="2667"/>
                    <a:pt x="3597" y="2667"/>
                  </a:cubicBezTo>
                  <a:cubicBezTo>
                    <a:pt x="4037" y="2667"/>
                    <a:pt x="4476" y="2618"/>
                    <a:pt x="4907" y="2519"/>
                  </a:cubicBezTo>
                  <a:cubicBezTo>
                    <a:pt x="5305" y="2425"/>
                    <a:pt x="5692" y="2288"/>
                    <a:pt x="6059" y="2106"/>
                  </a:cubicBezTo>
                  <a:cubicBezTo>
                    <a:pt x="6226" y="2023"/>
                    <a:pt x="6380" y="1937"/>
                    <a:pt x="6517" y="1851"/>
                  </a:cubicBezTo>
                  <a:cubicBezTo>
                    <a:pt x="6653" y="1764"/>
                    <a:pt x="6772" y="1671"/>
                    <a:pt x="6871" y="1600"/>
                  </a:cubicBezTo>
                  <a:cubicBezTo>
                    <a:pt x="6970" y="1529"/>
                    <a:pt x="7046" y="1453"/>
                    <a:pt x="7099" y="1410"/>
                  </a:cubicBezTo>
                  <a:cubicBezTo>
                    <a:pt x="7152" y="1367"/>
                    <a:pt x="7180" y="1334"/>
                    <a:pt x="7180" y="1334"/>
                  </a:cubicBezTo>
                  <a:cubicBezTo>
                    <a:pt x="7180" y="1334"/>
                    <a:pt x="7152" y="1304"/>
                    <a:pt x="7099" y="1258"/>
                  </a:cubicBezTo>
                  <a:cubicBezTo>
                    <a:pt x="7046" y="1210"/>
                    <a:pt x="6970" y="1137"/>
                    <a:pt x="6871" y="1069"/>
                  </a:cubicBezTo>
                  <a:cubicBezTo>
                    <a:pt x="6772" y="998"/>
                    <a:pt x="6653" y="902"/>
                    <a:pt x="6517" y="818"/>
                  </a:cubicBezTo>
                  <a:cubicBezTo>
                    <a:pt x="6380" y="734"/>
                    <a:pt x="6226" y="643"/>
                    <a:pt x="6056" y="560"/>
                  </a:cubicBezTo>
                  <a:cubicBezTo>
                    <a:pt x="5692" y="380"/>
                    <a:pt x="5305" y="241"/>
                    <a:pt x="4907" y="150"/>
                  </a:cubicBezTo>
                  <a:cubicBezTo>
                    <a:pt x="4485" y="51"/>
                    <a:pt x="4055" y="0"/>
                    <a:pt x="36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28"/>
            <p:cNvSpPr/>
            <p:nvPr/>
          </p:nvSpPr>
          <p:spPr>
            <a:xfrm>
              <a:off x="4121600" y="1186250"/>
              <a:ext cx="66850" cy="179575"/>
            </a:xfrm>
            <a:custGeom>
              <a:avLst/>
              <a:gdLst/>
              <a:ahLst/>
              <a:cxnLst/>
              <a:rect l="l" t="t" r="r" b="b"/>
              <a:pathLst>
                <a:path w="2674" h="7183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2" y="211"/>
                    <a:pt x="1071" y="309"/>
                  </a:cubicBezTo>
                  <a:cubicBezTo>
                    <a:pt x="998" y="408"/>
                    <a:pt x="907" y="527"/>
                    <a:pt x="821" y="664"/>
                  </a:cubicBezTo>
                  <a:cubicBezTo>
                    <a:pt x="732" y="800"/>
                    <a:pt x="649" y="955"/>
                    <a:pt x="563" y="1122"/>
                  </a:cubicBezTo>
                  <a:cubicBezTo>
                    <a:pt x="383" y="1489"/>
                    <a:pt x="246" y="1876"/>
                    <a:pt x="150" y="2273"/>
                  </a:cubicBezTo>
                  <a:cubicBezTo>
                    <a:pt x="51" y="2706"/>
                    <a:pt x="1" y="3149"/>
                    <a:pt x="1" y="3592"/>
                  </a:cubicBezTo>
                  <a:cubicBezTo>
                    <a:pt x="3" y="4035"/>
                    <a:pt x="54" y="4477"/>
                    <a:pt x="155" y="4910"/>
                  </a:cubicBezTo>
                  <a:cubicBezTo>
                    <a:pt x="249" y="5308"/>
                    <a:pt x="388" y="5692"/>
                    <a:pt x="565" y="6062"/>
                  </a:cubicBezTo>
                  <a:cubicBezTo>
                    <a:pt x="707" y="6348"/>
                    <a:pt x="876" y="6621"/>
                    <a:pt x="1071" y="6874"/>
                  </a:cubicBezTo>
                  <a:cubicBezTo>
                    <a:pt x="1140" y="6973"/>
                    <a:pt x="1218" y="7049"/>
                    <a:pt x="1261" y="7102"/>
                  </a:cubicBezTo>
                  <a:cubicBezTo>
                    <a:pt x="1307" y="7155"/>
                    <a:pt x="1337" y="7183"/>
                    <a:pt x="1337" y="7183"/>
                  </a:cubicBezTo>
                  <a:cubicBezTo>
                    <a:pt x="1337" y="7183"/>
                    <a:pt x="1365" y="7155"/>
                    <a:pt x="1415" y="7102"/>
                  </a:cubicBezTo>
                  <a:cubicBezTo>
                    <a:pt x="1481" y="7028"/>
                    <a:pt x="1545" y="6952"/>
                    <a:pt x="1603" y="6874"/>
                  </a:cubicBezTo>
                  <a:cubicBezTo>
                    <a:pt x="1798" y="6621"/>
                    <a:pt x="1967" y="6348"/>
                    <a:pt x="2109" y="6059"/>
                  </a:cubicBezTo>
                  <a:cubicBezTo>
                    <a:pt x="2286" y="5692"/>
                    <a:pt x="2425" y="5308"/>
                    <a:pt x="2519" y="4910"/>
                  </a:cubicBezTo>
                  <a:cubicBezTo>
                    <a:pt x="2620" y="4477"/>
                    <a:pt x="2671" y="4035"/>
                    <a:pt x="2671" y="3592"/>
                  </a:cubicBezTo>
                  <a:cubicBezTo>
                    <a:pt x="2673" y="3149"/>
                    <a:pt x="2623" y="2706"/>
                    <a:pt x="2524" y="2273"/>
                  </a:cubicBezTo>
                  <a:cubicBezTo>
                    <a:pt x="2428" y="1876"/>
                    <a:pt x="2291" y="1491"/>
                    <a:pt x="2111" y="1124"/>
                  </a:cubicBezTo>
                  <a:cubicBezTo>
                    <a:pt x="2028" y="955"/>
                    <a:pt x="1937" y="800"/>
                    <a:pt x="1853" y="664"/>
                  </a:cubicBezTo>
                  <a:cubicBezTo>
                    <a:pt x="1770" y="527"/>
                    <a:pt x="1674" y="408"/>
                    <a:pt x="1605" y="309"/>
                  </a:cubicBezTo>
                  <a:cubicBezTo>
                    <a:pt x="1534" y="211"/>
                    <a:pt x="1458" y="135"/>
                    <a:pt x="1415" y="82"/>
                  </a:cubicBezTo>
                  <a:cubicBezTo>
                    <a:pt x="1370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28"/>
            <p:cNvSpPr/>
            <p:nvPr/>
          </p:nvSpPr>
          <p:spPr>
            <a:xfrm>
              <a:off x="4155000" y="1332400"/>
              <a:ext cx="179525" cy="66700"/>
            </a:xfrm>
            <a:custGeom>
              <a:avLst/>
              <a:gdLst/>
              <a:ahLst/>
              <a:cxnLst/>
              <a:rect l="l" t="t" r="r" b="b"/>
              <a:pathLst>
                <a:path w="7181" h="2668" extrusionOk="0">
                  <a:moveTo>
                    <a:pt x="3586" y="0"/>
                  </a:moveTo>
                  <a:cubicBezTo>
                    <a:pt x="3145" y="0"/>
                    <a:pt x="2704" y="50"/>
                    <a:pt x="2271" y="150"/>
                  </a:cubicBezTo>
                  <a:cubicBezTo>
                    <a:pt x="1874" y="241"/>
                    <a:pt x="1489" y="380"/>
                    <a:pt x="1122" y="560"/>
                  </a:cubicBezTo>
                  <a:cubicBezTo>
                    <a:pt x="955" y="643"/>
                    <a:pt x="801" y="734"/>
                    <a:pt x="664" y="818"/>
                  </a:cubicBezTo>
                  <a:cubicBezTo>
                    <a:pt x="525" y="902"/>
                    <a:pt x="406" y="998"/>
                    <a:pt x="310" y="1069"/>
                  </a:cubicBezTo>
                  <a:cubicBezTo>
                    <a:pt x="211" y="1137"/>
                    <a:pt x="133" y="1210"/>
                    <a:pt x="82" y="1258"/>
                  </a:cubicBezTo>
                  <a:cubicBezTo>
                    <a:pt x="29" y="1304"/>
                    <a:pt x="1" y="1334"/>
                    <a:pt x="1" y="1334"/>
                  </a:cubicBezTo>
                  <a:cubicBezTo>
                    <a:pt x="1" y="1334"/>
                    <a:pt x="29" y="1367"/>
                    <a:pt x="82" y="1410"/>
                  </a:cubicBezTo>
                  <a:cubicBezTo>
                    <a:pt x="133" y="1453"/>
                    <a:pt x="211" y="1529"/>
                    <a:pt x="310" y="1600"/>
                  </a:cubicBezTo>
                  <a:cubicBezTo>
                    <a:pt x="406" y="1671"/>
                    <a:pt x="527" y="1764"/>
                    <a:pt x="664" y="1851"/>
                  </a:cubicBezTo>
                  <a:cubicBezTo>
                    <a:pt x="801" y="1937"/>
                    <a:pt x="955" y="2023"/>
                    <a:pt x="1122" y="2106"/>
                  </a:cubicBezTo>
                  <a:cubicBezTo>
                    <a:pt x="1489" y="2288"/>
                    <a:pt x="1874" y="2425"/>
                    <a:pt x="2271" y="2519"/>
                  </a:cubicBezTo>
                  <a:cubicBezTo>
                    <a:pt x="2702" y="2618"/>
                    <a:pt x="3142" y="2667"/>
                    <a:pt x="3581" y="2667"/>
                  </a:cubicBezTo>
                  <a:cubicBezTo>
                    <a:pt x="4026" y="2667"/>
                    <a:pt x="4471" y="2617"/>
                    <a:pt x="4908" y="2516"/>
                  </a:cubicBezTo>
                  <a:cubicBezTo>
                    <a:pt x="5305" y="2420"/>
                    <a:pt x="5692" y="2283"/>
                    <a:pt x="6059" y="2104"/>
                  </a:cubicBezTo>
                  <a:cubicBezTo>
                    <a:pt x="6345" y="1964"/>
                    <a:pt x="6619" y="1795"/>
                    <a:pt x="6872" y="1597"/>
                  </a:cubicBezTo>
                  <a:cubicBezTo>
                    <a:pt x="6970" y="1529"/>
                    <a:pt x="7046" y="1453"/>
                    <a:pt x="7100" y="1410"/>
                  </a:cubicBezTo>
                  <a:cubicBezTo>
                    <a:pt x="7153" y="1365"/>
                    <a:pt x="7180" y="1334"/>
                    <a:pt x="7180" y="1334"/>
                  </a:cubicBezTo>
                  <a:cubicBezTo>
                    <a:pt x="7180" y="1334"/>
                    <a:pt x="7155" y="1306"/>
                    <a:pt x="7100" y="1258"/>
                  </a:cubicBezTo>
                  <a:cubicBezTo>
                    <a:pt x="7029" y="1190"/>
                    <a:pt x="6950" y="1129"/>
                    <a:pt x="6872" y="1071"/>
                  </a:cubicBezTo>
                  <a:cubicBezTo>
                    <a:pt x="6619" y="874"/>
                    <a:pt x="6345" y="704"/>
                    <a:pt x="6059" y="565"/>
                  </a:cubicBezTo>
                  <a:cubicBezTo>
                    <a:pt x="5692" y="385"/>
                    <a:pt x="5305" y="246"/>
                    <a:pt x="4908" y="152"/>
                  </a:cubicBezTo>
                  <a:cubicBezTo>
                    <a:pt x="4474" y="51"/>
                    <a:pt x="4030" y="0"/>
                    <a:pt x="35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28"/>
            <p:cNvSpPr/>
            <p:nvPr/>
          </p:nvSpPr>
          <p:spPr>
            <a:xfrm>
              <a:off x="4121600" y="2055275"/>
              <a:ext cx="66850" cy="179525"/>
            </a:xfrm>
            <a:custGeom>
              <a:avLst/>
              <a:gdLst/>
              <a:ahLst/>
              <a:cxnLst/>
              <a:rect l="l" t="t" r="r" b="b"/>
              <a:pathLst>
                <a:path w="2674" h="7181" extrusionOk="0">
                  <a:moveTo>
                    <a:pt x="1337" y="1"/>
                  </a:moveTo>
                  <a:cubicBezTo>
                    <a:pt x="1337" y="1"/>
                    <a:pt x="1307" y="29"/>
                    <a:pt x="1261" y="82"/>
                  </a:cubicBezTo>
                  <a:cubicBezTo>
                    <a:pt x="1218" y="135"/>
                    <a:pt x="1140" y="211"/>
                    <a:pt x="1071" y="310"/>
                  </a:cubicBezTo>
                  <a:cubicBezTo>
                    <a:pt x="876" y="563"/>
                    <a:pt x="707" y="834"/>
                    <a:pt x="565" y="1122"/>
                  </a:cubicBezTo>
                  <a:cubicBezTo>
                    <a:pt x="388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1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6" y="5305"/>
                    <a:pt x="383" y="5692"/>
                    <a:pt x="563" y="6059"/>
                  </a:cubicBezTo>
                  <a:cubicBezTo>
                    <a:pt x="649" y="6226"/>
                    <a:pt x="732" y="6381"/>
                    <a:pt x="821" y="6517"/>
                  </a:cubicBezTo>
                  <a:cubicBezTo>
                    <a:pt x="907" y="6654"/>
                    <a:pt x="998" y="6776"/>
                    <a:pt x="1071" y="6872"/>
                  </a:cubicBezTo>
                  <a:cubicBezTo>
                    <a:pt x="1142" y="6970"/>
                    <a:pt x="1218" y="7049"/>
                    <a:pt x="1261" y="7099"/>
                  </a:cubicBezTo>
                  <a:cubicBezTo>
                    <a:pt x="1307" y="7153"/>
                    <a:pt x="1337" y="7180"/>
                    <a:pt x="1337" y="7180"/>
                  </a:cubicBezTo>
                  <a:cubicBezTo>
                    <a:pt x="1337" y="7180"/>
                    <a:pt x="1370" y="7153"/>
                    <a:pt x="1415" y="7099"/>
                  </a:cubicBezTo>
                  <a:cubicBezTo>
                    <a:pt x="1458" y="7049"/>
                    <a:pt x="1534" y="6970"/>
                    <a:pt x="1605" y="6872"/>
                  </a:cubicBezTo>
                  <a:cubicBezTo>
                    <a:pt x="1674" y="6776"/>
                    <a:pt x="1770" y="6657"/>
                    <a:pt x="1853" y="6517"/>
                  </a:cubicBezTo>
                  <a:cubicBezTo>
                    <a:pt x="1937" y="6381"/>
                    <a:pt x="2028" y="6226"/>
                    <a:pt x="2111" y="6059"/>
                  </a:cubicBezTo>
                  <a:cubicBezTo>
                    <a:pt x="2291" y="5692"/>
                    <a:pt x="2428" y="5305"/>
                    <a:pt x="2524" y="4908"/>
                  </a:cubicBezTo>
                  <a:cubicBezTo>
                    <a:pt x="2623" y="4478"/>
                    <a:pt x="2673" y="4035"/>
                    <a:pt x="2671" y="3592"/>
                  </a:cubicBezTo>
                  <a:cubicBezTo>
                    <a:pt x="2671" y="3147"/>
                    <a:pt x="2620" y="2704"/>
                    <a:pt x="2519" y="2273"/>
                  </a:cubicBezTo>
                  <a:cubicBezTo>
                    <a:pt x="2425" y="1876"/>
                    <a:pt x="2286" y="1489"/>
                    <a:pt x="2109" y="1122"/>
                  </a:cubicBezTo>
                  <a:cubicBezTo>
                    <a:pt x="1967" y="834"/>
                    <a:pt x="1798" y="563"/>
                    <a:pt x="1603" y="310"/>
                  </a:cubicBezTo>
                  <a:cubicBezTo>
                    <a:pt x="1545" y="229"/>
                    <a:pt x="1481" y="153"/>
                    <a:pt x="1415" y="82"/>
                  </a:cubicBezTo>
                  <a:cubicBezTo>
                    <a:pt x="1365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28"/>
            <p:cNvSpPr/>
            <p:nvPr/>
          </p:nvSpPr>
          <p:spPr>
            <a:xfrm>
              <a:off x="4155000" y="2021950"/>
              <a:ext cx="179525" cy="66725"/>
            </a:xfrm>
            <a:custGeom>
              <a:avLst/>
              <a:gdLst/>
              <a:ahLst/>
              <a:cxnLst/>
              <a:rect l="l" t="t" r="r" b="b"/>
              <a:pathLst>
                <a:path w="7181" h="2669" extrusionOk="0">
                  <a:moveTo>
                    <a:pt x="3589" y="0"/>
                  </a:moveTo>
                  <a:cubicBezTo>
                    <a:pt x="3147" y="0"/>
                    <a:pt x="2704" y="48"/>
                    <a:pt x="2271" y="150"/>
                  </a:cubicBezTo>
                  <a:cubicBezTo>
                    <a:pt x="1874" y="243"/>
                    <a:pt x="1489" y="380"/>
                    <a:pt x="1122" y="560"/>
                  </a:cubicBezTo>
                  <a:cubicBezTo>
                    <a:pt x="955" y="646"/>
                    <a:pt x="801" y="732"/>
                    <a:pt x="664" y="818"/>
                  </a:cubicBezTo>
                  <a:cubicBezTo>
                    <a:pt x="527" y="904"/>
                    <a:pt x="406" y="995"/>
                    <a:pt x="310" y="1068"/>
                  </a:cubicBezTo>
                  <a:cubicBezTo>
                    <a:pt x="211" y="1139"/>
                    <a:pt x="133" y="1215"/>
                    <a:pt x="82" y="1258"/>
                  </a:cubicBezTo>
                  <a:cubicBezTo>
                    <a:pt x="29" y="1306"/>
                    <a:pt x="1" y="1334"/>
                    <a:pt x="1" y="1334"/>
                  </a:cubicBezTo>
                  <a:cubicBezTo>
                    <a:pt x="1" y="1334"/>
                    <a:pt x="29" y="1364"/>
                    <a:pt x="82" y="1412"/>
                  </a:cubicBezTo>
                  <a:cubicBezTo>
                    <a:pt x="133" y="1458"/>
                    <a:pt x="211" y="1531"/>
                    <a:pt x="310" y="1602"/>
                  </a:cubicBezTo>
                  <a:cubicBezTo>
                    <a:pt x="406" y="1671"/>
                    <a:pt x="525" y="1767"/>
                    <a:pt x="664" y="1850"/>
                  </a:cubicBezTo>
                  <a:cubicBezTo>
                    <a:pt x="801" y="1934"/>
                    <a:pt x="955" y="2025"/>
                    <a:pt x="1122" y="2108"/>
                  </a:cubicBezTo>
                  <a:cubicBezTo>
                    <a:pt x="1489" y="2288"/>
                    <a:pt x="1874" y="2427"/>
                    <a:pt x="2271" y="2521"/>
                  </a:cubicBezTo>
                  <a:cubicBezTo>
                    <a:pt x="2702" y="2619"/>
                    <a:pt x="3142" y="2668"/>
                    <a:pt x="3582" y="2668"/>
                  </a:cubicBezTo>
                  <a:cubicBezTo>
                    <a:pt x="4027" y="2668"/>
                    <a:pt x="4472" y="2618"/>
                    <a:pt x="4908" y="2516"/>
                  </a:cubicBezTo>
                  <a:cubicBezTo>
                    <a:pt x="5305" y="2422"/>
                    <a:pt x="5692" y="2283"/>
                    <a:pt x="6059" y="2106"/>
                  </a:cubicBezTo>
                  <a:cubicBezTo>
                    <a:pt x="6345" y="1964"/>
                    <a:pt x="6619" y="1795"/>
                    <a:pt x="6872" y="1600"/>
                  </a:cubicBezTo>
                  <a:cubicBezTo>
                    <a:pt x="6970" y="1531"/>
                    <a:pt x="7046" y="1453"/>
                    <a:pt x="7100" y="1412"/>
                  </a:cubicBezTo>
                  <a:cubicBezTo>
                    <a:pt x="7153" y="1369"/>
                    <a:pt x="7180" y="1334"/>
                    <a:pt x="7180" y="1334"/>
                  </a:cubicBezTo>
                  <a:cubicBezTo>
                    <a:pt x="7180" y="1334"/>
                    <a:pt x="7153" y="1304"/>
                    <a:pt x="7100" y="1258"/>
                  </a:cubicBezTo>
                  <a:cubicBezTo>
                    <a:pt x="7046" y="1215"/>
                    <a:pt x="6970" y="1139"/>
                    <a:pt x="6872" y="1071"/>
                  </a:cubicBezTo>
                  <a:cubicBezTo>
                    <a:pt x="6619" y="873"/>
                    <a:pt x="6345" y="704"/>
                    <a:pt x="6059" y="565"/>
                  </a:cubicBezTo>
                  <a:cubicBezTo>
                    <a:pt x="5692" y="385"/>
                    <a:pt x="5305" y="248"/>
                    <a:pt x="4908" y="152"/>
                  </a:cubicBezTo>
                  <a:cubicBezTo>
                    <a:pt x="4475" y="51"/>
                    <a:pt x="4032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28"/>
            <p:cNvSpPr/>
            <p:nvPr/>
          </p:nvSpPr>
          <p:spPr>
            <a:xfrm>
              <a:off x="3432000" y="2055275"/>
              <a:ext cx="66825" cy="179525"/>
            </a:xfrm>
            <a:custGeom>
              <a:avLst/>
              <a:gdLst/>
              <a:ahLst/>
              <a:cxnLst/>
              <a:rect l="l" t="t" r="r" b="b"/>
              <a:pathLst>
                <a:path w="2673" h="7181" extrusionOk="0">
                  <a:moveTo>
                    <a:pt x="1337" y="1"/>
                  </a:moveTo>
                  <a:cubicBezTo>
                    <a:pt x="1337" y="1"/>
                    <a:pt x="1309" y="29"/>
                    <a:pt x="1258" y="82"/>
                  </a:cubicBezTo>
                  <a:cubicBezTo>
                    <a:pt x="1192" y="153"/>
                    <a:pt x="1129" y="229"/>
                    <a:pt x="1071" y="310"/>
                  </a:cubicBezTo>
                  <a:cubicBezTo>
                    <a:pt x="874" y="563"/>
                    <a:pt x="704" y="834"/>
                    <a:pt x="565" y="1122"/>
                  </a:cubicBezTo>
                  <a:cubicBezTo>
                    <a:pt x="385" y="1489"/>
                    <a:pt x="249" y="1876"/>
                    <a:pt x="155" y="2273"/>
                  </a:cubicBezTo>
                  <a:cubicBezTo>
                    <a:pt x="54" y="2704"/>
                    <a:pt x="3" y="3147"/>
                    <a:pt x="3" y="3592"/>
                  </a:cubicBezTo>
                  <a:cubicBezTo>
                    <a:pt x="1" y="4035"/>
                    <a:pt x="51" y="4478"/>
                    <a:pt x="150" y="4908"/>
                  </a:cubicBezTo>
                  <a:cubicBezTo>
                    <a:pt x="243" y="5305"/>
                    <a:pt x="383" y="5692"/>
                    <a:pt x="562" y="6059"/>
                  </a:cubicBezTo>
                  <a:cubicBezTo>
                    <a:pt x="646" y="6226"/>
                    <a:pt x="734" y="6381"/>
                    <a:pt x="820" y="6517"/>
                  </a:cubicBezTo>
                  <a:cubicBezTo>
                    <a:pt x="904" y="6657"/>
                    <a:pt x="1000" y="6776"/>
                    <a:pt x="1068" y="6872"/>
                  </a:cubicBezTo>
                  <a:cubicBezTo>
                    <a:pt x="1139" y="6970"/>
                    <a:pt x="1218" y="7049"/>
                    <a:pt x="1258" y="7099"/>
                  </a:cubicBezTo>
                  <a:cubicBezTo>
                    <a:pt x="1306" y="7153"/>
                    <a:pt x="1337" y="7180"/>
                    <a:pt x="1337" y="7180"/>
                  </a:cubicBezTo>
                  <a:cubicBezTo>
                    <a:pt x="1337" y="7180"/>
                    <a:pt x="1365" y="7153"/>
                    <a:pt x="1413" y="7099"/>
                  </a:cubicBezTo>
                  <a:cubicBezTo>
                    <a:pt x="1456" y="7049"/>
                    <a:pt x="1529" y="6970"/>
                    <a:pt x="1602" y="6872"/>
                  </a:cubicBezTo>
                  <a:cubicBezTo>
                    <a:pt x="1676" y="6776"/>
                    <a:pt x="1764" y="6654"/>
                    <a:pt x="1853" y="6517"/>
                  </a:cubicBezTo>
                  <a:cubicBezTo>
                    <a:pt x="1939" y="6381"/>
                    <a:pt x="2025" y="6226"/>
                    <a:pt x="2111" y="6059"/>
                  </a:cubicBezTo>
                  <a:cubicBezTo>
                    <a:pt x="2291" y="5692"/>
                    <a:pt x="2427" y="5305"/>
                    <a:pt x="2521" y="4908"/>
                  </a:cubicBezTo>
                  <a:cubicBezTo>
                    <a:pt x="2622" y="4478"/>
                    <a:pt x="2673" y="4035"/>
                    <a:pt x="2670" y="3592"/>
                  </a:cubicBezTo>
                  <a:cubicBezTo>
                    <a:pt x="2670" y="3147"/>
                    <a:pt x="2620" y="2704"/>
                    <a:pt x="2519" y="2273"/>
                  </a:cubicBezTo>
                  <a:cubicBezTo>
                    <a:pt x="2422" y="1876"/>
                    <a:pt x="2286" y="1489"/>
                    <a:pt x="2106" y="1122"/>
                  </a:cubicBezTo>
                  <a:cubicBezTo>
                    <a:pt x="1967" y="834"/>
                    <a:pt x="1797" y="563"/>
                    <a:pt x="1600" y="310"/>
                  </a:cubicBezTo>
                  <a:cubicBezTo>
                    <a:pt x="1542" y="229"/>
                    <a:pt x="1478" y="153"/>
                    <a:pt x="1413" y="82"/>
                  </a:cubicBezTo>
                  <a:cubicBezTo>
                    <a:pt x="1367" y="29"/>
                    <a:pt x="1337" y="1"/>
                    <a:pt x="1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28"/>
            <p:cNvSpPr/>
            <p:nvPr/>
          </p:nvSpPr>
          <p:spPr>
            <a:xfrm>
              <a:off x="3285925" y="2021950"/>
              <a:ext cx="179500" cy="66700"/>
            </a:xfrm>
            <a:custGeom>
              <a:avLst/>
              <a:gdLst/>
              <a:ahLst/>
              <a:cxnLst/>
              <a:rect l="l" t="t" r="r" b="b"/>
              <a:pathLst>
                <a:path w="7180" h="2668" extrusionOk="0">
                  <a:moveTo>
                    <a:pt x="3589" y="0"/>
                  </a:moveTo>
                  <a:cubicBezTo>
                    <a:pt x="3146" y="0"/>
                    <a:pt x="2703" y="51"/>
                    <a:pt x="2273" y="152"/>
                  </a:cubicBezTo>
                  <a:cubicBezTo>
                    <a:pt x="1875" y="248"/>
                    <a:pt x="1488" y="385"/>
                    <a:pt x="1121" y="565"/>
                  </a:cubicBezTo>
                  <a:cubicBezTo>
                    <a:pt x="833" y="704"/>
                    <a:pt x="560" y="873"/>
                    <a:pt x="306" y="1071"/>
                  </a:cubicBezTo>
                  <a:cubicBezTo>
                    <a:pt x="210" y="1139"/>
                    <a:pt x="132" y="1215"/>
                    <a:pt x="79" y="1258"/>
                  </a:cubicBezTo>
                  <a:cubicBezTo>
                    <a:pt x="28" y="1304"/>
                    <a:pt x="0" y="1334"/>
                    <a:pt x="0" y="1334"/>
                  </a:cubicBezTo>
                  <a:cubicBezTo>
                    <a:pt x="0" y="1334"/>
                    <a:pt x="28" y="1369"/>
                    <a:pt x="79" y="1412"/>
                  </a:cubicBezTo>
                  <a:cubicBezTo>
                    <a:pt x="132" y="1453"/>
                    <a:pt x="210" y="1531"/>
                    <a:pt x="306" y="1600"/>
                  </a:cubicBezTo>
                  <a:cubicBezTo>
                    <a:pt x="560" y="1795"/>
                    <a:pt x="833" y="1964"/>
                    <a:pt x="1121" y="2106"/>
                  </a:cubicBezTo>
                  <a:cubicBezTo>
                    <a:pt x="1488" y="2283"/>
                    <a:pt x="1873" y="2422"/>
                    <a:pt x="2270" y="2516"/>
                  </a:cubicBezTo>
                  <a:cubicBezTo>
                    <a:pt x="2703" y="2617"/>
                    <a:pt x="3146" y="2668"/>
                    <a:pt x="3589" y="2668"/>
                  </a:cubicBezTo>
                  <a:cubicBezTo>
                    <a:pt x="3599" y="2668"/>
                    <a:pt x="3610" y="2668"/>
                    <a:pt x="3621" y="2668"/>
                  </a:cubicBezTo>
                  <a:cubicBezTo>
                    <a:pt x="4055" y="2668"/>
                    <a:pt x="4485" y="2617"/>
                    <a:pt x="4907" y="2521"/>
                  </a:cubicBezTo>
                  <a:cubicBezTo>
                    <a:pt x="5305" y="2425"/>
                    <a:pt x="5692" y="2288"/>
                    <a:pt x="6056" y="2108"/>
                  </a:cubicBezTo>
                  <a:cubicBezTo>
                    <a:pt x="6226" y="2025"/>
                    <a:pt x="6380" y="1934"/>
                    <a:pt x="6517" y="1850"/>
                  </a:cubicBezTo>
                  <a:cubicBezTo>
                    <a:pt x="6653" y="1767"/>
                    <a:pt x="6772" y="1671"/>
                    <a:pt x="6871" y="1602"/>
                  </a:cubicBezTo>
                  <a:cubicBezTo>
                    <a:pt x="6970" y="1531"/>
                    <a:pt x="7046" y="1458"/>
                    <a:pt x="7099" y="1412"/>
                  </a:cubicBezTo>
                  <a:cubicBezTo>
                    <a:pt x="7152" y="1364"/>
                    <a:pt x="7180" y="1334"/>
                    <a:pt x="7180" y="1334"/>
                  </a:cubicBezTo>
                  <a:cubicBezTo>
                    <a:pt x="7180" y="1334"/>
                    <a:pt x="7152" y="1306"/>
                    <a:pt x="7099" y="1258"/>
                  </a:cubicBezTo>
                  <a:cubicBezTo>
                    <a:pt x="7046" y="1215"/>
                    <a:pt x="6970" y="1139"/>
                    <a:pt x="6871" y="1068"/>
                  </a:cubicBezTo>
                  <a:cubicBezTo>
                    <a:pt x="6772" y="995"/>
                    <a:pt x="6653" y="904"/>
                    <a:pt x="6517" y="818"/>
                  </a:cubicBezTo>
                  <a:cubicBezTo>
                    <a:pt x="6380" y="732"/>
                    <a:pt x="6226" y="646"/>
                    <a:pt x="6059" y="560"/>
                  </a:cubicBezTo>
                  <a:cubicBezTo>
                    <a:pt x="5692" y="380"/>
                    <a:pt x="5305" y="243"/>
                    <a:pt x="4907" y="150"/>
                  </a:cubicBezTo>
                  <a:cubicBezTo>
                    <a:pt x="4477" y="48"/>
                    <a:pt x="4034" y="0"/>
                    <a:pt x="3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28"/>
            <p:cNvSpPr/>
            <p:nvPr/>
          </p:nvSpPr>
          <p:spPr>
            <a:xfrm>
              <a:off x="3460225" y="1360675"/>
              <a:ext cx="137500" cy="137075"/>
            </a:xfrm>
            <a:custGeom>
              <a:avLst/>
              <a:gdLst/>
              <a:ahLst/>
              <a:cxnLst/>
              <a:rect l="l" t="t" r="r" b="b"/>
              <a:pathLst>
                <a:path w="5500" h="5483" extrusionOk="0">
                  <a:moveTo>
                    <a:pt x="256" y="1"/>
                  </a:moveTo>
                  <a:lnTo>
                    <a:pt x="0" y="259"/>
                  </a:lnTo>
                  <a:lnTo>
                    <a:pt x="5244" y="5482"/>
                  </a:lnTo>
                  <a:lnTo>
                    <a:pt x="5499" y="5224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28"/>
            <p:cNvSpPr/>
            <p:nvPr/>
          </p:nvSpPr>
          <p:spPr>
            <a:xfrm>
              <a:off x="4020750" y="1360750"/>
              <a:ext cx="137575" cy="137050"/>
            </a:xfrm>
            <a:custGeom>
              <a:avLst/>
              <a:gdLst/>
              <a:ahLst/>
              <a:cxnLst/>
              <a:rect l="l" t="t" r="r" b="b"/>
              <a:pathLst>
                <a:path w="5503" h="5482" extrusionOk="0">
                  <a:moveTo>
                    <a:pt x="5247" y="0"/>
                  </a:moveTo>
                  <a:lnTo>
                    <a:pt x="1" y="5224"/>
                  </a:lnTo>
                  <a:lnTo>
                    <a:pt x="259" y="5482"/>
                  </a:lnTo>
                  <a:lnTo>
                    <a:pt x="5503" y="258"/>
                  </a:lnTo>
                  <a:lnTo>
                    <a:pt x="52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28"/>
            <p:cNvSpPr/>
            <p:nvPr/>
          </p:nvSpPr>
          <p:spPr>
            <a:xfrm>
              <a:off x="4020700" y="1921550"/>
              <a:ext cx="137575" cy="137000"/>
            </a:xfrm>
            <a:custGeom>
              <a:avLst/>
              <a:gdLst/>
              <a:ahLst/>
              <a:cxnLst/>
              <a:rect l="l" t="t" r="r" b="b"/>
              <a:pathLst>
                <a:path w="5503" h="5480" extrusionOk="0">
                  <a:moveTo>
                    <a:pt x="259" y="0"/>
                  </a:moveTo>
                  <a:lnTo>
                    <a:pt x="0" y="258"/>
                  </a:lnTo>
                  <a:lnTo>
                    <a:pt x="5244" y="5479"/>
                  </a:lnTo>
                  <a:lnTo>
                    <a:pt x="5502" y="5223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28"/>
            <p:cNvSpPr/>
            <p:nvPr/>
          </p:nvSpPr>
          <p:spPr>
            <a:xfrm>
              <a:off x="3460150" y="1921425"/>
              <a:ext cx="137500" cy="136975"/>
            </a:xfrm>
            <a:custGeom>
              <a:avLst/>
              <a:gdLst/>
              <a:ahLst/>
              <a:cxnLst/>
              <a:rect l="l" t="t" r="r" b="b"/>
              <a:pathLst>
                <a:path w="5500" h="5479" extrusionOk="0">
                  <a:moveTo>
                    <a:pt x="5244" y="0"/>
                  </a:moveTo>
                  <a:lnTo>
                    <a:pt x="1" y="5221"/>
                  </a:lnTo>
                  <a:lnTo>
                    <a:pt x="256" y="5479"/>
                  </a:lnTo>
                  <a:lnTo>
                    <a:pt x="5500" y="258"/>
                  </a:lnTo>
                  <a:lnTo>
                    <a:pt x="5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28"/>
            <p:cNvSpPr/>
            <p:nvPr/>
          </p:nvSpPr>
          <p:spPr>
            <a:xfrm>
              <a:off x="3285925" y="1186200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0"/>
                  </a:moveTo>
                  <a:lnTo>
                    <a:pt x="0" y="2670"/>
                  </a:lnTo>
                  <a:cubicBezTo>
                    <a:pt x="1476" y="2670"/>
                    <a:pt x="2670" y="1476"/>
                    <a:pt x="26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28"/>
            <p:cNvSpPr/>
            <p:nvPr/>
          </p:nvSpPr>
          <p:spPr>
            <a:xfrm>
              <a:off x="4267700" y="1186200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0" y="0"/>
                  </a:moveTo>
                  <a:cubicBezTo>
                    <a:pt x="0" y="1476"/>
                    <a:pt x="1197" y="2670"/>
                    <a:pt x="2672" y="2670"/>
                  </a:cubicBezTo>
                  <a:lnTo>
                    <a:pt x="26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28"/>
            <p:cNvSpPr/>
            <p:nvPr/>
          </p:nvSpPr>
          <p:spPr>
            <a:xfrm>
              <a:off x="4267700" y="2168025"/>
              <a:ext cx="66825" cy="66775"/>
            </a:xfrm>
            <a:custGeom>
              <a:avLst/>
              <a:gdLst/>
              <a:ahLst/>
              <a:cxnLst/>
              <a:rect l="l" t="t" r="r" b="b"/>
              <a:pathLst>
                <a:path w="2673" h="2671" extrusionOk="0">
                  <a:moveTo>
                    <a:pt x="2672" y="1"/>
                  </a:moveTo>
                  <a:cubicBezTo>
                    <a:pt x="1197" y="1"/>
                    <a:pt x="0" y="1195"/>
                    <a:pt x="0" y="2670"/>
                  </a:cubicBezTo>
                  <a:lnTo>
                    <a:pt x="2672" y="2670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28"/>
            <p:cNvSpPr/>
            <p:nvPr/>
          </p:nvSpPr>
          <p:spPr>
            <a:xfrm>
              <a:off x="3285925" y="2168025"/>
              <a:ext cx="66775" cy="66775"/>
            </a:xfrm>
            <a:custGeom>
              <a:avLst/>
              <a:gdLst/>
              <a:ahLst/>
              <a:cxnLst/>
              <a:rect l="l" t="t" r="r" b="b"/>
              <a:pathLst>
                <a:path w="2671" h="2671" extrusionOk="0">
                  <a:moveTo>
                    <a:pt x="0" y="1"/>
                  </a:moveTo>
                  <a:lnTo>
                    <a:pt x="0" y="2670"/>
                  </a:lnTo>
                  <a:lnTo>
                    <a:pt x="2670" y="2670"/>
                  </a:lnTo>
                  <a:cubicBezTo>
                    <a:pt x="2670" y="1195"/>
                    <a:pt x="147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9" name="Google Shape;3789;p2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90" name="Google Shape;3790;p28"/>
          <p:cNvGrpSpPr/>
          <p:nvPr/>
        </p:nvGrpSpPr>
        <p:grpSpPr>
          <a:xfrm rot="10800000" flipH="1">
            <a:off x="0" y="3860776"/>
            <a:ext cx="1285817" cy="1282876"/>
            <a:chOff x="1285825" y="3858909"/>
            <a:chExt cx="1285817" cy="1282876"/>
          </a:xfrm>
        </p:grpSpPr>
        <p:sp>
          <p:nvSpPr>
            <p:cNvPr id="3791" name="Google Shape;3791;p28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28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28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28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28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28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28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28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28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28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28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28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28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28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28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28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28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28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28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28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28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28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28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28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28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28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28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28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28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28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28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28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28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28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28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28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28"/>
            <p:cNvSpPr/>
            <p:nvPr/>
          </p:nvSpPr>
          <p:spPr>
            <a:xfrm>
              <a:off x="1290215" y="3860672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31" y="2467"/>
                  </a:moveTo>
                  <a:lnTo>
                    <a:pt x="15088" y="8828"/>
                  </a:lnTo>
                  <a:lnTo>
                    <a:pt x="8825" y="15091"/>
                  </a:lnTo>
                  <a:lnTo>
                    <a:pt x="2467" y="8731"/>
                  </a:lnTo>
                  <a:lnTo>
                    <a:pt x="8731" y="2467"/>
                  </a:lnTo>
                  <a:close/>
                  <a:moveTo>
                    <a:pt x="8731" y="1"/>
                  </a:moveTo>
                  <a:lnTo>
                    <a:pt x="1" y="8731"/>
                  </a:lnTo>
                  <a:lnTo>
                    <a:pt x="8825" y="17558"/>
                  </a:lnTo>
                  <a:lnTo>
                    <a:pt x="17555" y="8825"/>
                  </a:lnTo>
                  <a:lnTo>
                    <a:pt x="8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28"/>
            <p:cNvSpPr/>
            <p:nvPr/>
          </p:nvSpPr>
          <p:spPr>
            <a:xfrm>
              <a:off x="1584084" y="3861143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28"/>
            <p:cNvSpPr/>
            <p:nvPr/>
          </p:nvSpPr>
          <p:spPr>
            <a:xfrm>
              <a:off x="1597255" y="3874588"/>
              <a:ext cx="70712" cy="70717"/>
            </a:xfrm>
            <a:custGeom>
              <a:avLst/>
              <a:gdLst/>
              <a:ahLst/>
              <a:cxnLst/>
              <a:rect l="l" t="t" r="r" b="b"/>
              <a:pathLst>
                <a:path w="1804" h="1804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61" y="1246"/>
                  </a:lnTo>
                  <a:lnTo>
                    <a:pt x="492" y="175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6" y="497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28"/>
            <p:cNvSpPr/>
            <p:nvPr/>
          </p:nvSpPr>
          <p:spPr>
            <a:xfrm>
              <a:off x="1881403" y="4158111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6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28"/>
            <p:cNvSpPr/>
            <p:nvPr/>
          </p:nvSpPr>
          <p:spPr>
            <a:xfrm>
              <a:off x="1893632" y="417092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9"/>
                  </a:lnTo>
                  <a:lnTo>
                    <a:pt x="427" y="964"/>
                  </a:lnTo>
                  <a:lnTo>
                    <a:pt x="49" y="131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28"/>
            <p:cNvSpPr/>
            <p:nvPr/>
          </p:nvSpPr>
          <p:spPr>
            <a:xfrm>
              <a:off x="1290098" y="4154074"/>
              <a:ext cx="96739" cy="96706"/>
            </a:xfrm>
            <a:custGeom>
              <a:avLst/>
              <a:gdLst/>
              <a:ahLst/>
              <a:cxnLst/>
              <a:rect l="l" t="t" r="r" b="b"/>
              <a:pathLst>
                <a:path w="2468" h="2467" extrusionOk="0">
                  <a:moveTo>
                    <a:pt x="1234" y="0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28"/>
            <p:cNvSpPr/>
            <p:nvPr/>
          </p:nvSpPr>
          <p:spPr>
            <a:xfrm>
              <a:off x="1303660" y="4168185"/>
              <a:ext cx="70830" cy="70834"/>
            </a:xfrm>
            <a:custGeom>
              <a:avLst/>
              <a:gdLst/>
              <a:ahLst/>
              <a:cxnLst/>
              <a:rect l="l" t="t" r="r" b="b"/>
              <a:pathLst>
                <a:path w="1807" h="1807" extrusionOk="0">
                  <a:moveTo>
                    <a:pt x="976" y="1"/>
                  </a:moveTo>
                  <a:lnTo>
                    <a:pt x="773" y="474"/>
                  </a:lnTo>
                  <a:lnTo>
                    <a:pt x="367" y="168"/>
                  </a:lnTo>
                  <a:lnTo>
                    <a:pt x="512" y="659"/>
                  </a:lnTo>
                  <a:lnTo>
                    <a:pt x="0" y="686"/>
                  </a:lnTo>
                  <a:lnTo>
                    <a:pt x="431" y="962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494" y="1755"/>
                  </a:lnTo>
                  <a:lnTo>
                    <a:pt x="846" y="1377"/>
                  </a:lnTo>
                  <a:lnTo>
                    <a:pt x="1118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22"/>
                  </a:lnTo>
                  <a:lnTo>
                    <a:pt x="1546" y="262"/>
                  </a:lnTo>
                  <a:lnTo>
                    <a:pt x="1085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28"/>
            <p:cNvSpPr/>
            <p:nvPr/>
          </p:nvSpPr>
          <p:spPr>
            <a:xfrm>
              <a:off x="1587534" y="4451747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7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28"/>
            <p:cNvSpPr/>
            <p:nvPr/>
          </p:nvSpPr>
          <p:spPr>
            <a:xfrm>
              <a:off x="1599999" y="4464683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3"/>
                  </a:lnTo>
                  <a:lnTo>
                    <a:pt x="1149" y="1291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28"/>
            <p:cNvSpPr/>
            <p:nvPr/>
          </p:nvSpPr>
          <p:spPr>
            <a:xfrm>
              <a:off x="1879717" y="3865925"/>
              <a:ext cx="688112" cy="688274"/>
            </a:xfrm>
            <a:custGeom>
              <a:avLst/>
              <a:gdLst/>
              <a:ahLst/>
              <a:cxnLst/>
              <a:rect l="l" t="t" r="r" b="b"/>
              <a:pathLst>
                <a:path w="17555" h="17558" extrusionOk="0">
                  <a:moveTo>
                    <a:pt x="8728" y="2467"/>
                  </a:moveTo>
                  <a:lnTo>
                    <a:pt x="15085" y="8827"/>
                  </a:lnTo>
                  <a:lnTo>
                    <a:pt x="8825" y="15090"/>
                  </a:lnTo>
                  <a:lnTo>
                    <a:pt x="2467" y="8733"/>
                  </a:lnTo>
                  <a:lnTo>
                    <a:pt x="8728" y="2467"/>
                  </a:lnTo>
                  <a:close/>
                  <a:moveTo>
                    <a:pt x="8728" y="0"/>
                  </a:moveTo>
                  <a:lnTo>
                    <a:pt x="1" y="8733"/>
                  </a:lnTo>
                  <a:lnTo>
                    <a:pt x="8825" y="17557"/>
                  </a:lnTo>
                  <a:lnTo>
                    <a:pt x="17555" y="8827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28"/>
            <p:cNvSpPr/>
            <p:nvPr/>
          </p:nvSpPr>
          <p:spPr>
            <a:xfrm>
              <a:off x="2173586" y="3866395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7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28"/>
            <p:cNvSpPr/>
            <p:nvPr/>
          </p:nvSpPr>
          <p:spPr>
            <a:xfrm>
              <a:off x="2186757" y="3879801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367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5" y="1755"/>
                  </a:lnTo>
                  <a:lnTo>
                    <a:pt x="495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7" y="831"/>
                  </a:lnTo>
                  <a:lnTo>
                    <a:pt x="1307" y="719"/>
                  </a:lnTo>
                  <a:lnTo>
                    <a:pt x="1543" y="261"/>
                  </a:lnTo>
                  <a:lnTo>
                    <a:pt x="1086" y="501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28"/>
            <p:cNvSpPr/>
            <p:nvPr/>
          </p:nvSpPr>
          <p:spPr>
            <a:xfrm>
              <a:off x="2470983" y="416332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8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28"/>
            <p:cNvSpPr/>
            <p:nvPr/>
          </p:nvSpPr>
          <p:spPr>
            <a:xfrm>
              <a:off x="2483134" y="4176299"/>
              <a:ext cx="70830" cy="70678"/>
            </a:xfrm>
            <a:custGeom>
              <a:avLst/>
              <a:gdLst/>
              <a:ahLst/>
              <a:cxnLst/>
              <a:rect l="l" t="t" r="r" b="b"/>
              <a:pathLst>
                <a:path w="1807" h="1803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1" y="1754"/>
                  </a:lnTo>
                  <a:lnTo>
                    <a:pt x="842" y="1376"/>
                  </a:lnTo>
                  <a:lnTo>
                    <a:pt x="1118" y="1803"/>
                  </a:lnTo>
                  <a:lnTo>
                    <a:pt x="1148" y="1291"/>
                  </a:lnTo>
                  <a:lnTo>
                    <a:pt x="1636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2" y="261"/>
                  </a:lnTo>
                  <a:lnTo>
                    <a:pt x="1542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28"/>
            <p:cNvSpPr/>
            <p:nvPr/>
          </p:nvSpPr>
          <p:spPr>
            <a:xfrm>
              <a:off x="1879835" y="4160345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8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28"/>
            <p:cNvSpPr/>
            <p:nvPr/>
          </p:nvSpPr>
          <p:spPr>
            <a:xfrm>
              <a:off x="1893280" y="417343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70"/>
                  </a:lnTo>
                  <a:lnTo>
                    <a:pt x="364" y="170"/>
                  </a:lnTo>
                  <a:lnTo>
                    <a:pt x="512" y="658"/>
                  </a:lnTo>
                  <a:lnTo>
                    <a:pt x="0" y="688"/>
                  </a:lnTo>
                  <a:lnTo>
                    <a:pt x="427" y="964"/>
                  </a:lnTo>
                  <a:lnTo>
                    <a:pt x="49" y="1315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8" y="1806"/>
                  </a:lnTo>
                  <a:lnTo>
                    <a:pt x="1149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6" y="721"/>
                  </a:lnTo>
                  <a:lnTo>
                    <a:pt x="1542" y="264"/>
                  </a:lnTo>
                  <a:lnTo>
                    <a:pt x="1542" y="264"/>
                  </a:lnTo>
                  <a:lnTo>
                    <a:pt x="1085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28"/>
            <p:cNvSpPr/>
            <p:nvPr/>
          </p:nvSpPr>
          <p:spPr>
            <a:xfrm>
              <a:off x="2177153" y="4457313"/>
              <a:ext cx="96818" cy="96706"/>
            </a:xfrm>
            <a:custGeom>
              <a:avLst/>
              <a:gdLst/>
              <a:ahLst/>
              <a:cxnLst/>
              <a:rect l="l" t="t" r="r" b="b"/>
              <a:pathLst>
                <a:path w="2470" h="2467" extrusionOk="0">
                  <a:moveTo>
                    <a:pt x="1237" y="0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70" y="12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28"/>
            <p:cNvSpPr/>
            <p:nvPr/>
          </p:nvSpPr>
          <p:spPr>
            <a:xfrm>
              <a:off x="2189618" y="4469896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491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6" y="1295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3" y="831"/>
                  </a:lnTo>
                  <a:lnTo>
                    <a:pt x="1303" y="722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28"/>
            <p:cNvSpPr/>
            <p:nvPr/>
          </p:nvSpPr>
          <p:spPr>
            <a:xfrm>
              <a:off x="1295468" y="4449944"/>
              <a:ext cx="687995" cy="688274"/>
            </a:xfrm>
            <a:custGeom>
              <a:avLst/>
              <a:gdLst/>
              <a:ahLst/>
              <a:cxnLst/>
              <a:rect l="l" t="t" r="r" b="b"/>
              <a:pathLst>
                <a:path w="17552" h="17558" extrusionOk="0">
                  <a:moveTo>
                    <a:pt x="8727" y="2467"/>
                  </a:moveTo>
                  <a:lnTo>
                    <a:pt x="15084" y="8827"/>
                  </a:lnTo>
                  <a:lnTo>
                    <a:pt x="8824" y="15091"/>
                  </a:lnTo>
                  <a:lnTo>
                    <a:pt x="2467" y="8731"/>
                  </a:lnTo>
                  <a:lnTo>
                    <a:pt x="8727" y="2467"/>
                  </a:lnTo>
                  <a:close/>
                  <a:moveTo>
                    <a:pt x="8727" y="1"/>
                  </a:moveTo>
                  <a:lnTo>
                    <a:pt x="0" y="8731"/>
                  </a:lnTo>
                  <a:lnTo>
                    <a:pt x="8824" y="17557"/>
                  </a:lnTo>
                  <a:lnTo>
                    <a:pt x="17551" y="882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28"/>
            <p:cNvSpPr/>
            <p:nvPr/>
          </p:nvSpPr>
          <p:spPr>
            <a:xfrm>
              <a:off x="1589298" y="44500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70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28"/>
            <p:cNvSpPr/>
            <p:nvPr/>
          </p:nvSpPr>
          <p:spPr>
            <a:xfrm>
              <a:off x="1602507" y="4463860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0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5"/>
                  </a:lnTo>
                  <a:lnTo>
                    <a:pt x="431" y="961"/>
                  </a:lnTo>
                  <a:lnTo>
                    <a:pt x="52" y="1312"/>
                  </a:lnTo>
                  <a:lnTo>
                    <a:pt x="52" y="1312"/>
                  </a:lnTo>
                  <a:lnTo>
                    <a:pt x="561" y="1245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8" y="1803"/>
                  </a:lnTo>
                  <a:lnTo>
                    <a:pt x="1149" y="1291"/>
                  </a:lnTo>
                  <a:lnTo>
                    <a:pt x="1637" y="1439"/>
                  </a:lnTo>
                  <a:lnTo>
                    <a:pt x="1330" y="1033"/>
                  </a:lnTo>
                  <a:lnTo>
                    <a:pt x="1806" y="830"/>
                  </a:lnTo>
                  <a:lnTo>
                    <a:pt x="1306" y="718"/>
                  </a:lnTo>
                  <a:lnTo>
                    <a:pt x="1543" y="261"/>
                  </a:lnTo>
                  <a:lnTo>
                    <a:pt x="1085" y="497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28"/>
            <p:cNvSpPr/>
            <p:nvPr/>
          </p:nvSpPr>
          <p:spPr>
            <a:xfrm>
              <a:off x="1886616" y="4747030"/>
              <a:ext cx="96857" cy="96706"/>
            </a:xfrm>
            <a:custGeom>
              <a:avLst/>
              <a:gdLst/>
              <a:ahLst/>
              <a:cxnLst/>
              <a:rect l="l" t="t" r="r" b="b"/>
              <a:pathLst>
                <a:path w="2471" h="2467" extrusionOk="0">
                  <a:moveTo>
                    <a:pt x="1234" y="0"/>
                  </a:moveTo>
                  <a:lnTo>
                    <a:pt x="0" y="1233"/>
                  </a:lnTo>
                  <a:lnTo>
                    <a:pt x="1234" y="2467"/>
                  </a:lnTo>
                  <a:lnTo>
                    <a:pt x="2470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28"/>
            <p:cNvSpPr/>
            <p:nvPr/>
          </p:nvSpPr>
          <p:spPr>
            <a:xfrm>
              <a:off x="1898846" y="4760201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7" y="170"/>
                  </a:lnTo>
                  <a:lnTo>
                    <a:pt x="367" y="170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61" y="1246"/>
                  </a:lnTo>
                  <a:lnTo>
                    <a:pt x="491" y="1758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3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28"/>
            <p:cNvSpPr/>
            <p:nvPr/>
          </p:nvSpPr>
          <p:spPr>
            <a:xfrm>
              <a:off x="1295468" y="4744051"/>
              <a:ext cx="96700" cy="96706"/>
            </a:xfrm>
            <a:custGeom>
              <a:avLst/>
              <a:gdLst/>
              <a:ahLst/>
              <a:cxnLst/>
              <a:rect l="l" t="t" r="r" b="b"/>
              <a:pathLst>
                <a:path w="2467" h="2467" extrusionOk="0">
                  <a:moveTo>
                    <a:pt x="1233" y="0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67" y="123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28"/>
            <p:cNvSpPr/>
            <p:nvPr/>
          </p:nvSpPr>
          <p:spPr>
            <a:xfrm>
              <a:off x="1308991" y="4757457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1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9"/>
                  </a:lnTo>
                  <a:lnTo>
                    <a:pt x="428" y="961"/>
                  </a:lnTo>
                  <a:lnTo>
                    <a:pt x="49" y="1313"/>
                  </a:lnTo>
                  <a:lnTo>
                    <a:pt x="558" y="1246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7"/>
                  </a:lnTo>
                  <a:lnTo>
                    <a:pt x="1149" y="1295"/>
                  </a:lnTo>
                  <a:lnTo>
                    <a:pt x="1637" y="1440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4" y="722"/>
                  </a:lnTo>
                  <a:lnTo>
                    <a:pt x="1543" y="264"/>
                  </a:lnTo>
                  <a:lnTo>
                    <a:pt x="1085" y="501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28"/>
            <p:cNvSpPr/>
            <p:nvPr/>
          </p:nvSpPr>
          <p:spPr>
            <a:xfrm>
              <a:off x="1592865" y="5040862"/>
              <a:ext cx="96739" cy="96863"/>
            </a:xfrm>
            <a:custGeom>
              <a:avLst/>
              <a:gdLst/>
              <a:ahLst/>
              <a:cxnLst/>
              <a:rect l="l" t="t" r="r" b="b"/>
              <a:pathLst>
                <a:path w="2468" h="2471" extrusionOk="0">
                  <a:moveTo>
                    <a:pt x="1234" y="1"/>
                  </a:moveTo>
                  <a:lnTo>
                    <a:pt x="1" y="1237"/>
                  </a:lnTo>
                  <a:lnTo>
                    <a:pt x="1234" y="2470"/>
                  </a:lnTo>
                  <a:lnTo>
                    <a:pt x="2467" y="1237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28"/>
            <p:cNvSpPr/>
            <p:nvPr/>
          </p:nvSpPr>
          <p:spPr>
            <a:xfrm>
              <a:off x="1605330" y="5053955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4" y="0"/>
                  </a:moveTo>
                  <a:lnTo>
                    <a:pt x="771" y="473"/>
                  </a:lnTo>
                  <a:lnTo>
                    <a:pt x="365" y="167"/>
                  </a:lnTo>
                  <a:lnTo>
                    <a:pt x="513" y="655"/>
                  </a:lnTo>
                  <a:lnTo>
                    <a:pt x="1" y="685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5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6" y="1291"/>
                  </a:lnTo>
                  <a:lnTo>
                    <a:pt x="1637" y="1439"/>
                  </a:lnTo>
                  <a:lnTo>
                    <a:pt x="1331" y="1033"/>
                  </a:lnTo>
                  <a:lnTo>
                    <a:pt x="1804" y="830"/>
                  </a:lnTo>
                  <a:lnTo>
                    <a:pt x="1304" y="718"/>
                  </a:lnTo>
                  <a:lnTo>
                    <a:pt x="1543" y="261"/>
                  </a:lnTo>
                  <a:lnTo>
                    <a:pt x="1083" y="500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28"/>
            <p:cNvSpPr/>
            <p:nvPr/>
          </p:nvSpPr>
          <p:spPr>
            <a:xfrm>
              <a:off x="1885087" y="4455158"/>
              <a:ext cx="686544" cy="686627"/>
            </a:xfrm>
            <a:custGeom>
              <a:avLst/>
              <a:gdLst/>
              <a:ahLst/>
              <a:cxnLst/>
              <a:rect l="l" t="t" r="r" b="b"/>
              <a:pathLst>
                <a:path w="17515" h="17516" extrusionOk="0">
                  <a:moveTo>
                    <a:pt x="8727" y="2470"/>
                  </a:moveTo>
                  <a:lnTo>
                    <a:pt x="15081" y="8828"/>
                  </a:lnTo>
                  <a:lnTo>
                    <a:pt x="8821" y="15091"/>
                  </a:lnTo>
                  <a:lnTo>
                    <a:pt x="2464" y="8734"/>
                  </a:lnTo>
                  <a:lnTo>
                    <a:pt x="8727" y="2470"/>
                  </a:lnTo>
                  <a:close/>
                  <a:moveTo>
                    <a:pt x="8727" y="1"/>
                  </a:moveTo>
                  <a:lnTo>
                    <a:pt x="0" y="8734"/>
                  </a:lnTo>
                  <a:lnTo>
                    <a:pt x="8779" y="17515"/>
                  </a:lnTo>
                  <a:lnTo>
                    <a:pt x="8863" y="17515"/>
                  </a:lnTo>
                  <a:lnTo>
                    <a:pt x="17515" y="8861"/>
                  </a:lnTo>
                  <a:lnTo>
                    <a:pt x="17515" y="8794"/>
                  </a:lnTo>
                  <a:lnTo>
                    <a:pt x="8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28"/>
            <p:cNvSpPr/>
            <p:nvPr/>
          </p:nvSpPr>
          <p:spPr>
            <a:xfrm>
              <a:off x="2178564" y="4454334"/>
              <a:ext cx="96739" cy="96746"/>
            </a:xfrm>
            <a:custGeom>
              <a:avLst/>
              <a:gdLst/>
              <a:ahLst/>
              <a:cxnLst/>
              <a:rect l="l" t="t" r="r" b="b"/>
              <a:pathLst>
                <a:path w="2468" h="2468" extrusionOk="0">
                  <a:moveTo>
                    <a:pt x="1234" y="1"/>
                  </a:moveTo>
                  <a:lnTo>
                    <a:pt x="1" y="1234"/>
                  </a:lnTo>
                  <a:lnTo>
                    <a:pt x="1234" y="2467"/>
                  </a:lnTo>
                  <a:lnTo>
                    <a:pt x="2467" y="1234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28"/>
            <p:cNvSpPr/>
            <p:nvPr/>
          </p:nvSpPr>
          <p:spPr>
            <a:xfrm>
              <a:off x="2192127" y="4469073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3"/>
                  </a:lnTo>
                  <a:lnTo>
                    <a:pt x="364" y="167"/>
                  </a:lnTo>
                  <a:lnTo>
                    <a:pt x="509" y="658"/>
                  </a:lnTo>
                  <a:lnTo>
                    <a:pt x="0" y="685"/>
                  </a:lnTo>
                  <a:lnTo>
                    <a:pt x="427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1" y="1755"/>
                  </a:lnTo>
                  <a:lnTo>
                    <a:pt x="842" y="1376"/>
                  </a:lnTo>
                  <a:lnTo>
                    <a:pt x="1118" y="1806"/>
                  </a:lnTo>
                  <a:lnTo>
                    <a:pt x="1145" y="1294"/>
                  </a:lnTo>
                  <a:lnTo>
                    <a:pt x="1636" y="1440"/>
                  </a:lnTo>
                  <a:lnTo>
                    <a:pt x="1330" y="1034"/>
                  </a:lnTo>
                  <a:lnTo>
                    <a:pt x="1803" y="831"/>
                  </a:lnTo>
                  <a:lnTo>
                    <a:pt x="1303" y="719"/>
                  </a:lnTo>
                  <a:lnTo>
                    <a:pt x="1542" y="261"/>
                  </a:lnTo>
                  <a:lnTo>
                    <a:pt x="1082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28"/>
            <p:cNvSpPr/>
            <p:nvPr/>
          </p:nvSpPr>
          <p:spPr>
            <a:xfrm>
              <a:off x="2476353" y="4752831"/>
              <a:ext cx="95289" cy="96746"/>
            </a:xfrm>
            <a:custGeom>
              <a:avLst/>
              <a:gdLst/>
              <a:ahLst/>
              <a:cxnLst/>
              <a:rect l="l" t="t" r="r" b="b"/>
              <a:pathLst>
                <a:path w="2431" h="2468" extrusionOk="0">
                  <a:moveTo>
                    <a:pt x="1234" y="1"/>
                  </a:moveTo>
                  <a:lnTo>
                    <a:pt x="0" y="1234"/>
                  </a:lnTo>
                  <a:lnTo>
                    <a:pt x="1234" y="2467"/>
                  </a:lnTo>
                  <a:lnTo>
                    <a:pt x="2431" y="1267"/>
                  </a:lnTo>
                  <a:lnTo>
                    <a:pt x="2431" y="120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28"/>
            <p:cNvSpPr/>
            <p:nvPr/>
          </p:nvSpPr>
          <p:spPr>
            <a:xfrm>
              <a:off x="2488348" y="4765532"/>
              <a:ext cx="70830" cy="70717"/>
            </a:xfrm>
            <a:custGeom>
              <a:avLst/>
              <a:gdLst/>
              <a:ahLst/>
              <a:cxnLst/>
              <a:rect l="l" t="t" r="r" b="b"/>
              <a:pathLst>
                <a:path w="1807" h="1804" extrusionOk="0">
                  <a:moveTo>
                    <a:pt x="976" y="1"/>
                  </a:moveTo>
                  <a:lnTo>
                    <a:pt x="773" y="473"/>
                  </a:lnTo>
                  <a:lnTo>
                    <a:pt x="367" y="167"/>
                  </a:lnTo>
                  <a:lnTo>
                    <a:pt x="512" y="655"/>
                  </a:lnTo>
                  <a:lnTo>
                    <a:pt x="0" y="686"/>
                  </a:lnTo>
                  <a:lnTo>
                    <a:pt x="431" y="961"/>
                  </a:lnTo>
                  <a:lnTo>
                    <a:pt x="52" y="1313"/>
                  </a:lnTo>
                  <a:lnTo>
                    <a:pt x="561" y="1246"/>
                  </a:lnTo>
                  <a:lnTo>
                    <a:pt x="494" y="1755"/>
                  </a:lnTo>
                  <a:lnTo>
                    <a:pt x="846" y="1376"/>
                  </a:lnTo>
                  <a:lnTo>
                    <a:pt x="1119" y="1804"/>
                  </a:lnTo>
                  <a:lnTo>
                    <a:pt x="1149" y="1292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6" y="831"/>
                  </a:lnTo>
                  <a:lnTo>
                    <a:pt x="1306" y="719"/>
                  </a:lnTo>
                  <a:lnTo>
                    <a:pt x="1543" y="261"/>
                  </a:lnTo>
                  <a:lnTo>
                    <a:pt x="1543" y="261"/>
                  </a:lnTo>
                  <a:lnTo>
                    <a:pt x="1085" y="498"/>
                  </a:lnTo>
                  <a:lnTo>
                    <a:pt x="9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28"/>
            <p:cNvSpPr/>
            <p:nvPr/>
          </p:nvSpPr>
          <p:spPr>
            <a:xfrm>
              <a:off x="1884970" y="4749264"/>
              <a:ext cx="96818" cy="96746"/>
            </a:xfrm>
            <a:custGeom>
              <a:avLst/>
              <a:gdLst/>
              <a:ahLst/>
              <a:cxnLst/>
              <a:rect l="l" t="t" r="r" b="b"/>
              <a:pathLst>
                <a:path w="2470" h="2468" extrusionOk="0">
                  <a:moveTo>
                    <a:pt x="1236" y="1"/>
                  </a:moveTo>
                  <a:lnTo>
                    <a:pt x="0" y="1234"/>
                  </a:lnTo>
                  <a:lnTo>
                    <a:pt x="1233" y="2467"/>
                  </a:lnTo>
                  <a:lnTo>
                    <a:pt x="2470" y="1234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28"/>
            <p:cNvSpPr/>
            <p:nvPr/>
          </p:nvSpPr>
          <p:spPr>
            <a:xfrm>
              <a:off x="1898493" y="4762709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6" y="0"/>
                  </a:moveTo>
                  <a:lnTo>
                    <a:pt x="773" y="476"/>
                  </a:lnTo>
                  <a:lnTo>
                    <a:pt x="364" y="170"/>
                  </a:lnTo>
                  <a:lnTo>
                    <a:pt x="513" y="658"/>
                  </a:lnTo>
                  <a:lnTo>
                    <a:pt x="0" y="688"/>
                  </a:lnTo>
                  <a:lnTo>
                    <a:pt x="428" y="964"/>
                  </a:lnTo>
                  <a:lnTo>
                    <a:pt x="52" y="1315"/>
                  </a:lnTo>
                  <a:lnTo>
                    <a:pt x="52" y="1315"/>
                  </a:lnTo>
                  <a:lnTo>
                    <a:pt x="561" y="1245"/>
                  </a:lnTo>
                  <a:lnTo>
                    <a:pt x="491" y="1755"/>
                  </a:lnTo>
                  <a:lnTo>
                    <a:pt x="843" y="1379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2"/>
                  </a:lnTo>
                  <a:lnTo>
                    <a:pt x="1331" y="1033"/>
                  </a:lnTo>
                  <a:lnTo>
                    <a:pt x="1803" y="830"/>
                  </a:lnTo>
                  <a:lnTo>
                    <a:pt x="1306" y="721"/>
                  </a:lnTo>
                  <a:lnTo>
                    <a:pt x="1543" y="264"/>
                  </a:lnTo>
                  <a:lnTo>
                    <a:pt x="1085" y="500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28"/>
            <p:cNvSpPr/>
            <p:nvPr/>
          </p:nvSpPr>
          <p:spPr>
            <a:xfrm>
              <a:off x="2182484" y="5046703"/>
              <a:ext cx="96739" cy="95060"/>
            </a:xfrm>
            <a:custGeom>
              <a:avLst/>
              <a:gdLst/>
              <a:ahLst/>
              <a:cxnLst/>
              <a:rect l="l" t="t" r="r" b="b"/>
              <a:pathLst>
                <a:path w="2468" h="2425" extrusionOk="0">
                  <a:moveTo>
                    <a:pt x="1234" y="0"/>
                  </a:moveTo>
                  <a:lnTo>
                    <a:pt x="1" y="1233"/>
                  </a:lnTo>
                  <a:lnTo>
                    <a:pt x="1192" y="2424"/>
                  </a:lnTo>
                  <a:lnTo>
                    <a:pt x="1276" y="2424"/>
                  </a:lnTo>
                  <a:lnTo>
                    <a:pt x="2467" y="1233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28"/>
            <p:cNvSpPr/>
            <p:nvPr/>
          </p:nvSpPr>
          <p:spPr>
            <a:xfrm>
              <a:off x="2194831" y="5059168"/>
              <a:ext cx="70712" cy="70834"/>
            </a:xfrm>
            <a:custGeom>
              <a:avLst/>
              <a:gdLst/>
              <a:ahLst/>
              <a:cxnLst/>
              <a:rect l="l" t="t" r="r" b="b"/>
              <a:pathLst>
                <a:path w="1804" h="1807" extrusionOk="0">
                  <a:moveTo>
                    <a:pt x="973" y="0"/>
                  </a:moveTo>
                  <a:lnTo>
                    <a:pt x="770" y="476"/>
                  </a:lnTo>
                  <a:lnTo>
                    <a:pt x="364" y="167"/>
                  </a:lnTo>
                  <a:lnTo>
                    <a:pt x="513" y="658"/>
                  </a:lnTo>
                  <a:lnTo>
                    <a:pt x="1" y="688"/>
                  </a:lnTo>
                  <a:lnTo>
                    <a:pt x="428" y="961"/>
                  </a:lnTo>
                  <a:lnTo>
                    <a:pt x="49" y="1312"/>
                  </a:lnTo>
                  <a:lnTo>
                    <a:pt x="558" y="1246"/>
                  </a:lnTo>
                  <a:lnTo>
                    <a:pt x="492" y="1755"/>
                  </a:lnTo>
                  <a:lnTo>
                    <a:pt x="843" y="1376"/>
                  </a:lnTo>
                  <a:lnTo>
                    <a:pt x="1119" y="1806"/>
                  </a:lnTo>
                  <a:lnTo>
                    <a:pt x="1149" y="1294"/>
                  </a:lnTo>
                  <a:lnTo>
                    <a:pt x="1637" y="1440"/>
                  </a:lnTo>
                  <a:lnTo>
                    <a:pt x="1331" y="1034"/>
                  </a:lnTo>
                  <a:lnTo>
                    <a:pt x="1804" y="831"/>
                  </a:lnTo>
                  <a:lnTo>
                    <a:pt x="1307" y="722"/>
                  </a:lnTo>
                  <a:lnTo>
                    <a:pt x="1543" y="261"/>
                  </a:lnTo>
                  <a:lnTo>
                    <a:pt x="1086" y="500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28"/>
            <p:cNvSpPr/>
            <p:nvPr/>
          </p:nvSpPr>
          <p:spPr>
            <a:xfrm>
              <a:off x="1285825" y="3858909"/>
              <a:ext cx="262427" cy="262562"/>
            </a:xfrm>
            <a:custGeom>
              <a:avLst/>
              <a:gdLst/>
              <a:ahLst/>
              <a:cxnLst/>
              <a:rect l="l" t="t" r="r" b="b"/>
              <a:pathLst>
                <a:path w="6695" h="6698" extrusionOk="0">
                  <a:moveTo>
                    <a:pt x="1" y="0"/>
                  </a:moveTo>
                  <a:lnTo>
                    <a:pt x="1" y="6697"/>
                  </a:lnTo>
                  <a:lnTo>
                    <a:pt x="6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28"/>
            <p:cNvSpPr/>
            <p:nvPr/>
          </p:nvSpPr>
          <p:spPr>
            <a:xfrm>
              <a:off x="2314935" y="3858909"/>
              <a:ext cx="256704" cy="256721"/>
            </a:xfrm>
            <a:custGeom>
              <a:avLst/>
              <a:gdLst/>
              <a:ahLst/>
              <a:cxnLst/>
              <a:rect l="l" t="t" r="r" b="b"/>
              <a:pathLst>
                <a:path w="6549" h="6549" extrusionOk="0">
                  <a:moveTo>
                    <a:pt x="0" y="0"/>
                  </a:moveTo>
                  <a:lnTo>
                    <a:pt x="6549" y="6549"/>
                  </a:lnTo>
                  <a:lnTo>
                    <a:pt x="65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28"/>
            <p:cNvSpPr/>
            <p:nvPr/>
          </p:nvSpPr>
          <p:spPr>
            <a:xfrm>
              <a:off x="2318384" y="4888458"/>
              <a:ext cx="253255" cy="253310"/>
            </a:xfrm>
            <a:custGeom>
              <a:avLst/>
              <a:gdLst/>
              <a:ahLst/>
              <a:cxnLst/>
              <a:rect l="l" t="t" r="r" b="b"/>
              <a:pathLst>
                <a:path w="6461" h="6462" extrusionOk="0">
                  <a:moveTo>
                    <a:pt x="6461" y="1"/>
                  </a:moveTo>
                  <a:lnTo>
                    <a:pt x="0" y="6461"/>
                  </a:lnTo>
                  <a:lnTo>
                    <a:pt x="6461" y="6461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28"/>
            <p:cNvSpPr/>
            <p:nvPr/>
          </p:nvSpPr>
          <p:spPr>
            <a:xfrm>
              <a:off x="1285825" y="4882657"/>
              <a:ext cx="259095" cy="259112"/>
            </a:xfrm>
            <a:custGeom>
              <a:avLst/>
              <a:gdLst/>
              <a:ahLst/>
              <a:cxnLst/>
              <a:rect l="l" t="t" r="r" b="b"/>
              <a:pathLst>
                <a:path w="6610" h="6610" extrusionOk="0">
                  <a:moveTo>
                    <a:pt x="1" y="1"/>
                  </a:moveTo>
                  <a:lnTo>
                    <a:pt x="1" y="6609"/>
                  </a:lnTo>
                  <a:lnTo>
                    <a:pt x="6610" y="66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28"/>
            <p:cNvSpPr/>
            <p:nvPr/>
          </p:nvSpPr>
          <p:spPr>
            <a:xfrm>
              <a:off x="1518976" y="4682979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2" y="5988"/>
                  </a:lnTo>
                  <a:lnTo>
                    <a:pt x="5986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28"/>
            <p:cNvSpPr/>
            <p:nvPr/>
          </p:nvSpPr>
          <p:spPr>
            <a:xfrm>
              <a:off x="1817353" y="4384483"/>
              <a:ext cx="234636" cy="234769"/>
            </a:xfrm>
            <a:custGeom>
              <a:avLst/>
              <a:gdLst/>
              <a:ahLst/>
              <a:cxnLst/>
              <a:rect l="l" t="t" r="r" b="b"/>
              <a:pathLst>
                <a:path w="5986" h="5989" extrusionOk="0">
                  <a:moveTo>
                    <a:pt x="3095" y="1"/>
                  </a:moveTo>
                  <a:lnTo>
                    <a:pt x="1" y="3095"/>
                  </a:lnTo>
                  <a:lnTo>
                    <a:pt x="2895" y="5989"/>
                  </a:lnTo>
                  <a:lnTo>
                    <a:pt x="5985" y="2895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28"/>
            <p:cNvSpPr/>
            <p:nvPr/>
          </p:nvSpPr>
          <p:spPr>
            <a:xfrm>
              <a:off x="1525287" y="4092414"/>
              <a:ext cx="234636" cy="234651"/>
            </a:xfrm>
            <a:custGeom>
              <a:avLst/>
              <a:gdLst/>
              <a:ahLst/>
              <a:cxnLst/>
              <a:rect l="l" t="t" r="r" b="b"/>
              <a:pathLst>
                <a:path w="5986" h="5986" extrusionOk="0">
                  <a:moveTo>
                    <a:pt x="3094" y="1"/>
                  </a:moveTo>
                  <a:lnTo>
                    <a:pt x="1" y="3095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28"/>
            <p:cNvSpPr/>
            <p:nvPr/>
          </p:nvSpPr>
          <p:spPr>
            <a:xfrm>
              <a:off x="2122276" y="4689290"/>
              <a:ext cx="234597" cy="234612"/>
            </a:xfrm>
            <a:custGeom>
              <a:avLst/>
              <a:gdLst/>
              <a:ahLst/>
              <a:cxnLst/>
              <a:rect l="l" t="t" r="r" b="b"/>
              <a:pathLst>
                <a:path w="5985" h="5985" extrusionOk="0">
                  <a:moveTo>
                    <a:pt x="3091" y="0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28"/>
            <p:cNvSpPr/>
            <p:nvPr/>
          </p:nvSpPr>
          <p:spPr>
            <a:xfrm>
              <a:off x="2109575" y="4092297"/>
              <a:ext cx="234597" cy="234651"/>
            </a:xfrm>
            <a:custGeom>
              <a:avLst/>
              <a:gdLst/>
              <a:ahLst/>
              <a:cxnLst/>
              <a:rect l="l" t="t" r="r" b="b"/>
              <a:pathLst>
                <a:path w="5985" h="5986" extrusionOk="0">
                  <a:moveTo>
                    <a:pt x="3091" y="1"/>
                  </a:moveTo>
                  <a:lnTo>
                    <a:pt x="0" y="3094"/>
                  </a:lnTo>
                  <a:lnTo>
                    <a:pt x="2891" y="5985"/>
                  </a:lnTo>
                  <a:lnTo>
                    <a:pt x="5985" y="2891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2" name="Google Shape;3872;p28"/>
          <p:cNvGrpSpPr/>
          <p:nvPr/>
        </p:nvGrpSpPr>
        <p:grpSpPr>
          <a:xfrm rot="10800000" flipH="1">
            <a:off x="0" y="2574948"/>
            <a:ext cx="1285834" cy="1285834"/>
            <a:chOff x="0" y="1719828"/>
            <a:chExt cx="1285834" cy="1285834"/>
          </a:xfrm>
        </p:grpSpPr>
        <p:sp>
          <p:nvSpPr>
            <p:cNvPr id="3873" name="Google Shape;3873;p28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28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28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28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28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28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28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28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28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28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28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28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28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28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28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28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28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28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28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28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28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28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28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28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7" name="Google Shape;3897;p28"/>
          <p:cNvGrpSpPr/>
          <p:nvPr/>
        </p:nvGrpSpPr>
        <p:grpSpPr>
          <a:xfrm rot="10800000" flipH="1">
            <a:off x="71509" y="1359088"/>
            <a:ext cx="1142805" cy="1142576"/>
            <a:chOff x="71509" y="3929459"/>
            <a:chExt cx="1142805" cy="1142576"/>
          </a:xfrm>
        </p:grpSpPr>
        <p:sp>
          <p:nvSpPr>
            <p:cNvPr id="3898" name="Google Shape;3898;p28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28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28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28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28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28"/>
          <p:cNvGrpSpPr/>
          <p:nvPr/>
        </p:nvGrpSpPr>
        <p:grpSpPr>
          <a:xfrm>
            <a:off x="-8714" y="10854"/>
            <a:ext cx="1303263" cy="1264113"/>
            <a:chOff x="1110800" y="3676950"/>
            <a:chExt cx="960400" cy="931550"/>
          </a:xfrm>
        </p:grpSpPr>
        <p:sp>
          <p:nvSpPr>
            <p:cNvPr id="3904" name="Google Shape;3904;p28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28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28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2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2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28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28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2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2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28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28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2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2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28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28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2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2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28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28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28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28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28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28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28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28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28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28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28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28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28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28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28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28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8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8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8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8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8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8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8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8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8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8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8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8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8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8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8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8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8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8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8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8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8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8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8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8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8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8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8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lt1"/>
        </a:solidFill>
        <a:effectLst/>
      </p:bgPr>
    </p:bg>
    <p:spTree>
      <p:nvGrpSpPr>
        <p:cNvPr id="1" name="Shape 3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7" name="Google Shape;3967;p29"/>
          <p:cNvSpPr txBox="1">
            <a:spLocks noGrp="1"/>
          </p:cNvSpPr>
          <p:nvPr>
            <p:ph type="ctrTitle"/>
          </p:nvPr>
        </p:nvSpPr>
        <p:spPr>
          <a:xfrm>
            <a:off x="2429950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68" name="Google Shape;3968;p29"/>
          <p:cNvSpPr txBox="1">
            <a:spLocks noGrp="1"/>
          </p:cNvSpPr>
          <p:nvPr>
            <p:ph type="subTitle" idx="1"/>
          </p:nvPr>
        </p:nvSpPr>
        <p:spPr>
          <a:xfrm>
            <a:off x="3086625" y="1862000"/>
            <a:ext cx="2970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69" name="Google Shape;3969;p29"/>
          <p:cNvSpPr txBox="1"/>
          <p:nvPr/>
        </p:nvSpPr>
        <p:spPr>
          <a:xfrm>
            <a:off x="2064925" y="3771150"/>
            <a:ext cx="5014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 This presentation template was created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including icons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r>
              <a:rPr lang="en" sz="12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and infographics &amp; images by </a:t>
            </a:r>
            <a:r>
              <a:rPr lang="en" sz="1200" b="1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3970" name="Google Shape;3970;p29"/>
          <p:cNvGrpSpPr/>
          <p:nvPr/>
        </p:nvGrpSpPr>
        <p:grpSpPr>
          <a:xfrm>
            <a:off x="-29862" y="1303131"/>
            <a:ext cx="1337306" cy="1233180"/>
            <a:chOff x="-28997" y="1315960"/>
            <a:chExt cx="1342273" cy="1237759"/>
          </a:xfrm>
        </p:grpSpPr>
        <p:sp>
          <p:nvSpPr>
            <p:cNvPr id="3971" name="Google Shape;3971;p29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9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9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9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9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9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9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9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9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9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9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9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9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9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9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9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9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9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9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29"/>
          <p:cNvGrpSpPr/>
          <p:nvPr/>
        </p:nvGrpSpPr>
        <p:grpSpPr>
          <a:xfrm>
            <a:off x="0" y="3856602"/>
            <a:ext cx="1277471" cy="1285664"/>
            <a:chOff x="-75" y="1285725"/>
            <a:chExt cx="1285958" cy="1294206"/>
          </a:xfrm>
        </p:grpSpPr>
        <p:grpSp>
          <p:nvGrpSpPr>
            <p:cNvPr id="3991" name="Google Shape;3991;p29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3992" name="Google Shape;3992;p29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3" name="Google Shape;3993;p29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4" name="Google Shape;3994;p29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5" name="Google Shape;3995;p29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6" name="Google Shape;3996;p29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7" name="Google Shape;3997;p29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8" name="Google Shape;3998;p29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9" name="Google Shape;3999;p29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0" name="Google Shape;4000;p29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1" name="Google Shape;4001;p29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02" name="Google Shape;4002;p29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9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9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9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6" name="Google Shape;4006;p29"/>
          <p:cNvGrpSpPr/>
          <p:nvPr/>
        </p:nvGrpSpPr>
        <p:grpSpPr>
          <a:xfrm>
            <a:off x="44" y="4071"/>
            <a:ext cx="1277489" cy="1277580"/>
            <a:chOff x="3285675" y="2750450"/>
            <a:chExt cx="1049100" cy="1049175"/>
          </a:xfrm>
        </p:grpSpPr>
        <p:sp>
          <p:nvSpPr>
            <p:cNvPr id="4007" name="Google Shape;4007;p29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9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9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9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9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9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9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9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5" name="Google Shape;4015;p29"/>
          <p:cNvGrpSpPr/>
          <p:nvPr/>
        </p:nvGrpSpPr>
        <p:grpSpPr>
          <a:xfrm>
            <a:off x="39" y="2557790"/>
            <a:ext cx="1277449" cy="1277332"/>
            <a:chOff x="342625" y="2394475"/>
            <a:chExt cx="820350" cy="820275"/>
          </a:xfrm>
        </p:grpSpPr>
        <p:sp>
          <p:nvSpPr>
            <p:cNvPr id="4016" name="Google Shape;4016;p29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9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9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9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9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9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9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9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9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9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9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9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9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9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0" name="Google Shape;4030;p29"/>
          <p:cNvGrpSpPr/>
          <p:nvPr/>
        </p:nvGrpSpPr>
        <p:grpSpPr>
          <a:xfrm>
            <a:off x="7866565" y="3856575"/>
            <a:ext cx="1285847" cy="1285734"/>
            <a:chOff x="0" y="0"/>
            <a:chExt cx="1290622" cy="1290509"/>
          </a:xfrm>
        </p:grpSpPr>
        <p:sp>
          <p:nvSpPr>
            <p:cNvPr id="4031" name="Google Shape;4031;p29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29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29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9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9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9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9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9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9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9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9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9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9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9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9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9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9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9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29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29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9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9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9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9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9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9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9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9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9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9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9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9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9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9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9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9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9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9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9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9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9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9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9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9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9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9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9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9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9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9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9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9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9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9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9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9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9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9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9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9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9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9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9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9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9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9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9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9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9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9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9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9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9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9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9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9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9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9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9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9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9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9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9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9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9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9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9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9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9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9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9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9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9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9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9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9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9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9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9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9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9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9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9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9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9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9" name="Google Shape;4139;p29"/>
          <p:cNvGrpSpPr/>
          <p:nvPr/>
        </p:nvGrpSpPr>
        <p:grpSpPr>
          <a:xfrm>
            <a:off x="7866365" y="0"/>
            <a:ext cx="1285847" cy="1285734"/>
            <a:chOff x="7625740" y="3648375"/>
            <a:chExt cx="1285847" cy="1285734"/>
          </a:xfrm>
        </p:grpSpPr>
        <p:grpSp>
          <p:nvGrpSpPr>
            <p:cNvPr id="4140" name="Google Shape;4140;p29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4141" name="Google Shape;4141;p29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2" name="Google Shape;4142;p29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3" name="Google Shape;4143;p29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4" name="Google Shape;4144;p29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5" name="Google Shape;4145;p29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6" name="Google Shape;4146;p29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7" name="Google Shape;4147;p29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8" name="Google Shape;4148;p29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9" name="Google Shape;4149;p29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0" name="Google Shape;4150;p29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1" name="Google Shape;4151;p29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2" name="Google Shape;4152;p29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3" name="Google Shape;4153;p29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4" name="Google Shape;4154;p29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5" name="Google Shape;4155;p29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6" name="Google Shape;4156;p29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7" name="Google Shape;4157;p29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8" name="Google Shape;4158;p29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9" name="Google Shape;4159;p29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0" name="Google Shape;4160;p29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1" name="Google Shape;4161;p29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2" name="Google Shape;4162;p29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3" name="Google Shape;4163;p29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4" name="Google Shape;4164;p29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5" name="Google Shape;4165;p29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6" name="Google Shape;4166;p29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7" name="Google Shape;4167;p29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8" name="Google Shape;4168;p29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9" name="Google Shape;4169;p29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0" name="Google Shape;4170;p29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1" name="Google Shape;4171;p29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2" name="Google Shape;4172;p29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3" name="Google Shape;4173;p29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4" name="Google Shape;4174;p29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5" name="Google Shape;4175;p29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6" name="Google Shape;4176;p29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7" name="Google Shape;4177;p29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8" name="Google Shape;4178;p29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9" name="Google Shape;4179;p29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0" name="Google Shape;4180;p29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1" name="Google Shape;4181;p29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2" name="Google Shape;4182;p29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3" name="Google Shape;4183;p29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4" name="Google Shape;4184;p29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5" name="Google Shape;4185;p29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6" name="Google Shape;4186;p29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7" name="Google Shape;4187;p29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8" name="Google Shape;4188;p29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9" name="Google Shape;4189;p29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0" name="Google Shape;4190;p29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1" name="Google Shape;4191;p29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2" name="Google Shape;4192;p29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3" name="Google Shape;4193;p29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4" name="Google Shape;4194;p29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5" name="Google Shape;4195;p29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6" name="Google Shape;4196;p29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7" name="Google Shape;4197;p29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8" name="Google Shape;4198;p29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9" name="Google Shape;4199;p29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0" name="Google Shape;4200;p29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1" name="Google Shape;4201;p29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2" name="Google Shape;4202;p29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3" name="Google Shape;4203;p29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4" name="Google Shape;4204;p29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5" name="Google Shape;4205;p29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6" name="Google Shape;4206;p29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7" name="Google Shape;4207;p29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8" name="Google Shape;4208;p29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9" name="Google Shape;4209;p29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0" name="Google Shape;4210;p29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1" name="Google Shape;4211;p29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2" name="Google Shape;4212;p29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3" name="Google Shape;4213;p29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4" name="Google Shape;4214;p29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5" name="Google Shape;4215;p29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6" name="Google Shape;4216;p29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7" name="Google Shape;4217;p29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8" name="Google Shape;4218;p29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9" name="Google Shape;4219;p29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0" name="Google Shape;4220;p29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1" name="Google Shape;4221;p29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2" name="Google Shape;4222;p29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3" name="Google Shape;4223;p29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4" name="Google Shape;4224;p29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5" name="Google Shape;4225;p29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6" name="Google Shape;4226;p29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7" name="Google Shape;4227;p29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8" name="Google Shape;4228;p29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9" name="Google Shape;4229;p29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0" name="Google Shape;4230;p29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1" name="Google Shape;4231;p29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2" name="Google Shape;4232;p29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3" name="Google Shape;4233;p29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4" name="Google Shape;4234;p29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5" name="Google Shape;4235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6" name="Google Shape;4236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7" name="Google Shape;4237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8" name="Google Shape;4238;p29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9" name="Google Shape;4239;p29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40" name="Google Shape;4240;p29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4241" name="Google Shape;4241;p29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2" name="Google Shape;4242;p29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3" name="Google Shape;4243;p29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4" name="Google Shape;4244;p29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5" name="Google Shape;4245;p29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246" name="Google Shape;4246;p29"/>
          <p:cNvGrpSpPr/>
          <p:nvPr/>
        </p:nvGrpSpPr>
        <p:grpSpPr>
          <a:xfrm>
            <a:off x="7858161" y="1300853"/>
            <a:ext cx="1285831" cy="1286429"/>
            <a:chOff x="7679250" y="1991600"/>
            <a:chExt cx="1159765" cy="1160304"/>
          </a:xfrm>
        </p:grpSpPr>
        <p:grpSp>
          <p:nvGrpSpPr>
            <p:cNvPr id="4247" name="Google Shape;4247;p2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4248" name="Google Shape;4248;p2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9" name="Google Shape;4249;p2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0" name="Google Shape;4250;p2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1" name="Google Shape;4251;p2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2" name="Google Shape;4252;p2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3" name="Google Shape;4253;p2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54" name="Google Shape;4254;p2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9" name="Google Shape;4259;p29"/>
          <p:cNvGrpSpPr/>
          <p:nvPr/>
        </p:nvGrpSpPr>
        <p:grpSpPr>
          <a:xfrm>
            <a:off x="7866625" y="2602401"/>
            <a:ext cx="1277428" cy="1239055"/>
            <a:chOff x="1110800" y="3676950"/>
            <a:chExt cx="960400" cy="931550"/>
          </a:xfrm>
        </p:grpSpPr>
        <p:sp>
          <p:nvSpPr>
            <p:cNvPr id="4260" name="Google Shape;4260;p29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9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9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43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4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4" name="Google Shape;4324;p31"/>
          <p:cNvGrpSpPr/>
          <p:nvPr/>
        </p:nvGrpSpPr>
        <p:grpSpPr>
          <a:xfrm>
            <a:off x="-29862" y="1303131"/>
            <a:ext cx="1337306" cy="1233180"/>
            <a:chOff x="-28997" y="1315960"/>
            <a:chExt cx="1342273" cy="1237759"/>
          </a:xfrm>
        </p:grpSpPr>
        <p:sp>
          <p:nvSpPr>
            <p:cNvPr id="4325" name="Google Shape;4325;p31"/>
            <p:cNvSpPr/>
            <p:nvPr/>
          </p:nvSpPr>
          <p:spPr>
            <a:xfrm>
              <a:off x="22913" y="1878568"/>
              <a:ext cx="620441" cy="114220"/>
            </a:xfrm>
            <a:custGeom>
              <a:avLst/>
              <a:gdLst/>
              <a:ahLst/>
              <a:cxnLst/>
              <a:rect l="l" t="t" r="r" b="b"/>
              <a:pathLst>
                <a:path w="16171" h="2977" extrusionOk="0">
                  <a:moveTo>
                    <a:pt x="4193" y="0"/>
                  </a:moveTo>
                  <a:cubicBezTo>
                    <a:pt x="1797" y="0"/>
                    <a:pt x="0" y="373"/>
                    <a:pt x="0" y="1489"/>
                  </a:cubicBezTo>
                  <a:cubicBezTo>
                    <a:pt x="0" y="2605"/>
                    <a:pt x="1797" y="2977"/>
                    <a:pt x="4193" y="2977"/>
                  </a:cubicBezTo>
                  <a:cubicBezTo>
                    <a:pt x="8984" y="2977"/>
                    <a:pt x="16171" y="1489"/>
                    <a:pt x="16171" y="1489"/>
                  </a:cubicBezTo>
                  <a:cubicBezTo>
                    <a:pt x="16171" y="1489"/>
                    <a:pt x="8984" y="0"/>
                    <a:pt x="41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1"/>
            <p:cNvSpPr/>
            <p:nvPr/>
          </p:nvSpPr>
          <p:spPr>
            <a:xfrm>
              <a:off x="513046" y="1315960"/>
              <a:ext cx="256986" cy="620479"/>
            </a:xfrm>
            <a:custGeom>
              <a:avLst/>
              <a:gdLst/>
              <a:ahLst/>
              <a:cxnLst/>
              <a:rect l="l" t="t" r="r" b="b"/>
              <a:pathLst>
                <a:path w="6698" h="16172" extrusionOk="0">
                  <a:moveTo>
                    <a:pt x="3348" y="1"/>
                  </a:moveTo>
                  <a:cubicBezTo>
                    <a:pt x="1" y="1"/>
                    <a:pt x="3348" y="16171"/>
                    <a:pt x="3348" y="16171"/>
                  </a:cubicBezTo>
                  <a:cubicBezTo>
                    <a:pt x="3348" y="16171"/>
                    <a:pt x="6698" y="1"/>
                    <a:pt x="33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1"/>
            <p:cNvSpPr/>
            <p:nvPr/>
          </p:nvSpPr>
          <p:spPr>
            <a:xfrm>
              <a:off x="640883" y="1878261"/>
              <a:ext cx="620594" cy="114182"/>
            </a:xfrm>
            <a:custGeom>
              <a:avLst/>
              <a:gdLst/>
              <a:ahLst/>
              <a:cxnLst/>
              <a:rect l="l" t="t" r="r" b="b"/>
              <a:pathLst>
                <a:path w="16175" h="2976" extrusionOk="0">
                  <a:moveTo>
                    <a:pt x="11981" y="1"/>
                  </a:moveTo>
                  <a:cubicBezTo>
                    <a:pt x="7189" y="1"/>
                    <a:pt x="1" y="1488"/>
                    <a:pt x="1" y="1488"/>
                  </a:cubicBezTo>
                  <a:cubicBezTo>
                    <a:pt x="1" y="1488"/>
                    <a:pt x="7189" y="2976"/>
                    <a:pt x="11981" y="2976"/>
                  </a:cubicBezTo>
                  <a:cubicBezTo>
                    <a:pt x="14377" y="2976"/>
                    <a:pt x="16175" y="2604"/>
                    <a:pt x="16175" y="1488"/>
                  </a:cubicBezTo>
                  <a:cubicBezTo>
                    <a:pt x="16175" y="373"/>
                    <a:pt x="14377" y="1"/>
                    <a:pt x="119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1"/>
            <p:cNvSpPr/>
            <p:nvPr/>
          </p:nvSpPr>
          <p:spPr>
            <a:xfrm>
              <a:off x="513046" y="1933164"/>
              <a:ext cx="256986" cy="620556"/>
            </a:xfrm>
            <a:custGeom>
              <a:avLst/>
              <a:gdLst/>
              <a:ahLst/>
              <a:cxnLst/>
              <a:rect l="l" t="t" r="r" b="b"/>
              <a:pathLst>
                <a:path w="6698" h="16174" extrusionOk="0">
                  <a:moveTo>
                    <a:pt x="3348" y="0"/>
                  </a:moveTo>
                  <a:cubicBezTo>
                    <a:pt x="3348" y="0"/>
                    <a:pt x="1" y="16174"/>
                    <a:pt x="3348" y="16174"/>
                  </a:cubicBezTo>
                  <a:cubicBezTo>
                    <a:pt x="6698" y="16174"/>
                    <a:pt x="3348" y="0"/>
                    <a:pt x="33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1"/>
            <p:cNvSpPr/>
            <p:nvPr/>
          </p:nvSpPr>
          <p:spPr>
            <a:xfrm>
              <a:off x="257026" y="1558629"/>
              <a:ext cx="376424" cy="365566"/>
            </a:xfrm>
            <a:custGeom>
              <a:avLst/>
              <a:gdLst/>
              <a:ahLst/>
              <a:cxnLst/>
              <a:rect l="l" t="t" r="r" b="b"/>
              <a:pathLst>
                <a:path w="9811" h="9528" extrusionOk="0">
                  <a:moveTo>
                    <a:pt x="1786" y="1"/>
                  </a:moveTo>
                  <a:cubicBezTo>
                    <a:pt x="1230" y="1"/>
                    <a:pt x="683" y="310"/>
                    <a:pt x="427" y="875"/>
                  </a:cubicBezTo>
                  <a:cubicBezTo>
                    <a:pt x="0" y="1815"/>
                    <a:pt x="640" y="2894"/>
                    <a:pt x="1671" y="2972"/>
                  </a:cubicBezTo>
                  <a:cubicBezTo>
                    <a:pt x="830" y="3260"/>
                    <a:pt x="424" y="4216"/>
                    <a:pt x="809" y="5018"/>
                  </a:cubicBezTo>
                  <a:cubicBezTo>
                    <a:pt x="1065" y="5557"/>
                    <a:pt x="1599" y="5864"/>
                    <a:pt x="2150" y="5864"/>
                  </a:cubicBezTo>
                  <a:cubicBezTo>
                    <a:pt x="2420" y="5864"/>
                    <a:pt x="2694" y="5790"/>
                    <a:pt x="2942" y="5634"/>
                  </a:cubicBezTo>
                  <a:cubicBezTo>
                    <a:pt x="3038" y="5577"/>
                    <a:pt x="3125" y="5508"/>
                    <a:pt x="3203" y="5430"/>
                  </a:cubicBezTo>
                  <a:cubicBezTo>
                    <a:pt x="3486" y="5147"/>
                    <a:pt x="3642" y="4766"/>
                    <a:pt x="3639" y="4366"/>
                  </a:cubicBezTo>
                  <a:lnTo>
                    <a:pt x="3639" y="4366"/>
                  </a:lnTo>
                  <a:lnTo>
                    <a:pt x="3651" y="4372"/>
                  </a:lnTo>
                  <a:cubicBezTo>
                    <a:pt x="4781" y="4763"/>
                    <a:pt x="9348" y="9528"/>
                    <a:pt x="9348" y="9528"/>
                  </a:cubicBezTo>
                  <a:lnTo>
                    <a:pt x="9576" y="9300"/>
                  </a:lnTo>
                  <a:lnTo>
                    <a:pt x="9107" y="8831"/>
                  </a:lnTo>
                  <a:lnTo>
                    <a:pt x="9582" y="9269"/>
                  </a:lnTo>
                  <a:lnTo>
                    <a:pt x="9810" y="9041"/>
                  </a:lnTo>
                  <a:cubicBezTo>
                    <a:pt x="9810" y="9041"/>
                    <a:pt x="5045" y="4474"/>
                    <a:pt x="4655" y="3344"/>
                  </a:cubicBezTo>
                  <a:cubicBezTo>
                    <a:pt x="4655" y="3338"/>
                    <a:pt x="4652" y="3335"/>
                    <a:pt x="4649" y="3329"/>
                  </a:cubicBezTo>
                  <a:lnTo>
                    <a:pt x="4649" y="3329"/>
                  </a:lnTo>
                  <a:cubicBezTo>
                    <a:pt x="4654" y="3329"/>
                    <a:pt x="4660" y="3329"/>
                    <a:pt x="4666" y="3329"/>
                  </a:cubicBezTo>
                  <a:cubicBezTo>
                    <a:pt x="5173" y="3329"/>
                    <a:pt x="5646" y="3069"/>
                    <a:pt x="5917" y="2635"/>
                  </a:cubicBezTo>
                  <a:lnTo>
                    <a:pt x="5923" y="2635"/>
                  </a:lnTo>
                  <a:lnTo>
                    <a:pt x="5917" y="2632"/>
                  </a:lnTo>
                  <a:cubicBezTo>
                    <a:pt x="6286" y="2046"/>
                    <a:pt x="6199" y="1283"/>
                    <a:pt x="5709" y="794"/>
                  </a:cubicBezTo>
                  <a:cubicBezTo>
                    <a:pt x="5413" y="495"/>
                    <a:pt x="5036" y="356"/>
                    <a:pt x="4664" y="356"/>
                  </a:cubicBezTo>
                  <a:cubicBezTo>
                    <a:pt x="4068" y="356"/>
                    <a:pt x="3484" y="712"/>
                    <a:pt x="3260" y="1346"/>
                  </a:cubicBezTo>
                  <a:cubicBezTo>
                    <a:pt x="3242" y="1142"/>
                    <a:pt x="3179" y="944"/>
                    <a:pt x="3077" y="763"/>
                  </a:cubicBezTo>
                  <a:cubicBezTo>
                    <a:pt x="3065" y="745"/>
                    <a:pt x="3053" y="724"/>
                    <a:pt x="3041" y="703"/>
                  </a:cubicBezTo>
                  <a:cubicBezTo>
                    <a:pt x="3032" y="691"/>
                    <a:pt x="3026" y="676"/>
                    <a:pt x="3017" y="667"/>
                  </a:cubicBezTo>
                  <a:cubicBezTo>
                    <a:pt x="2963" y="580"/>
                    <a:pt x="2897" y="499"/>
                    <a:pt x="2825" y="427"/>
                  </a:cubicBezTo>
                  <a:cubicBezTo>
                    <a:pt x="2529" y="138"/>
                    <a:pt x="2156" y="1"/>
                    <a:pt x="17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1"/>
            <p:cNvSpPr/>
            <p:nvPr/>
          </p:nvSpPr>
          <p:spPr>
            <a:xfrm>
              <a:off x="-28997" y="1429295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711" y="1042"/>
                  </a:moveTo>
                  <a:cubicBezTo>
                    <a:pt x="10589" y="1042"/>
                    <a:pt x="11478" y="1434"/>
                    <a:pt x="12389" y="2218"/>
                  </a:cubicBezTo>
                  <a:cubicBezTo>
                    <a:pt x="13852" y="3470"/>
                    <a:pt x="15258" y="5685"/>
                    <a:pt x="16148" y="8137"/>
                  </a:cubicBezTo>
                  <a:cubicBezTo>
                    <a:pt x="17028" y="10561"/>
                    <a:pt x="17004" y="12124"/>
                    <a:pt x="16797" y="12448"/>
                  </a:cubicBezTo>
                  <a:cubicBezTo>
                    <a:pt x="16688" y="12519"/>
                    <a:pt x="16436" y="12568"/>
                    <a:pt x="16055" y="12568"/>
                  </a:cubicBezTo>
                  <a:cubicBezTo>
                    <a:pt x="15314" y="12568"/>
                    <a:pt x="14087" y="12381"/>
                    <a:pt x="12485" y="11799"/>
                  </a:cubicBezTo>
                  <a:cubicBezTo>
                    <a:pt x="10033" y="10907"/>
                    <a:pt x="7822" y="9501"/>
                    <a:pt x="6569" y="8040"/>
                  </a:cubicBezTo>
                  <a:cubicBezTo>
                    <a:pt x="4920" y="6118"/>
                    <a:pt x="5004" y="4300"/>
                    <a:pt x="6827" y="2476"/>
                  </a:cubicBezTo>
                  <a:cubicBezTo>
                    <a:pt x="7785" y="1520"/>
                    <a:pt x="8741" y="1042"/>
                    <a:pt x="9711" y="1042"/>
                  </a:cubicBezTo>
                  <a:close/>
                  <a:moveTo>
                    <a:pt x="9700" y="0"/>
                  </a:moveTo>
                  <a:cubicBezTo>
                    <a:pt x="8542" y="0"/>
                    <a:pt x="7325" y="515"/>
                    <a:pt x="6094" y="1746"/>
                  </a:cubicBezTo>
                  <a:cubicBezTo>
                    <a:pt x="0" y="7837"/>
                    <a:pt x="11467" y="13601"/>
                    <a:pt x="16018" y="13601"/>
                  </a:cubicBezTo>
                  <a:cubicBezTo>
                    <a:pt x="16711" y="13601"/>
                    <a:pt x="17244" y="13467"/>
                    <a:pt x="17530" y="13181"/>
                  </a:cubicBezTo>
                  <a:cubicBezTo>
                    <a:pt x="19316" y="11392"/>
                    <a:pt x="15152" y="0"/>
                    <a:pt x="9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1"/>
            <p:cNvSpPr/>
            <p:nvPr/>
          </p:nvSpPr>
          <p:spPr>
            <a:xfrm>
              <a:off x="68415" y="1361156"/>
              <a:ext cx="86864" cy="86941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1"/>
            <p:cNvSpPr/>
            <p:nvPr/>
          </p:nvSpPr>
          <p:spPr>
            <a:xfrm>
              <a:off x="650820" y="1558476"/>
              <a:ext cx="378610" cy="365489"/>
            </a:xfrm>
            <a:custGeom>
              <a:avLst/>
              <a:gdLst/>
              <a:ahLst/>
              <a:cxnLst/>
              <a:rect l="l" t="t" r="r" b="b"/>
              <a:pathLst>
                <a:path w="9868" h="9526" extrusionOk="0">
                  <a:moveTo>
                    <a:pt x="8030" y="1"/>
                  </a:moveTo>
                  <a:cubicBezTo>
                    <a:pt x="7560" y="1"/>
                    <a:pt x="7089" y="220"/>
                    <a:pt x="6794" y="662"/>
                  </a:cubicBezTo>
                  <a:cubicBezTo>
                    <a:pt x="6785" y="674"/>
                    <a:pt x="6779" y="686"/>
                    <a:pt x="6770" y="701"/>
                  </a:cubicBezTo>
                  <a:cubicBezTo>
                    <a:pt x="6758" y="719"/>
                    <a:pt x="6746" y="740"/>
                    <a:pt x="6734" y="761"/>
                  </a:cubicBezTo>
                  <a:cubicBezTo>
                    <a:pt x="6634" y="939"/>
                    <a:pt x="6571" y="1137"/>
                    <a:pt x="6550" y="1344"/>
                  </a:cubicBezTo>
                  <a:cubicBezTo>
                    <a:pt x="6326" y="708"/>
                    <a:pt x="5742" y="351"/>
                    <a:pt x="5146" y="351"/>
                  </a:cubicBezTo>
                  <a:cubicBezTo>
                    <a:pt x="4774" y="351"/>
                    <a:pt x="4397" y="490"/>
                    <a:pt x="4101" y="788"/>
                  </a:cubicBezTo>
                  <a:cubicBezTo>
                    <a:pt x="3612" y="1278"/>
                    <a:pt x="3525" y="2044"/>
                    <a:pt x="3894" y="2630"/>
                  </a:cubicBezTo>
                  <a:lnTo>
                    <a:pt x="3888" y="2633"/>
                  </a:lnTo>
                  <a:lnTo>
                    <a:pt x="3894" y="2633"/>
                  </a:lnTo>
                  <a:cubicBezTo>
                    <a:pt x="4165" y="3064"/>
                    <a:pt x="4635" y="3327"/>
                    <a:pt x="5145" y="3327"/>
                  </a:cubicBezTo>
                  <a:cubicBezTo>
                    <a:pt x="5151" y="3327"/>
                    <a:pt x="5156" y="3327"/>
                    <a:pt x="5162" y="3327"/>
                  </a:cubicBezTo>
                  <a:lnTo>
                    <a:pt x="5162" y="3327"/>
                  </a:lnTo>
                  <a:cubicBezTo>
                    <a:pt x="5159" y="3333"/>
                    <a:pt x="5156" y="3336"/>
                    <a:pt x="5156" y="3339"/>
                  </a:cubicBezTo>
                  <a:cubicBezTo>
                    <a:pt x="4765" y="4469"/>
                    <a:pt x="0" y="9039"/>
                    <a:pt x="0" y="9039"/>
                  </a:cubicBezTo>
                  <a:lnTo>
                    <a:pt x="229" y="9267"/>
                  </a:lnTo>
                  <a:lnTo>
                    <a:pt x="700" y="8829"/>
                  </a:lnTo>
                  <a:lnTo>
                    <a:pt x="235" y="9298"/>
                  </a:lnTo>
                  <a:lnTo>
                    <a:pt x="463" y="9526"/>
                  </a:lnTo>
                  <a:cubicBezTo>
                    <a:pt x="463" y="9526"/>
                    <a:pt x="5033" y="4761"/>
                    <a:pt x="6163" y="4367"/>
                  </a:cubicBezTo>
                  <a:lnTo>
                    <a:pt x="6175" y="4364"/>
                  </a:lnTo>
                  <a:lnTo>
                    <a:pt x="6175" y="4364"/>
                  </a:lnTo>
                  <a:cubicBezTo>
                    <a:pt x="6169" y="4878"/>
                    <a:pt x="6433" y="5358"/>
                    <a:pt x="6869" y="5632"/>
                  </a:cubicBezTo>
                  <a:cubicBezTo>
                    <a:pt x="6869" y="5632"/>
                    <a:pt x="6869" y="5635"/>
                    <a:pt x="6869" y="5638"/>
                  </a:cubicBezTo>
                  <a:lnTo>
                    <a:pt x="6872" y="5632"/>
                  </a:lnTo>
                  <a:cubicBezTo>
                    <a:pt x="7118" y="5786"/>
                    <a:pt x="7390" y="5859"/>
                    <a:pt x="7658" y="5859"/>
                  </a:cubicBezTo>
                  <a:cubicBezTo>
                    <a:pt x="8209" y="5859"/>
                    <a:pt x="8743" y="5552"/>
                    <a:pt x="9002" y="5013"/>
                  </a:cubicBezTo>
                  <a:cubicBezTo>
                    <a:pt x="9384" y="4214"/>
                    <a:pt x="8981" y="3258"/>
                    <a:pt x="8140" y="2970"/>
                  </a:cubicBezTo>
                  <a:cubicBezTo>
                    <a:pt x="9236" y="2889"/>
                    <a:pt x="9867" y="1687"/>
                    <a:pt x="9314" y="737"/>
                  </a:cubicBezTo>
                  <a:cubicBezTo>
                    <a:pt x="9028" y="248"/>
                    <a:pt x="8529" y="1"/>
                    <a:pt x="8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1"/>
            <p:cNvSpPr/>
            <p:nvPr/>
          </p:nvSpPr>
          <p:spPr>
            <a:xfrm>
              <a:off x="572130" y="1428988"/>
              <a:ext cx="741145" cy="521836"/>
            </a:xfrm>
            <a:custGeom>
              <a:avLst/>
              <a:gdLst/>
              <a:ahLst/>
              <a:cxnLst/>
              <a:rect l="l" t="t" r="r" b="b"/>
              <a:pathLst>
                <a:path w="19317" h="13601" extrusionOk="0">
                  <a:moveTo>
                    <a:pt x="9611" y="1043"/>
                  </a:moveTo>
                  <a:cubicBezTo>
                    <a:pt x="10581" y="1043"/>
                    <a:pt x="11536" y="1521"/>
                    <a:pt x="12492" y="2478"/>
                  </a:cubicBezTo>
                  <a:cubicBezTo>
                    <a:pt x="14316" y="4299"/>
                    <a:pt x="14400" y="6119"/>
                    <a:pt x="12751" y="8039"/>
                  </a:cubicBezTo>
                  <a:cubicBezTo>
                    <a:pt x="11498" y="9503"/>
                    <a:pt x="9286" y="10906"/>
                    <a:pt x="6835" y="11798"/>
                  </a:cubicBezTo>
                  <a:cubicBezTo>
                    <a:pt x="5235" y="12381"/>
                    <a:pt x="4009" y="12569"/>
                    <a:pt x="3268" y="12569"/>
                  </a:cubicBezTo>
                  <a:cubicBezTo>
                    <a:pt x="2886" y="12569"/>
                    <a:pt x="2632" y="12519"/>
                    <a:pt x="2523" y="12447"/>
                  </a:cubicBezTo>
                  <a:cubicBezTo>
                    <a:pt x="2313" y="12123"/>
                    <a:pt x="2289" y="10560"/>
                    <a:pt x="3172" y="8136"/>
                  </a:cubicBezTo>
                  <a:cubicBezTo>
                    <a:pt x="4061" y="5684"/>
                    <a:pt x="5467" y="3472"/>
                    <a:pt x="6931" y="2217"/>
                  </a:cubicBezTo>
                  <a:cubicBezTo>
                    <a:pt x="7843" y="1434"/>
                    <a:pt x="8733" y="1043"/>
                    <a:pt x="9611" y="1043"/>
                  </a:cubicBezTo>
                  <a:close/>
                  <a:moveTo>
                    <a:pt x="9618" y="1"/>
                  </a:moveTo>
                  <a:cubicBezTo>
                    <a:pt x="4165" y="1"/>
                    <a:pt x="1" y="11394"/>
                    <a:pt x="1790" y="13180"/>
                  </a:cubicBezTo>
                  <a:cubicBezTo>
                    <a:pt x="2076" y="13467"/>
                    <a:pt x="2609" y="13600"/>
                    <a:pt x="3302" y="13600"/>
                  </a:cubicBezTo>
                  <a:cubicBezTo>
                    <a:pt x="7853" y="13600"/>
                    <a:pt x="19316" y="7839"/>
                    <a:pt x="13222" y="1745"/>
                  </a:cubicBezTo>
                  <a:cubicBezTo>
                    <a:pt x="11992" y="515"/>
                    <a:pt x="10776" y="1"/>
                    <a:pt x="9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1"/>
            <p:cNvSpPr/>
            <p:nvPr/>
          </p:nvSpPr>
          <p:spPr>
            <a:xfrm>
              <a:off x="1128983" y="1361156"/>
              <a:ext cx="86941" cy="86941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1"/>
            <p:cNvSpPr/>
            <p:nvPr/>
          </p:nvSpPr>
          <p:spPr>
            <a:xfrm>
              <a:off x="257026" y="1945364"/>
              <a:ext cx="376539" cy="365566"/>
            </a:xfrm>
            <a:custGeom>
              <a:avLst/>
              <a:gdLst/>
              <a:ahLst/>
              <a:cxnLst/>
              <a:rect l="l" t="t" r="r" b="b"/>
              <a:pathLst>
                <a:path w="9814" h="9528" extrusionOk="0">
                  <a:moveTo>
                    <a:pt x="9348" y="1"/>
                  </a:moveTo>
                  <a:cubicBezTo>
                    <a:pt x="9348" y="1"/>
                    <a:pt x="4781" y="4766"/>
                    <a:pt x="3651" y="5157"/>
                  </a:cubicBezTo>
                  <a:lnTo>
                    <a:pt x="3639" y="5163"/>
                  </a:lnTo>
                  <a:cubicBezTo>
                    <a:pt x="3642" y="4646"/>
                    <a:pt x="3381" y="4168"/>
                    <a:pt x="2942" y="3895"/>
                  </a:cubicBezTo>
                  <a:cubicBezTo>
                    <a:pt x="2694" y="3739"/>
                    <a:pt x="2420" y="3665"/>
                    <a:pt x="2150" y="3665"/>
                  </a:cubicBezTo>
                  <a:cubicBezTo>
                    <a:pt x="1599" y="3665"/>
                    <a:pt x="1065" y="3972"/>
                    <a:pt x="809" y="4511"/>
                  </a:cubicBezTo>
                  <a:cubicBezTo>
                    <a:pt x="424" y="5313"/>
                    <a:pt x="830" y="6268"/>
                    <a:pt x="1671" y="6557"/>
                  </a:cubicBezTo>
                  <a:cubicBezTo>
                    <a:pt x="640" y="6632"/>
                    <a:pt x="0" y="7714"/>
                    <a:pt x="427" y="8654"/>
                  </a:cubicBezTo>
                  <a:cubicBezTo>
                    <a:pt x="683" y="9219"/>
                    <a:pt x="1231" y="9528"/>
                    <a:pt x="1787" y="9528"/>
                  </a:cubicBezTo>
                  <a:cubicBezTo>
                    <a:pt x="2157" y="9528"/>
                    <a:pt x="2531" y="9391"/>
                    <a:pt x="2825" y="9102"/>
                  </a:cubicBezTo>
                  <a:cubicBezTo>
                    <a:pt x="2897" y="9030"/>
                    <a:pt x="2963" y="8948"/>
                    <a:pt x="3017" y="8861"/>
                  </a:cubicBezTo>
                  <a:cubicBezTo>
                    <a:pt x="3026" y="8849"/>
                    <a:pt x="3032" y="8837"/>
                    <a:pt x="3041" y="8825"/>
                  </a:cubicBezTo>
                  <a:cubicBezTo>
                    <a:pt x="3053" y="8804"/>
                    <a:pt x="3065" y="8786"/>
                    <a:pt x="3077" y="8765"/>
                  </a:cubicBezTo>
                  <a:cubicBezTo>
                    <a:pt x="3179" y="8585"/>
                    <a:pt x="3242" y="8387"/>
                    <a:pt x="3260" y="8182"/>
                  </a:cubicBezTo>
                  <a:cubicBezTo>
                    <a:pt x="3484" y="8816"/>
                    <a:pt x="4068" y="9173"/>
                    <a:pt x="4664" y="9173"/>
                  </a:cubicBezTo>
                  <a:cubicBezTo>
                    <a:pt x="5036" y="9173"/>
                    <a:pt x="5413" y="9033"/>
                    <a:pt x="5709" y="8735"/>
                  </a:cubicBezTo>
                  <a:cubicBezTo>
                    <a:pt x="6202" y="8245"/>
                    <a:pt x="6286" y="7482"/>
                    <a:pt x="5920" y="6893"/>
                  </a:cubicBezTo>
                  <a:lnTo>
                    <a:pt x="5926" y="6890"/>
                  </a:lnTo>
                  <a:lnTo>
                    <a:pt x="5917" y="6890"/>
                  </a:lnTo>
                  <a:cubicBezTo>
                    <a:pt x="5648" y="6457"/>
                    <a:pt x="5171" y="6196"/>
                    <a:pt x="4660" y="6196"/>
                  </a:cubicBezTo>
                  <a:cubicBezTo>
                    <a:pt x="4657" y="6196"/>
                    <a:pt x="4654" y="6196"/>
                    <a:pt x="4652" y="6196"/>
                  </a:cubicBezTo>
                  <a:cubicBezTo>
                    <a:pt x="4652" y="6193"/>
                    <a:pt x="4655" y="6190"/>
                    <a:pt x="4655" y="6184"/>
                  </a:cubicBezTo>
                  <a:cubicBezTo>
                    <a:pt x="5045" y="5054"/>
                    <a:pt x="9813" y="487"/>
                    <a:pt x="9813" y="487"/>
                  </a:cubicBezTo>
                  <a:lnTo>
                    <a:pt x="9582" y="256"/>
                  </a:lnTo>
                  <a:lnTo>
                    <a:pt x="9110" y="695"/>
                  </a:lnTo>
                  <a:lnTo>
                    <a:pt x="9576" y="229"/>
                  </a:lnTo>
                  <a:lnTo>
                    <a:pt x="93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1"/>
            <p:cNvSpPr/>
            <p:nvPr/>
          </p:nvSpPr>
          <p:spPr>
            <a:xfrm>
              <a:off x="-28997" y="1918431"/>
              <a:ext cx="741145" cy="521798"/>
            </a:xfrm>
            <a:custGeom>
              <a:avLst/>
              <a:gdLst/>
              <a:ahLst/>
              <a:cxnLst/>
              <a:rect l="l" t="t" r="r" b="b"/>
              <a:pathLst>
                <a:path w="19317" h="13600" extrusionOk="0">
                  <a:moveTo>
                    <a:pt x="16050" y="1032"/>
                  </a:moveTo>
                  <a:cubicBezTo>
                    <a:pt x="16433" y="1032"/>
                    <a:pt x="16686" y="1082"/>
                    <a:pt x="16797" y="1153"/>
                  </a:cubicBezTo>
                  <a:cubicBezTo>
                    <a:pt x="17004" y="1478"/>
                    <a:pt x="17028" y="3040"/>
                    <a:pt x="16148" y="5465"/>
                  </a:cubicBezTo>
                  <a:cubicBezTo>
                    <a:pt x="15255" y="7917"/>
                    <a:pt x="13849" y="10128"/>
                    <a:pt x="12389" y="11384"/>
                  </a:cubicBezTo>
                  <a:cubicBezTo>
                    <a:pt x="11475" y="12166"/>
                    <a:pt x="10586" y="12558"/>
                    <a:pt x="9707" y="12558"/>
                  </a:cubicBezTo>
                  <a:cubicBezTo>
                    <a:pt x="8737" y="12558"/>
                    <a:pt x="7782" y="12080"/>
                    <a:pt x="6824" y="11123"/>
                  </a:cubicBezTo>
                  <a:cubicBezTo>
                    <a:pt x="5004" y="9302"/>
                    <a:pt x="4920" y="7481"/>
                    <a:pt x="6566" y="5561"/>
                  </a:cubicBezTo>
                  <a:cubicBezTo>
                    <a:pt x="7822" y="4098"/>
                    <a:pt x="10033" y="2692"/>
                    <a:pt x="12485" y="1802"/>
                  </a:cubicBezTo>
                  <a:cubicBezTo>
                    <a:pt x="14085" y="1220"/>
                    <a:pt x="15309" y="1032"/>
                    <a:pt x="16050" y="1032"/>
                  </a:cubicBezTo>
                  <a:close/>
                  <a:moveTo>
                    <a:pt x="16018" y="1"/>
                  </a:moveTo>
                  <a:cubicBezTo>
                    <a:pt x="11466" y="1"/>
                    <a:pt x="0" y="5762"/>
                    <a:pt x="6094" y="11856"/>
                  </a:cubicBezTo>
                  <a:cubicBezTo>
                    <a:pt x="7324" y="13086"/>
                    <a:pt x="8541" y="13600"/>
                    <a:pt x="9699" y="13600"/>
                  </a:cubicBezTo>
                  <a:cubicBezTo>
                    <a:pt x="15152" y="13600"/>
                    <a:pt x="19317" y="2207"/>
                    <a:pt x="17530" y="420"/>
                  </a:cubicBezTo>
                  <a:cubicBezTo>
                    <a:pt x="17244" y="134"/>
                    <a:pt x="16711" y="1"/>
                    <a:pt x="16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1"/>
            <p:cNvSpPr/>
            <p:nvPr/>
          </p:nvSpPr>
          <p:spPr>
            <a:xfrm>
              <a:off x="68415" y="2421225"/>
              <a:ext cx="86864" cy="86979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1"/>
            <p:cNvSpPr/>
            <p:nvPr/>
          </p:nvSpPr>
          <p:spPr>
            <a:xfrm>
              <a:off x="650820" y="1945710"/>
              <a:ext cx="372970" cy="365719"/>
            </a:xfrm>
            <a:custGeom>
              <a:avLst/>
              <a:gdLst/>
              <a:ahLst/>
              <a:cxnLst/>
              <a:rect l="l" t="t" r="r" b="b"/>
              <a:pathLst>
                <a:path w="9721" h="9532" extrusionOk="0">
                  <a:moveTo>
                    <a:pt x="463" y="1"/>
                  </a:moveTo>
                  <a:lnTo>
                    <a:pt x="235" y="229"/>
                  </a:lnTo>
                  <a:lnTo>
                    <a:pt x="700" y="695"/>
                  </a:lnTo>
                  <a:lnTo>
                    <a:pt x="700" y="695"/>
                  </a:lnTo>
                  <a:lnTo>
                    <a:pt x="229" y="256"/>
                  </a:lnTo>
                  <a:lnTo>
                    <a:pt x="0" y="484"/>
                  </a:lnTo>
                  <a:cubicBezTo>
                    <a:pt x="0" y="484"/>
                    <a:pt x="4765" y="5054"/>
                    <a:pt x="5156" y="6184"/>
                  </a:cubicBezTo>
                  <a:cubicBezTo>
                    <a:pt x="5156" y="6190"/>
                    <a:pt x="5159" y="6193"/>
                    <a:pt x="5162" y="6196"/>
                  </a:cubicBezTo>
                  <a:cubicBezTo>
                    <a:pt x="5159" y="6196"/>
                    <a:pt x="5156" y="6196"/>
                    <a:pt x="5153" y="6196"/>
                  </a:cubicBezTo>
                  <a:cubicBezTo>
                    <a:pt x="4640" y="6196"/>
                    <a:pt x="4166" y="6457"/>
                    <a:pt x="3894" y="6890"/>
                  </a:cubicBezTo>
                  <a:lnTo>
                    <a:pt x="3888" y="6890"/>
                  </a:lnTo>
                  <a:lnTo>
                    <a:pt x="3894" y="6893"/>
                  </a:lnTo>
                  <a:cubicBezTo>
                    <a:pt x="3525" y="7479"/>
                    <a:pt x="3612" y="8242"/>
                    <a:pt x="4101" y="8732"/>
                  </a:cubicBezTo>
                  <a:cubicBezTo>
                    <a:pt x="4397" y="9030"/>
                    <a:pt x="4775" y="9170"/>
                    <a:pt x="5148" y="9170"/>
                  </a:cubicBezTo>
                  <a:cubicBezTo>
                    <a:pt x="5744" y="9170"/>
                    <a:pt x="6328" y="8813"/>
                    <a:pt x="6550" y="8179"/>
                  </a:cubicBezTo>
                  <a:cubicBezTo>
                    <a:pt x="6571" y="8384"/>
                    <a:pt x="6631" y="8582"/>
                    <a:pt x="6734" y="8762"/>
                  </a:cubicBezTo>
                  <a:cubicBezTo>
                    <a:pt x="6746" y="8783"/>
                    <a:pt x="6758" y="8804"/>
                    <a:pt x="6770" y="8822"/>
                  </a:cubicBezTo>
                  <a:cubicBezTo>
                    <a:pt x="6779" y="8837"/>
                    <a:pt x="6785" y="8849"/>
                    <a:pt x="6794" y="8861"/>
                  </a:cubicBezTo>
                  <a:cubicBezTo>
                    <a:pt x="7077" y="9294"/>
                    <a:pt x="7551" y="9531"/>
                    <a:pt x="8036" y="9531"/>
                  </a:cubicBezTo>
                  <a:cubicBezTo>
                    <a:pt x="8295" y="9531"/>
                    <a:pt x="8557" y="9463"/>
                    <a:pt x="8795" y="9321"/>
                  </a:cubicBezTo>
                  <a:cubicBezTo>
                    <a:pt x="9477" y="8915"/>
                    <a:pt x="9720" y="8044"/>
                    <a:pt x="9345" y="7344"/>
                  </a:cubicBezTo>
                  <a:cubicBezTo>
                    <a:pt x="9107" y="6890"/>
                    <a:pt x="8650" y="6593"/>
                    <a:pt x="8140" y="6554"/>
                  </a:cubicBezTo>
                  <a:cubicBezTo>
                    <a:pt x="8984" y="6268"/>
                    <a:pt x="9387" y="5313"/>
                    <a:pt x="9002" y="4511"/>
                  </a:cubicBezTo>
                  <a:cubicBezTo>
                    <a:pt x="8745" y="3971"/>
                    <a:pt x="8210" y="3664"/>
                    <a:pt x="7659" y="3664"/>
                  </a:cubicBezTo>
                  <a:cubicBezTo>
                    <a:pt x="7390" y="3664"/>
                    <a:pt x="7118" y="3737"/>
                    <a:pt x="6872" y="3892"/>
                  </a:cubicBezTo>
                  <a:lnTo>
                    <a:pt x="6869" y="3889"/>
                  </a:lnTo>
                  <a:cubicBezTo>
                    <a:pt x="6869" y="3889"/>
                    <a:pt x="6869" y="3892"/>
                    <a:pt x="6869" y="3895"/>
                  </a:cubicBezTo>
                  <a:cubicBezTo>
                    <a:pt x="6433" y="4165"/>
                    <a:pt x="6169" y="4646"/>
                    <a:pt x="6175" y="5160"/>
                  </a:cubicBezTo>
                  <a:lnTo>
                    <a:pt x="6163" y="5157"/>
                  </a:lnTo>
                  <a:cubicBezTo>
                    <a:pt x="5033" y="4766"/>
                    <a:pt x="463" y="1"/>
                    <a:pt x="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1"/>
            <p:cNvSpPr/>
            <p:nvPr/>
          </p:nvSpPr>
          <p:spPr>
            <a:xfrm>
              <a:off x="572245" y="1918738"/>
              <a:ext cx="740992" cy="521798"/>
            </a:xfrm>
            <a:custGeom>
              <a:avLst/>
              <a:gdLst/>
              <a:ahLst/>
              <a:cxnLst/>
              <a:rect l="l" t="t" r="r" b="b"/>
              <a:pathLst>
                <a:path w="19313" h="13600" extrusionOk="0">
                  <a:moveTo>
                    <a:pt x="3267" y="1033"/>
                  </a:moveTo>
                  <a:cubicBezTo>
                    <a:pt x="4008" y="1033"/>
                    <a:pt x="5233" y="1220"/>
                    <a:pt x="6832" y="1800"/>
                  </a:cubicBezTo>
                  <a:cubicBezTo>
                    <a:pt x="9283" y="2693"/>
                    <a:pt x="11495" y="4099"/>
                    <a:pt x="12748" y="5559"/>
                  </a:cubicBezTo>
                  <a:cubicBezTo>
                    <a:pt x="14397" y="7482"/>
                    <a:pt x="14313" y="9300"/>
                    <a:pt x="12489" y="11124"/>
                  </a:cubicBezTo>
                  <a:cubicBezTo>
                    <a:pt x="11533" y="12079"/>
                    <a:pt x="10578" y="12557"/>
                    <a:pt x="9608" y="12557"/>
                  </a:cubicBezTo>
                  <a:cubicBezTo>
                    <a:pt x="8730" y="12557"/>
                    <a:pt x="7840" y="12166"/>
                    <a:pt x="6928" y="11382"/>
                  </a:cubicBezTo>
                  <a:cubicBezTo>
                    <a:pt x="5464" y="10129"/>
                    <a:pt x="4058" y="7915"/>
                    <a:pt x="3169" y="5463"/>
                  </a:cubicBezTo>
                  <a:cubicBezTo>
                    <a:pt x="2286" y="3038"/>
                    <a:pt x="2310" y="1476"/>
                    <a:pt x="2520" y="1154"/>
                  </a:cubicBezTo>
                  <a:cubicBezTo>
                    <a:pt x="2629" y="1083"/>
                    <a:pt x="2883" y="1033"/>
                    <a:pt x="3267" y="1033"/>
                  </a:cubicBezTo>
                  <a:close/>
                  <a:moveTo>
                    <a:pt x="3300" y="1"/>
                  </a:moveTo>
                  <a:cubicBezTo>
                    <a:pt x="2607" y="1"/>
                    <a:pt x="2073" y="134"/>
                    <a:pt x="1787" y="421"/>
                  </a:cubicBezTo>
                  <a:cubicBezTo>
                    <a:pt x="0" y="2208"/>
                    <a:pt x="4162" y="13599"/>
                    <a:pt x="9614" y="13599"/>
                  </a:cubicBezTo>
                  <a:cubicBezTo>
                    <a:pt x="10772" y="13599"/>
                    <a:pt x="11989" y="13085"/>
                    <a:pt x="13219" y="11854"/>
                  </a:cubicBezTo>
                  <a:cubicBezTo>
                    <a:pt x="19313" y="5763"/>
                    <a:pt x="7853" y="1"/>
                    <a:pt x="3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1"/>
            <p:cNvSpPr/>
            <p:nvPr/>
          </p:nvSpPr>
          <p:spPr>
            <a:xfrm>
              <a:off x="1128983" y="2421571"/>
              <a:ext cx="86941" cy="86864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1"/>
            <p:cNvSpPr/>
            <p:nvPr/>
          </p:nvSpPr>
          <p:spPr>
            <a:xfrm>
              <a:off x="512585" y="1804405"/>
              <a:ext cx="263124" cy="263086"/>
            </a:xfrm>
            <a:custGeom>
              <a:avLst/>
              <a:gdLst/>
              <a:ahLst/>
              <a:cxnLst/>
              <a:rect l="l" t="t" r="r" b="b"/>
              <a:pathLst>
                <a:path w="6858" h="6857" extrusionOk="0">
                  <a:moveTo>
                    <a:pt x="3429" y="0"/>
                  </a:moveTo>
                  <a:cubicBezTo>
                    <a:pt x="1536" y="0"/>
                    <a:pt x="1" y="1535"/>
                    <a:pt x="1" y="3428"/>
                  </a:cubicBezTo>
                  <a:cubicBezTo>
                    <a:pt x="1" y="5321"/>
                    <a:pt x="1536" y="6857"/>
                    <a:pt x="3429" y="6857"/>
                  </a:cubicBezTo>
                  <a:cubicBezTo>
                    <a:pt x="5325" y="6857"/>
                    <a:pt x="6857" y="5321"/>
                    <a:pt x="6857" y="3428"/>
                  </a:cubicBezTo>
                  <a:cubicBezTo>
                    <a:pt x="6857" y="1535"/>
                    <a:pt x="5325" y="0"/>
                    <a:pt x="34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1"/>
            <p:cNvSpPr/>
            <p:nvPr/>
          </p:nvSpPr>
          <p:spPr>
            <a:xfrm>
              <a:off x="558587" y="1850254"/>
              <a:ext cx="171234" cy="171349"/>
            </a:xfrm>
            <a:custGeom>
              <a:avLst/>
              <a:gdLst/>
              <a:ahLst/>
              <a:cxnLst/>
              <a:rect l="l" t="t" r="r" b="b"/>
              <a:pathLst>
                <a:path w="4463" h="4466" extrusionOk="0">
                  <a:moveTo>
                    <a:pt x="2230" y="1"/>
                  </a:moveTo>
                  <a:cubicBezTo>
                    <a:pt x="998" y="1"/>
                    <a:pt x="0" y="1001"/>
                    <a:pt x="0" y="2233"/>
                  </a:cubicBezTo>
                  <a:cubicBezTo>
                    <a:pt x="0" y="3465"/>
                    <a:pt x="998" y="4466"/>
                    <a:pt x="2230" y="4466"/>
                  </a:cubicBezTo>
                  <a:cubicBezTo>
                    <a:pt x="3465" y="4466"/>
                    <a:pt x="4462" y="3465"/>
                    <a:pt x="4462" y="2233"/>
                  </a:cubicBezTo>
                  <a:cubicBezTo>
                    <a:pt x="4462" y="1001"/>
                    <a:pt x="3465" y="1"/>
                    <a:pt x="2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1"/>
            <p:cNvSpPr/>
            <p:nvPr/>
          </p:nvSpPr>
          <p:spPr>
            <a:xfrm>
              <a:off x="600790" y="1892457"/>
              <a:ext cx="86826" cy="86979"/>
            </a:xfrm>
            <a:custGeom>
              <a:avLst/>
              <a:gdLst/>
              <a:ahLst/>
              <a:cxnLst/>
              <a:rect l="l" t="t" r="r" b="b"/>
              <a:pathLst>
                <a:path w="2263" h="2267" extrusionOk="0">
                  <a:moveTo>
                    <a:pt x="1130" y="1"/>
                  </a:moveTo>
                  <a:cubicBezTo>
                    <a:pt x="505" y="1"/>
                    <a:pt x="0" y="508"/>
                    <a:pt x="0" y="1133"/>
                  </a:cubicBezTo>
                  <a:cubicBezTo>
                    <a:pt x="0" y="1758"/>
                    <a:pt x="505" y="2266"/>
                    <a:pt x="1130" y="2266"/>
                  </a:cubicBezTo>
                  <a:cubicBezTo>
                    <a:pt x="1755" y="2266"/>
                    <a:pt x="2263" y="1758"/>
                    <a:pt x="2263" y="1133"/>
                  </a:cubicBezTo>
                  <a:cubicBezTo>
                    <a:pt x="2263" y="508"/>
                    <a:pt x="1755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44" name="Google Shape;4344;p31"/>
          <p:cNvGrpSpPr/>
          <p:nvPr/>
        </p:nvGrpSpPr>
        <p:grpSpPr>
          <a:xfrm>
            <a:off x="0" y="3856602"/>
            <a:ext cx="1277471" cy="1285664"/>
            <a:chOff x="-75" y="1285725"/>
            <a:chExt cx="1285958" cy="1294206"/>
          </a:xfrm>
        </p:grpSpPr>
        <p:grpSp>
          <p:nvGrpSpPr>
            <p:cNvPr id="4345" name="Google Shape;4345;p31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4346" name="Google Shape;4346;p31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31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31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31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31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31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31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31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31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31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56" name="Google Shape;4356;p31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1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1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1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0" name="Google Shape;4360;p31"/>
          <p:cNvGrpSpPr/>
          <p:nvPr/>
        </p:nvGrpSpPr>
        <p:grpSpPr>
          <a:xfrm>
            <a:off x="44" y="4071"/>
            <a:ext cx="1277489" cy="1277580"/>
            <a:chOff x="3285675" y="2750450"/>
            <a:chExt cx="1049100" cy="1049175"/>
          </a:xfrm>
        </p:grpSpPr>
        <p:sp>
          <p:nvSpPr>
            <p:cNvPr id="4361" name="Google Shape;4361;p31"/>
            <p:cNvSpPr/>
            <p:nvPr/>
          </p:nvSpPr>
          <p:spPr>
            <a:xfrm>
              <a:off x="3488300" y="2954200"/>
              <a:ext cx="643325" cy="641200"/>
            </a:xfrm>
            <a:custGeom>
              <a:avLst/>
              <a:gdLst/>
              <a:ahLst/>
              <a:cxnLst/>
              <a:rect l="l" t="t" r="r" b="b"/>
              <a:pathLst>
                <a:path w="25733" h="25648" extrusionOk="0">
                  <a:moveTo>
                    <a:pt x="12868" y="1099"/>
                  </a:moveTo>
                  <a:lnTo>
                    <a:pt x="24594" y="12822"/>
                  </a:lnTo>
                  <a:lnTo>
                    <a:pt x="24594" y="12822"/>
                  </a:lnTo>
                  <a:lnTo>
                    <a:pt x="12868" y="24546"/>
                  </a:lnTo>
                  <a:lnTo>
                    <a:pt x="12868" y="24546"/>
                  </a:lnTo>
                  <a:lnTo>
                    <a:pt x="1142" y="12822"/>
                  </a:lnTo>
                  <a:lnTo>
                    <a:pt x="1142" y="12822"/>
                  </a:lnTo>
                  <a:lnTo>
                    <a:pt x="12868" y="1099"/>
                  </a:lnTo>
                  <a:close/>
                  <a:moveTo>
                    <a:pt x="12868" y="1"/>
                  </a:moveTo>
                  <a:cubicBezTo>
                    <a:pt x="12752" y="1"/>
                    <a:pt x="12635" y="45"/>
                    <a:pt x="12545" y="134"/>
                  </a:cubicBezTo>
                  <a:lnTo>
                    <a:pt x="175" y="12501"/>
                  </a:lnTo>
                  <a:cubicBezTo>
                    <a:pt x="1" y="12681"/>
                    <a:pt x="1" y="12967"/>
                    <a:pt x="175" y="13144"/>
                  </a:cubicBezTo>
                  <a:cubicBezTo>
                    <a:pt x="4300" y="17269"/>
                    <a:pt x="8423" y="21391"/>
                    <a:pt x="12545" y="25514"/>
                  </a:cubicBezTo>
                  <a:cubicBezTo>
                    <a:pt x="12640" y="25608"/>
                    <a:pt x="12746" y="25648"/>
                    <a:pt x="12849" y="25648"/>
                  </a:cubicBezTo>
                  <a:cubicBezTo>
                    <a:pt x="12855" y="25648"/>
                    <a:pt x="12861" y="25648"/>
                    <a:pt x="12867" y="25648"/>
                  </a:cubicBezTo>
                  <a:lnTo>
                    <a:pt x="12867" y="25648"/>
                  </a:lnTo>
                  <a:cubicBezTo>
                    <a:pt x="12873" y="25648"/>
                    <a:pt x="12879" y="25648"/>
                    <a:pt x="12885" y="25648"/>
                  </a:cubicBezTo>
                  <a:cubicBezTo>
                    <a:pt x="12987" y="25648"/>
                    <a:pt x="13094" y="25608"/>
                    <a:pt x="13188" y="25514"/>
                  </a:cubicBezTo>
                  <a:lnTo>
                    <a:pt x="25558" y="13144"/>
                  </a:lnTo>
                  <a:cubicBezTo>
                    <a:pt x="25733" y="12967"/>
                    <a:pt x="25733" y="12681"/>
                    <a:pt x="25558" y="12501"/>
                  </a:cubicBezTo>
                  <a:lnTo>
                    <a:pt x="13188" y="134"/>
                  </a:lnTo>
                  <a:cubicBezTo>
                    <a:pt x="13100" y="45"/>
                    <a:pt x="12984" y="1"/>
                    <a:pt x="128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1"/>
            <p:cNvSpPr/>
            <p:nvPr/>
          </p:nvSpPr>
          <p:spPr>
            <a:xfrm>
              <a:off x="3387075" y="2852925"/>
              <a:ext cx="845775" cy="843650"/>
            </a:xfrm>
            <a:custGeom>
              <a:avLst/>
              <a:gdLst/>
              <a:ahLst/>
              <a:cxnLst/>
              <a:rect l="l" t="t" r="r" b="b"/>
              <a:pathLst>
                <a:path w="33831" h="33746" extrusionOk="0">
                  <a:moveTo>
                    <a:pt x="16915" y="1101"/>
                  </a:moveTo>
                  <a:lnTo>
                    <a:pt x="32689" y="16873"/>
                  </a:lnTo>
                  <a:lnTo>
                    <a:pt x="32689" y="16873"/>
                  </a:lnTo>
                  <a:lnTo>
                    <a:pt x="16916" y="32645"/>
                  </a:lnTo>
                  <a:lnTo>
                    <a:pt x="16916" y="32645"/>
                  </a:lnTo>
                  <a:cubicBezTo>
                    <a:pt x="11657" y="27386"/>
                    <a:pt x="6401" y="22130"/>
                    <a:pt x="1142" y="16873"/>
                  </a:cubicBezTo>
                  <a:lnTo>
                    <a:pt x="1142" y="16873"/>
                  </a:lnTo>
                  <a:cubicBezTo>
                    <a:pt x="6399" y="11617"/>
                    <a:pt x="11658" y="6358"/>
                    <a:pt x="16915" y="1101"/>
                  </a:cubicBezTo>
                  <a:close/>
                  <a:moveTo>
                    <a:pt x="16914" y="0"/>
                  </a:moveTo>
                  <a:cubicBezTo>
                    <a:pt x="16798" y="0"/>
                    <a:pt x="16682" y="45"/>
                    <a:pt x="16592" y="133"/>
                  </a:cubicBezTo>
                  <a:lnTo>
                    <a:pt x="175" y="16550"/>
                  </a:lnTo>
                  <a:cubicBezTo>
                    <a:pt x="1" y="16729"/>
                    <a:pt x="1" y="17015"/>
                    <a:pt x="175" y="17192"/>
                  </a:cubicBezTo>
                  <a:lnTo>
                    <a:pt x="16592" y="33611"/>
                  </a:lnTo>
                  <a:cubicBezTo>
                    <a:pt x="16687" y="33706"/>
                    <a:pt x="16794" y="33745"/>
                    <a:pt x="16897" y="33745"/>
                  </a:cubicBezTo>
                  <a:cubicBezTo>
                    <a:pt x="16903" y="33745"/>
                    <a:pt x="16910" y="33745"/>
                    <a:pt x="16916" y="33745"/>
                  </a:cubicBezTo>
                  <a:lnTo>
                    <a:pt x="16916" y="33745"/>
                  </a:lnTo>
                  <a:cubicBezTo>
                    <a:pt x="16922" y="33745"/>
                    <a:pt x="16928" y="33745"/>
                    <a:pt x="16934" y="33745"/>
                  </a:cubicBezTo>
                  <a:cubicBezTo>
                    <a:pt x="17036" y="33745"/>
                    <a:pt x="17143" y="33706"/>
                    <a:pt x="17237" y="33611"/>
                  </a:cubicBezTo>
                  <a:lnTo>
                    <a:pt x="33654" y="17192"/>
                  </a:lnTo>
                  <a:cubicBezTo>
                    <a:pt x="33831" y="17015"/>
                    <a:pt x="33831" y="16729"/>
                    <a:pt x="33654" y="16550"/>
                  </a:cubicBezTo>
                  <a:lnTo>
                    <a:pt x="17237" y="133"/>
                  </a:lnTo>
                  <a:cubicBezTo>
                    <a:pt x="17147" y="45"/>
                    <a:pt x="17031" y="0"/>
                    <a:pt x="169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1"/>
            <p:cNvSpPr/>
            <p:nvPr/>
          </p:nvSpPr>
          <p:spPr>
            <a:xfrm>
              <a:off x="3489375" y="2954175"/>
              <a:ext cx="641250" cy="641225"/>
            </a:xfrm>
            <a:custGeom>
              <a:avLst/>
              <a:gdLst/>
              <a:ahLst/>
              <a:cxnLst/>
              <a:rect l="l" t="t" r="r" b="b"/>
              <a:pathLst>
                <a:path w="25650" h="25649" extrusionOk="0">
                  <a:moveTo>
                    <a:pt x="24738" y="909"/>
                  </a:moveTo>
                  <a:lnTo>
                    <a:pt x="24738" y="24738"/>
                  </a:lnTo>
                  <a:lnTo>
                    <a:pt x="912" y="24738"/>
                  </a:lnTo>
                  <a:lnTo>
                    <a:pt x="912" y="909"/>
                  </a:lnTo>
                  <a:close/>
                  <a:moveTo>
                    <a:pt x="456" y="1"/>
                  </a:moveTo>
                  <a:cubicBezTo>
                    <a:pt x="206" y="3"/>
                    <a:pt x="3" y="206"/>
                    <a:pt x="1" y="456"/>
                  </a:cubicBezTo>
                  <a:lnTo>
                    <a:pt x="1" y="25193"/>
                  </a:lnTo>
                  <a:cubicBezTo>
                    <a:pt x="1" y="25335"/>
                    <a:pt x="54" y="25442"/>
                    <a:pt x="134" y="25516"/>
                  </a:cubicBezTo>
                  <a:lnTo>
                    <a:pt x="134" y="25516"/>
                  </a:lnTo>
                  <a:cubicBezTo>
                    <a:pt x="207" y="25596"/>
                    <a:pt x="315" y="25649"/>
                    <a:pt x="456" y="25649"/>
                  </a:cubicBezTo>
                  <a:lnTo>
                    <a:pt x="25194" y="25649"/>
                  </a:lnTo>
                  <a:cubicBezTo>
                    <a:pt x="25444" y="25646"/>
                    <a:pt x="25647" y="25444"/>
                    <a:pt x="25649" y="25193"/>
                  </a:cubicBezTo>
                  <a:lnTo>
                    <a:pt x="25649" y="456"/>
                  </a:lnTo>
                  <a:cubicBezTo>
                    <a:pt x="25647" y="206"/>
                    <a:pt x="25444" y="3"/>
                    <a:pt x="25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1"/>
            <p:cNvSpPr/>
            <p:nvPr/>
          </p:nvSpPr>
          <p:spPr>
            <a:xfrm>
              <a:off x="3635225" y="3100075"/>
              <a:ext cx="349550" cy="349575"/>
            </a:xfrm>
            <a:custGeom>
              <a:avLst/>
              <a:gdLst/>
              <a:ahLst/>
              <a:cxnLst/>
              <a:rect l="l" t="t" r="r" b="b"/>
              <a:pathLst>
                <a:path w="13982" h="13983" extrusionOk="0">
                  <a:moveTo>
                    <a:pt x="6992" y="0"/>
                  </a:moveTo>
                  <a:lnTo>
                    <a:pt x="0" y="6990"/>
                  </a:lnTo>
                  <a:lnTo>
                    <a:pt x="6992" y="13982"/>
                  </a:lnTo>
                  <a:lnTo>
                    <a:pt x="13982" y="6990"/>
                  </a:lnTo>
                  <a:lnTo>
                    <a:pt x="69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1"/>
            <p:cNvSpPr/>
            <p:nvPr/>
          </p:nvSpPr>
          <p:spPr>
            <a:xfrm>
              <a:off x="3285675" y="2750450"/>
              <a:ext cx="114350" cy="123600"/>
            </a:xfrm>
            <a:custGeom>
              <a:avLst/>
              <a:gdLst/>
              <a:ahLst/>
              <a:cxnLst/>
              <a:rect l="l" t="t" r="r" b="b"/>
              <a:pathLst>
                <a:path w="4574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1"/>
            <p:cNvSpPr/>
            <p:nvPr/>
          </p:nvSpPr>
          <p:spPr>
            <a:xfrm>
              <a:off x="4220375" y="2750450"/>
              <a:ext cx="114400" cy="123600"/>
            </a:xfrm>
            <a:custGeom>
              <a:avLst/>
              <a:gdLst/>
              <a:ahLst/>
              <a:cxnLst/>
              <a:rect l="l" t="t" r="r" b="b"/>
              <a:pathLst>
                <a:path w="4576" h="4944" extrusionOk="0">
                  <a:moveTo>
                    <a:pt x="0" y="1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1"/>
            <p:cNvSpPr/>
            <p:nvPr/>
          </p:nvSpPr>
          <p:spPr>
            <a:xfrm>
              <a:off x="3285675" y="3676050"/>
              <a:ext cx="114350" cy="123575"/>
            </a:xfrm>
            <a:custGeom>
              <a:avLst/>
              <a:gdLst/>
              <a:ahLst/>
              <a:cxnLst/>
              <a:rect l="l" t="t" r="r" b="b"/>
              <a:pathLst>
                <a:path w="4574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3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1"/>
            <p:cNvSpPr/>
            <p:nvPr/>
          </p:nvSpPr>
          <p:spPr>
            <a:xfrm>
              <a:off x="4220375" y="3676050"/>
              <a:ext cx="114400" cy="123575"/>
            </a:xfrm>
            <a:custGeom>
              <a:avLst/>
              <a:gdLst/>
              <a:ahLst/>
              <a:cxnLst/>
              <a:rect l="l" t="t" r="r" b="b"/>
              <a:pathLst>
                <a:path w="4576" h="4943" extrusionOk="0">
                  <a:moveTo>
                    <a:pt x="0" y="0"/>
                  </a:moveTo>
                  <a:lnTo>
                    <a:pt x="0" y="4943"/>
                  </a:lnTo>
                  <a:lnTo>
                    <a:pt x="4576" y="4943"/>
                  </a:lnTo>
                  <a:lnTo>
                    <a:pt x="45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9" name="Google Shape;4369;p31"/>
          <p:cNvGrpSpPr/>
          <p:nvPr/>
        </p:nvGrpSpPr>
        <p:grpSpPr>
          <a:xfrm>
            <a:off x="39" y="2557790"/>
            <a:ext cx="1277449" cy="1277332"/>
            <a:chOff x="342625" y="2394475"/>
            <a:chExt cx="820350" cy="820275"/>
          </a:xfrm>
        </p:grpSpPr>
        <p:sp>
          <p:nvSpPr>
            <p:cNvPr id="4370" name="Google Shape;4370;p31"/>
            <p:cNvSpPr/>
            <p:nvPr/>
          </p:nvSpPr>
          <p:spPr>
            <a:xfrm>
              <a:off x="487450" y="2551500"/>
              <a:ext cx="546850" cy="507850"/>
            </a:xfrm>
            <a:custGeom>
              <a:avLst/>
              <a:gdLst/>
              <a:ahLst/>
              <a:cxnLst/>
              <a:rect l="l" t="t" r="r" b="b"/>
              <a:pathLst>
                <a:path w="21874" h="20314" extrusionOk="0">
                  <a:moveTo>
                    <a:pt x="10614" y="491"/>
                  </a:moveTo>
                  <a:cubicBezTo>
                    <a:pt x="15926" y="491"/>
                    <a:pt x="20248" y="4811"/>
                    <a:pt x="20248" y="10123"/>
                  </a:cubicBezTo>
                  <a:cubicBezTo>
                    <a:pt x="20248" y="15435"/>
                    <a:pt x="15926" y="19757"/>
                    <a:pt x="10614" y="19757"/>
                  </a:cubicBezTo>
                  <a:cubicBezTo>
                    <a:pt x="5302" y="19757"/>
                    <a:pt x="980" y="15437"/>
                    <a:pt x="980" y="10123"/>
                  </a:cubicBezTo>
                  <a:cubicBezTo>
                    <a:pt x="980" y="4811"/>
                    <a:pt x="5302" y="491"/>
                    <a:pt x="10614" y="491"/>
                  </a:cubicBezTo>
                  <a:close/>
                  <a:moveTo>
                    <a:pt x="10637" y="0"/>
                  </a:moveTo>
                  <a:cubicBezTo>
                    <a:pt x="9970" y="0"/>
                    <a:pt x="9294" y="66"/>
                    <a:pt x="8617" y="203"/>
                  </a:cubicBezTo>
                  <a:cubicBezTo>
                    <a:pt x="3503" y="1235"/>
                    <a:pt x="1" y="5970"/>
                    <a:pt x="517" y="11160"/>
                  </a:cubicBezTo>
                  <a:cubicBezTo>
                    <a:pt x="1033" y="16351"/>
                    <a:pt x="5396" y="20306"/>
                    <a:pt x="10614" y="20314"/>
                  </a:cubicBezTo>
                  <a:cubicBezTo>
                    <a:pt x="10620" y="20314"/>
                    <a:pt x="10627" y="20314"/>
                    <a:pt x="10633" y="20314"/>
                  </a:cubicBezTo>
                  <a:cubicBezTo>
                    <a:pt x="11988" y="20314"/>
                    <a:pt x="13330" y="20041"/>
                    <a:pt x="14580" y="19514"/>
                  </a:cubicBezTo>
                  <a:cubicBezTo>
                    <a:pt x="19385" y="17482"/>
                    <a:pt x="21873" y="12142"/>
                    <a:pt x="20334" y="7157"/>
                  </a:cubicBezTo>
                  <a:cubicBezTo>
                    <a:pt x="18997" y="2834"/>
                    <a:pt x="15008" y="0"/>
                    <a:pt x="10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1"/>
            <p:cNvSpPr/>
            <p:nvPr/>
          </p:nvSpPr>
          <p:spPr>
            <a:xfrm>
              <a:off x="631575" y="2394475"/>
              <a:ext cx="242450" cy="360875"/>
            </a:xfrm>
            <a:custGeom>
              <a:avLst/>
              <a:gdLst/>
              <a:ahLst/>
              <a:cxnLst/>
              <a:rect l="l" t="t" r="r" b="b"/>
              <a:pathLst>
                <a:path w="9698" h="14435" extrusionOk="0">
                  <a:moveTo>
                    <a:pt x="4849" y="0"/>
                  </a:moveTo>
                  <a:cubicBezTo>
                    <a:pt x="4123" y="0"/>
                    <a:pt x="3409" y="167"/>
                    <a:pt x="2761" y="494"/>
                  </a:cubicBezTo>
                  <a:cubicBezTo>
                    <a:pt x="985" y="1384"/>
                    <a:pt x="0" y="3330"/>
                    <a:pt x="279" y="5297"/>
                  </a:cubicBezTo>
                  <a:lnTo>
                    <a:pt x="1580" y="14435"/>
                  </a:lnTo>
                  <a:lnTo>
                    <a:pt x="8116" y="14435"/>
                  </a:lnTo>
                  <a:lnTo>
                    <a:pt x="9417" y="5297"/>
                  </a:lnTo>
                  <a:cubicBezTo>
                    <a:pt x="9698" y="3330"/>
                    <a:pt x="8711" y="1384"/>
                    <a:pt x="6937" y="494"/>
                  </a:cubicBezTo>
                  <a:cubicBezTo>
                    <a:pt x="6289" y="167"/>
                    <a:pt x="5573" y="0"/>
                    <a:pt x="48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1"/>
            <p:cNvSpPr/>
            <p:nvPr/>
          </p:nvSpPr>
          <p:spPr>
            <a:xfrm>
              <a:off x="631575" y="2853900"/>
              <a:ext cx="242450" cy="360850"/>
            </a:xfrm>
            <a:custGeom>
              <a:avLst/>
              <a:gdLst/>
              <a:ahLst/>
              <a:cxnLst/>
              <a:rect l="l" t="t" r="r" b="b"/>
              <a:pathLst>
                <a:path w="9698" h="14434" extrusionOk="0">
                  <a:moveTo>
                    <a:pt x="1580" y="1"/>
                  </a:moveTo>
                  <a:lnTo>
                    <a:pt x="279" y="9136"/>
                  </a:lnTo>
                  <a:cubicBezTo>
                    <a:pt x="0" y="11103"/>
                    <a:pt x="985" y="13049"/>
                    <a:pt x="2761" y="13940"/>
                  </a:cubicBezTo>
                  <a:cubicBezTo>
                    <a:pt x="3409" y="14266"/>
                    <a:pt x="4123" y="14433"/>
                    <a:pt x="4849" y="14433"/>
                  </a:cubicBezTo>
                  <a:cubicBezTo>
                    <a:pt x="5573" y="14433"/>
                    <a:pt x="6289" y="14266"/>
                    <a:pt x="6937" y="13940"/>
                  </a:cubicBezTo>
                  <a:cubicBezTo>
                    <a:pt x="8711" y="13049"/>
                    <a:pt x="9698" y="11103"/>
                    <a:pt x="9417" y="9136"/>
                  </a:cubicBezTo>
                  <a:lnTo>
                    <a:pt x="8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1"/>
            <p:cNvSpPr/>
            <p:nvPr/>
          </p:nvSpPr>
          <p:spPr>
            <a:xfrm>
              <a:off x="80207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9798" y="0"/>
                  </a:moveTo>
                  <a:cubicBezTo>
                    <a:pt x="9579" y="0"/>
                    <a:pt x="9358" y="16"/>
                    <a:pt x="9136" y="47"/>
                  </a:cubicBezTo>
                  <a:lnTo>
                    <a:pt x="1" y="1348"/>
                  </a:lnTo>
                  <a:lnTo>
                    <a:pt x="1" y="7884"/>
                  </a:lnTo>
                  <a:lnTo>
                    <a:pt x="9136" y="9185"/>
                  </a:lnTo>
                  <a:cubicBezTo>
                    <a:pt x="9359" y="9217"/>
                    <a:pt x="9581" y="9233"/>
                    <a:pt x="9802" y="9233"/>
                  </a:cubicBezTo>
                  <a:cubicBezTo>
                    <a:pt x="11530" y="9233"/>
                    <a:pt x="13152" y="8278"/>
                    <a:pt x="13942" y="6705"/>
                  </a:cubicBezTo>
                  <a:cubicBezTo>
                    <a:pt x="14266" y="6057"/>
                    <a:pt x="14435" y="5341"/>
                    <a:pt x="14433" y="4617"/>
                  </a:cubicBezTo>
                  <a:cubicBezTo>
                    <a:pt x="14435" y="3891"/>
                    <a:pt x="14266" y="3177"/>
                    <a:pt x="13942" y="2530"/>
                  </a:cubicBezTo>
                  <a:cubicBezTo>
                    <a:pt x="13151" y="953"/>
                    <a:pt x="11528" y="0"/>
                    <a:pt x="97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1"/>
            <p:cNvSpPr/>
            <p:nvPr/>
          </p:nvSpPr>
          <p:spPr>
            <a:xfrm>
              <a:off x="342625" y="2689200"/>
              <a:ext cx="360900" cy="230825"/>
            </a:xfrm>
            <a:custGeom>
              <a:avLst/>
              <a:gdLst/>
              <a:ahLst/>
              <a:cxnLst/>
              <a:rect l="l" t="t" r="r" b="b"/>
              <a:pathLst>
                <a:path w="14436" h="9233" extrusionOk="0">
                  <a:moveTo>
                    <a:pt x="4636" y="0"/>
                  </a:moveTo>
                  <a:cubicBezTo>
                    <a:pt x="2906" y="0"/>
                    <a:pt x="1285" y="953"/>
                    <a:pt x="494" y="2530"/>
                  </a:cubicBezTo>
                  <a:cubicBezTo>
                    <a:pt x="168" y="3177"/>
                    <a:pt x="1" y="3891"/>
                    <a:pt x="1" y="4617"/>
                  </a:cubicBezTo>
                  <a:cubicBezTo>
                    <a:pt x="1" y="5341"/>
                    <a:pt x="168" y="6057"/>
                    <a:pt x="494" y="6705"/>
                  </a:cubicBezTo>
                  <a:cubicBezTo>
                    <a:pt x="1284" y="8278"/>
                    <a:pt x="2904" y="9233"/>
                    <a:pt x="4632" y="9233"/>
                  </a:cubicBezTo>
                  <a:cubicBezTo>
                    <a:pt x="4853" y="9233"/>
                    <a:pt x="5075" y="9217"/>
                    <a:pt x="5298" y="9185"/>
                  </a:cubicBezTo>
                  <a:lnTo>
                    <a:pt x="14436" y="7884"/>
                  </a:lnTo>
                  <a:lnTo>
                    <a:pt x="14436" y="1348"/>
                  </a:lnTo>
                  <a:lnTo>
                    <a:pt x="5298" y="47"/>
                  </a:lnTo>
                  <a:cubicBezTo>
                    <a:pt x="5076" y="16"/>
                    <a:pt x="4855" y="0"/>
                    <a:pt x="46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1"/>
            <p:cNvSpPr/>
            <p:nvPr/>
          </p:nvSpPr>
          <p:spPr>
            <a:xfrm>
              <a:off x="729950" y="2423250"/>
              <a:ext cx="45700" cy="306425"/>
            </a:xfrm>
            <a:custGeom>
              <a:avLst/>
              <a:gdLst/>
              <a:ahLst/>
              <a:cxnLst/>
              <a:rect l="l" t="t" r="r" b="b"/>
              <a:pathLst>
                <a:path w="1828" h="12257" extrusionOk="0">
                  <a:moveTo>
                    <a:pt x="914" y="1"/>
                  </a:moveTo>
                  <a:cubicBezTo>
                    <a:pt x="411" y="1"/>
                    <a:pt x="1" y="411"/>
                    <a:pt x="1" y="914"/>
                  </a:cubicBezTo>
                  <a:lnTo>
                    <a:pt x="684" y="12041"/>
                  </a:lnTo>
                  <a:cubicBezTo>
                    <a:pt x="691" y="12163"/>
                    <a:pt x="790" y="12257"/>
                    <a:pt x="914" y="12257"/>
                  </a:cubicBezTo>
                  <a:cubicBezTo>
                    <a:pt x="1036" y="12257"/>
                    <a:pt x="1137" y="12163"/>
                    <a:pt x="1144" y="12041"/>
                  </a:cubicBezTo>
                  <a:lnTo>
                    <a:pt x="1828" y="914"/>
                  </a:lnTo>
                  <a:cubicBezTo>
                    <a:pt x="1828" y="411"/>
                    <a:pt x="1418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1"/>
            <p:cNvSpPr/>
            <p:nvPr/>
          </p:nvSpPr>
          <p:spPr>
            <a:xfrm>
              <a:off x="729950" y="2881050"/>
              <a:ext cx="45700" cy="306475"/>
            </a:xfrm>
            <a:custGeom>
              <a:avLst/>
              <a:gdLst/>
              <a:ahLst/>
              <a:cxnLst/>
              <a:rect l="l" t="t" r="r" b="b"/>
              <a:pathLst>
                <a:path w="1828" h="12259" extrusionOk="0">
                  <a:moveTo>
                    <a:pt x="914" y="0"/>
                  </a:moveTo>
                  <a:cubicBezTo>
                    <a:pt x="790" y="0"/>
                    <a:pt x="691" y="97"/>
                    <a:pt x="684" y="218"/>
                  </a:cubicBezTo>
                  <a:lnTo>
                    <a:pt x="1" y="11345"/>
                  </a:lnTo>
                  <a:cubicBezTo>
                    <a:pt x="1" y="11849"/>
                    <a:pt x="411" y="12259"/>
                    <a:pt x="914" y="12259"/>
                  </a:cubicBezTo>
                  <a:cubicBezTo>
                    <a:pt x="1418" y="12259"/>
                    <a:pt x="1828" y="11849"/>
                    <a:pt x="1828" y="11345"/>
                  </a:cubicBezTo>
                  <a:lnTo>
                    <a:pt x="1144" y="218"/>
                  </a:lnTo>
                  <a:cubicBezTo>
                    <a:pt x="1137" y="97"/>
                    <a:pt x="1036" y="0"/>
                    <a:pt x="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1"/>
            <p:cNvSpPr/>
            <p:nvPr/>
          </p:nvSpPr>
          <p:spPr>
            <a:xfrm>
              <a:off x="828450" y="2782550"/>
              <a:ext cx="306500" cy="45700"/>
            </a:xfrm>
            <a:custGeom>
              <a:avLst/>
              <a:gdLst/>
              <a:ahLst/>
              <a:cxnLst/>
              <a:rect l="l" t="t" r="r" b="b"/>
              <a:pathLst>
                <a:path w="12260" h="1828" extrusionOk="0">
                  <a:moveTo>
                    <a:pt x="11346" y="0"/>
                  </a:moveTo>
                  <a:lnTo>
                    <a:pt x="218" y="683"/>
                  </a:lnTo>
                  <a:cubicBezTo>
                    <a:pt x="97" y="691"/>
                    <a:pt x="1" y="792"/>
                    <a:pt x="1" y="914"/>
                  </a:cubicBezTo>
                  <a:cubicBezTo>
                    <a:pt x="1" y="1035"/>
                    <a:pt x="97" y="1136"/>
                    <a:pt x="218" y="1144"/>
                  </a:cubicBezTo>
                  <a:lnTo>
                    <a:pt x="11346" y="1827"/>
                  </a:lnTo>
                  <a:cubicBezTo>
                    <a:pt x="11849" y="1827"/>
                    <a:pt x="12259" y="1417"/>
                    <a:pt x="12259" y="914"/>
                  </a:cubicBezTo>
                  <a:cubicBezTo>
                    <a:pt x="12259" y="410"/>
                    <a:pt x="11849" y="0"/>
                    <a:pt x="1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1"/>
            <p:cNvSpPr/>
            <p:nvPr/>
          </p:nvSpPr>
          <p:spPr>
            <a:xfrm>
              <a:off x="370650" y="2782550"/>
              <a:ext cx="306425" cy="45700"/>
            </a:xfrm>
            <a:custGeom>
              <a:avLst/>
              <a:gdLst/>
              <a:ahLst/>
              <a:cxnLst/>
              <a:rect l="l" t="t" r="r" b="b"/>
              <a:pathLst>
                <a:path w="12257" h="1828" extrusionOk="0">
                  <a:moveTo>
                    <a:pt x="912" y="0"/>
                  </a:moveTo>
                  <a:cubicBezTo>
                    <a:pt x="408" y="0"/>
                    <a:pt x="1" y="410"/>
                    <a:pt x="1" y="914"/>
                  </a:cubicBezTo>
                  <a:cubicBezTo>
                    <a:pt x="1" y="1417"/>
                    <a:pt x="408" y="1827"/>
                    <a:pt x="912" y="1827"/>
                  </a:cubicBezTo>
                  <a:lnTo>
                    <a:pt x="12039" y="1144"/>
                  </a:lnTo>
                  <a:cubicBezTo>
                    <a:pt x="12163" y="1136"/>
                    <a:pt x="12257" y="1035"/>
                    <a:pt x="12257" y="914"/>
                  </a:cubicBezTo>
                  <a:cubicBezTo>
                    <a:pt x="12257" y="792"/>
                    <a:pt x="12163" y="689"/>
                    <a:pt x="12039" y="683"/>
                  </a:cubicBezTo>
                  <a:lnTo>
                    <a:pt x="9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1"/>
            <p:cNvSpPr/>
            <p:nvPr/>
          </p:nvSpPr>
          <p:spPr>
            <a:xfrm>
              <a:off x="721150" y="2775275"/>
              <a:ext cx="61025" cy="58700"/>
            </a:xfrm>
            <a:custGeom>
              <a:avLst/>
              <a:gdLst/>
              <a:ahLst/>
              <a:cxnLst/>
              <a:rect l="l" t="t" r="r" b="b"/>
              <a:pathLst>
                <a:path w="2441" h="2348" extrusionOk="0">
                  <a:moveTo>
                    <a:pt x="1266" y="0"/>
                  </a:moveTo>
                  <a:cubicBezTo>
                    <a:pt x="790" y="0"/>
                    <a:pt x="363" y="286"/>
                    <a:pt x="180" y="724"/>
                  </a:cubicBezTo>
                  <a:cubicBezTo>
                    <a:pt x="1" y="1162"/>
                    <a:pt x="100" y="1668"/>
                    <a:pt x="436" y="2002"/>
                  </a:cubicBezTo>
                  <a:cubicBezTo>
                    <a:pt x="660" y="2227"/>
                    <a:pt x="960" y="2347"/>
                    <a:pt x="1266" y="2347"/>
                  </a:cubicBezTo>
                  <a:cubicBezTo>
                    <a:pt x="1417" y="2347"/>
                    <a:pt x="1569" y="2318"/>
                    <a:pt x="1714" y="2258"/>
                  </a:cubicBezTo>
                  <a:cubicBezTo>
                    <a:pt x="2154" y="2075"/>
                    <a:pt x="2440" y="1648"/>
                    <a:pt x="2440" y="1172"/>
                  </a:cubicBezTo>
                  <a:cubicBezTo>
                    <a:pt x="2440" y="524"/>
                    <a:pt x="1914" y="0"/>
                    <a:pt x="1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1"/>
            <p:cNvSpPr/>
            <p:nvPr/>
          </p:nvSpPr>
          <p:spPr>
            <a:xfrm>
              <a:off x="9403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8336"/>
                  </a:moveTo>
                  <a:cubicBezTo>
                    <a:pt x="0" y="8336"/>
                    <a:pt x="0" y="8337"/>
                    <a:pt x="0" y="8337"/>
                  </a:cubicBezTo>
                  <a:cubicBezTo>
                    <a:pt x="0" y="8336"/>
                    <a:pt x="0" y="8336"/>
                    <a:pt x="0" y="8336"/>
                  </a:cubicBezTo>
                  <a:close/>
                  <a:moveTo>
                    <a:pt x="8336" y="1"/>
                  </a:moveTo>
                  <a:cubicBezTo>
                    <a:pt x="8336" y="1"/>
                    <a:pt x="1145" y="1071"/>
                    <a:pt x="0" y="8336"/>
                  </a:cubicBezTo>
                  <a:lnTo>
                    <a:pt x="0" y="8336"/>
                  </a:lnTo>
                  <a:cubicBezTo>
                    <a:pt x="0" y="8335"/>
                    <a:pt x="1" y="8333"/>
                    <a:pt x="3" y="8332"/>
                  </a:cubicBezTo>
                  <a:lnTo>
                    <a:pt x="3" y="8332"/>
                  </a:lnTo>
                  <a:lnTo>
                    <a:pt x="0" y="8337"/>
                  </a:lnTo>
                  <a:lnTo>
                    <a:pt x="23" y="8322"/>
                  </a:lnTo>
                  <a:lnTo>
                    <a:pt x="23" y="8322"/>
                  </a:lnTo>
                  <a:cubicBezTo>
                    <a:pt x="12" y="8328"/>
                    <a:pt x="5" y="8334"/>
                    <a:pt x="2" y="8336"/>
                  </a:cubicBezTo>
                  <a:lnTo>
                    <a:pt x="2" y="8336"/>
                  </a:lnTo>
                  <a:cubicBezTo>
                    <a:pt x="7266" y="7191"/>
                    <a:pt x="8336" y="1"/>
                    <a:pt x="8336" y="1"/>
                  </a:cubicBezTo>
                  <a:close/>
                  <a:moveTo>
                    <a:pt x="2" y="8336"/>
                  </a:moveTo>
                  <a:lnTo>
                    <a:pt x="2" y="8336"/>
                  </a:lnTo>
                  <a:cubicBezTo>
                    <a:pt x="2" y="8336"/>
                    <a:pt x="1" y="8337"/>
                    <a:pt x="0" y="8337"/>
                  </a:cubicBezTo>
                  <a:cubicBezTo>
                    <a:pt x="0" y="8337"/>
                    <a:pt x="0" y="8337"/>
                    <a:pt x="0" y="8337"/>
                  </a:cubicBezTo>
                  <a:cubicBezTo>
                    <a:pt x="1" y="8337"/>
                    <a:pt x="1" y="8337"/>
                    <a:pt x="2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1"/>
            <p:cNvSpPr/>
            <p:nvPr/>
          </p:nvSpPr>
          <p:spPr>
            <a:xfrm>
              <a:off x="938550" y="2994300"/>
              <a:ext cx="208475" cy="208475"/>
            </a:xfrm>
            <a:custGeom>
              <a:avLst/>
              <a:gdLst/>
              <a:ahLst/>
              <a:cxnLst/>
              <a:rect l="l" t="t" r="r" b="b"/>
              <a:pathLst>
                <a:path w="8339" h="833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1" y="0"/>
                    <a:pt x="1" y="0"/>
                    <a:pt x="1" y="0"/>
                  </a:cubicBezTo>
                  <a:lnTo>
                    <a:pt x="1" y="0"/>
                  </a:lnTo>
                  <a:cubicBezTo>
                    <a:pt x="1" y="0"/>
                    <a:pt x="0" y="0"/>
                    <a:pt x="0" y="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0"/>
                  </a:cubicBezTo>
                  <a:close/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18" y="23"/>
                  </a:lnTo>
                  <a:cubicBezTo>
                    <a:pt x="6" y="12"/>
                    <a:pt x="1" y="4"/>
                    <a:pt x="0" y="1"/>
                  </a:cubicBezTo>
                  <a:lnTo>
                    <a:pt x="0" y="1"/>
                  </a:lnTo>
                  <a:cubicBezTo>
                    <a:pt x="1145" y="7268"/>
                    <a:pt x="8339" y="8339"/>
                    <a:pt x="8339" y="8339"/>
                  </a:cubicBezTo>
                  <a:cubicBezTo>
                    <a:pt x="8339" y="8339"/>
                    <a:pt x="7268" y="1145"/>
                    <a:pt x="1" y="0"/>
                  </a:cubicBezTo>
                  <a:lnTo>
                    <a:pt x="1" y="0"/>
                  </a:lnTo>
                  <a:cubicBezTo>
                    <a:pt x="2" y="1"/>
                    <a:pt x="4" y="1"/>
                    <a:pt x="5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1"/>
            <p:cNvSpPr/>
            <p:nvPr/>
          </p:nvSpPr>
          <p:spPr>
            <a:xfrm>
              <a:off x="357825" y="2406925"/>
              <a:ext cx="208425" cy="208450"/>
            </a:xfrm>
            <a:custGeom>
              <a:avLst/>
              <a:gdLst/>
              <a:ahLst/>
              <a:cxnLst/>
              <a:rect l="l" t="t" r="r" b="b"/>
              <a:pathLst>
                <a:path w="8337" h="83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071" y="7191"/>
                    <a:pt x="8334" y="8336"/>
                  </a:cubicBezTo>
                  <a:lnTo>
                    <a:pt x="8334" y="8336"/>
                  </a:lnTo>
                  <a:cubicBezTo>
                    <a:pt x="8331" y="8334"/>
                    <a:pt x="8325" y="8328"/>
                    <a:pt x="8316" y="8321"/>
                  </a:cubicBezTo>
                  <a:lnTo>
                    <a:pt x="8316" y="8321"/>
                  </a:lnTo>
                  <a:lnTo>
                    <a:pt x="8336" y="8337"/>
                  </a:lnTo>
                  <a:lnTo>
                    <a:pt x="8334" y="8332"/>
                  </a:lnTo>
                  <a:lnTo>
                    <a:pt x="8334" y="8332"/>
                  </a:lnTo>
                  <a:cubicBezTo>
                    <a:pt x="8335" y="8333"/>
                    <a:pt x="8336" y="8335"/>
                    <a:pt x="8336" y="8336"/>
                  </a:cubicBezTo>
                  <a:lnTo>
                    <a:pt x="8336" y="8336"/>
                  </a:lnTo>
                  <a:cubicBezTo>
                    <a:pt x="7192" y="1071"/>
                    <a:pt x="1" y="1"/>
                    <a:pt x="0" y="1"/>
                  </a:cubicBezTo>
                  <a:close/>
                  <a:moveTo>
                    <a:pt x="8336" y="8336"/>
                  </a:moveTo>
                  <a:cubicBezTo>
                    <a:pt x="8336" y="8336"/>
                    <a:pt x="8336" y="8336"/>
                    <a:pt x="8336" y="8337"/>
                  </a:cubicBezTo>
                  <a:cubicBezTo>
                    <a:pt x="8336" y="8337"/>
                    <a:pt x="8336" y="8336"/>
                    <a:pt x="8336" y="8336"/>
                  </a:cubicBezTo>
                  <a:close/>
                  <a:moveTo>
                    <a:pt x="8334" y="8336"/>
                  </a:moveTo>
                  <a:cubicBezTo>
                    <a:pt x="8335" y="8337"/>
                    <a:pt x="8335" y="8337"/>
                    <a:pt x="8336" y="8337"/>
                  </a:cubicBezTo>
                  <a:cubicBezTo>
                    <a:pt x="8336" y="8337"/>
                    <a:pt x="8336" y="8337"/>
                    <a:pt x="8336" y="8337"/>
                  </a:cubicBezTo>
                  <a:cubicBezTo>
                    <a:pt x="8336" y="8337"/>
                    <a:pt x="8335" y="8336"/>
                    <a:pt x="8334" y="83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1"/>
            <p:cNvSpPr/>
            <p:nvPr/>
          </p:nvSpPr>
          <p:spPr>
            <a:xfrm>
              <a:off x="359525" y="2994300"/>
              <a:ext cx="208500" cy="208475"/>
            </a:xfrm>
            <a:custGeom>
              <a:avLst/>
              <a:gdLst/>
              <a:ahLst/>
              <a:cxnLst/>
              <a:rect l="l" t="t" r="r" b="b"/>
              <a:pathLst>
                <a:path w="8340" h="8339" extrusionOk="0">
                  <a:moveTo>
                    <a:pt x="8339" y="0"/>
                  </a:moveTo>
                  <a:cubicBezTo>
                    <a:pt x="8339" y="1"/>
                    <a:pt x="8339" y="1"/>
                    <a:pt x="8339" y="1"/>
                  </a:cubicBezTo>
                  <a:lnTo>
                    <a:pt x="8339" y="1"/>
                  </a:lnTo>
                  <a:cubicBezTo>
                    <a:pt x="8339" y="1"/>
                    <a:pt x="8339" y="1"/>
                    <a:pt x="8339" y="0"/>
                  </a:cubicBezTo>
                  <a:close/>
                  <a:moveTo>
                    <a:pt x="8339" y="0"/>
                  </a:moveTo>
                  <a:cubicBezTo>
                    <a:pt x="8339" y="0"/>
                    <a:pt x="8339" y="0"/>
                    <a:pt x="8339" y="0"/>
                  </a:cubicBezTo>
                  <a:lnTo>
                    <a:pt x="8339" y="0"/>
                  </a:lnTo>
                  <a:cubicBezTo>
                    <a:pt x="8339" y="0"/>
                    <a:pt x="8339" y="0"/>
                    <a:pt x="8338" y="0"/>
                  </a:cubicBezTo>
                  <a:lnTo>
                    <a:pt x="8338" y="0"/>
                  </a:lnTo>
                  <a:cubicBezTo>
                    <a:pt x="8338" y="0"/>
                    <a:pt x="8339" y="0"/>
                    <a:pt x="8339" y="0"/>
                  </a:cubicBezTo>
                  <a:lnTo>
                    <a:pt x="8339" y="0"/>
                  </a:lnTo>
                  <a:lnTo>
                    <a:pt x="8334" y="3"/>
                  </a:lnTo>
                  <a:cubicBezTo>
                    <a:pt x="8335" y="1"/>
                    <a:pt x="8337" y="1"/>
                    <a:pt x="8338" y="0"/>
                  </a:cubicBezTo>
                  <a:lnTo>
                    <a:pt x="8338" y="0"/>
                  </a:lnTo>
                  <a:cubicBezTo>
                    <a:pt x="1071" y="1145"/>
                    <a:pt x="1" y="8339"/>
                    <a:pt x="1" y="8339"/>
                  </a:cubicBezTo>
                  <a:cubicBezTo>
                    <a:pt x="1" y="8339"/>
                    <a:pt x="7195" y="7268"/>
                    <a:pt x="8339" y="1"/>
                  </a:cubicBezTo>
                  <a:lnTo>
                    <a:pt x="8339" y="1"/>
                  </a:lnTo>
                  <a:cubicBezTo>
                    <a:pt x="8338" y="4"/>
                    <a:pt x="8333" y="12"/>
                    <a:pt x="8321" y="23"/>
                  </a:cubicBezTo>
                  <a:lnTo>
                    <a:pt x="8339" y="0"/>
                  </a:lnTo>
                  <a:lnTo>
                    <a:pt x="8339" y="0"/>
                  </a:lnTo>
                  <a:cubicBezTo>
                    <a:pt x="8339" y="0"/>
                    <a:pt x="8339" y="0"/>
                    <a:pt x="83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4" name="Google Shape;4384;p31"/>
          <p:cNvGrpSpPr/>
          <p:nvPr/>
        </p:nvGrpSpPr>
        <p:grpSpPr>
          <a:xfrm>
            <a:off x="7866565" y="3856575"/>
            <a:ext cx="1285847" cy="1285734"/>
            <a:chOff x="0" y="0"/>
            <a:chExt cx="1290622" cy="1290509"/>
          </a:xfrm>
        </p:grpSpPr>
        <p:sp>
          <p:nvSpPr>
            <p:cNvPr id="4385" name="Google Shape;4385;p31"/>
            <p:cNvSpPr/>
            <p:nvPr/>
          </p:nvSpPr>
          <p:spPr>
            <a:xfrm>
              <a:off x="4259" y="5755"/>
              <a:ext cx="1280585" cy="1280700"/>
            </a:xfrm>
            <a:custGeom>
              <a:avLst/>
              <a:gdLst/>
              <a:ahLst/>
              <a:cxnLst/>
              <a:rect l="l" t="t" r="r" b="b"/>
              <a:pathLst>
                <a:path w="33379" h="33382" extrusionOk="0">
                  <a:moveTo>
                    <a:pt x="16691" y="1085"/>
                  </a:moveTo>
                  <a:cubicBezTo>
                    <a:pt x="19287" y="1085"/>
                    <a:pt x="20068" y="6818"/>
                    <a:pt x="20594" y="12779"/>
                  </a:cubicBezTo>
                  <a:cubicBezTo>
                    <a:pt x="26600" y="13299"/>
                    <a:pt x="32387" y="14083"/>
                    <a:pt x="32387" y="16691"/>
                  </a:cubicBezTo>
                  <a:cubicBezTo>
                    <a:pt x="32387" y="19299"/>
                    <a:pt x="26600" y="20083"/>
                    <a:pt x="20594" y="20603"/>
                  </a:cubicBezTo>
                  <a:cubicBezTo>
                    <a:pt x="20068" y="26564"/>
                    <a:pt x="19284" y="32297"/>
                    <a:pt x="16691" y="32297"/>
                  </a:cubicBezTo>
                  <a:cubicBezTo>
                    <a:pt x="14098" y="32297"/>
                    <a:pt x="13311" y="26555"/>
                    <a:pt x="12785" y="20585"/>
                  </a:cubicBezTo>
                  <a:cubicBezTo>
                    <a:pt x="6860" y="20053"/>
                    <a:pt x="1175" y="19272"/>
                    <a:pt x="1175" y="16691"/>
                  </a:cubicBezTo>
                  <a:cubicBezTo>
                    <a:pt x="1175" y="14110"/>
                    <a:pt x="6860" y="13329"/>
                    <a:pt x="12785" y="12797"/>
                  </a:cubicBezTo>
                  <a:cubicBezTo>
                    <a:pt x="13311" y="6827"/>
                    <a:pt x="14092" y="1085"/>
                    <a:pt x="16691" y="1085"/>
                  </a:cubicBezTo>
                  <a:close/>
                  <a:moveTo>
                    <a:pt x="16688" y="1"/>
                  </a:moveTo>
                  <a:cubicBezTo>
                    <a:pt x="13308" y="1"/>
                    <a:pt x="11953" y="5328"/>
                    <a:pt x="11067" y="11070"/>
                  </a:cubicBezTo>
                  <a:cubicBezTo>
                    <a:pt x="5328" y="11953"/>
                    <a:pt x="1" y="13311"/>
                    <a:pt x="1" y="16691"/>
                  </a:cubicBezTo>
                  <a:cubicBezTo>
                    <a:pt x="1" y="20071"/>
                    <a:pt x="5328" y="21429"/>
                    <a:pt x="11067" y="22313"/>
                  </a:cubicBezTo>
                  <a:cubicBezTo>
                    <a:pt x="11953" y="28055"/>
                    <a:pt x="13308" y="33382"/>
                    <a:pt x="16688" y="33382"/>
                  </a:cubicBezTo>
                  <a:cubicBezTo>
                    <a:pt x="20071" y="33382"/>
                    <a:pt x="21426" y="28055"/>
                    <a:pt x="22313" y="22313"/>
                  </a:cubicBezTo>
                  <a:cubicBezTo>
                    <a:pt x="28052" y="21429"/>
                    <a:pt x="33379" y="20071"/>
                    <a:pt x="33379" y="16691"/>
                  </a:cubicBezTo>
                  <a:cubicBezTo>
                    <a:pt x="33379" y="13311"/>
                    <a:pt x="28052" y="11953"/>
                    <a:pt x="22313" y="11070"/>
                  </a:cubicBezTo>
                  <a:cubicBezTo>
                    <a:pt x="21426" y="5328"/>
                    <a:pt x="20071" y="1"/>
                    <a:pt x="16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1"/>
            <p:cNvSpPr/>
            <p:nvPr/>
          </p:nvSpPr>
          <p:spPr>
            <a:xfrm>
              <a:off x="115" y="921"/>
              <a:ext cx="123612" cy="464677"/>
            </a:xfrm>
            <a:custGeom>
              <a:avLst/>
              <a:gdLst/>
              <a:ahLst/>
              <a:cxnLst/>
              <a:rect l="l" t="t" r="r" b="b"/>
              <a:pathLst>
                <a:path w="3222" h="12112" extrusionOk="0">
                  <a:moveTo>
                    <a:pt x="6" y="0"/>
                  </a:moveTo>
                  <a:cubicBezTo>
                    <a:pt x="6" y="6"/>
                    <a:pt x="0" y="15"/>
                    <a:pt x="0" y="21"/>
                  </a:cubicBezTo>
                  <a:lnTo>
                    <a:pt x="0" y="12109"/>
                  </a:lnTo>
                  <a:lnTo>
                    <a:pt x="6" y="12109"/>
                  </a:lnTo>
                  <a:cubicBezTo>
                    <a:pt x="12" y="12112"/>
                    <a:pt x="15" y="12112"/>
                    <a:pt x="18" y="12112"/>
                  </a:cubicBezTo>
                  <a:cubicBezTo>
                    <a:pt x="3221" y="12112"/>
                    <a:pt x="301" y="995"/>
                    <a:pt x="39" y="18"/>
                  </a:cubicBezTo>
                  <a:lnTo>
                    <a:pt x="33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1"/>
            <p:cNvSpPr/>
            <p:nvPr/>
          </p:nvSpPr>
          <p:spPr>
            <a:xfrm>
              <a:off x="1496" y="1266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0" y="0"/>
                  </a:moveTo>
                  <a:cubicBezTo>
                    <a:pt x="0" y="3"/>
                    <a:pt x="0" y="6"/>
                    <a:pt x="3" y="9"/>
                  </a:cubicBezTo>
                  <a:cubicBezTo>
                    <a:pt x="495" y="866"/>
                    <a:pt x="5182" y="8867"/>
                    <a:pt x="7766" y="8867"/>
                  </a:cubicBezTo>
                  <a:cubicBezTo>
                    <a:pt x="8056" y="8867"/>
                    <a:pt x="8320" y="8766"/>
                    <a:pt x="8549" y="8542"/>
                  </a:cubicBezTo>
                  <a:cubicBezTo>
                    <a:pt x="8552" y="8539"/>
                    <a:pt x="8555" y="8536"/>
                    <a:pt x="8558" y="8533"/>
                  </a:cubicBezTo>
                  <a:cubicBezTo>
                    <a:pt x="10748" y="6346"/>
                    <a:pt x="1536" y="851"/>
                    <a:pt x="136" y="36"/>
                  </a:cubicBezTo>
                  <a:cubicBezTo>
                    <a:pt x="79" y="21"/>
                    <a:pt x="34" y="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1"/>
            <p:cNvSpPr/>
            <p:nvPr/>
          </p:nvSpPr>
          <p:spPr>
            <a:xfrm>
              <a:off x="2072" y="0"/>
              <a:ext cx="463066" cy="57586"/>
            </a:xfrm>
            <a:custGeom>
              <a:avLst/>
              <a:gdLst/>
              <a:ahLst/>
              <a:cxnLst/>
              <a:rect l="l" t="t" r="r" b="b"/>
              <a:pathLst>
                <a:path w="12070" h="1501" extrusionOk="0">
                  <a:moveTo>
                    <a:pt x="1" y="0"/>
                  </a:moveTo>
                  <a:lnTo>
                    <a:pt x="121" y="69"/>
                  </a:lnTo>
                  <a:cubicBezTo>
                    <a:pt x="1149" y="340"/>
                    <a:pt x="5735" y="1501"/>
                    <a:pt x="8917" y="1501"/>
                  </a:cubicBezTo>
                  <a:cubicBezTo>
                    <a:pt x="10711" y="1501"/>
                    <a:pt x="12058" y="1132"/>
                    <a:pt x="12070" y="27"/>
                  </a:cubicBezTo>
                  <a:lnTo>
                    <a:pt x="12070" y="12"/>
                  </a:lnTo>
                  <a:lnTo>
                    <a:pt x="120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1"/>
            <p:cNvSpPr/>
            <p:nvPr/>
          </p:nvSpPr>
          <p:spPr>
            <a:xfrm>
              <a:off x="1167854" y="1151"/>
              <a:ext cx="122768" cy="464447"/>
            </a:xfrm>
            <a:custGeom>
              <a:avLst/>
              <a:gdLst/>
              <a:ahLst/>
              <a:cxnLst/>
              <a:rect l="l" t="t" r="r" b="b"/>
              <a:pathLst>
                <a:path w="3200" h="12106" extrusionOk="0">
                  <a:moveTo>
                    <a:pt x="3200" y="0"/>
                  </a:moveTo>
                  <a:lnTo>
                    <a:pt x="3188" y="3"/>
                  </a:lnTo>
                  <a:cubicBezTo>
                    <a:pt x="3185" y="6"/>
                    <a:pt x="3185" y="9"/>
                    <a:pt x="3182" y="12"/>
                  </a:cubicBezTo>
                  <a:cubicBezTo>
                    <a:pt x="2921" y="989"/>
                    <a:pt x="0" y="12106"/>
                    <a:pt x="3200" y="12106"/>
                  </a:cubicBez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1"/>
            <p:cNvSpPr/>
            <p:nvPr/>
          </p:nvSpPr>
          <p:spPr>
            <a:xfrm>
              <a:off x="877694" y="1266"/>
              <a:ext cx="412347" cy="340259"/>
            </a:xfrm>
            <a:custGeom>
              <a:avLst/>
              <a:gdLst/>
              <a:ahLst/>
              <a:cxnLst/>
              <a:rect l="l" t="t" r="r" b="b"/>
              <a:pathLst>
                <a:path w="10748" h="8869" extrusionOk="0">
                  <a:moveTo>
                    <a:pt x="10748" y="0"/>
                  </a:moveTo>
                  <a:lnTo>
                    <a:pt x="10610" y="36"/>
                  </a:lnTo>
                  <a:cubicBezTo>
                    <a:pt x="9213" y="851"/>
                    <a:pt x="0" y="6346"/>
                    <a:pt x="2188" y="8533"/>
                  </a:cubicBezTo>
                  <a:cubicBezTo>
                    <a:pt x="2194" y="8536"/>
                    <a:pt x="2197" y="8539"/>
                    <a:pt x="2200" y="8542"/>
                  </a:cubicBezTo>
                  <a:cubicBezTo>
                    <a:pt x="2428" y="8767"/>
                    <a:pt x="2693" y="8868"/>
                    <a:pt x="2983" y="8868"/>
                  </a:cubicBezTo>
                  <a:cubicBezTo>
                    <a:pt x="5567" y="8868"/>
                    <a:pt x="10253" y="866"/>
                    <a:pt x="10745" y="9"/>
                  </a:cubicBezTo>
                  <a:cubicBezTo>
                    <a:pt x="10745" y="6"/>
                    <a:pt x="10748" y="3"/>
                    <a:pt x="10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1"/>
            <p:cNvSpPr/>
            <p:nvPr/>
          </p:nvSpPr>
          <p:spPr>
            <a:xfrm>
              <a:off x="826399" y="0"/>
              <a:ext cx="462950" cy="57586"/>
            </a:xfrm>
            <a:custGeom>
              <a:avLst/>
              <a:gdLst/>
              <a:ahLst/>
              <a:cxnLst/>
              <a:rect l="l" t="t" r="r" b="b"/>
              <a:pathLst>
                <a:path w="12067" h="1501" extrusionOk="0">
                  <a:moveTo>
                    <a:pt x="0" y="0"/>
                  </a:moveTo>
                  <a:lnTo>
                    <a:pt x="0" y="12"/>
                  </a:lnTo>
                  <a:lnTo>
                    <a:pt x="0" y="27"/>
                  </a:lnTo>
                  <a:cubicBezTo>
                    <a:pt x="11" y="1132"/>
                    <a:pt x="1358" y="1501"/>
                    <a:pt x="3152" y="1501"/>
                  </a:cubicBezTo>
                  <a:cubicBezTo>
                    <a:pt x="6334" y="1501"/>
                    <a:pt x="10922" y="340"/>
                    <a:pt x="11950" y="69"/>
                  </a:cubicBezTo>
                  <a:lnTo>
                    <a:pt x="120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1"/>
            <p:cNvSpPr/>
            <p:nvPr/>
          </p:nvSpPr>
          <p:spPr>
            <a:xfrm>
              <a:off x="0" y="825708"/>
              <a:ext cx="123612" cy="464562"/>
            </a:xfrm>
            <a:custGeom>
              <a:avLst/>
              <a:gdLst/>
              <a:ahLst/>
              <a:cxnLst/>
              <a:rect l="l" t="t" r="r" b="b"/>
              <a:pathLst>
                <a:path w="3222" h="12109" extrusionOk="0">
                  <a:moveTo>
                    <a:pt x="0" y="0"/>
                  </a:moveTo>
                  <a:lnTo>
                    <a:pt x="0" y="12085"/>
                  </a:lnTo>
                  <a:cubicBezTo>
                    <a:pt x="0" y="12094"/>
                    <a:pt x="6" y="12103"/>
                    <a:pt x="6" y="12109"/>
                  </a:cubicBezTo>
                  <a:lnTo>
                    <a:pt x="33" y="12103"/>
                  </a:lnTo>
                  <a:lnTo>
                    <a:pt x="39" y="12091"/>
                  </a:lnTo>
                  <a:cubicBezTo>
                    <a:pt x="304" y="11114"/>
                    <a:pt x="3221" y="0"/>
                    <a:pt x="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1"/>
            <p:cNvSpPr/>
            <p:nvPr/>
          </p:nvSpPr>
          <p:spPr>
            <a:xfrm>
              <a:off x="1496" y="949707"/>
              <a:ext cx="412347" cy="340221"/>
            </a:xfrm>
            <a:custGeom>
              <a:avLst/>
              <a:gdLst/>
              <a:ahLst/>
              <a:cxnLst/>
              <a:rect l="l" t="t" r="r" b="b"/>
              <a:pathLst>
                <a:path w="10748" h="8868" extrusionOk="0">
                  <a:moveTo>
                    <a:pt x="7765" y="0"/>
                  </a:moveTo>
                  <a:cubicBezTo>
                    <a:pt x="5181" y="0"/>
                    <a:pt x="495" y="8005"/>
                    <a:pt x="3" y="8859"/>
                  </a:cubicBezTo>
                  <a:cubicBezTo>
                    <a:pt x="3" y="8862"/>
                    <a:pt x="3" y="8865"/>
                    <a:pt x="0" y="8868"/>
                  </a:cubicBezTo>
                  <a:lnTo>
                    <a:pt x="136" y="8829"/>
                  </a:lnTo>
                  <a:cubicBezTo>
                    <a:pt x="1536" y="8017"/>
                    <a:pt x="10748" y="2525"/>
                    <a:pt x="8558" y="335"/>
                  </a:cubicBezTo>
                  <a:lnTo>
                    <a:pt x="8549" y="326"/>
                  </a:lnTo>
                  <a:cubicBezTo>
                    <a:pt x="8320" y="101"/>
                    <a:pt x="8056" y="0"/>
                    <a:pt x="7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1"/>
            <p:cNvSpPr/>
            <p:nvPr/>
          </p:nvSpPr>
          <p:spPr>
            <a:xfrm>
              <a:off x="3338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8881" y="0"/>
                  </a:moveTo>
                  <a:cubicBezTo>
                    <a:pt x="5699" y="0"/>
                    <a:pt x="1115" y="1159"/>
                    <a:pt x="88" y="1430"/>
                  </a:cubicBezTo>
                  <a:lnTo>
                    <a:pt x="1" y="1481"/>
                  </a:lnTo>
                  <a:lnTo>
                    <a:pt x="12037" y="1481"/>
                  </a:lnTo>
                  <a:cubicBezTo>
                    <a:pt x="12037" y="1481"/>
                    <a:pt x="12037" y="1478"/>
                    <a:pt x="12037" y="1475"/>
                  </a:cubicBezTo>
                  <a:cubicBezTo>
                    <a:pt x="12025" y="369"/>
                    <a:pt x="10676" y="0"/>
                    <a:pt x="8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1"/>
            <p:cNvSpPr/>
            <p:nvPr/>
          </p:nvSpPr>
          <p:spPr>
            <a:xfrm>
              <a:off x="1167854" y="825593"/>
              <a:ext cx="122768" cy="464562"/>
            </a:xfrm>
            <a:custGeom>
              <a:avLst/>
              <a:gdLst/>
              <a:ahLst/>
              <a:cxnLst/>
              <a:rect l="l" t="t" r="r" b="b"/>
              <a:pathLst>
                <a:path w="3200" h="12109" extrusionOk="0">
                  <a:moveTo>
                    <a:pt x="3200" y="0"/>
                  </a:moveTo>
                  <a:cubicBezTo>
                    <a:pt x="0" y="3"/>
                    <a:pt x="2921" y="11117"/>
                    <a:pt x="3182" y="12094"/>
                  </a:cubicBezTo>
                  <a:lnTo>
                    <a:pt x="3188" y="12106"/>
                  </a:lnTo>
                  <a:lnTo>
                    <a:pt x="3200" y="12109"/>
                  </a:lnTo>
                  <a:lnTo>
                    <a:pt x="3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1"/>
            <p:cNvSpPr/>
            <p:nvPr/>
          </p:nvSpPr>
          <p:spPr>
            <a:xfrm>
              <a:off x="877694" y="949707"/>
              <a:ext cx="412347" cy="340336"/>
            </a:xfrm>
            <a:custGeom>
              <a:avLst/>
              <a:gdLst/>
              <a:ahLst/>
              <a:cxnLst/>
              <a:rect l="l" t="t" r="r" b="b"/>
              <a:pathLst>
                <a:path w="10748" h="8871" extrusionOk="0">
                  <a:moveTo>
                    <a:pt x="2982" y="1"/>
                  </a:moveTo>
                  <a:cubicBezTo>
                    <a:pt x="2692" y="1"/>
                    <a:pt x="2428" y="102"/>
                    <a:pt x="2200" y="326"/>
                  </a:cubicBezTo>
                  <a:lnTo>
                    <a:pt x="2188" y="335"/>
                  </a:lnTo>
                  <a:cubicBezTo>
                    <a:pt x="0" y="2525"/>
                    <a:pt x="9213" y="8017"/>
                    <a:pt x="10613" y="8832"/>
                  </a:cubicBezTo>
                  <a:lnTo>
                    <a:pt x="10748" y="8871"/>
                  </a:lnTo>
                  <a:cubicBezTo>
                    <a:pt x="10745" y="8868"/>
                    <a:pt x="10745" y="8865"/>
                    <a:pt x="10745" y="8859"/>
                  </a:cubicBezTo>
                  <a:cubicBezTo>
                    <a:pt x="10253" y="8005"/>
                    <a:pt x="5566" y="1"/>
                    <a:pt x="29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1"/>
            <p:cNvSpPr/>
            <p:nvPr/>
          </p:nvSpPr>
          <p:spPr>
            <a:xfrm>
              <a:off x="826399" y="1233690"/>
              <a:ext cx="461800" cy="56819"/>
            </a:xfrm>
            <a:custGeom>
              <a:avLst/>
              <a:gdLst/>
              <a:ahLst/>
              <a:cxnLst/>
              <a:rect l="l" t="t" r="r" b="b"/>
              <a:pathLst>
                <a:path w="12037" h="1481" extrusionOk="0">
                  <a:moveTo>
                    <a:pt x="3156" y="0"/>
                  </a:moveTo>
                  <a:cubicBezTo>
                    <a:pt x="1360" y="0"/>
                    <a:pt x="11" y="369"/>
                    <a:pt x="0" y="1475"/>
                  </a:cubicBezTo>
                  <a:lnTo>
                    <a:pt x="0" y="1481"/>
                  </a:lnTo>
                  <a:lnTo>
                    <a:pt x="12037" y="1481"/>
                  </a:lnTo>
                  <a:lnTo>
                    <a:pt x="11950" y="1430"/>
                  </a:lnTo>
                  <a:cubicBezTo>
                    <a:pt x="10922" y="1159"/>
                    <a:pt x="6337" y="0"/>
                    <a:pt x="31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1"/>
            <p:cNvSpPr/>
            <p:nvPr/>
          </p:nvSpPr>
          <p:spPr>
            <a:xfrm>
              <a:off x="497643" y="645543"/>
              <a:ext cx="147590" cy="126528"/>
            </a:xfrm>
            <a:custGeom>
              <a:avLst/>
              <a:gdLst/>
              <a:ahLst/>
              <a:cxnLst/>
              <a:rect l="l" t="t" r="r" b="b"/>
              <a:pathLst>
                <a:path w="3847" h="3298" extrusionOk="0">
                  <a:moveTo>
                    <a:pt x="3843" y="0"/>
                  </a:moveTo>
                  <a:cubicBezTo>
                    <a:pt x="3546" y="183"/>
                    <a:pt x="0" y="2389"/>
                    <a:pt x="845" y="3185"/>
                  </a:cubicBezTo>
                  <a:lnTo>
                    <a:pt x="848" y="3188"/>
                  </a:lnTo>
                  <a:cubicBezTo>
                    <a:pt x="929" y="3264"/>
                    <a:pt x="1022" y="3298"/>
                    <a:pt x="1122" y="3298"/>
                  </a:cubicBezTo>
                  <a:cubicBezTo>
                    <a:pt x="2037" y="3298"/>
                    <a:pt x="3618" y="439"/>
                    <a:pt x="3837" y="33"/>
                  </a:cubicBezTo>
                  <a:cubicBezTo>
                    <a:pt x="3840" y="21"/>
                    <a:pt x="3843" y="9"/>
                    <a:pt x="3846" y="3"/>
                  </a:cubicBezTo>
                  <a:lnTo>
                    <a:pt x="38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1"/>
            <p:cNvSpPr/>
            <p:nvPr/>
          </p:nvSpPr>
          <p:spPr>
            <a:xfrm>
              <a:off x="476772" y="628125"/>
              <a:ext cx="168231" cy="41396"/>
            </a:xfrm>
            <a:custGeom>
              <a:avLst/>
              <a:gdLst/>
              <a:ahLst/>
              <a:cxnLst/>
              <a:rect l="l" t="t" r="r" b="b"/>
              <a:pathLst>
                <a:path w="4385" h="1079" extrusionOk="0">
                  <a:moveTo>
                    <a:pt x="1289" y="1"/>
                  </a:moveTo>
                  <a:cubicBezTo>
                    <a:pt x="563" y="1"/>
                    <a:pt x="1" y="140"/>
                    <a:pt x="12" y="574"/>
                  </a:cubicBezTo>
                  <a:lnTo>
                    <a:pt x="12" y="577"/>
                  </a:lnTo>
                  <a:cubicBezTo>
                    <a:pt x="28" y="950"/>
                    <a:pt x="458" y="1078"/>
                    <a:pt x="1044" y="1078"/>
                  </a:cubicBezTo>
                  <a:cubicBezTo>
                    <a:pt x="2258" y="1078"/>
                    <a:pt x="4139" y="527"/>
                    <a:pt x="4384" y="454"/>
                  </a:cubicBezTo>
                  <a:lnTo>
                    <a:pt x="4384" y="451"/>
                  </a:lnTo>
                  <a:lnTo>
                    <a:pt x="4378" y="448"/>
                  </a:lnTo>
                  <a:lnTo>
                    <a:pt x="4375" y="448"/>
                  </a:lnTo>
                  <a:lnTo>
                    <a:pt x="4339" y="430"/>
                  </a:lnTo>
                  <a:cubicBezTo>
                    <a:pt x="3995" y="349"/>
                    <a:pt x="2437" y="1"/>
                    <a:pt x="1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1"/>
            <p:cNvSpPr/>
            <p:nvPr/>
          </p:nvSpPr>
          <p:spPr>
            <a:xfrm>
              <a:off x="645082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1"/>
            <p:cNvSpPr/>
            <p:nvPr/>
          </p:nvSpPr>
          <p:spPr>
            <a:xfrm>
              <a:off x="645658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1"/>
            <p:cNvSpPr/>
            <p:nvPr/>
          </p:nvSpPr>
          <p:spPr>
            <a:xfrm>
              <a:off x="494305" y="525074"/>
              <a:ext cx="151043" cy="119929"/>
            </a:xfrm>
            <a:custGeom>
              <a:avLst/>
              <a:gdLst/>
              <a:ahLst/>
              <a:cxnLst/>
              <a:rect l="l" t="t" r="r" b="b"/>
              <a:pathLst>
                <a:path w="3937" h="3126" extrusionOk="0">
                  <a:moveTo>
                    <a:pt x="1053" y="0"/>
                  </a:moveTo>
                  <a:cubicBezTo>
                    <a:pt x="942" y="0"/>
                    <a:pt x="842" y="40"/>
                    <a:pt x="757" y="129"/>
                  </a:cubicBezTo>
                  <a:lnTo>
                    <a:pt x="754" y="136"/>
                  </a:lnTo>
                  <a:cubicBezTo>
                    <a:pt x="0" y="950"/>
                    <a:pt x="3365" y="2831"/>
                    <a:pt x="3885" y="3113"/>
                  </a:cubicBezTo>
                  <a:lnTo>
                    <a:pt x="3936" y="3125"/>
                  </a:lnTo>
                  <a:cubicBezTo>
                    <a:pt x="3933" y="3122"/>
                    <a:pt x="3933" y="3116"/>
                    <a:pt x="3930" y="3110"/>
                  </a:cubicBezTo>
                  <a:cubicBezTo>
                    <a:pt x="3700" y="2737"/>
                    <a:pt x="1977" y="0"/>
                    <a:pt x="1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1"/>
            <p:cNvSpPr/>
            <p:nvPr/>
          </p:nvSpPr>
          <p:spPr>
            <a:xfrm>
              <a:off x="643356" y="644507"/>
              <a:ext cx="1880" cy="729"/>
            </a:xfrm>
            <a:custGeom>
              <a:avLst/>
              <a:gdLst/>
              <a:ahLst/>
              <a:cxnLst/>
              <a:rect l="l" t="t" r="r" b="b"/>
              <a:pathLst>
                <a:path w="49" h="19" extrusionOk="0">
                  <a:moveTo>
                    <a:pt x="0" y="0"/>
                  </a:moveTo>
                  <a:lnTo>
                    <a:pt x="36" y="18"/>
                  </a:lnTo>
                  <a:lnTo>
                    <a:pt x="39" y="18"/>
                  </a:lnTo>
                  <a:lnTo>
                    <a:pt x="36" y="15"/>
                  </a:lnTo>
                  <a:lnTo>
                    <a:pt x="36" y="15"/>
                  </a:lnTo>
                  <a:lnTo>
                    <a:pt x="42" y="18"/>
                  </a:lnTo>
                  <a:lnTo>
                    <a:pt x="48" y="15"/>
                  </a:lnTo>
                  <a:lnTo>
                    <a:pt x="4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1"/>
            <p:cNvSpPr/>
            <p:nvPr/>
          </p:nvSpPr>
          <p:spPr>
            <a:xfrm>
              <a:off x="644852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1"/>
            <p:cNvSpPr/>
            <p:nvPr/>
          </p:nvSpPr>
          <p:spPr>
            <a:xfrm>
              <a:off x="596780" y="477117"/>
              <a:ext cx="88124" cy="167885"/>
            </a:xfrm>
            <a:custGeom>
              <a:avLst/>
              <a:gdLst/>
              <a:ahLst/>
              <a:cxnLst/>
              <a:rect l="l" t="t" r="r" b="b"/>
              <a:pathLst>
                <a:path w="2297" h="4376" extrusionOk="0">
                  <a:moveTo>
                    <a:pt x="1160" y="0"/>
                  </a:moveTo>
                  <a:cubicBezTo>
                    <a:pt x="1155" y="0"/>
                    <a:pt x="1150" y="0"/>
                    <a:pt x="1145" y="0"/>
                  </a:cubicBezTo>
                  <a:lnTo>
                    <a:pt x="1139" y="0"/>
                  </a:lnTo>
                  <a:cubicBezTo>
                    <a:pt x="0" y="42"/>
                    <a:pt x="1139" y="3954"/>
                    <a:pt x="1259" y="4360"/>
                  </a:cubicBezTo>
                  <a:lnTo>
                    <a:pt x="1265" y="4372"/>
                  </a:lnTo>
                  <a:lnTo>
                    <a:pt x="1268" y="4363"/>
                  </a:lnTo>
                  <a:lnTo>
                    <a:pt x="1271" y="4375"/>
                  </a:lnTo>
                  <a:lnTo>
                    <a:pt x="1274" y="4375"/>
                  </a:lnTo>
                  <a:lnTo>
                    <a:pt x="1277" y="4372"/>
                  </a:lnTo>
                  <a:cubicBezTo>
                    <a:pt x="1358" y="4034"/>
                    <a:pt x="2296" y="0"/>
                    <a:pt x="1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1"/>
            <p:cNvSpPr/>
            <p:nvPr/>
          </p:nvSpPr>
          <p:spPr>
            <a:xfrm>
              <a:off x="645082" y="644392"/>
              <a:ext cx="269" cy="614"/>
            </a:xfrm>
            <a:custGeom>
              <a:avLst/>
              <a:gdLst/>
              <a:ahLst/>
              <a:cxnLst/>
              <a:rect l="l" t="t" r="r" b="b"/>
              <a:pathLst>
                <a:path w="7" h="1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3" y="12"/>
                    <a:pt x="3" y="15"/>
                  </a:cubicBezTo>
                  <a:lnTo>
                    <a:pt x="6" y="15"/>
                  </a:lnTo>
                  <a:lnTo>
                    <a:pt x="6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1"/>
            <p:cNvSpPr/>
            <p:nvPr/>
          </p:nvSpPr>
          <p:spPr>
            <a:xfrm>
              <a:off x="645313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1"/>
            <p:cNvSpPr/>
            <p:nvPr/>
          </p:nvSpPr>
          <p:spPr>
            <a:xfrm>
              <a:off x="645773" y="518782"/>
              <a:ext cx="146669" cy="126221"/>
            </a:xfrm>
            <a:custGeom>
              <a:avLst/>
              <a:gdLst/>
              <a:ahLst/>
              <a:cxnLst/>
              <a:rect l="l" t="t" r="r" b="b"/>
              <a:pathLst>
                <a:path w="3823" h="3290" extrusionOk="0">
                  <a:moveTo>
                    <a:pt x="2729" y="1"/>
                  </a:moveTo>
                  <a:cubicBezTo>
                    <a:pt x="1795" y="1"/>
                    <a:pt x="163" y="2982"/>
                    <a:pt x="0" y="3286"/>
                  </a:cubicBezTo>
                  <a:lnTo>
                    <a:pt x="0" y="3289"/>
                  </a:lnTo>
                  <a:lnTo>
                    <a:pt x="48" y="3274"/>
                  </a:lnTo>
                  <a:cubicBezTo>
                    <a:pt x="538" y="2971"/>
                    <a:pt x="3822" y="885"/>
                    <a:pt x="3005" y="113"/>
                  </a:cubicBezTo>
                  <a:lnTo>
                    <a:pt x="3002" y="110"/>
                  </a:lnTo>
                  <a:cubicBezTo>
                    <a:pt x="2920" y="35"/>
                    <a:pt x="2829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1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1"/>
            <p:cNvSpPr/>
            <p:nvPr/>
          </p:nvSpPr>
          <p:spPr>
            <a:xfrm>
              <a:off x="645658" y="64485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1"/>
            <p:cNvSpPr/>
            <p:nvPr/>
          </p:nvSpPr>
          <p:spPr>
            <a:xfrm>
              <a:off x="645773" y="620950"/>
              <a:ext cx="168115" cy="41473"/>
            </a:xfrm>
            <a:custGeom>
              <a:avLst/>
              <a:gdLst/>
              <a:ahLst/>
              <a:cxnLst/>
              <a:rect l="l" t="t" r="r" b="b"/>
              <a:pathLst>
                <a:path w="4382" h="1081" extrusionOk="0">
                  <a:moveTo>
                    <a:pt x="3338" y="1"/>
                  </a:moveTo>
                  <a:cubicBezTo>
                    <a:pt x="2184" y="1"/>
                    <a:pt x="425" y="499"/>
                    <a:pt x="48" y="611"/>
                  </a:cubicBezTo>
                  <a:cubicBezTo>
                    <a:pt x="27" y="623"/>
                    <a:pt x="9" y="632"/>
                    <a:pt x="0" y="641"/>
                  </a:cubicBezTo>
                  <a:cubicBezTo>
                    <a:pt x="231" y="696"/>
                    <a:pt x="1892" y="1081"/>
                    <a:pt x="3097" y="1081"/>
                  </a:cubicBezTo>
                  <a:cubicBezTo>
                    <a:pt x="3821" y="1081"/>
                    <a:pt x="4381" y="942"/>
                    <a:pt x="4369" y="509"/>
                  </a:cubicBezTo>
                  <a:lnTo>
                    <a:pt x="4369" y="503"/>
                  </a:lnTo>
                  <a:cubicBezTo>
                    <a:pt x="4355" y="129"/>
                    <a:pt x="3924" y="1"/>
                    <a:pt x="33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1"/>
            <p:cNvSpPr/>
            <p:nvPr/>
          </p:nvSpPr>
          <p:spPr>
            <a:xfrm>
              <a:off x="644622" y="645313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0" y="0"/>
                  </a:moveTo>
                  <a:lnTo>
                    <a:pt x="6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1"/>
            <p:cNvSpPr/>
            <p:nvPr/>
          </p:nvSpPr>
          <p:spPr>
            <a:xfrm>
              <a:off x="64577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1"/>
            <p:cNvSpPr/>
            <p:nvPr/>
          </p:nvSpPr>
          <p:spPr>
            <a:xfrm>
              <a:off x="644967" y="645082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1"/>
            <p:cNvSpPr/>
            <p:nvPr/>
          </p:nvSpPr>
          <p:spPr>
            <a:xfrm>
              <a:off x="644737" y="645197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3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1"/>
            <p:cNvSpPr/>
            <p:nvPr/>
          </p:nvSpPr>
          <p:spPr>
            <a:xfrm>
              <a:off x="645428" y="644967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1"/>
            <p:cNvSpPr/>
            <p:nvPr/>
          </p:nvSpPr>
          <p:spPr>
            <a:xfrm>
              <a:off x="645658" y="645082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1"/>
            <p:cNvSpPr/>
            <p:nvPr/>
          </p:nvSpPr>
          <p:spPr>
            <a:xfrm>
              <a:off x="645658" y="644507"/>
              <a:ext cx="1880" cy="1074"/>
            </a:xfrm>
            <a:custGeom>
              <a:avLst/>
              <a:gdLst/>
              <a:ahLst/>
              <a:cxnLst/>
              <a:rect l="l" t="t" r="r" b="b"/>
              <a:pathLst>
                <a:path w="49" h="28" extrusionOk="0">
                  <a:moveTo>
                    <a:pt x="48" y="0"/>
                  </a:moveTo>
                  <a:lnTo>
                    <a:pt x="0" y="12"/>
                  </a:lnTo>
                  <a:lnTo>
                    <a:pt x="0" y="15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12" y="18"/>
                  </a:lnTo>
                  <a:lnTo>
                    <a:pt x="0" y="24"/>
                  </a:lnTo>
                  <a:lnTo>
                    <a:pt x="3" y="27"/>
                  </a:lnTo>
                  <a:cubicBezTo>
                    <a:pt x="12" y="21"/>
                    <a:pt x="30" y="12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1"/>
            <p:cNvSpPr/>
            <p:nvPr/>
          </p:nvSpPr>
          <p:spPr>
            <a:xfrm>
              <a:off x="645773" y="644967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1"/>
            <p:cNvSpPr/>
            <p:nvPr/>
          </p:nvSpPr>
          <p:spPr>
            <a:xfrm>
              <a:off x="645658" y="645082"/>
              <a:ext cx="499" cy="269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2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1"/>
            <p:cNvSpPr/>
            <p:nvPr/>
          </p:nvSpPr>
          <p:spPr>
            <a:xfrm>
              <a:off x="645658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1"/>
            <p:cNvSpPr/>
            <p:nvPr/>
          </p:nvSpPr>
          <p:spPr>
            <a:xfrm>
              <a:off x="645658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1"/>
            <p:cNvSpPr/>
            <p:nvPr/>
          </p:nvSpPr>
          <p:spPr>
            <a:xfrm>
              <a:off x="645543" y="64531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1"/>
            <p:cNvSpPr/>
            <p:nvPr/>
          </p:nvSpPr>
          <p:spPr>
            <a:xfrm>
              <a:off x="64565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1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1"/>
            <p:cNvSpPr/>
            <p:nvPr/>
          </p:nvSpPr>
          <p:spPr>
            <a:xfrm>
              <a:off x="64565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1"/>
            <p:cNvSpPr/>
            <p:nvPr/>
          </p:nvSpPr>
          <p:spPr>
            <a:xfrm>
              <a:off x="645658" y="64496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1"/>
            <p:cNvSpPr/>
            <p:nvPr/>
          </p:nvSpPr>
          <p:spPr>
            <a:xfrm>
              <a:off x="645543" y="645082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1"/>
            <p:cNvSpPr/>
            <p:nvPr/>
          </p:nvSpPr>
          <p:spPr>
            <a:xfrm>
              <a:off x="645543" y="645082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1"/>
            <p:cNvSpPr/>
            <p:nvPr/>
          </p:nvSpPr>
          <p:spPr>
            <a:xfrm>
              <a:off x="645543" y="645197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1"/>
            <p:cNvSpPr/>
            <p:nvPr/>
          </p:nvSpPr>
          <p:spPr>
            <a:xfrm>
              <a:off x="645773" y="645658"/>
              <a:ext cx="151734" cy="120274"/>
            </a:xfrm>
            <a:custGeom>
              <a:avLst/>
              <a:gdLst/>
              <a:ahLst/>
              <a:cxnLst/>
              <a:rect l="l" t="t" r="r" b="b"/>
              <a:pathLst>
                <a:path w="3955" h="3135" extrusionOk="0">
                  <a:moveTo>
                    <a:pt x="3" y="0"/>
                  </a:moveTo>
                  <a:lnTo>
                    <a:pt x="9" y="9"/>
                  </a:lnTo>
                  <a:lnTo>
                    <a:pt x="0" y="3"/>
                  </a:lnTo>
                  <a:lnTo>
                    <a:pt x="0" y="3"/>
                  </a:lnTo>
                  <a:cubicBezTo>
                    <a:pt x="3" y="15"/>
                    <a:pt x="9" y="30"/>
                    <a:pt x="12" y="48"/>
                  </a:cubicBezTo>
                  <a:cubicBezTo>
                    <a:pt x="285" y="484"/>
                    <a:pt x="1968" y="3135"/>
                    <a:pt x="2876" y="3135"/>
                  </a:cubicBezTo>
                  <a:cubicBezTo>
                    <a:pt x="2988" y="3135"/>
                    <a:pt x="3089" y="3094"/>
                    <a:pt x="3173" y="3005"/>
                  </a:cubicBezTo>
                  <a:cubicBezTo>
                    <a:pt x="3173" y="3005"/>
                    <a:pt x="3176" y="3002"/>
                    <a:pt x="3176" y="3002"/>
                  </a:cubicBezTo>
                  <a:cubicBezTo>
                    <a:pt x="3954" y="2160"/>
                    <a:pt x="343" y="186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1"/>
            <p:cNvSpPr/>
            <p:nvPr/>
          </p:nvSpPr>
          <p:spPr>
            <a:xfrm>
              <a:off x="645082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1"/>
            <p:cNvSpPr/>
            <p:nvPr/>
          </p:nvSpPr>
          <p:spPr>
            <a:xfrm>
              <a:off x="644967" y="645428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3" y="3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1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1"/>
            <p:cNvSpPr/>
            <p:nvPr/>
          </p:nvSpPr>
          <p:spPr>
            <a:xfrm>
              <a:off x="645658" y="645543"/>
              <a:ext cx="499" cy="384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0" y="0"/>
                  </a:moveTo>
                  <a:lnTo>
                    <a:pt x="3" y="6"/>
                  </a:lnTo>
                  <a:lnTo>
                    <a:pt x="12" y="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1"/>
            <p:cNvSpPr/>
            <p:nvPr/>
          </p:nvSpPr>
          <p:spPr>
            <a:xfrm>
              <a:off x="645197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1"/>
            <p:cNvSpPr/>
            <p:nvPr/>
          </p:nvSpPr>
          <p:spPr>
            <a:xfrm>
              <a:off x="644737" y="645082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3" y="3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1"/>
            <p:cNvSpPr/>
            <p:nvPr/>
          </p:nvSpPr>
          <p:spPr>
            <a:xfrm>
              <a:off x="644967" y="645428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1"/>
            <p:cNvSpPr/>
            <p:nvPr/>
          </p:nvSpPr>
          <p:spPr>
            <a:xfrm>
              <a:off x="645082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1"/>
            <p:cNvSpPr/>
            <p:nvPr/>
          </p:nvSpPr>
          <p:spPr>
            <a:xfrm>
              <a:off x="64565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31"/>
            <p:cNvSpPr/>
            <p:nvPr/>
          </p:nvSpPr>
          <p:spPr>
            <a:xfrm>
              <a:off x="644852" y="645197"/>
              <a:ext cx="384" cy="269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0" y="0"/>
                  </a:moveTo>
                  <a:lnTo>
                    <a:pt x="3" y="3"/>
                  </a:lnTo>
                  <a:lnTo>
                    <a:pt x="9" y="6"/>
                  </a:lnTo>
                  <a:lnTo>
                    <a:pt x="9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31"/>
            <p:cNvSpPr/>
            <p:nvPr/>
          </p:nvSpPr>
          <p:spPr>
            <a:xfrm>
              <a:off x="607215" y="646003"/>
              <a:ext cx="85861" cy="167271"/>
            </a:xfrm>
            <a:custGeom>
              <a:avLst/>
              <a:gdLst/>
              <a:ahLst/>
              <a:cxnLst/>
              <a:rect l="l" t="t" r="r" b="b"/>
              <a:pathLst>
                <a:path w="2238" h="4360" extrusionOk="0">
                  <a:moveTo>
                    <a:pt x="993" y="0"/>
                  </a:moveTo>
                  <a:lnTo>
                    <a:pt x="981" y="24"/>
                  </a:lnTo>
                  <a:cubicBezTo>
                    <a:pt x="859" y="548"/>
                    <a:pt x="0" y="4360"/>
                    <a:pt x="1108" y="4360"/>
                  </a:cubicBezTo>
                  <a:cubicBezTo>
                    <a:pt x="1113" y="4360"/>
                    <a:pt x="1118" y="4360"/>
                    <a:pt x="1122" y="4360"/>
                  </a:cubicBezTo>
                  <a:lnTo>
                    <a:pt x="1125" y="4360"/>
                  </a:lnTo>
                  <a:cubicBezTo>
                    <a:pt x="2237" y="4318"/>
                    <a:pt x="1185" y="607"/>
                    <a:pt x="1017" y="39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31"/>
            <p:cNvSpPr/>
            <p:nvPr/>
          </p:nvSpPr>
          <p:spPr>
            <a:xfrm>
              <a:off x="644737" y="645658"/>
              <a:ext cx="614" cy="1189"/>
            </a:xfrm>
            <a:custGeom>
              <a:avLst/>
              <a:gdLst/>
              <a:ahLst/>
              <a:cxnLst/>
              <a:rect l="l" t="t" r="r" b="b"/>
              <a:pathLst>
                <a:path w="16" h="31" extrusionOk="0">
                  <a:moveTo>
                    <a:pt x="9" y="0"/>
                  </a:moveTo>
                  <a:cubicBezTo>
                    <a:pt x="6" y="6"/>
                    <a:pt x="3" y="18"/>
                    <a:pt x="0" y="30"/>
                  </a:cubicBezTo>
                  <a:lnTo>
                    <a:pt x="15" y="6"/>
                  </a:lnTo>
                  <a:lnTo>
                    <a:pt x="12" y="6"/>
                  </a:lnTo>
                  <a:lnTo>
                    <a:pt x="12" y="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31"/>
            <p:cNvSpPr/>
            <p:nvPr/>
          </p:nvSpPr>
          <p:spPr>
            <a:xfrm>
              <a:off x="64531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31"/>
            <p:cNvSpPr/>
            <p:nvPr/>
          </p:nvSpPr>
          <p:spPr>
            <a:xfrm>
              <a:off x="645428" y="644507"/>
              <a:ext cx="153" cy="499"/>
            </a:xfrm>
            <a:custGeom>
              <a:avLst/>
              <a:gdLst/>
              <a:ahLst/>
              <a:cxnLst/>
              <a:rect l="l" t="t" r="r" b="b"/>
              <a:pathLst>
                <a:path w="4" h="13" extrusionOk="0">
                  <a:moveTo>
                    <a:pt x="0" y="0"/>
                  </a:moveTo>
                  <a:lnTo>
                    <a:pt x="0" y="6"/>
                  </a:lnTo>
                  <a:lnTo>
                    <a:pt x="3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31"/>
            <p:cNvSpPr/>
            <p:nvPr/>
          </p:nvSpPr>
          <p:spPr>
            <a:xfrm>
              <a:off x="645313" y="64473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31"/>
            <p:cNvSpPr/>
            <p:nvPr/>
          </p:nvSpPr>
          <p:spPr>
            <a:xfrm>
              <a:off x="645197" y="645082"/>
              <a:ext cx="269" cy="38"/>
            </a:xfrm>
            <a:custGeom>
              <a:avLst/>
              <a:gdLst/>
              <a:ahLst/>
              <a:cxnLst/>
              <a:rect l="l" t="t" r="r" b="b"/>
              <a:pathLst>
                <a:path w="7" h="1" extrusionOk="0">
                  <a:moveTo>
                    <a:pt x="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31"/>
            <p:cNvSpPr/>
            <p:nvPr/>
          </p:nvSpPr>
          <p:spPr>
            <a:xfrm>
              <a:off x="645197" y="64588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31"/>
            <p:cNvSpPr/>
            <p:nvPr/>
          </p:nvSpPr>
          <p:spPr>
            <a:xfrm>
              <a:off x="645543" y="645543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31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31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31"/>
            <p:cNvSpPr/>
            <p:nvPr/>
          </p:nvSpPr>
          <p:spPr>
            <a:xfrm>
              <a:off x="645313" y="645082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6"/>
                  </a:moveTo>
                  <a:lnTo>
                    <a:pt x="0" y="6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31"/>
            <p:cNvSpPr/>
            <p:nvPr/>
          </p:nvSpPr>
          <p:spPr>
            <a:xfrm>
              <a:off x="645428" y="64531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31"/>
            <p:cNvSpPr/>
            <p:nvPr/>
          </p:nvSpPr>
          <p:spPr>
            <a:xfrm>
              <a:off x="645543" y="645082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31"/>
            <p:cNvSpPr/>
            <p:nvPr/>
          </p:nvSpPr>
          <p:spPr>
            <a:xfrm>
              <a:off x="645543" y="645082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31"/>
            <p:cNvSpPr/>
            <p:nvPr/>
          </p:nvSpPr>
          <p:spPr>
            <a:xfrm>
              <a:off x="645428" y="64496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31"/>
            <p:cNvSpPr/>
            <p:nvPr/>
          </p:nvSpPr>
          <p:spPr>
            <a:xfrm>
              <a:off x="645313" y="645082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0" y="0"/>
                  </a:moveTo>
                  <a:lnTo>
                    <a:pt x="0" y="6"/>
                  </a:lnTo>
                  <a:lnTo>
                    <a:pt x="3" y="3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31"/>
            <p:cNvSpPr/>
            <p:nvPr/>
          </p:nvSpPr>
          <p:spPr>
            <a:xfrm>
              <a:off x="645197" y="645197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6" y="0"/>
                  </a:moveTo>
                  <a:lnTo>
                    <a:pt x="0" y="3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31"/>
            <p:cNvSpPr/>
            <p:nvPr/>
          </p:nvSpPr>
          <p:spPr>
            <a:xfrm>
              <a:off x="645658" y="64542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31"/>
            <p:cNvSpPr/>
            <p:nvPr/>
          </p:nvSpPr>
          <p:spPr>
            <a:xfrm>
              <a:off x="645658" y="645313"/>
              <a:ext cx="38" cy="269"/>
            </a:xfrm>
            <a:custGeom>
              <a:avLst/>
              <a:gdLst/>
              <a:ahLst/>
              <a:cxnLst/>
              <a:rect l="l" t="t" r="r" b="b"/>
              <a:pathLst>
                <a:path w="1" h="7" extrusionOk="0">
                  <a:moveTo>
                    <a:pt x="0" y="0"/>
                  </a:moveTo>
                  <a:cubicBezTo>
                    <a:pt x="0" y="3"/>
                    <a:pt x="0" y="3"/>
                    <a:pt x="0" y="6"/>
                  </a:cubicBezTo>
                  <a:lnTo>
                    <a:pt x="0" y="6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31"/>
            <p:cNvSpPr/>
            <p:nvPr/>
          </p:nvSpPr>
          <p:spPr>
            <a:xfrm>
              <a:off x="645658" y="64531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31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31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31"/>
            <p:cNvSpPr/>
            <p:nvPr/>
          </p:nvSpPr>
          <p:spPr>
            <a:xfrm>
              <a:off x="645428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3"/>
                  </a:lnTo>
                  <a:cubicBezTo>
                    <a:pt x="3" y="0"/>
                    <a:pt x="3" y="0"/>
                    <a:pt x="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31"/>
            <p:cNvSpPr/>
            <p:nvPr/>
          </p:nvSpPr>
          <p:spPr>
            <a:xfrm>
              <a:off x="645543" y="645197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31"/>
            <p:cNvSpPr/>
            <p:nvPr/>
          </p:nvSpPr>
          <p:spPr>
            <a:xfrm>
              <a:off x="645543" y="645197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6"/>
                  </a:moveTo>
                  <a:lnTo>
                    <a:pt x="3" y="6"/>
                  </a:lnTo>
                  <a:lnTo>
                    <a:pt x="3" y="6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3"/>
                  </a:lnTo>
                  <a:lnTo>
                    <a:pt x="3" y="6"/>
                  </a:lnTo>
                  <a:lnTo>
                    <a:pt x="3" y="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31"/>
            <p:cNvSpPr/>
            <p:nvPr/>
          </p:nvSpPr>
          <p:spPr>
            <a:xfrm>
              <a:off x="645428" y="645658"/>
              <a:ext cx="959" cy="1765"/>
            </a:xfrm>
            <a:custGeom>
              <a:avLst/>
              <a:gdLst/>
              <a:ahLst/>
              <a:cxnLst/>
              <a:rect l="l" t="t" r="r" b="b"/>
              <a:pathLst>
                <a:path w="25" h="46" extrusionOk="0">
                  <a:moveTo>
                    <a:pt x="3" y="0"/>
                  </a:moveTo>
                  <a:lnTo>
                    <a:pt x="0" y="9"/>
                  </a:lnTo>
                  <a:lnTo>
                    <a:pt x="24" y="45"/>
                  </a:lnTo>
                  <a:cubicBezTo>
                    <a:pt x="18" y="27"/>
                    <a:pt x="15" y="15"/>
                    <a:pt x="9" y="3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31"/>
            <p:cNvSpPr/>
            <p:nvPr/>
          </p:nvSpPr>
          <p:spPr>
            <a:xfrm>
              <a:off x="645197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0" y="0"/>
                  </a:moveTo>
                  <a:cubicBezTo>
                    <a:pt x="0" y="0"/>
                    <a:pt x="0" y="3"/>
                    <a:pt x="0" y="3"/>
                  </a:cubicBez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31"/>
            <p:cNvSpPr/>
            <p:nvPr/>
          </p:nvSpPr>
          <p:spPr>
            <a:xfrm>
              <a:off x="645313" y="645658"/>
              <a:ext cx="269" cy="384"/>
            </a:xfrm>
            <a:custGeom>
              <a:avLst/>
              <a:gdLst/>
              <a:ahLst/>
              <a:cxnLst/>
              <a:rect l="l" t="t" r="r" b="b"/>
              <a:pathLst>
                <a:path w="7" h="10" extrusionOk="0">
                  <a:moveTo>
                    <a:pt x="6" y="0"/>
                  </a:moveTo>
                  <a:lnTo>
                    <a:pt x="0" y="6"/>
                  </a:lnTo>
                  <a:lnTo>
                    <a:pt x="3" y="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31"/>
            <p:cNvSpPr/>
            <p:nvPr/>
          </p:nvSpPr>
          <p:spPr>
            <a:xfrm>
              <a:off x="645543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3"/>
                  </a:lnTo>
                  <a:lnTo>
                    <a:pt x="6" y="6"/>
                  </a:lnTo>
                  <a:lnTo>
                    <a:pt x="6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31"/>
            <p:cNvSpPr/>
            <p:nvPr/>
          </p:nvSpPr>
          <p:spPr>
            <a:xfrm>
              <a:off x="645197" y="645428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6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31"/>
            <p:cNvSpPr/>
            <p:nvPr/>
          </p:nvSpPr>
          <p:spPr>
            <a:xfrm>
              <a:off x="645197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31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31"/>
            <p:cNvSpPr/>
            <p:nvPr/>
          </p:nvSpPr>
          <p:spPr>
            <a:xfrm>
              <a:off x="645428" y="645658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0"/>
                  </a:moveTo>
                  <a:lnTo>
                    <a:pt x="0" y="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31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31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31"/>
            <p:cNvSpPr/>
            <p:nvPr/>
          </p:nvSpPr>
          <p:spPr>
            <a:xfrm>
              <a:off x="645197" y="645543"/>
              <a:ext cx="269" cy="269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3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1"/>
            <p:cNvSpPr/>
            <p:nvPr/>
          </p:nvSpPr>
          <p:spPr>
            <a:xfrm>
              <a:off x="645543" y="645543"/>
              <a:ext cx="269" cy="153"/>
            </a:xfrm>
            <a:custGeom>
              <a:avLst/>
              <a:gdLst/>
              <a:ahLst/>
              <a:cxnLst/>
              <a:rect l="l" t="t" r="r" b="b"/>
              <a:pathLst>
                <a:path w="7" h="4" extrusionOk="0">
                  <a:moveTo>
                    <a:pt x="0" y="0"/>
                  </a:moveTo>
                  <a:lnTo>
                    <a:pt x="0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1"/>
            <p:cNvSpPr/>
            <p:nvPr/>
          </p:nvSpPr>
          <p:spPr>
            <a:xfrm>
              <a:off x="645313" y="645543"/>
              <a:ext cx="153" cy="26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3" y="0"/>
                  </a:moveTo>
                  <a:lnTo>
                    <a:pt x="0" y="3"/>
                  </a:lnTo>
                  <a:lnTo>
                    <a:pt x="3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1"/>
            <p:cNvSpPr/>
            <p:nvPr/>
          </p:nvSpPr>
          <p:spPr>
            <a:xfrm>
              <a:off x="645543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1"/>
            <p:cNvSpPr/>
            <p:nvPr/>
          </p:nvSpPr>
          <p:spPr>
            <a:xfrm>
              <a:off x="645543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1"/>
            <p:cNvSpPr/>
            <p:nvPr/>
          </p:nvSpPr>
          <p:spPr>
            <a:xfrm>
              <a:off x="645428" y="64565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1"/>
            <p:cNvSpPr/>
            <p:nvPr/>
          </p:nvSpPr>
          <p:spPr>
            <a:xfrm>
              <a:off x="645543" y="645543"/>
              <a:ext cx="38" cy="153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1"/>
            <p:cNvSpPr/>
            <p:nvPr/>
          </p:nvSpPr>
          <p:spPr>
            <a:xfrm>
              <a:off x="645428" y="64554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31"/>
            <p:cNvSpPr/>
            <p:nvPr/>
          </p:nvSpPr>
          <p:spPr>
            <a:xfrm>
              <a:off x="645428" y="645543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31"/>
            <p:cNvSpPr/>
            <p:nvPr/>
          </p:nvSpPr>
          <p:spPr>
            <a:xfrm>
              <a:off x="645197" y="645313"/>
              <a:ext cx="153" cy="153"/>
            </a:xfrm>
            <a:custGeom>
              <a:avLst/>
              <a:gdLst/>
              <a:ahLst/>
              <a:cxnLst/>
              <a:rect l="l" t="t" r="r" b="b"/>
              <a:pathLst>
                <a:path w="4" h="4" extrusionOk="0">
                  <a:moveTo>
                    <a:pt x="0" y="0"/>
                  </a:move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1"/>
            <p:cNvSpPr/>
            <p:nvPr/>
          </p:nvSpPr>
          <p:spPr>
            <a:xfrm>
              <a:off x="645313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1"/>
            <p:cNvSpPr/>
            <p:nvPr/>
          </p:nvSpPr>
          <p:spPr>
            <a:xfrm>
              <a:off x="645428" y="645428"/>
              <a:ext cx="153" cy="38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1"/>
            <p:cNvSpPr/>
            <p:nvPr/>
          </p:nvSpPr>
          <p:spPr>
            <a:xfrm>
              <a:off x="645428" y="645428"/>
              <a:ext cx="38" cy="3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3" name="Google Shape;4493;p31"/>
          <p:cNvGrpSpPr/>
          <p:nvPr/>
        </p:nvGrpSpPr>
        <p:grpSpPr>
          <a:xfrm>
            <a:off x="7866365" y="0"/>
            <a:ext cx="1285847" cy="1285734"/>
            <a:chOff x="7625740" y="3648375"/>
            <a:chExt cx="1285847" cy="1285734"/>
          </a:xfrm>
        </p:grpSpPr>
        <p:grpSp>
          <p:nvGrpSpPr>
            <p:cNvPr id="4494" name="Google Shape;4494;p31"/>
            <p:cNvGrpSpPr/>
            <p:nvPr/>
          </p:nvGrpSpPr>
          <p:grpSpPr>
            <a:xfrm>
              <a:off x="7625740" y="3648375"/>
              <a:ext cx="1285847" cy="1285734"/>
              <a:chOff x="0" y="0"/>
              <a:chExt cx="1290622" cy="1290509"/>
            </a:xfrm>
          </p:grpSpPr>
          <p:sp>
            <p:nvSpPr>
              <p:cNvPr id="4495" name="Google Shape;4495;p31"/>
              <p:cNvSpPr/>
              <p:nvPr/>
            </p:nvSpPr>
            <p:spPr>
              <a:xfrm>
                <a:off x="115" y="921"/>
                <a:ext cx="123612" cy="464677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12" extrusionOk="0">
                    <a:moveTo>
                      <a:pt x="6" y="0"/>
                    </a:moveTo>
                    <a:cubicBezTo>
                      <a:pt x="6" y="6"/>
                      <a:pt x="0" y="15"/>
                      <a:pt x="0" y="21"/>
                    </a:cubicBezTo>
                    <a:lnTo>
                      <a:pt x="0" y="12109"/>
                    </a:lnTo>
                    <a:lnTo>
                      <a:pt x="6" y="12109"/>
                    </a:lnTo>
                    <a:cubicBezTo>
                      <a:pt x="12" y="12112"/>
                      <a:pt x="15" y="12112"/>
                      <a:pt x="18" y="12112"/>
                    </a:cubicBezTo>
                    <a:cubicBezTo>
                      <a:pt x="3221" y="12112"/>
                      <a:pt x="301" y="995"/>
                      <a:pt x="39" y="18"/>
                    </a:cubicBezTo>
                    <a:lnTo>
                      <a:pt x="33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31"/>
              <p:cNvSpPr/>
              <p:nvPr/>
            </p:nvSpPr>
            <p:spPr>
              <a:xfrm>
                <a:off x="1496" y="1266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0" y="0"/>
                    </a:moveTo>
                    <a:cubicBezTo>
                      <a:pt x="0" y="3"/>
                      <a:pt x="0" y="6"/>
                      <a:pt x="3" y="9"/>
                    </a:cubicBezTo>
                    <a:cubicBezTo>
                      <a:pt x="495" y="866"/>
                      <a:pt x="5182" y="8867"/>
                      <a:pt x="7766" y="8867"/>
                    </a:cubicBezTo>
                    <a:cubicBezTo>
                      <a:pt x="8056" y="8867"/>
                      <a:pt x="8320" y="8766"/>
                      <a:pt x="8549" y="8542"/>
                    </a:cubicBezTo>
                    <a:cubicBezTo>
                      <a:pt x="8552" y="8539"/>
                      <a:pt x="8555" y="8536"/>
                      <a:pt x="8558" y="8533"/>
                    </a:cubicBezTo>
                    <a:cubicBezTo>
                      <a:pt x="10748" y="6346"/>
                      <a:pt x="1536" y="851"/>
                      <a:pt x="136" y="36"/>
                    </a:cubicBezTo>
                    <a:cubicBezTo>
                      <a:pt x="79" y="21"/>
                      <a:pt x="34" y="9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31"/>
              <p:cNvSpPr/>
              <p:nvPr/>
            </p:nvSpPr>
            <p:spPr>
              <a:xfrm>
                <a:off x="2072" y="0"/>
                <a:ext cx="463066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70" h="1501" extrusionOk="0">
                    <a:moveTo>
                      <a:pt x="1" y="0"/>
                    </a:moveTo>
                    <a:lnTo>
                      <a:pt x="121" y="69"/>
                    </a:lnTo>
                    <a:cubicBezTo>
                      <a:pt x="1149" y="340"/>
                      <a:pt x="5735" y="1501"/>
                      <a:pt x="8917" y="1501"/>
                    </a:cubicBezTo>
                    <a:cubicBezTo>
                      <a:pt x="10711" y="1501"/>
                      <a:pt x="12058" y="1132"/>
                      <a:pt x="12070" y="27"/>
                    </a:cubicBezTo>
                    <a:lnTo>
                      <a:pt x="12070" y="12"/>
                    </a:lnTo>
                    <a:lnTo>
                      <a:pt x="120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31"/>
              <p:cNvSpPr/>
              <p:nvPr/>
            </p:nvSpPr>
            <p:spPr>
              <a:xfrm>
                <a:off x="1167854" y="1151"/>
                <a:ext cx="122768" cy="464447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6" extrusionOk="0">
                    <a:moveTo>
                      <a:pt x="3200" y="0"/>
                    </a:moveTo>
                    <a:lnTo>
                      <a:pt x="3188" y="3"/>
                    </a:lnTo>
                    <a:cubicBezTo>
                      <a:pt x="3185" y="6"/>
                      <a:pt x="3185" y="9"/>
                      <a:pt x="3182" y="12"/>
                    </a:cubicBezTo>
                    <a:cubicBezTo>
                      <a:pt x="2921" y="989"/>
                      <a:pt x="0" y="12106"/>
                      <a:pt x="3200" y="12106"/>
                    </a:cubicBez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31"/>
              <p:cNvSpPr/>
              <p:nvPr/>
            </p:nvSpPr>
            <p:spPr>
              <a:xfrm>
                <a:off x="877694" y="1266"/>
                <a:ext cx="412347" cy="340259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9" extrusionOk="0">
                    <a:moveTo>
                      <a:pt x="10748" y="0"/>
                    </a:moveTo>
                    <a:lnTo>
                      <a:pt x="10610" y="36"/>
                    </a:lnTo>
                    <a:cubicBezTo>
                      <a:pt x="9213" y="851"/>
                      <a:pt x="0" y="6346"/>
                      <a:pt x="2188" y="8533"/>
                    </a:cubicBezTo>
                    <a:cubicBezTo>
                      <a:pt x="2194" y="8536"/>
                      <a:pt x="2197" y="8539"/>
                      <a:pt x="2200" y="8542"/>
                    </a:cubicBezTo>
                    <a:cubicBezTo>
                      <a:pt x="2428" y="8767"/>
                      <a:pt x="2693" y="8868"/>
                      <a:pt x="2983" y="8868"/>
                    </a:cubicBezTo>
                    <a:cubicBezTo>
                      <a:pt x="5567" y="8868"/>
                      <a:pt x="10253" y="866"/>
                      <a:pt x="10745" y="9"/>
                    </a:cubicBezTo>
                    <a:cubicBezTo>
                      <a:pt x="10745" y="6"/>
                      <a:pt x="10748" y="3"/>
                      <a:pt x="10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31"/>
              <p:cNvSpPr/>
              <p:nvPr/>
            </p:nvSpPr>
            <p:spPr>
              <a:xfrm>
                <a:off x="826399" y="0"/>
                <a:ext cx="462950" cy="57586"/>
              </a:xfrm>
              <a:custGeom>
                <a:avLst/>
                <a:gdLst/>
                <a:ahLst/>
                <a:cxnLst/>
                <a:rect l="l" t="t" r="r" b="b"/>
                <a:pathLst>
                  <a:path w="12067" h="1501" extrusionOk="0">
                    <a:moveTo>
                      <a:pt x="0" y="0"/>
                    </a:moveTo>
                    <a:lnTo>
                      <a:pt x="0" y="12"/>
                    </a:lnTo>
                    <a:lnTo>
                      <a:pt x="0" y="27"/>
                    </a:lnTo>
                    <a:cubicBezTo>
                      <a:pt x="11" y="1132"/>
                      <a:pt x="1358" y="1501"/>
                      <a:pt x="3152" y="1501"/>
                    </a:cubicBezTo>
                    <a:cubicBezTo>
                      <a:pt x="6334" y="1501"/>
                      <a:pt x="10922" y="340"/>
                      <a:pt x="11950" y="69"/>
                    </a:cubicBezTo>
                    <a:lnTo>
                      <a:pt x="120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31"/>
              <p:cNvSpPr/>
              <p:nvPr/>
            </p:nvSpPr>
            <p:spPr>
              <a:xfrm>
                <a:off x="0" y="825708"/>
                <a:ext cx="123612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2109" extrusionOk="0">
                    <a:moveTo>
                      <a:pt x="0" y="0"/>
                    </a:moveTo>
                    <a:lnTo>
                      <a:pt x="0" y="12085"/>
                    </a:lnTo>
                    <a:cubicBezTo>
                      <a:pt x="0" y="12094"/>
                      <a:pt x="6" y="12103"/>
                      <a:pt x="6" y="12109"/>
                    </a:cubicBezTo>
                    <a:lnTo>
                      <a:pt x="33" y="12103"/>
                    </a:lnTo>
                    <a:lnTo>
                      <a:pt x="39" y="12091"/>
                    </a:lnTo>
                    <a:cubicBezTo>
                      <a:pt x="304" y="11114"/>
                      <a:pt x="3221" y="0"/>
                      <a:pt x="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31"/>
              <p:cNvSpPr/>
              <p:nvPr/>
            </p:nvSpPr>
            <p:spPr>
              <a:xfrm>
                <a:off x="1496" y="949707"/>
                <a:ext cx="412347" cy="340221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68" extrusionOk="0">
                    <a:moveTo>
                      <a:pt x="7765" y="0"/>
                    </a:moveTo>
                    <a:cubicBezTo>
                      <a:pt x="5181" y="0"/>
                      <a:pt x="495" y="8005"/>
                      <a:pt x="3" y="8859"/>
                    </a:cubicBezTo>
                    <a:cubicBezTo>
                      <a:pt x="3" y="8862"/>
                      <a:pt x="3" y="8865"/>
                      <a:pt x="0" y="8868"/>
                    </a:cubicBezTo>
                    <a:lnTo>
                      <a:pt x="136" y="8829"/>
                    </a:lnTo>
                    <a:cubicBezTo>
                      <a:pt x="1536" y="8017"/>
                      <a:pt x="10748" y="2525"/>
                      <a:pt x="8558" y="335"/>
                    </a:cubicBezTo>
                    <a:lnTo>
                      <a:pt x="8549" y="326"/>
                    </a:lnTo>
                    <a:cubicBezTo>
                      <a:pt x="8320" y="101"/>
                      <a:pt x="8056" y="0"/>
                      <a:pt x="77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31"/>
              <p:cNvSpPr/>
              <p:nvPr/>
            </p:nvSpPr>
            <p:spPr>
              <a:xfrm>
                <a:off x="3338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8881" y="0"/>
                    </a:moveTo>
                    <a:cubicBezTo>
                      <a:pt x="5699" y="0"/>
                      <a:pt x="1115" y="1159"/>
                      <a:pt x="88" y="1430"/>
                    </a:cubicBezTo>
                    <a:lnTo>
                      <a:pt x="1" y="1481"/>
                    </a:lnTo>
                    <a:lnTo>
                      <a:pt x="12037" y="1481"/>
                    </a:lnTo>
                    <a:cubicBezTo>
                      <a:pt x="12037" y="1481"/>
                      <a:pt x="12037" y="1478"/>
                      <a:pt x="12037" y="1475"/>
                    </a:cubicBezTo>
                    <a:cubicBezTo>
                      <a:pt x="12025" y="369"/>
                      <a:pt x="10676" y="0"/>
                      <a:pt x="8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31"/>
              <p:cNvSpPr/>
              <p:nvPr/>
            </p:nvSpPr>
            <p:spPr>
              <a:xfrm>
                <a:off x="1167854" y="825593"/>
                <a:ext cx="122768" cy="464562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2109" extrusionOk="0">
                    <a:moveTo>
                      <a:pt x="3200" y="0"/>
                    </a:moveTo>
                    <a:cubicBezTo>
                      <a:pt x="0" y="3"/>
                      <a:pt x="2921" y="11117"/>
                      <a:pt x="3182" y="12094"/>
                    </a:cubicBezTo>
                    <a:lnTo>
                      <a:pt x="3188" y="12106"/>
                    </a:lnTo>
                    <a:lnTo>
                      <a:pt x="3200" y="12109"/>
                    </a:lnTo>
                    <a:lnTo>
                      <a:pt x="32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5" name="Google Shape;4505;p31"/>
              <p:cNvSpPr/>
              <p:nvPr/>
            </p:nvSpPr>
            <p:spPr>
              <a:xfrm>
                <a:off x="877694" y="949707"/>
                <a:ext cx="412347" cy="340336"/>
              </a:xfrm>
              <a:custGeom>
                <a:avLst/>
                <a:gdLst/>
                <a:ahLst/>
                <a:cxnLst/>
                <a:rect l="l" t="t" r="r" b="b"/>
                <a:pathLst>
                  <a:path w="10748" h="8871" extrusionOk="0">
                    <a:moveTo>
                      <a:pt x="2982" y="1"/>
                    </a:moveTo>
                    <a:cubicBezTo>
                      <a:pt x="2692" y="1"/>
                      <a:pt x="2428" y="102"/>
                      <a:pt x="2200" y="326"/>
                    </a:cubicBezTo>
                    <a:lnTo>
                      <a:pt x="2188" y="335"/>
                    </a:lnTo>
                    <a:cubicBezTo>
                      <a:pt x="0" y="2525"/>
                      <a:pt x="9213" y="8017"/>
                      <a:pt x="10613" y="8832"/>
                    </a:cubicBezTo>
                    <a:lnTo>
                      <a:pt x="10748" y="8871"/>
                    </a:lnTo>
                    <a:cubicBezTo>
                      <a:pt x="10745" y="8868"/>
                      <a:pt x="10745" y="8865"/>
                      <a:pt x="10745" y="8859"/>
                    </a:cubicBezTo>
                    <a:cubicBezTo>
                      <a:pt x="10253" y="8005"/>
                      <a:pt x="5566" y="1"/>
                      <a:pt x="29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6" name="Google Shape;4506;p31"/>
              <p:cNvSpPr/>
              <p:nvPr/>
            </p:nvSpPr>
            <p:spPr>
              <a:xfrm>
                <a:off x="826399" y="1233690"/>
                <a:ext cx="461800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12037" h="1481" extrusionOk="0">
                    <a:moveTo>
                      <a:pt x="3156" y="0"/>
                    </a:moveTo>
                    <a:cubicBezTo>
                      <a:pt x="1360" y="0"/>
                      <a:pt x="11" y="369"/>
                      <a:pt x="0" y="1475"/>
                    </a:cubicBezTo>
                    <a:lnTo>
                      <a:pt x="0" y="1481"/>
                    </a:lnTo>
                    <a:lnTo>
                      <a:pt x="12037" y="1481"/>
                    </a:lnTo>
                    <a:lnTo>
                      <a:pt x="11950" y="1430"/>
                    </a:lnTo>
                    <a:cubicBezTo>
                      <a:pt x="10922" y="1159"/>
                      <a:pt x="6337" y="0"/>
                      <a:pt x="31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31"/>
              <p:cNvSpPr/>
              <p:nvPr/>
            </p:nvSpPr>
            <p:spPr>
              <a:xfrm>
                <a:off x="645082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31"/>
              <p:cNvSpPr/>
              <p:nvPr/>
            </p:nvSpPr>
            <p:spPr>
              <a:xfrm>
                <a:off x="645658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31"/>
              <p:cNvSpPr/>
              <p:nvPr/>
            </p:nvSpPr>
            <p:spPr>
              <a:xfrm>
                <a:off x="643356" y="644507"/>
                <a:ext cx="1880" cy="729"/>
              </a:xfrm>
              <a:custGeom>
                <a:avLst/>
                <a:gdLst/>
                <a:ahLst/>
                <a:cxnLst/>
                <a:rect l="l" t="t" r="r" b="b"/>
                <a:pathLst>
                  <a:path w="49" h="19" extrusionOk="0">
                    <a:moveTo>
                      <a:pt x="0" y="0"/>
                    </a:moveTo>
                    <a:lnTo>
                      <a:pt x="36" y="18"/>
                    </a:lnTo>
                    <a:lnTo>
                      <a:pt x="39" y="18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42" y="18"/>
                    </a:lnTo>
                    <a:lnTo>
                      <a:pt x="48" y="15"/>
                    </a:lnTo>
                    <a:lnTo>
                      <a:pt x="48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31"/>
              <p:cNvSpPr/>
              <p:nvPr/>
            </p:nvSpPr>
            <p:spPr>
              <a:xfrm>
                <a:off x="644852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31"/>
              <p:cNvSpPr/>
              <p:nvPr/>
            </p:nvSpPr>
            <p:spPr>
              <a:xfrm>
                <a:off x="645082" y="644392"/>
                <a:ext cx="269" cy="614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6"/>
                      <a:pt x="3" y="12"/>
                      <a:pt x="3" y="15"/>
                    </a:cubicBezTo>
                    <a:lnTo>
                      <a:pt x="6" y="15"/>
                    </a:lnTo>
                    <a:lnTo>
                      <a:pt x="6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31"/>
              <p:cNvSpPr/>
              <p:nvPr/>
            </p:nvSpPr>
            <p:spPr>
              <a:xfrm>
                <a:off x="645313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31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31"/>
              <p:cNvSpPr/>
              <p:nvPr/>
            </p:nvSpPr>
            <p:spPr>
              <a:xfrm>
                <a:off x="645658" y="64485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31"/>
              <p:cNvSpPr/>
              <p:nvPr/>
            </p:nvSpPr>
            <p:spPr>
              <a:xfrm>
                <a:off x="644622" y="645313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0" y="0"/>
                    </a:moveTo>
                    <a:lnTo>
                      <a:pt x="6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31"/>
              <p:cNvSpPr/>
              <p:nvPr/>
            </p:nvSpPr>
            <p:spPr>
              <a:xfrm>
                <a:off x="64577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31"/>
              <p:cNvSpPr/>
              <p:nvPr/>
            </p:nvSpPr>
            <p:spPr>
              <a:xfrm>
                <a:off x="644967" y="645082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31"/>
              <p:cNvSpPr/>
              <p:nvPr/>
            </p:nvSpPr>
            <p:spPr>
              <a:xfrm>
                <a:off x="644737" y="645197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31"/>
              <p:cNvSpPr/>
              <p:nvPr/>
            </p:nvSpPr>
            <p:spPr>
              <a:xfrm>
                <a:off x="645428" y="644967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31"/>
              <p:cNvSpPr/>
              <p:nvPr/>
            </p:nvSpPr>
            <p:spPr>
              <a:xfrm>
                <a:off x="645658" y="645082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31"/>
              <p:cNvSpPr/>
              <p:nvPr/>
            </p:nvSpPr>
            <p:spPr>
              <a:xfrm>
                <a:off x="645658" y="644507"/>
                <a:ext cx="1880" cy="1074"/>
              </a:xfrm>
              <a:custGeom>
                <a:avLst/>
                <a:gdLst/>
                <a:ahLst/>
                <a:cxnLst/>
                <a:rect l="l" t="t" r="r" b="b"/>
                <a:pathLst>
                  <a:path w="49" h="28" extrusionOk="0">
                    <a:moveTo>
                      <a:pt x="48" y="0"/>
                    </a:moveTo>
                    <a:lnTo>
                      <a:pt x="0" y="12"/>
                    </a:lnTo>
                    <a:lnTo>
                      <a:pt x="0" y="15"/>
                    </a:lnTo>
                    <a:lnTo>
                      <a:pt x="3" y="15"/>
                    </a:lnTo>
                    <a:lnTo>
                      <a:pt x="3" y="18"/>
                    </a:lnTo>
                    <a:lnTo>
                      <a:pt x="12" y="18"/>
                    </a:lnTo>
                    <a:lnTo>
                      <a:pt x="0" y="24"/>
                    </a:lnTo>
                    <a:lnTo>
                      <a:pt x="3" y="27"/>
                    </a:lnTo>
                    <a:cubicBezTo>
                      <a:pt x="12" y="21"/>
                      <a:pt x="30" y="12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31"/>
              <p:cNvSpPr/>
              <p:nvPr/>
            </p:nvSpPr>
            <p:spPr>
              <a:xfrm>
                <a:off x="645773" y="644967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31"/>
              <p:cNvSpPr/>
              <p:nvPr/>
            </p:nvSpPr>
            <p:spPr>
              <a:xfrm>
                <a:off x="645658" y="645082"/>
                <a:ext cx="49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3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12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31"/>
              <p:cNvSpPr/>
              <p:nvPr/>
            </p:nvSpPr>
            <p:spPr>
              <a:xfrm>
                <a:off x="645658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31"/>
              <p:cNvSpPr/>
              <p:nvPr/>
            </p:nvSpPr>
            <p:spPr>
              <a:xfrm>
                <a:off x="645658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31"/>
              <p:cNvSpPr/>
              <p:nvPr/>
            </p:nvSpPr>
            <p:spPr>
              <a:xfrm>
                <a:off x="645543" y="64531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31"/>
              <p:cNvSpPr/>
              <p:nvPr/>
            </p:nvSpPr>
            <p:spPr>
              <a:xfrm>
                <a:off x="64565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31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31"/>
              <p:cNvSpPr/>
              <p:nvPr/>
            </p:nvSpPr>
            <p:spPr>
              <a:xfrm>
                <a:off x="64565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31"/>
              <p:cNvSpPr/>
              <p:nvPr/>
            </p:nvSpPr>
            <p:spPr>
              <a:xfrm>
                <a:off x="645658" y="64496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31"/>
              <p:cNvSpPr/>
              <p:nvPr/>
            </p:nvSpPr>
            <p:spPr>
              <a:xfrm>
                <a:off x="645543" y="645082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31"/>
              <p:cNvSpPr/>
              <p:nvPr/>
            </p:nvSpPr>
            <p:spPr>
              <a:xfrm>
                <a:off x="645543" y="645082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31"/>
              <p:cNvSpPr/>
              <p:nvPr/>
            </p:nvSpPr>
            <p:spPr>
              <a:xfrm>
                <a:off x="645543" y="645197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31"/>
              <p:cNvSpPr/>
              <p:nvPr/>
            </p:nvSpPr>
            <p:spPr>
              <a:xfrm>
                <a:off x="645082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3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31"/>
              <p:cNvSpPr/>
              <p:nvPr/>
            </p:nvSpPr>
            <p:spPr>
              <a:xfrm>
                <a:off x="644967" y="645428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31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31"/>
              <p:cNvSpPr/>
              <p:nvPr/>
            </p:nvSpPr>
            <p:spPr>
              <a:xfrm>
                <a:off x="645658" y="645543"/>
                <a:ext cx="49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13" h="10" extrusionOk="0">
                    <a:moveTo>
                      <a:pt x="0" y="0"/>
                    </a:moveTo>
                    <a:lnTo>
                      <a:pt x="3" y="6"/>
                    </a:ln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31"/>
              <p:cNvSpPr/>
              <p:nvPr/>
            </p:nvSpPr>
            <p:spPr>
              <a:xfrm>
                <a:off x="645197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31"/>
              <p:cNvSpPr/>
              <p:nvPr/>
            </p:nvSpPr>
            <p:spPr>
              <a:xfrm>
                <a:off x="644737" y="645082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6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31"/>
              <p:cNvSpPr/>
              <p:nvPr/>
            </p:nvSpPr>
            <p:spPr>
              <a:xfrm>
                <a:off x="644967" y="645428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31"/>
              <p:cNvSpPr/>
              <p:nvPr/>
            </p:nvSpPr>
            <p:spPr>
              <a:xfrm>
                <a:off x="645082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31"/>
              <p:cNvSpPr/>
              <p:nvPr/>
            </p:nvSpPr>
            <p:spPr>
              <a:xfrm>
                <a:off x="64565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31"/>
              <p:cNvSpPr/>
              <p:nvPr/>
            </p:nvSpPr>
            <p:spPr>
              <a:xfrm>
                <a:off x="644852" y="645197"/>
                <a:ext cx="384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0" y="0"/>
                    </a:moveTo>
                    <a:lnTo>
                      <a:pt x="3" y="3"/>
                    </a:lnTo>
                    <a:lnTo>
                      <a:pt x="9" y="6"/>
                    </a:lnTo>
                    <a:lnTo>
                      <a:pt x="9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31"/>
              <p:cNvSpPr/>
              <p:nvPr/>
            </p:nvSpPr>
            <p:spPr>
              <a:xfrm>
                <a:off x="644737" y="645658"/>
                <a:ext cx="614" cy="11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31" extrusionOk="0">
                    <a:moveTo>
                      <a:pt x="9" y="0"/>
                    </a:moveTo>
                    <a:cubicBezTo>
                      <a:pt x="6" y="6"/>
                      <a:pt x="3" y="18"/>
                      <a:pt x="0" y="30"/>
                    </a:cubicBezTo>
                    <a:lnTo>
                      <a:pt x="15" y="6"/>
                    </a:lnTo>
                    <a:lnTo>
                      <a:pt x="12" y="6"/>
                    </a:lnTo>
                    <a:lnTo>
                      <a:pt x="12" y="3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31"/>
              <p:cNvSpPr/>
              <p:nvPr/>
            </p:nvSpPr>
            <p:spPr>
              <a:xfrm>
                <a:off x="64531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31"/>
              <p:cNvSpPr/>
              <p:nvPr/>
            </p:nvSpPr>
            <p:spPr>
              <a:xfrm>
                <a:off x="645428" y="644507"/>
                <a:ext cx="153" cy="499"/>
              </a:xfrm>
              <a:custGeom>
                <a:avLst/>
                <a:gdLst/>
                <a:ahLst/>
                <a:cxnLst/>
                <a:rect l="l" t="t" r="r" b="b"/>
                <a:pathLst>
                  <a:path w="4" h="13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31"/>
              <p:cNvSpPr/>
              <p:nvPr/>
            </p:nvSpPr>
            <p:spPr>
              <a:xfrm>
                <a:off x="645313" y="64473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31"/>
              <p:cNvSpPr/>
              <p:nvPr/>
            </p:nvSpPr>
            <p:spPr>
              <a:xfrm>
                <a:off x="645197" y="645082"/>
                <a:ext cx="269" cy="38"/>
              </a:xfrm>
              <a:custGeom>
                <a:avLst/>
                <a:gdLst/>
                <a:ahLst/>
                <a:cxnLst/>
                <a:rect l="l" t="t" r="r" b="b"/>
                <a:pathLst>
                  <a:path w="7" h="1" extrusionOk="0">
                    <a:moveTo>
                      <a:pt x="6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31"/>
              <p:cNvSpPr/>
              <p:nvPr/>
            </p:nvSpPr>
            <p:spPr>
              <a:xfrm>
                <a:off x="645197" y="64588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31"/>
              <p:cNvSpPr/>
              <p:nvPr/>
            </p:nvSpPr>
            <p:spPr>
              <a:xfrm>
                <a:off x="645543" y="645543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31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31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31"/>
              <p:cNvSpPr/>
              <p:nvPr/>
            </p:nvSpPr>
            <p:spPr>
              <a:xfrm>
                <a:off x="645313" y="645082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6"/>
                    </a:moveTo>
                    <a:lnTo>
                      <a:pt x="0" y="6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31"/>
              <p:cNvSpPr/>
              <p:nvPr/>
            </p:nvSpPr>
            <p:spPr>
              <a:xfrm>
                <a:off x="645428" y="64531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31"/>
              <p:cNvSpPr/>
              <p:nvPr/>
            </p:nvSpPr>
            <p:spPr>
              <a:xfrm>
                <a:off x="645543" y="645082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31"/>
              <p:cNvSpPr/>
              <p:nvPr/>
            </p:nvSpPr>
            <p:spPr>
              <a:xfrm>
                <a:off x="645543" y="645082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31"/>
              <p:cNvSpPr/>
              <p:nvPr/>
            </p:nvSpPr>
            <p:spPr>
              <a:xfrm>
                <a:off x="645428" y="64496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31"/>
              <p:cNvSpPr/>
              <p:nvPr/>
            </p:nvSpPr>
            <p:spPr>
              <a:xfrm>
                <a:off x="645313" y="645082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0" y="0"/>
                    </a:moveTo>
                    <a:lnTo>
                      <a:pt x="0" y="6"/>
                    </a:lnTo>
                    <a:lnTo>
                      <a:pt x="3" y="3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31"/>
              <p:cNvSpPr/>
              <p:nvPr/>
            </p:nvSpPr>
            <p:spPr>
              <a:xfrm>
                <a:off x="645197" y="645197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6" y="0"/>
                    </a:moveTo>
                    <a:lnTo>
                      <a:pt x="0" y="3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31"/>
              <p:cNvSpPr/>
              <p:nvPr/>
            </p:nvSpPr>
            <p:spPr>
              <a:xfrm>
                <a:off x="645658" y="64542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31"/>
              <p:cNvSpPr/>
              <p:nvPr/>
            </p:nvSpPr>
            <p:spPr>
              <a:xfrm>
                <a:off x="645658" y="645313"/>
                <a:ext cx="38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1" h="7" extrusionOk="0">
                    <a:moveTo>
                      <a:pt x="0" y="0"/>
                    </a:moveTo>
                    <a:cubicBezTo>
                      <a:pt x="0" y="3"/>
                      <a:pt x="0" y="3"/>
                      <a:pt x="0" y="6"/>
                    </a:cubicBezTo>
                    <a:lnTo>
                      <a:pt x="0" y="6"/>
                    </a:lnTo>
                    <a:lnTo>
                      <a:pt x="0" y="3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31"/>
              <p:cNvSpPr/>
              <p:nvPr/>
            </p:nvSpPr>
            <p:spPr>
              <a:xfrm>
                <a:off x="645658" y="64531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31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31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31"/>
              <p:cNvSpPr/>
              <p:nvPr/>
            </p:nvSpPr>
            <p:spPr>
              <a:xfrm>
                <a:off x="645428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3"/>
                    </a:ln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31"/>
              <p:cNvSpPr/>
              <p:nvPr/>
            </p:nvSpPr>
            <p:spPr>
              <a:xfrm>
                <a:off x="645543" y="645197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31"/>
              <p:cNvSpPr/>
              <p:nvPr/>
            </p:nvSpPr>
            <p:spPr>
              <a:xfrm>
                <a:off x="645543" y="645197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6"/>
                    </a:moveTo>
                    <a:lnTo>
                      <a:pt x="3" y="6"/>
                    </a:lnTo>
                    <a:lnTo>
                      <a:pt x="3" y="6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3"/>
                    </a:lnTo>
                    <a:lnTo>
                      <a:pt x="3" y="6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31"/>
              <p:cNvSpPr/>
              <p:nvPr/>
            </p:nvSpPr>
            <p:spPr>
              <a:xfrm>
                <a:off x="645428" y="645658"/>
                <a:ext cx="959" cy="1765"/>
              </a:xfrm>
              <a:custGeom>
                <a:avLst/>
                <a:gdLst/>
                <a:ahLst/>
                <a:cxnLst/>
                <a:rect l="l" t="t" r="r" b="b"/>
                <a:pathLst>
                  <a:path w="25" h="46" extrusionOk="0">
                    <a:moveTo>
                      <a:pt x="3" y="0"/>
                    </a:moveTo>
                    <a:lnTo>
                      <a:pt x="0" y="9"/>
                    </a:lnTo>
                    <a:lnTo>
                      <a:pt x="24" y="45"/>
                    </a:lnTo>
                    <a:cubicBezTo>
                      <a:pt x="18" y="27"/>
                      <a:pt x="15" y="15"/>
                      <a:pt x="9" y="3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31"/>
              <p:cNvSpPr/>
              <p:nvPr/>
            </p:nvSpPr>
            <p:spPr>
              <a:xfrm>
                <a:off x="645197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0" y="0"/>
                    </a:moveTo>
                    <a:cubicBezTo>
                      <a:pt x="0" y="0"/>
                      <a:pt x="0" y="3"/>
                      <a:pt x="0" y="3"/>
                    </a:cubicBezTo>
                    <a:lnTo>
                      <a:pt x="0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31"/>
              <p:cNvSpPr/>
              <p:nvPr/>
            </p:nvSpPr>
            <p:spPr>
              <a:xfrm>
                <a:off x="645313" y="645658"/>
                <a:ext cx="269" cy="384"/>
              </a:xfrm>
              <a:custGeom>
                <a:avLst/>
                <a:gdLst/>
                <a:ahLst/>
                <a:cxnLst/>
                <a:rect l="l" t="t" r="r" b="b"/>
                <a:pathLst>
                  <a:path w="7" h="10" extrusionOk="0">
                    <a:moveTo>
                      <a:pt x="6" y="0"/>
                    </a:moveTo>
                    <a:lnTo>
                      <a:pt x="0" y="6"/>
                    </a:lnTo>
                    <a:lnTo>
                      <a:pt x="3" y="9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31"/>
              <p:cNvSpPr/>
              <p:nvPr/>
            </p:nvSpPr>
            <p:spPr>
              <a:xfrm>
                <a:off x="645543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6" y="6"/>
                    </a:lnTo>
                    <a:lnTo>
                      <a:pt x="6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31"/>
              <p:cNvSpPr/>
              <p:nvPr/>
            </p:nvSpPr>
            <p:spPr>
              <a:xfrm>
                <a:off x="645197" y="645428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6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31"/>
              <p:cNvSpPr/>
              <p:nvPr/>
            </p:nvSpPr>
            <p:spPr>
              <a:xfrm>
                <a:off x="645197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31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31"/>
              <p:cNvSpPr/>
              <p:nvPr/>
            </p:nvSpPr>
            <p:spPr>
              <a:xfrm>
                <a:off x="645428" y="645658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0"/>
                    </a:move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31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31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31"/>
              <p:cNvSpPr/>
              <p:nvPr/>
            </p:nvSpPr>
            <p:spPr>
              <a:xfrm>
                <a:off x="645197" y="645543"/>
                <a:ext cx="269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7" h="7" extrusionOk="0">
                    <a:moveTo>
                      <a:pt x="3" y="0"/>
                    </a:moveTo>
                    <a:lnTo>
                      <a:pt x="0" y="6"/>
                    </a:lnTo>
                    <a:lnTo>
                      <a:pt x="0" y="6"/>
                    </a:lnTo>
                    <a:lnTo>
                      <a:pt x="6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31"/>
              <p:cNvSpPr/>
              <p:nvPr/>
            </p:nvSpPr>
            <p:spPr>
              <a:xfrm>
                <a:off x="645543" y="645543"/>
                <a:ext cx="269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7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0" name="Google Shape;4580;p31"/>
              <p:cNvSpPr/>
              <p:nvPr/>
            </p:nvSpPr>
            <p:spPr>
              <a:xfrm>
                <a:off x="645313" y="645543"/>
                <a:ext cx="15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4" h="7" extrusionOk="0">
                    <a:moveTo>
                      <a:pt x="3" y="0"/>
                    </a:moveTo>
                    <a:lnTo>
                      <a:pt x="0" y="3"/>
                    </a:lnTo>
                    <a:lnTo>
                      <a:pt x="3" y="6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1" name="Google Shape;4581;p31"/>
              <p:cNvSpPr/>
              <p:nvPr/>
            </p:nvSpPr>
            <p:spPr>
              <a:xfrm>
                <a:off x="645543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2" name="Google Shape;4582;p31"/>
              <p:cNvSpPr/>
              <p:nvPr/>
            </p:nvSpPr>
            <p:spPr>
              <a:xfrm>
                <a:off x="645543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3" name="Google Shape;4583;p31"/>
              <p:cNvSpPr/>
              <p:nvPr/>
            </p:nvSpPr>
            <p:spPr>
              <a:xfrm>
                <a:off x="645428" y="64565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4" name="Google Shape;4584;p31"/>
              <p:cNvSpPr/>
              <p:nvPr/>
            </p:nvSpPr>
            <p:spPr>
              <a:xfrm>
                <a:off x="645543" y="645543"/>
                <a:ext cx="38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5" name="Google Shape;4585;p31"/>
              <p:cNvSpPr/>
              <p:nvPr/>
            </p:nvSpPr>
            <p:spPr>
              <a:xfrm>
                <a:off x="645428" y="64554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6" name="Google Shape;4586;p31"/>
              <p:cNvSpPr/>
              <p:nvPr/>
            </p:nvSpPr>
            <p:spPr>
              <a:xfrm>
                <a:off x="645428" y="645543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7" name="Google Shape;4587;p31"/>
              <p:cNvSpPr/>
              <p:nvPr/>
            </p:nvSpPr>
            <p:spPr>
              <a:xfrm>
                <a:off x="645197" y="645313"/>
                <a:ext cx="153" cy="153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8" name="Google Shape;4588;p31"/>
              <p:cNvSpPr/>
              <p:nvPr/>
            </p:nvSpPr>
            <p:spPr>
              <a:xfrm>
                <a:off x="645313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9" name="Google Shape;4589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0" name="Google Shape;4590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1" name="Google Shape;4591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2" name="Google Shape;4592;p31"/>
              <p:cNvSpPr/>
              <p:nvPr/>
            </p:nvSpPr>
            <p:spPr>
              <a:xfrm>
                <a:off x="645428" y="645428"/>
                <a:ext cx="153" cy="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3" name="Google Shape;4593;p31"/>
              <p:cNvSpPr/>
              <p:nvPr/>
            </p:nvSpPr>
            <p:spPr>
              <a:xfrm>
                <a:off x="645428" y="645428"/>
                <a:ext cx="38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4" name="Google Shape;4594;p31"/>
            <p:cNvGrpSpPr/>
            <p:nvPr/>
          </p:nvGrpSpPr>
          <p:grpSpPr>
            <a:xfrm>
              <a:off x="7853412" y="3853400"/>
              <a:ext cx="830472" cy="875567"/>
              <a:chOff x="3040975" y="4032250"/>
              <a:chExt cx="618325" cy="651900"/>
            </a:xfrm>
          </p:grpSpPr>
          <p:sp>
            <p:nvSpPr>
              <p:cNvPr id="4595" name="Google Shape;4595;p31"/>
              <p:cNvSpPr/>
              <p:nvPr/>
            </p:nvSpPr>
            <p:spPr>
              <a:xfrm>
                <a:off x="3362250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7368" y="0"/>
                    </a:moveTo>
                    <a:cubicBezTo>
                      <a:pt x="6525" y="0"/>
                      <a:pt x="5668" y="285"/>
                      <a:pt x="5039" y="782"/>
                    </a:cubicBezTo>
                    <a:cubicBezTo>
                      <a:pt x="2042" y="3148"/>
                      <a:pt x="0" y="9636"/>
                      <a:pt x="1088" y="12663"/>
                    </a:cubicBezTo>
                    <a:cubicBezTo>
                      <a:pt x="1640" y="14195"/>
                      <a:pt x="2565" y="14570"/>
                      <a:pt x="3339" y="14570"/>
                    </a:cubicBezTo>
                    <a:cubicBezTo>
                      <a:pt x="4083" y="14570"/>
                      <a:pt x="4688" y="14224"/>
                      <a:pt x="4688" y="14224"/>
                    </a:cubicBezTo>
                    <a:cubicBezTo>
                      <a:pt x="4688" y="14224"/>
                      <a:pt x="2751" y="14054"/>
                      <a:pt x="2312" y="12357"/>
                    </a:cubicBezTo>
                    <a:cubicBezTo>
                      <a:pt x="1770" y="10275"/>
                      <a:pt x="2130" y="7057"/>
                      <a:pt x="3827" y="5148"/>
                    </a:cubicBezTo>
                    <a:cubicBezTo>
                      <a:pt x="4345" y="4563"/>
                      <a:pt x="5068" y="4280"/>
                      <a:pt x="5808" y="4280"/>
                    </a:cubicBezTo>
                    <a:cubicBezTo>
                      <a:pt x="7043" y="4280"/>
                      <a:pt x="8329" y="5067"/>
                      <a:pt x="8803" y="6554"/>
                    </a:cubicBezTo>
                    <a:cubicBezTo>
                      <a:pt x="8803" y="6554"/>
                      <a:pt x="11881" y="3063"/>
                      <a:pt x="9457" y="770"/>
                    </a:cubicBezTo>
                    <a:cubicBezTo>
                      <a:pt x="8897" y="238"/>
                      <a:pt x="8138" y="0"/>
                      <a:pt x="7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31"/>
              <p:cNvSpPr/>
              <p:nvPr/>
            </p:nvSpPr>
            <p:spPr>
              <a:xfrm>
                <a:off x="3040975" y="4254075"/>
                <a:ext cx="297050" cy="364250"/>
              </a:xfrm>
              <a:custGeom>
                <a:avLst/>
                <a:gdLst/>
                <a:ahLst/>
                <a:cxnLst/>
                <a:rect l="l" t="t" r="r" b="b"/>
                <a:pathLst>
                  <a:path w="11882" h="14570" extrusionOk="0">
                    <a:moveTo>
                      <a:pt x="4514" y="0"/>
                    </a:moveTo>
                    <a:cubicBezTo>
                      <a:pt x="3743" y="0"/>
                      <a:pt x="2984" y="238"/>
                      <a:pt x="2424" y="770"/>
                    </a:cubicBezTo>
                    <a:cubicBezTo>
                      <a:pt x="0" y="3063"/>
                      <a:pt x="3079" y="6554"/>
                      <a:pt x="3079" y="6554"/>
                    </a:cubicBezTo>
                    <a:cubicBezTo>
                      <a:pt x="3552" y="5067"/>
                      <a:pt x="4838" y="4280"/>
                      <a:pt x="6073" y="4280"/>
                    </a:cubicBezTo>
                    <a:cubicBezTo>
                      <a:pt x="6814" y="4280"/>
                      <a:pt x="7536" y="4563"/>
                      <a:pt x="8054" y="5148"/>
                    </a:cubicBezTo>
                    <a:cubicBezTo>
                      <a:pt x="9751" y="7057"/>
                      <a:pt x="10112" y="10275"/>
                      <a:pt x="9569" y="12357"/>
                    </a:cubicBezTo>
                    <a:cubicBezTo>
                      <a:pt x="9130" y="14054"/>
                      <a:pt x="7194" y="14224"/>
                      <a:pt x="7194" y="14224"/>
                    </a:cubicBezTo>
                    <a:cubicBezTo>
                      <a:pt x="7194" y="14224"/>
                      <a:pt x="7798" y="14570"/>
                      <a:pt x="8542" y="14570"/>
                    </a:cubicBezTo>
                    <a:cubicBezTo>
                      <a:pt x="9316" y="14570"/>
                      <a:pt x="10242" y="14195"/>
                      <a:pt x="10794" y="12663"/>
                    </a:cubicBezTo>
                    <a:cubicBezTo>
                      <a:pt x="11881" y="9636"/>
                      <a:pt x="9839" y="3148"/>
                      <a:pt x="6842" y="782"/>
                    </a:cubicBezTo>
                    <a:cubicBezTo>
                      <a:pt x="6214" y="285"/>
                      <a:pt x="5357" y="0"/>
                      <a:pt x="45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31"/>
              <p:cNvSpPr/>
              <p:nvPr/>
            </p:nvSpPr>
            <p:spPr>
              <a:xfrm>
                <a:off x="3224825" y="4032250"/>
                <a:ext cx="250625" cy="594400"/>
              </a:xfrm>
              <a:custGeom>
                <a:avLst/>
                <a:gdLst/>
                <a:ahLst/>
                <a:cxnLst/>
                <a:rect l="l" t="t" r="r" b="b"/>
                <a:pathLst>
                  <a:path w="10025" h="23776" extrusionOk="0">
                    <a:moveTo>
                      <a:pt x="5013" y="1"/>
                    </a:moveTo>
                    <a:cubicBezTo>
                      <a:pt x="4532" y="1"/>
                      <a:pt x="4050" y="170"/>
                      <a:pt x="3664" y="510"/>
                    </a:cubicBezTo>
                    <a:cubicBezTo>
                      <a:pt x="2179" y="1810"/>
                      <a:pt x="0" y="4176"/>
                      <a:pt x="0" y="6882"/>
                    </a:cubicBezTo>
                    <a:cubicBezTo>
                      <a:pt x="0" y="9155"/>
                      <a:pt x="2424" y="11052"/>
                      <a:pt x="3155" y="13306"/>
                    </a:cubicBezTo>
                    <a:lnTo>
                      <a:pt x="3161" y="13327"/>
                    </a:lnTo>
                    <a:cubicBezTo>
                      <a:pt x="3179" y="13376"/>
                      <a:pt x="3194" y="13427"/>
                      <a:pt x="3209" y="13479"/>
                    </a:cubicBezTo>
                    <a:cubicBezTo>
                      <a:pt x="3585" y="14645"/>
                      <a:pt x="5673" y="21663"/>
                      <a:pt x="2500" y="23775"/>
                    </a:cubicBezTo>
                    <a:lnTo>
                      <a:pt x="7524" y="23775"/>
                    </a:lnTo>
                    <a:cubicBezTo>
                      <a:pt x="4355" y="21663"/>
                      <a:pt x="6439" y="14645"/>
                      <a:pt x="6815" y="13479"/>
                    </a:cubicBezTo>
                    <a:cubicBezTo>
                      <a:pt x="6830" y="13427"/>
                      <a:pt x="6849" y="13376"/>
                      <a:pt x="6864" y="13327"/>
                    </a:cubicBezTo>
                    <a:lnTo>
                      <a:pt x="6870" y="13306"/>
                    </a:lnTo>
                    <a:cubicBezTo>
                      <a:pt x="7600" y="11052"/>
                      <a:pt x="10024" y="9155"/>
                      <a:pt x="10024" y="6882"/>
                    </a:cubicBezTo>
                    <a:cubicBezTo>
                      <a:pt x="10024" y="4176"/>
                      <a:pt x="7845" y="1807"/>
                      <a:pt x="6361" y="510"/>
                    </a:cubicBezTo>
                    <a:cubicBezTo>
                      <a:pt x="5976" y="170"/>
                      <a:pt x="5495" y="1"/>
                      <a:pt x="50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31"/>
              <p:cNvSpPr/>
              <p:nvPr/>
            </p:nvSpPr>
            <p:spPr>
              <a:xfrm>
                <a:off x="3330575" y="4572600"/>
                <a:ext cx="39125" cy="111550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4462" extrusionOk="0">
                    <a:moveTo>
                      <a:pt x="782" y="1"/>
                    </a:moveTo>
                    <a:cubicBezTo>
                      <a:pt x="782" y="1"/>
                      <a:pt x="0" y="998"/>
                      <a:pt x="0" y="2231"/>
                    </a:cubicBezTo>
                    <a:cubicBezTo>
                      <a:pt x="0" y="3461"/>
                      <a:pt x="782" y="4461"/>
                      <a:pt x="782" y="4461"/>
                    </a:cubicBezTo>
                    <a:cubicBezTo>
                      <a:pt x="782" y="4461"/>
                      <a:pt x="1564" y="3461"/>
                      <a:pt x="1564" y="2231"/>
                    </a:cubicBezTo>
                    <a:cubicBezTo>
                      <a:pt x="1564" y="998"/>
                      <a:pt x="782" y="1"/>
                      <a:pt x="7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31"/>
              <p:cNvSpPr/>
              <p:nvPr/>
            </p:nvSpPr>
            <p:spPr>
              <a:xfrm>
                <a:off x="3260500" y="4487450"/>
                <a:ext cx="181600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7264" h="1971" extrusionOk="0">
                    <a:moveTo>
                      <a:pt x="94" y="1"/>
                    </a:moveTo>
                    <a:cubicBezTo>
                      <a:pt x="43" y="1"/>
                      <a:pt x="1" y="43"/>
                      <a:pt x="1" y="95"/>
                    </a:cubicBezTo>
                    <a:lnTo>
                      <a:pt x="1" y="1877"/>
                    </a:lnTo>
                    <a:cubicBezTo>
                      <a:pt x="1" y="1928"/>
                      <a:pt x="43" y="1971"/>
                      <a:pt x="94" y="1971"/>
                    </a:cubicBezTo>
                    <a:lnTo>
                      <a:pt x="7170" y="1971"/>
                    </a:lnTo>
                    <a:cubicBezTo>
                      <a:pt x="7221" y="1971"/>
                      <a:pt x="7264" y="1928"/>
                      <a:pt x="7264" y="1877"/>
                    </a:cubicBezTo>
                    <a:lnTo>
                      <a:pt x="7264" y="95"/>
                    </a:lnTo>
                    <a:cubicBezTo>
                      <a:pt x="7264" y="43"/>
                      <a:pt x="7221" y="1"/>
                      <a:pt x="71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00" name="Google Shape;4600;p31"/>
          <p:cNvGrpSpPr/>
          <p:nvPr/>
        </p:nvGrpSpPr>
        <p:grpSpPr>
          <a:xfrm>
            <a:off x="7858161" y="1300853"/>
            <a:ext cx="1285831" cy="1286429"/>
            <a:chOff x="7679250" y="1991600"/>
            <a:chExt cx="1159765" cy="1160304"/>
          </a:xfrm>
        </p:grpSpPr>
        <p:grpSp>
          <p:nvGrpSpPr>
            <p:cNvPr id="4601" name="Google Shape;4601;p31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4602" name="Google Shape;4602;p31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31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31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31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31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31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08" name="Google Shape;4608;p31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31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31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31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31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3" name="Google Shape;4613;p31"/>
          <p:cNvGrpSpPr/>
          <p:nvPr/>
        </p:nvGrpSpPr>
        <p:grpSpPr>
          <a:xfrm>
            <a:off x="7866625" y="2602401"/>
            <a:ext cx="1277428" cy="1239055"/>
            <a:chOff x="1110800" y="3676950"/>
            <a:chExt cx="960400" cy="931550"/>
          </a:xfrm>
        </p:grpSpPr>
        <p:sp>
          <p:nvSpPr>
            <p:cNvPr id="4614" name="Google Shape;4614;p31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31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31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31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31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1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31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31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31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31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31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31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31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31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31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31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31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31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31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31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31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31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31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31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31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31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31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31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31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31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31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31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31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31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31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31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31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31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31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31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31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31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31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31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31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31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31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1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31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31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31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1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31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31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31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31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31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31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31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1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1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1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1"/>
        </a:solidFill>
        <a:effectLst/>
      </p:bgPr>
    </p:bg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4"/>
          <p:cNvSpPr txBox="1">
            <a:spLocks noGrp="1"/>
          </p:cNvSpPr>
          <p:nvPr>
            <p:ph type="body" idx="1"/>
          </p:nvPr>
        </p:nvSpPr>
        <p:spPr>
          <a:xfrm>
            <a:off x="720000" y="1069175"/>
            <a:ext cx="7704000" cy="3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524" name="Google Shape;524;p4"/>
          <p:cNvGrpSpPr/>
          <p:nvPr/>
        </p:nvGrpSpPr>
        <p:grpSpPr>
          <a:xfrm rot="10800000">
            <a:off x="0" y="-10375"/>
            <a:ext cx="1090603" cy="1090727"/>
            <a:chOff x="720000" y="1181050"/>
            <a:chExt cx="1090603" cy="1090727"/>
          </a:xfrm>
        </p:grpSpPr>
        <p:sp>
          <p:nvSpPr>
            <p:cNvPr id="525" name="Google Shape;525;p4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4"/>
          <p:cNvGrpSpPr/>
          <p:nvPr/>
        </p:nvGrpSpPr>
        <p:grpSpPr>
          <a:xfrm>
            <a:off x="8053400" y="4063138"/>
            <a:ext cx="1090603" cy="1090727"/>
            <a:chOff x="720000" y="1181050"/>
            <a:chExt cx="1090603" cy="1090727"/>
          </a:xfrm>
        </p:grpSpPr>
        <p:sp>
          <p:nvSpPr>
            <p:cNvPr id="537" name="Google Shape;537;p4"/>
            <p:cNvSpPr/>
            <p:nvPr/>
          </p:nvSpPr>
          <p:spPr>
            <a:xfrm>
              <a:off x="1183709" y="1624127"/>
              <a:ext cx="626894" cy="647650"/>
            </a:xfrm>
            <a:custGeom>
              <a:avLst/>
              <a:gdLst/>
              <a:ahLst/>
              <a:cxnLst/>
              <a:rect l="l" t="t" r="r" b="b"/>
              <a:pathLst>
                <a:path w="20357" h="21031" extrusionOk="0">
                  <a:moveTo>
                    <a:pt x="11480" y="10364"/>
                  </a:moveTo>
                  <a:cubicBezTo>
                    <a:pt x="12155" y="10364"/>
                    <a:pt x="12802" y="10888"/>
                    <a:pt x="12802" y="11681"/>
                  </a:cubicBezTo>
                  <a:cubicBezTo>
                    <a:pt x="12802" y="12402"/>
                    <a:pt x="12214" y="12990"/>
                    <a:pt x="11489" y="12990"/>
                  </a:cubicBezTo>
                  <a:cubicBezTo>
                    <a:pt x="10321" y="12990"/>
                    <a:pt x="9737" y="11575"/>
                    <a:pt x="10564" y="10749"/>
                  </a:cubicBezTo>
                  <a:cubicBezTo>
                    <a:pt x="10831" y="10483"/>
                    <a:pt x="11159" y="10364"/>
                    <a:pt x="11480" y="10364"/>
                  </a:cubicBezTo>
                  <a:close/>
                  <a:moveTo>
                    <a:pt x="14104" y="12987"/>
                  </a:moveTo>
                  <a:cubicBezTo>
                    <a:pt x="14778" y="12987"/>
                    <a:pt x="15423" y="13510"/>
                    <a:pt x="15423" y="14303"/>
                  </a:cubicBezTo>
                  <a:cubicBezTo>
                    <a:pt x="15423" y="15024"/>
                    <a:pt x="14835" y="15611"/>
                    <a:pt x="14114" y="15611"/>
                  </a:cubicBezTo>
                  <a:lnTo>
                    <a:pt x="14114" y="15615"/>
                  </a:lnTo>
                  <a:cubicBezTo>
                    <a:pt x="12943" y="15615"/>
                    <a:pt x="12359" y="14201"/>
                    <a:pt x="13186" y="13374"/>
                  </a:cubicBezTo>
                  <a:cubicBezTo>
                    <a:pt x="13453" y="13106"/>
                    <a:pt x="13782" y="12987"/>
                    <a:pt x="14104" y="12987"/>
                  </a:cubicBezTo>
                  <a:close/>
                  <a:moveTo>
                    <a:pt x="16624" y="15416"/>
                  </a:moveTo>
                  <a:cubicBezTo>
                    <a:pt x="17299" y="15416"/>
                    <a:pt x="17946" y="15940"/>
                    <a:pt x="17946" y="16732"/>
                  </a:cubicBezTo>
                  <a:cubicBezTo>
                    <a:pt x="17942" y="17453"/>
                    <a:pt x="17355" y="18041"/>
                    <a:pt x="16634" y="18041"/>
                  </a:cubicBezTo>
                  <a:cubicBezTo>
                    <a:pt x="15462" y="18041"/>
                    <a:pt x="14878" y="16630"/>
                    <a:pt x="15705" y="15803"/>
                  </a:cubicBezTo>
                  <a:cubicBezTo>
                    <a:pt x="15973" y="15536"/>
                    <a:pt x="16302" y="15416"/>
                    <a:pt x="16624" y="15416"/>
                  </a:cubicBezTo>
                  <a:close/>
                  <a:moveTo>
                    <a:pt x="20356" y="1"/>
                  </a:moveTo>
                  <a:lnTo>
                    <a:pt x="18844" y="6478"/>
                  </a:lnTo>
                  <a:lnTo>
                    <a:pt x="15388" y="8958"/>
                  </a:lnTo>
                  <a:lnTo>
                    <a:pt x="19412" y="15905"/>
                  </a:lnTo>
                  <a:cubicBezTo>
                    <a:pt x="19412" y="15905"/>
                    <a:pt x="14326" y="8719"/>
                    <a:pt x="7045" y="8045"/>
                  </a:cubicBezTo>
                  <a:lnTo>
                    <a:pt x="7045" y="8045"/>
                  </a:lnTo>
                  <a:cubicBezTo>
                    <a:pt x="7046" y="8045"/>
                    <a:pt x="9996" y="15956"/>
                    <a:pt x="15960" y="19110"/>
                  </a:cubicBezTo>
                  <a:lnTo>
                    <a:pt x="8225" y="15772"/>
                  </a:lnTo>
                  <a:lnTo>
                    <a:pt x="5772" y="19890"/>
                  </a:lnTo>
                  <a:lnTo>
                    <a:pt x="0" y="21030"/>
                  </a:lnTo>
                  <a:lnTo>
                    <a:pt x="19020" y="21030"/>
                  </a:lnTo>
                  <a:cubicBezTo>
                    <a:pt x="19757" y="21030"/>
                    <a:pt x="20356" y="20431"/>
                    <a:pt x="20356" y="19694"/>
                  </a:cubicBezTo>
                  <a:lnTo>
                    <a:pt x="20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492735" y="1245966"/>
              <a:ext cx="91369" cy="91369"/>
            </a:xfrm>
            <a:custGeom>
              <a:avLst/>
              <a:gdLst/>
              <a:ahLst/>
              <a:cxnLst/>
              <a:rect l="l" t="t" r="r" b="b"/>
              <a:pathLst>
                <a:path w="2967" h="2967" extrusionOk="0">
                  <a:moveTo>
                    <a:pt x="79" y="0"/>
                  </a:moveTo>
                  <a:lnTo>
                    <a:pt x="0" y="2888"/>
                  </a:lnTo>
                  <a:lnTo>
                    <a:pt x="2888" y="2967"/>
                  </a:lnTo>
                  <a:lnTo>
                    <a:pt x="2966" y="79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464958" y="1372656"/>
              <a:ext cx="105627" cy="105627"/>
            </a:xfrm>
            <a:custGeom>
              <a:avLst/>
              <a:gdLst/>
              <a:ahLst/>
              <a:cxnLst/>
              <a:rect l="l" t="t" r="r" b="b"/>
              <a:pathLst>
                <a:path w="3430" h="3430" extrusionOk="0">
                  <a:moveTo>
                    <a:pt x="604" y="1"/>
                  </a:moveTo>
                  <a:lnTo>
                    <a:pt x="1" y="2826"/>
                  </a:lnTo>
                  <a:lnTo>
                    <a:pt x="2826" y="3429"/>
                  </a:lnTo>
                  <a:lnTo>
                    <a:pt x="3429" y="604"/>
                  </a:lnTo>
                  <a:lnTo>
                    <a:pt x="6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1415009" y="1495497"/>
              <a:ext cx="116374" cy="116344"/>
            </a:xfrm>
            <a:custGeom>
              <a:avLst/>
              <a:gdLst/>
              <a:ahLst/>
              <a:cxnLst/>
              <a:rect l="l" t="t" r="r" b="b"/>
              <a:pathLst>
                <a:path w="3779" h="3778" extrusionOk="0">
                  <a:moveTo>
                    <a:pt x="1110" y="1"/>
                  </a:moveTo>
                  <a:lnTo>
                    <a:pt x="1" y="2665"/>
                  </a:lnTo>
                  <a:lnTo>
                    <a:pt x="2669" y="3778"/>
                  </a:lnTo>
                  <a:lnTo>
                    <a:pt x="3778" y="1110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344427" y="1609530"/>
              <a:ext cx="123118" cy="123118"/>
            </a:xfrm>
            <a:custGeom>
              <a:avLst/>
              <a:gdLst/>
              <a:ahLst/>
              <a:cxnLst/>
              <a:rect l="l" t="t" r="r" b="b"/>
              <a:pathLst>
                <a:path w="3998" h="3998" extrusionOk="0">
                  <a:moveTo>
                    <a:pt x="1576" y="0"/>
                  </a:moveTo>
                  <a:lnTo>
                    <a:pt x="1" y="2422"/>
                  </a:lnTo>
                  <a:lnTo>
                    <a:pt x="2422" y="3997"/>
                  </a:lnTo>
                  <a:lnTo>
                    <a:pt x="3997" y="1576"/>
                  </a:lnTo>
                  <a:lnTo>
                    <a:pt x="15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1255368" y="1711985"/>
              <a:ext cx="125890" cy="125767"/>
            </a:xfrm>
            <a:custGeom>
              <a:avLst/>
              <a:gdLst/>
              <a:ahLst/>
              <a:cxnLst/>
              <a:rect l="l" t="t" r="r" b="b"/>
              <a:pathLst>
                <a:path w="4088" h="4084" extrusionOk="0">
                  <a:moveTo>
                    <a:pt x="1991" y="0"/>
                  </a:moveTo>
                  <a:lnTo>
                    <a:pt x="1" y="2093"/>
                  </a:lnTo>
                  <a:lnTo>
                    <a:pt x="2093" y="4083"/>
                  </a:lnTo>
                  <a:lnTo>
                    <a:pt x="4088" y="1991"/>
                  </a:lnTo>
                  <a:lnTo>
                    <a:pt x="1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1150881" y="1798734"/>
              <a:ext cx="124319" cy="124196"/>
            </a:xfrm>
            <a:custGeom>
              <a:avLst/>
              <a:gdLst/>
              <a:ahLst/>
              <a:cxnLst/>
              <a:rect l="l" t="t" r="r" b="b"/>
              <a:pathLst>
                <a:path w="4037" h="4033" extrusionOk="0">
                  <a:moveTo>
                    <a:pt x="2344" y="0"/>
                  </a:moveTo>
                  <a:lnTo>
                    <a:pt x="0" y="1693"/>
                  </a:lnTo>
                  <a:lnTo>
                    <a:pt x="1693" y="4032"/>
                  </a:lnTo>
                  <a:lnTo>
                    <a:pt x="4036" y="2340"/>
                  </a:lnTo>
                  <a:lnTo>
                    <a:pt x="23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1035031" y="1866421"/>
              <a:ext cx="118530" cy="118530"/>
            </a:xfrm>
            <a:custGeom>
              <a:avLst/>
              <a:gdLst/>
              <a:ahLst/>
              <a:cxnLst/>
              <a:rect l="l" t="t" r="r" b="b"/>
              <a:pathLst>
                <a:path w="3849" h="3849" extrusionOk="0">
                  <a:moveTo>
                    <a:pt x="2611" y="1"/>
                  </a:moveTo>
                  <a:lnTo>
                    <a:pt x="1" y="1239"/>
                  </a:lnTo>
                  <a:lnTo>
                    <a:pt x="1239" y="3849"/>
                  </a:lnTo>
                  <a:lnTo>
                    <a:pt x="3849" y="2610"/>
                  </a:lnTo>
                  <a:lnTo>
                    <a:pt x="26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910743" y="1913845"/>
              <a:ext cx="108891" cy="108860"/>
            </a:xfrm>
            <a:custGeom>
              <a:avLst/>
              <a:gdLst/>
              <a:ahLst/>
              <a:cxnLst/>
              <a:rect l="l" t="t" r="r" b="b"/>
              <a:pathLst>
                <a:path w="3536" h="3535" extrusionOk="0">
                  <a:moveTo>
                    <a:pt x="2795" y="1"/>
                  </a:moveTo>
                  <a:lnTo>
                    <a:pt x="1" y="741"/>
                  </a:lnTo>
                  <a:lnTo>
                    <a:pt x="742" y="3535"/>
                  </a:lnTo>
                  <a:lnTo>
                    <a:pt x="3535" y="2794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783591" y="1938451"/>
              <a:ext cx="95465" cy="95495"/>
            </a:xfrm>
            <a:custGeom>
              <a:avLst/>
              <a:gdLst/>
              <a:ahLst/>
              <a:cxnLst/>
              <a:rect l="l" t="t" r="r" b="b"/>
              <a:pathLst>
                <a:path w="3100" h="3101" extrusionOk="0">
                  <a:moveTo>
                    <a:pt x="2884" y="1"/>
                  </a:moveTo>
                  <a:lnTo>
                    <a:pt x="0" y="220"/>
                  </a:lnTo>
                  <a:lnTo>
                    <a:pt x="219" y="3100"/>
                  </a:lnTo>
                  <a:lnTo>
                    <a:pt x="3099" y="2881"/>
                  </a:lnTo>
                  <a:lnTo>
                    <a:pt x="28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720000" y="1181050"/>
              <a:ext cx="956770" cy="956801"/>
            </a:xfrm>
            <a:custGeom>
              <a:avLst/>
              <a:gdLst/>
              <a:ahLst/>
              <a:cxnLst/>
              <a:rect l="l" t="t" r="r" b="b"/>
              <a:pathLst>
                <a:path w="31069" h="31070" extrusionOk="0">
                  <a:moveTo>
                    <a:pt x="29897" y="0"/>
                  </a:moveTo>
                  <a:cubicBezTo>
                    <a:pt x="29897" y="16489"/>
                    <a:pt x="16485" y="29901"/>
                    <a:pt x="0" y="29901"/>
                  </a:cubicBezTo>
                  <a:lnTo>
                    <a:pt x="0" y="31069"/>
                  </a:lnTo>
                  <a:cubicBezTo>
                    <a:pt x="17131" y="31069"/>
                    <a:pt x="31069" y="17135"/>
                    <a:pt x="31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4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7" name="Google Shape;4677;p32"/>
          <p:cNvGrpSpPr/>
          <p:nvPr/>
        </p:nvGrpSpPr>
        <p:grpSpPr>
          <a:xfrm>
            <a:off x="0" y="3868775"/>
            <a:ext cx="1274758" cy="1274727"/>
            <a:chOff x="0" y="3858100"/>
            <a:chExt cx="1274758" cy="1274727"/>
          </a:xfrm>
        </p:grpSpPr>
        <p:sp>
          <p:nvSpPr>
            <p:cNvPr id="4678" name="Google Shape;4678;p32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2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2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2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2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2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2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5" name="Google Shape;4685;p32"/>
          <p:cNvGrpSpPr/>
          <p:nvPr/>
        </p:nvGrpSpPr>
        <p:grpSpPr>
          <a:xfrm>
            <a:off x="1338633" y="3912646"/>
            <a:ext cx="1182406" cy="1186997"/>
            <a:chOff x="1370350" y="3912646"/>
            <a:chExt cx="1182406" cy="1186997"/>
          </a:xfrm>
        </p:grpSpPr>
        <p:sp>
          <p:nvSpPr>
            <p:cNvPr id="4686" name="Google Shape;4686;p32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2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2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2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2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2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2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2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2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2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2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7" name="Google Shape;4697;p32"/>
          <p:cNvGrpSpPr/>
          <p:nvPr/>
        </p:nvGrpSpPr>
        <p:grpSpPr>
          <a:xfrm>
            <a:off x="2584915" y="3857416"/>
            <a:ext cx="1285834" cy="1285834"/>
            <a:chOff x="0" y="1719828"/>
            <a:chExt cx="1285834" cy="1285834"/>
          </a:xfrm>
        </p:grpSpPr>
        <p:sp>
          <p:nvSpPr>
            <p:cNvPr id="4698" name="Google Shape;4698;p32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2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2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2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2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2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2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2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2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2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2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2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2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2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2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2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2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2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2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2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2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2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2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2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2" name="Google Shape;4722;p32"/>
          <p:cNvGrpSpPr/>
          <p:nvPr/>
        </p:nvGrpSpPr>
        <p:grpSpPr>
          <a:xfrm>
            <a:off x="3934625" y="3868775"/>
            <a:ext cx="1274758" cy="1274727"/>
            <a:chOff x="0" y="3858100"/>
            <a:chExt cx="1274758" cy="1274727"/>
          </a:xfrm>
        </p:grpSpPr>
        <p:sp>
          <p:nvSpPr>
            <p:cNvPr id="4723" name="Google Shape;4723;p32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2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2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2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2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2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2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0" name="Google Shape;4730;p32"/>
          <p:cNvGrpSpPr/>
          <p:nvPr/>
        </p:nvGrpSpPr>
        <p:grpSpPr>
          <a:xfrm>
            <a:off x="5273258" y="3912646"/>
            <a:ext cx="1182406" cy="1186997"/>
            <a:chOff x="1370350" y="3912646"/>
            <a:chExt cx="1182406" cy="1186997"/>
          </a:xfrm>
        </p:grpSpPr>
        <p:sp>
          <p:nvSpPr>
            <p:cNvPr id="4731" name="Google Shape;4731;p32"/>
            <p:cNvSpPr/>
            <p:nvPr/>
          </p:nvSpPr>
          <p:spPr>
            <a:xfrm>
              <a:off x="1383892" y="3932231"/>
              <a:ext cx="1151506" cy="1147899"/>
            </a:xfrm>
            <a:custGeom>
              <a:avLst/>
              <a:gdLst/>
              <a:ahLst/>
              <a:cxnLst/>
              <a:rect l="l" t="t" r="r" b="b"/>
              <a:pathLst>
                <a:path w="36394" h="36280" extrusionOk="0">
                  <a:moveTo>
                    <a:pt x="18448" y="1821"/>
                  </a:moveTo>
                  <a:cubicBezTo>
                    <a:pt x="20627" y="1821"/>
                    <a:pt x="22725" y="2740"/>
                    <a:pt x="24360" y="4142"/>
                  </a:cubicBezTo>
                  <a:cubicBezTo>
                    <a:pt x="25160" y="4828"/>
                    <a:pt x="25780" y="5678"/>
                    <a:pt x="26312" y="6581"/>
                  </a:cubicBezTo>
                  <a:cubicBezTo>
                    <a:pt x="26716" y="7277"/>
                    <a:pt x="26808" y="8467"/>
                    <a:pt x="27369" y="9026"/>
                  </a:cubicBezTo>
                  <a:cubicBezTo>
                    <a:pt x="27911" y="9570"/>
                    <a:pt x="29131" y="9727"/>
                    <a:pt x="29814" y="10086"/>
                  </a:cubicBezTo>
                  <a:cubicBezTo>
                    <a:pt x="30748" y="10575"/>
                    <a:pt x="31537" y="11273"/>
                    <a:pt x="32254" y="12035"/>
                  </a:cubicBezTo>
                  <a:cubicBezTo>
                    <a:pt x="33800" y="13677"/>
                    <a:pt x="34516" y="15927"/>
                    <a:pt x="34572" y="18139"/>
                  </a:cubicBezTo>
                  <a:cubicBezTo>
                    <a:pt x="34513" y="20432"/>
                    <a:pt x="33749" y="22497"/>
                    <a:pt x="32254" y="24243"/>
                  </a:cubicBezTo>
                  <a:cubicBezTo>
                    <a:pt x="31570" y="25042"/>
                    <a:pt x="30717" y="25662"/>
                    <a:pt x="29814" y="26191"/>
                  </a:cubicBezTo>
                  <a:cubicBezTo>
                    <a:pt x="29121" y="26599"/>
                    <a:pt x="27929" y="26690"/>
                    <a:pt x="27369" y="27252"/>
                  </a:cubicBezTo>
                  <a:cubicBezTo>
                    <a:pt x="26828" y="27793"/>
                    <a:pt x="26668" y="29011"/>
                    <a:pt x="26312" y="29696"/>
                  </a:cubicBezTo>
                  <a:cubicBezTo>
                    <a:pt x="25821" y="30630"/>
                    <a:pt x="25122" y="31417"/>
                    <a:pt x="24360" y="32136"/>
                  </a:cubicBezTo>
                  <a:cubicBezTo>
                    <a:pt x="22721" y="33682"/>
                    <a:pt x="20468" y="34398"/>
                    <a:pt x="18256" y="34454"/>
                  </a:cubicBezTo>
                  <a:cubicBezTo>
                    <a:pt x="18193" y="34456"/>
                    <a:pt x="18129" y="34456"/>
                    <a:pt x="18065" y="34456"/>
                  </a:cubicBezTo>
                  <a:cubicBezTo>
                    <a:pt x="15889" y="34456"/>
                    <a:pt x="13790" y="33537"/>
                    <a:pt x="12153" y="32136"/>
                  </a:cubicBezTo>
                  <a:cubicBezTo>
                    <a:pt x="11353" y="31450"/>
                    <a:pt x="10733" y="30600"/>
                    <a:pt x="10204" y="29696"/>
                  </a:cubicBezTo>
                  <a:cubicBezTo>
                    <a:pt x="9796" y="29000"/>
                    <a:pt x="9705" y="27811"/>
                    <a:pt x="9146" y="27252"/>
                  </a:cubicBezTo>
                  <a:cubicBezTo>
                    <a:pt x="8602" y="26708"/>
                    <a:pt x="7385" y="26551"/>
                    <a:pt x="6699" y="26191"/>
                  </a:cubicBezTo>
                  <a:cubicBezTo>
                    <a:pt x="5765" y="25703"/>
                    <a:pt x="4978" y="25005"/>
                    <a:pt x="4259" y="24243"/>
                  </a:cubicBezTo>
                  <a:cubicBezTo>
                    <a:pt x="2713" y="22600"/>
                    <a:pt x="1997" y="20351"/>
                    <a:pt x="1941" y="18139"/>
                  </a:cubicBezTo>
                  <a:cubicBezTo>
                    <a:pt x="1886" y="15892"/>
                    <a:pt x="2817" y="13718"/>
                    <a:pt x="4259" y="12035"/>
                  </a:cubicBezTo>
                  <a:cubicBezTo>
                    <a:pt x="4945" y="11235"/>
                    <a:pt x="5798" y="10615"/>
                    <a:pt x="6699" y="10086"/>
                  </a:cubicBezTo>
                  <a:cubicBezTo>
                    <a:pt x="7395" y="9679"/>
                    <a:pt x="8584" y="9588"/>
                    <a:pt x="9146" y="9026"/>
                  </a:cubicBezTo>
                  <a:cubicBezTo>
                    <a:pt x="9688" y="8484"/>
                    <a:pt x="9845" y="7267"/>
                    <a:pt x="10204" y="6581"/>
                  </a:cubicBezTo>
                  <a:cubicBezTo>
                    <a:pt x="10692" y="5647"/>
                    <a:pt x="11391" y="4860"/>
                    <a:pt x="12153" y="4142"/>
                  </a:cubicBezTo>
                  <a:cubicBezTo>
                    <a:pt x="13795" y="2595"/>
                    <a:pt x="16045" y="1879"/>
                    <a:pt x="18256" y="1824"/>
                  </a:cubicBezTo>
                  <a:cubicBezTo>
                    <a:pt x="18320" y="1822"/>
                    <a:pt x="18384" y="1821"/>
                    <a:pt x="18448" y="1821"/>
                  </a:cubicBezTo>
                  <a:close/>
                  <a:moveTo>
                    <a:pt x="18005" y="1"/>
                  </a:moveTo>
                  <a:cubicBezTo>
                    <a:pt x="13304" y="1"/>
                    <a:pt x="9264" y="3338"/>
                    <a:pt x="7774" y="7669"/>
                  </a:cubicBezTo>
                  <a:cubicBezTo>
                    <a:pt x="3232" y="9226"/>
                    <a:pt x="243" y="13295"/>
                    <a:pt x="122" y="18139"/>
                  </a:cubicBezTo>
                  <a:cubicBezTo>
                    <a:pt x="0" y="22947"/>
                    <a:pt x="3381" y="27105"/>
                    <a:pt x="7787" y="28621"/>
                  </a:cubicBezTo>
                  <a:cubicBezTo>
                    <a:pt x="9346" y="33163"/>
                    <a:pt x="13413" y="36155"/>
                    <a:pt x="18259" y="36276"/>
                  </a:cubicBezTo>
                  <a:cubicBezTo>
                    <a:pt x="18341" y="36278"/>
                    <a:pt x="18423" y="36279"/>
                    <a:pt x="18505" y="36279"/>
                  </a:cubicBezTo>
                  <a:cubicBezTo>
                    <a:pt x="23209" y="36279"/>
                    <a:pt x="27251" y="32941"/>
                    <a:pt x="28741" y="28611"/>
                  </a:cubicBezTo>
                  <a:cubicBezTo>
                    <a:pt x="33281" y="27049"/>
                    <a:pt x="36272" y="22983"/>
                    <a:pt x="36394" y="18139"/>
                  </a:cubicBezTo>
                  <a:cubicBezTo>
                    <a:pt x="36272" y="13290"/>
                    <a:pt x="33278" y="9221"/>
                    <a:pt x="28731" y="7664"/>
                  </a:cubicBezTo>
                  <a:cubicBezTo>
                    <a:pt x="27175" y="3117"/>
                    <a:pt x="23105" y="126"/>
                    <a:pt x="18256" y="4"/>
                  </a:cubicBezTo>
                  <a:cubicBezTo>
                    <a:pt x="18173" y="2"/>
                    <a:pt x="18089" y="1"/>
                    <a:pt x="180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2"/>
            <p:cNvSpPr/>
            <p:nvPr/>
          </p:nvSpPr>
          <p:spPr>
            <a:xfrm>
              <a:off x="1567813" y="4116121"/>
              <a:ext cx="783818" cy="780116"/>
            </a:xfrm>
            <a:custGeom>
              <a:avLst/>
              <a:gdLst/>
              <a:ahLst/>
              <a:cxnLst/>
              <a:rect l="l" t="t" r="r" b="b"/>
              <a:pathLst>
                <a:path w="24773" h="24656" extrusionOk="0">
                  <a:moveTo>
                    <a:pt x="12624" y="1368"/>
                  </a:moveTo>
                  <a:cubicBezTo>
                    <a:pt x="14063" y="1368"/>
                    <a:pt x="15434" y="2009"/>
                    <a:pt x="16520" y="2918"/>
                  </a:cubicBezTo>
                  <a:cubicBezTo>
                    <a:pt x="17105" y="3406"/>
                    <a:pt x="17533" y="4041"/>
                    <a:pt x="17907" y="4697"/>
                  </a:cubicBezTo>
                  <a:cubicBezTo>
                    <a:pt x="18148" y="5120"/>
                    <a:pt x="18198" y="5864"/>
                    <a:pt x="18555" y="6218"/>
                  </a:cubicBezTo>
                  <a:cubicBezTo>
                    <a:pt x="18750" y="6413"/>
                    <a:pt x="19097" y="6468"/>
                    <a:pt x="19332" y="6542"/>
                  </a:cubicBezTo>
                  <a:cubicBezTo>
                    <a:pt x="20157" y="6797"/>
                    <a:pt x="20886" y="7334"/>
                    <a:pt x="21516" y="7903"/>
                  </a:cubicBezTo>
                  <a:cubicBezTo>
                    <a:pt x="22771" y="9029"/>
                    <a:pt x="23341" y="10687"/>
                    <a:pt x="23401" y="12332"/>
                  </a:cubicBezTo>
                  <a:cubicBezTo>
                    <a:pt x="23343" y="13878"/>
                    <a:pt x="22850" y="15212"/>
                    <a:pt x="21855" y="16404"/>
                  </a:cubicBezTo>
                  <a:cubicBezTo>
                    <a:pt x="21367" y="16988"/>
                    <a:pt x="20731" y="17416"/>
                    <a:pt x="20076" y="17788"/>
                  </a:cubicBezTo>
                  <a:cubicBezTo>
                    <a:pt x="19653" y="18028"/>
                    <a:pt x="18912" y="18079"/>
                    <a:pt x="18555" y="18436"/>
                  </a:cubicBezTo>
                  <a:cubicBezTo>
                    <a:pt x="18360" y="18631"/>
                    <a:pt x="18304" y="18977"/>
                    <a:pt x="18231" y="19215"/>
                  </a:cubicBezTo>
                  <a:cubicBezTo>
                    <a:pt x="17975" y="20040"/>
                    <a:pt x="17439" y="20767"/>
                    <a:pt x="16870" y="21397"/>
                  </a:cubicBezTo>
                  <a:cubicBezTo>
                    <a:pt x="15743" y="22652"/>
                    <a:pt x="14086" y="23219"/>
                    <a:pt x="12443" y="23282"/>
                  </a:cubicBezTo>
                  <a:cubicBezTo>
                    <a:pt x="12384" y="23284"/>
                    <a:pt x="12325" y="23285"/>
                    <a:pt x="12265" y="23285"/>
                  </a:cubicBezTo>
                  <a:cubicBezTo>
                    <a:pt x="10825" y="23285"/>
                    <a:pt x="9453" y="22643"/>
                    <a:pt x="8367" y="21736"/>
                  </a:cubicBezTo>
                  <a:cubicBezTo>
                    <a:pt x="7782" y="21247"/>
                    <a:pt x="7354" y="20612"/>
                    <a:pt x="6982" y="19957"/>
                  </a:cubicBezTo>
                  <a:cubicBezTo>
                    <a:pt x="6742" y="19534"/>
                    <a:pt x="6691" y="18793"/>
                    <a:pt x="6334" y="18436"/>
                  </a:cubicBezTo>
                  <a:cubicBezTo>
                    <a:pt x="6140" y="18241"/>
                    <a:pt x="5793" y="18185"/>
                    <a:pt x="5555" y="18112"/>
                  </a:cubicBezTo>
                  <a:cubicBezTo>
                    <a:pt x="4730" y="17856"/>
                    <a:pt x="4004" y="17320"/>
                    <a:pt x="3371" y="16750"/>
                  </a:cubicBezTo>
                  <a:cubicBezTo>
                    <a:pt x="2121" y="15627"/>
                    <a:pt x="1551" y="13969"/>
                    <a:pt x="1488" y="12327"/>
                  </a:cubicBezTo>
                  <a:cubicBezTo>
                    <a:pt x="1430" y="10821"/>
                    <a:pt x="2088" y="9381"/>
                    <a:pt x="3032" y="8250"/>
                  </a:cubicBezTo>
                  <a:cubicBezTo>
                    <a:pt x="3523" y="7665"/>
                    <a:pt x="4158" y="7238"/>
                    <a:pt x="4814" y="6866"/>
                  </a:cubicBezTo>
                  <a:cubicBezTo>
                    <a:pt x="5234" y="6625"/>
                    <a:pt x="5978" y="6575"/>
                    <a:pt x="6334" y="6218"/>
                  </a:cubicBezTo>
                  <a:cubicBezTo>
                    <a:pt x="6529" y="6023"/>
                    <a:pt x="6585" y="5676"/>
                    <a:pt x="6658" y="5438"/>
                  </a:cubicBezTo>
                  <a:cubicBezTo>
                    <a:pt x="6914" y="4613"/>
                    <a:pt x="7448" y="3887"/>
                    <a:pt x="8017" y="3257"/>
                  </a:cubicBezTo>
                  <a:cubicBezTo>
                    <a:pt x="9146" y="2002"/>
                    <a:pt x="10801" y="1432"/>
                    <a:pt x="12446" y="1372"/>
                  </a:cubicBezTo>
                  <a:cubicBezTo>
                    <a:pt x="12506" y="1369"/>
                    <a:pt x="12565" y="1368"/>
                    <a:pt x="12624" y="1368"/>
                  </a:cubicBezTo>
                  <a:close/>
                  <a:moveTo>
                    <a:pt x="12196" y="0"/>
                  </a:moveTo>
                  <a:cubicBezTo>
                    <a:pt x="9062" y="0"/>
                    <a:pt x="6445" y="2263"/>
                    <a:pt x="5342" y="5076"/>
                  </a:cubicBezTo>
                  <a:cubicBezTo>
                    <a:pt x="5231" y="5360"/>
                    <a:pt x="3963" y="5780"/>
                    <a:pt x="3700" y="5929"/>
                  </a:cubicBezTo>
                  <a:cubicBezTo>
                    <a:pt x="2943" y="6360"/>
                    <a:pt x="2311" y="6997"/>
                    <a:pt x="1756" y="7658"/>
                  </a:cubicBezTo>
                  <a:cubicBezTo>
                    <a:pt x="656" y="8974"/>
                    <a:pt x="185" y="10641"/>
                    <a:pt x="122" y="12327"/>
                  </a:cubicBezTo>
                  <a:cubicBezTo>
                    <a:pt x="0" y="15571"/>
                    <a:pt x="2308" y="18299"/>
                    <a:pt x="5193" y="19430"/>
                  </a:cubicBezTo>
                  <a:cubicBezTo>
                    <a:pt x="5479" y="19542"/>
                    <a:pt x="5897" y="20810"/>
                    <a:pt x="6048" y="21075"/>
                  </a:cubicBezTo>
                  <a:cubicBezTo>
                    <a:pt x="6479" y="21832"/>
                    <a:pt x="7116" y="22465"/>
                    <a:pt x="7777" y="23019"/>
                  </a:cubicBezTo>
                  <a:cubicBezTo>
                    <a:pt x="9093" y="24117"/>
                    <a:pt x="10761" y="24588"/>
                    <a:pt x="12446" y="24651"/>
                  </a:cubicBezTo>
                  <a:cubicBezTo>
                    <a:pt x="12528" y="24654"/>
                    <a:pt x="12610" y="24656"/>
                    <a:pt x="12691" y="24656"/>
                  </a:cubicBezTo>
                  <a:cubicBezTo>
                    <a:pt x="15827" y="24656"/>
                    <a:pt x="18447" y="22394"/>
                    <a:pt x="19550" y="19580"/>
                  </a:cubicBezTo>
                  <a:cubicBezTo>
                    <a:pt x="19661" y="19296"/>
                    <a:pt x="20929" y="18876"/>
                    <a:pt x="21195" y="18727"/>
                  </a:cubicBezTo>
                  <a:cubicBezTo>
                    <a:pt x="21949" y="18294"/>
                    <a:pt x="22584" y="17656"/>
                    <a:pt x="23136" y="16996"/>
                  </a:cubicBezTo>
                  <a:cubicBezTo>
                    <a:pt x="24201" y="15723"/>
                    <a:pt x="24672" y="14119"/>
                    <a:pt x="24758" y="12489"/>
                  </a:cubicBezTo>
                  <a:cubicBezTo>
                    <a:pt x="24773" y="12380"/>
                    <a:pt x="24773" y="12274"/>
                    <a:pt x="24758" y="12165"/>
                  </a:cubicBezTo>
                  <a:lnTo>
                    <a:pt x="24755" y="12165"/>
                  </a:lnTo>
                  <a:cubicBezTo>
                    <a:pt x="24575" y="8951"/>
                    <a:pt x="22703" y="6403"/>
                    <a:pt x="19694" y="5223"/>
                  </a:cubicBezTo>
                  <a:cubicBezTo>
                    <a:pt x="19410" y="5112"/>
                    <a:pt x="18990" y="3844"/>
                    <a:pt x="18841" y="3578"/>
                  </a:cubicBezTo>
                  <a:cubicBezTo>
                    <a:pt x="18411" y="2824"/>
                    <a:pt x="17773" y="2189"/>
                    <a:pt x="17115" y="1637"/>
                  </a:cubicBezTo>
                  <a:cubicBezTo>
                    <a:pt x="15799" y="536"/>
                    <a:pt x="14131" y="68"/>
                    <a:pt x="12446" y="5"/>
                  </a:cubicBezTo>
                  <a:cubicBezTo>
                    <a:pt x="12362" y="2"/>
                    <a:pt x="12279" y="0"/>
                    <a:pt x="1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2"/>
            <p:cNvSpPr/>
            <p:nvPr/>
          </p:nvSpPr>
          <p:spPr>
            <a:xfrm>
              <a:off x="1370350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3" y="1"/>
                  </a:moveTo>
                  <a:cubicBezTo>
                    <a:pt x="3" y="1"/>
                    <a:pt x="1" y="51"/>
                    <a:pt x="13" y="127"/>
                  </a:cubicBezTo>
                  <a:cubicBezTo>
                    <a:pt x="23" y="203"/>
                    <a:pt x="31" y="324"/>
                    <a:pt x="56" y="464"/>
                  </a:cubicBezTo>
                  <a:cubicBezTo>
                    <a:pt x="84" y="603"/>
                    <a:pt x="112" y="772"/>
                    <a:pt x="160" y="952"/>
                  </a:cubicBezTo>
                  <a:cubicBezTo>
                    <a:pt x="208" y="1134"/>
                    <a:pt x="271" y="1332"/>
                    <a:pt x="345" y="1537"/>
                  </a:cubicBezTo>
                  <a:cubicBezTo>
                    <a:pt x="514" y="1985"/>
                    <a:pt x="732" y="2415"/>
                    <a:pt x="990" y="2817"/>
                  </a:cubicBezTo>
                  <a:cubicBezTo>
                    <a:pt x="1565" y="3698"/>
                    <a:pt x="2319" y="4449"/>
                    <a:pt x="3202" y="5019"/>
                  </a:cubicBezTo>
                  <a:cubicBezTo>
                    <a:pt x="3604" y="5280"/>
                    <a:pt x="4034" y="5495"/>
                    <a:pt x="4482" y="5664"/>
                  </a:cubicBezTo>
                  <a:cubicBezTo>
                    <a:pt x="4829" y="5796"/>
                    <a:pt x="5188" y="5894"/>
                    <a:pt x="5553" y="5955"/>
                  </a:cubicBezTo>
                  <a:cubicBezTo>
                    <a:pt x="5687" y="5986"/>
                    <a:pt x="5808" y="5993"/>
                    <a:pt x="5889" y="6001"/>
                  </a:cubicBezTo>
                  <a:cubicBezTo>
                    <a:pt x="5968" y="6008"/>
                    <a:pt x="6016" y="6008"/>
                    <a:pt x="6016" y="6008"/>
                  </a:cubicBezTo>
                  <a:cubicBezTo>
                    <a:pt x="6016" y="6008"/>
                    <a:pt x="6018" y="5960"/>
                    <a:pt x="6008" y="5884"/>
                  </a:cubicBezTo>
                  <a:cubicBezTo>
                    <a:pt x="5996" y="5806"/>
                    <a:pt x="5993" y="5682"/>
                    <a:pt x="5963" y="5548"/>
                  </a:cubicBezTo>
                  <a:cubicBezTo>
                    <a:pt x="5902" y="5181"/>
                    <a:pt x="5803" y="4824"/>
                    <a:pt x="5672" y="4477"/>
                  </a:cubicBezTo>
                  <a:cubicBezTo>
                    <a:pt x="5502" y="4029"/>
                    <a:pt x="5285" y="3599"/>
                    <a:pt x="5026" y="3197"/>
                  </a:cubicBezTo>
                  <a:cubicBezTo>
                    <a:pt x="4741" y="2756"/>
                    <a:pt x="4409" y="2346"/>
                    <a:pt x="4040" y="1977"/>
                  </a:cubicBezTo>
                  <a:cubicBezTo>
                    <a:pt x="3670" y="1602"/>
                    <a:pt x="3260" y="1271"/>
                    <a:pt x="2820" y="988"/>
                  </a:cubicBezTo>
                  <a:cubicBezTo>
                    <a:pt x="2417" y="727"/>
                    <a:pt x="1990" y="512"/>
                    <a:pt x="1539" y="342"/>
                  </a:cubicBezTo>
                  <a:cubicBezTo>
                    <a:pt x="1334" y="266"/>
                    <a:pt x="1137" y="206"/>
                    <a:pt x="957" y="157"/>
                  </a:cubicBezTo>
                  <a:cubicBezTo>
                    <a:pt x="777" y="107"/>
                    <a:pt x="603" y="84"/>
                    <a:pt x="466" y="54"/>
                  </a:cubicBezTo>
                  <a:cubicBezTo>
                    <a:pt x="332" y="23"/>
                    <a:pt x="211" y="18"/>
                    <a:pt x="130" y="8"/>
                  </a:cubicBezTo>
                  <a:cubicBezTo>
                    <a:pt x="51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2"/>
            <p:cNvSpPr/>
            <p:nvPr/>
          </p:nvSpPr>
          <p:spPr>
            <a:xfrm>
              <a:off x="2362315" y="3912646"/>
              <a:ext cx="190441" cy="190125"/>
            </a:xfrm>
            <a:custGeom>
              <a:avLst/>
              <a:gdLst/>
              <a:ahLst/>
              <a:cxnLst/>
              <a:rect l="l" t="t" r="r" b="b"/>
              <a:pathLst>
                <a:path w="6019" h="6009" extrusionOk="0">
                  <a:moveTo>
                    <a:pt x="6014" y="1"/>
                  </a:moveTo>
                  <a:cubicBezTo>
                    <a:pt x="6014" y="1"/>
                    <a:pt x="5968" y="1"/>
                    <a:pt x="5887" y="8"/>
                  </a:cubicBezTo>
                  <a:cubicBezTo>
                    <a:pt x="5806" y="18"/>
                    <a:pt x="5685" y="23"/>
                    <a:pt x="5551" y="54"/>
                  </a:cubicBezTo>
                  <a:cubicBezTo>
                    <a:pt x="5417" y="84"/>
                    <a:pt x="5239" y="107"/>
                    <a:pt x="5060" y="157"/>
                  </a:cubicBezTo>
                  <a:cubicBezTo>
                    <a:pt x="4880" y="206"/>
                    <a:pt x="4683" y="266"/>
                    <a:pt x="4478" y="342"/>
                  </a:cubicBezTo>
                  <a:cubicBezTo>
                    <a:pt x="4030" y="512"/>
                    <a:pt x="3600" y="727"/>
                    <a:pt x="3197" y="988"/>
                  </a:cubicBezTo>
                  <a:cubicBezTo>
                    <a:pt x="2757" y="1271"/>
                    <a:pt x="2347" y="1602"/>
                    <a:pt x="1977" y="1977"/>
                  </a:cubicBezTo>
                  <a:cubicBezTo>
                    <a:pt x="1608" y="2346"/>
                    <a:pt x="1276" y="2756"/>
                    <a:pt x="993" y="3197"/>
                  </a:cubicBezTo>
                  <a:cubicBezTo>
                    <a:pt x="735" y="3599"/>
                    <a:pt x="520" y="4029"/>
                    <a:pt x="350" y="4477"/>
                  </a:cubicBezTo>
                  <a:cubicBezTo>
                    <a:pt x="216" y="4824"/>
                    <a:pt x="120" y="5183"/>
                    <a:pt x="59" y="5550"/>
                  </a:cubicBezTo>
                  <a:cubicBezTo>
                    <a:pt x="26" y="5684"/>
                    <a:pt x="24" y="5808"/>
                    <a:pt x="14" y="5884"/>
                  </a:cubicBezTo>
                  <a:cubicBezTo>
                    <a:pt x="1" y="5960"/>
                    <a:pt x="4" y="6008"/>
                    <a:pt x="4" y="6008"/>
                  </a:cubicBezTo>
                  <a:cubicBezTo>
                    <a:pt x="4" y="6008"/>
                    <a:pt x="49" y="6008"/>
                    <a:pt x="130" y="6001"/>
                  </a:cubicBezTo>
                  <a:cubicBezTo>
                    <a:pt x="211" y="5993"/>
                    <a:pt x="330" y="5986"/>
                    <a:pt x="467" y="5955"/>
                  </a:cubicBezTo>
                  <a:cubicBezTo>
                    <a:pt x="831" y="5894"/>
                    <a:pt x="1190" y="5796"/>
                    <a:pt x="1537" y="5664"/>
                  </a:cubicBezTo>
                  <a:cubicBezTo>
                    <a:pt x="1985" y="5495"/>
                    <a:pt x="2415" y="5280"/>
                    <a:pt x="2818" y="5019"/>
                  </a:cubicBezTo>
                  <a:cubicBezTo>
                    <a:pt x="3258" y="4735"/>
                    <a:pt x="3668" y="4404"/>
                    <a:pt x="4040" y="4034"/>
                  </a:cubicBezTo>
                  <a:cubicBezTo>
                    <a:pt x="4412" y="3665"/>
                    <a:pt x="4743" y="3258"/>
                    <a:pt x="5027" y="2817"/>
                  </a:cubicBezTo>
                  <a:cubicBezTo>
                    <a:pt x="5288" y="2415"/>
                    <a:pt x="5503" y="1985"/>
                    <a:pt x="5672" y="1537"/>
                  </a:cubicBezTo>
                  <a:cubicBezTo>
                    <a:pt x="5748" y="1332"/>
                    <a:pt x="5809" y="1134"/>
                    <a:pt x="5857" y="952"/>
                  </a:cubicBezTo>
                  <a:cubicBezTo>
                    <a:pt x="5905" y="772"/>
                    <a:pt x="5935" y="603"/>
                    <a:pt x="5961" y="464"/>
                  </a:cubicBezTo>
                  <a:cubicBezTo>
                    <a:pt x="5989" y="324"/>
                    <a:pt x="5994" y="203"/>
                    <a:pt x="6006" y="127"/>
                  </a:cubicBezTo>
                  <a:cubicBezTo>
                    <a:pt x="6019" y="51"/>
                    <a:pt x="6014" y="1"/>
                    <a:pt x="6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2"/>
            <p:cNvSpPr/>
            <p:nvPr/>
          </p:nvSpPr>
          <p:spPr>
            <a:xfrm>
              <a:off x="2362315" y="4909423"/>
              <a:ext cx="190378" cy="190220"/>
            </a:xfrm>
            <a:custGeom>
              <a:avLst/>
              <a:gdLst/>
              <a:ahLst/>
              <a:cxnLst/>
              <a:rect l="l" t="t" r="r" b="b"/>
              <a:pathLst>
                <a:path w="6017" h="6012" extrusionOk="0">
                  <a:moveTo>
                    <a:pt x="4" y="1"/>
                  </a:moveTo>
                  <a:cubicBezTo>
                    <a:pt x="4" y="1"/>
                    <a:pt x="1" y="51"/>
                    <a:pt x="14" y="127"/>
                  </a:cubicBezTo>
                  <a:cubicBezTo>
                    <a:pt x="24" y="203"/>
                    <a:pt x="26" y="330"/>
                    <a:pt x="59" y="464"/>
                  </a:cubicBezTo>
                  <a:cubicBezTo>
                    <a:pt x="120" y="828"/>
                    <a:pt x="219" y="1188"/>
                    <a:pt x="350" y="1534"/>
                  </a:cubicBezTo>
                  <a:cubicBezTo>
                    <a:pt x="520" y="1982"/>
                    <a:pt x="735" y="2413"/>
                    <a:pt x="993" y="2815"/>
                  </a:cubicBezTo>
                  <a:cubicBezTo>
                    <a:pt x="1279" y="3255"/>
                    <a:pt x="1608" y="3665"/>
                    <a:pt x="1980" y="4037"/>
                  </a:cubicBezTo>
                  <a:cubicBezTo>
                    <a:pt x="2349" y="4409"/>
                    <a:pt x="2757" y="4741"/>
                    <a:pt x="3197" y="5024"/>
                  </a:cubicBezTo>
                  <a:cubicBezTo>
                    <a:pt x="3600" y="5285"/>
                    <a:pt x="4030" y="5500"/>
                    <a:pt x="4478" y="5669"/>
                  </a:cubicBezTo>
                  <a:cubicBezTo>
                    <a:pt x="4683" y="5745"/>
                    <a:pt x="4883" y="5806"/>
                    <a:pt x="5062" y="5854"/>
                  </a:cubicBezTo>
                  <a:cubicBezTo>
                    <a:pt x="5239" y="5905"/>
                    <a:pt x="5417" y="5930"/>
                    <a:pt x="5551" y="5958"/>
                  </a:cubicBezTo>
                  <a:cubicBezTo>
                    <a:pt x="5685" y="5988"/>
                    <a:pt x="5809" y="5993"/>
                    <a:pt x="5887" y="6004"/>
                  </a:cubicBezTo>
                  <a:cubicBezTo>
                    <a:pt x="5968" y="6011"/>
                    <a:pt x="6014" y="6011"/>
                    <a:pt x="6014" y="6011"/>
                  </a:cubicBezTo>
                  <a:cubicBezTo>
                    <a:pt x="6014" y="6011"/>
                    <a:pt x="6016" y="5963"/>
                    <a:pt x="6006" y="5885"/>
                  </a:cubicBezTo>
                  <a:cubicBezTo>
                    <a:pt x="5994" y="5809"/>
                    <a:pt x="5989" y="5687"/>
                    <a:pt x="5961" y="5548"/>
                  </a:cubicBezTo>
                  <a:cubicBezTo>
                    <a:pt x="5935" y="5411"/>
                    <a:pt x="5905" y="5239"/>
                    <a:pt x="5857" y="5060"/>
                  </a:cubicBezTo>
                  <a:cubicBezTo>
                    <a:pt x="5809" y="4877"/>
                    <a:pt x="5748" y="4683"/>
                    <a:pt x="5672" y="4475"/>
                  </a:cubicBezTo>
                  <a:cubicBezTo>
                    <a:pt x="5503" y="4027"/>
                    <a:pt x="5288" y="3597"/>
                    <a:pt x="5027" y="3194"/>
                  </a:cubicBezTo>
                  <a:cubicBezTo>
                    <a:pt x="4455" y="2314"/>
                    <a:pt x="3701" y="1562"/>
                    <a:pt x="2818" y="990"/>
                  </a:cubicBezTo>
                  <a:cubicBezTo>
                    <a:pt x="2415" y="732"/>
                    <a:pt x="1985" y="517"/>
                    <a:pt x="1537" y="347"/>
                  </a:cubicBezTo>
                  <a:cubicBezTo>
                    <a:pt x="1190" y="213"/>
                    <a:pt x="831" y="117"/>
                    <a:pt x="467" y="56"/>
                  </a:cubicBezTo>
                  <a:cubicBezTo>
                    <a:pt x="332" y="26"/>
                    <a:pt x="211" y="19"/>
                    <a:pt x="130" y="11"/>
                  </a:cubicBezTo>
                  <a:cubicBezTo>
                    <a:pt x="52" y="1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2"/>
            <p:cNvSpPr/>
            <p:nvPr/>
          </p:nvSpPr>
          <p:spPr>
            <a:xfrm>
              <a:off x="1370350" y="4909423"/>
              <a:ext cx="190536" cy="190220"/>
            </a:xfrm>
            <a:custGeom>
              <a:avLst/>
              <a:gdLst/>
              <a:ahLst/>
              <a:cxnLst/>
              <a:rect l="l" t="t" r="r" b="b"/>
              <a:pathLst>
                <a:path w="6022" h="6012" extrusionOk="0">
                  <a:moveTo>
                    <a:pt x="6016" y="1"/>
                  </a:moveTo>
                  <a:cubicBezTo>
                    <a:pt x="6016" y="1"/>
                    <a:pt x="5968" y="1"/>
                    <a:pt x="5889" y="11"/>
                  </a:cubicBezTo>
                  <a:cubicBezTo>
                    <a:pt x="5808" y="19"/>
                    <a:pt x="5690" y="26"/>
                    <a:pt x="5555" y="56"/>
                  </a:cubicBezTo>
                  <a:cubicBezTo>
                    <a:pt x="5188" y="117"/>
                    <a:pt x="4829" y="213"/>
                    <a:pt x="4482" y="347"/>
                  </a:cubicBezTo>
                  <a:cubicBezTo>
                    <a:pt x="4034" y="517"/>
                    <a:pt x="3604" y="732"/>
                    <a:pt x="3202" y="990"/>
                  </a:cubicBezTo>
                  <a:cubicBezTo>
                    <a:pt x="2319" y="1562"/>
                    <a:pt x="1565" y="2314"/>
                    <a:pt x="993" y="3194"/>
                  </a:cubicBezTo>
                  <a:cubicBezTo>
                    <a:pt x="732" y="3597"/>
                    <a:pt x="517" y="4027"/>
                    <a:pt x="347" y="4475"/>
                  </a:cubicBezTo>
                  <a:cubicBezTo>
                    <a:pt x="271" y="4683"/>
                    <a:pt x="208" y="4877"/>
                    <a:pt x="163" y="5060"/>
                  </a:cubicBezTo>
                  <a:cubicBezTo>
                    <a:pt x="114" y="5242"/>
                    <a:pt x="84" y="5411"/>
                    <a:pt x="59" y="5548"/>
                  </a:cubicBezTo>
                  <a:cubicBezTo>
                    <a:pt x="31" y="5687"/>
                    <a:pt x="26" y="5809"/>
                    <a:pt x="13" y="5885"/>
                  </a:cubicBezTo>
                  <a:cubicBezTo>
                    <a:pt x="1" y="5963"/>
                    <a:pt x="6" y="6011"/>
                    <a:pt x="6" y="6011"/>
                  </a:cubicBezTo>
                  <a:cubicBezTo>
                    <a:pt x="6" y="6011"/>
                    <a:pt x="51" y="6011"/>
                    <a:pt x="132" y="6004"/>
                  </a:cubicBezTo>
                  <a:cubicBezTo>
                    <a:pt x="213" y="5993"/>
                    <a:pt x="335" y="5988"/>
                    <a:pt x="469" y="5958"/>
                  </a:cubicBezTo>
                  <a:cubicBezTo>
                    <a:pt x="603" y="5930"/>
                    <a:pt x="780" y="5905"/>
                    <a:pt x="957" y="5854"/>
                  </a:cubicBezTo>
                  <a:cubicBezTo>
                    <a:pt x="1137" y="5806"/>
                    <a:pt x="1337" y="5745"/>
                    <a:pt x="1542" y="5669"/>
                  </a:cubicBezTo>
                  <a:cubicBezTo>
                    <a:pt x="1990" y="5500"/>
                    <a:pt x="2420" y="5285"/>
                    <a:pt x="2822" y="5024"/>
                  </a:cubicBezTo>
                  <a:cubicBezTo>
                    <a:pt x="3263" y="4741"/>
                    <a:pt x="3670" y="4409"/>
                    <a:pt x="4040" y="4037"/>
                  </a:cubicBezTo>
                  <a:cubicBezTo>
                    <a:pt x="4412" y="3665"/>
                    <a:pt x="4743" y="3255"/>
                    <a:pt x="5026" y="2815"/>
                  </a:cubicBezTo>
                  <a:cubicBezTo>
                    <a:pt x="5285" y="2413"/>
                    <a:pt x="5502" y="1982"/>
                    <a:pt x="5672" y="1534"/>
                  </a:cubicBezTo>
                  <a:cubicBezTo>
                    <a:pt x="5803" y="1188"/>
                    <a:pt x="5902" y="828"/>
                    <a:pt x="5963" y="464"/>
                  </a:cubicBezTo>
                  <a:cubicBezTo>
                    <a:pt x="5993" y="330"/>
                    <a:pt x="5996" y="206"/>
                    <a:pt x="6008" y="127"/>
                  </a:cubicBezTo>
                  <a:cubicBezTo>
                    <a:pt x="6021" y="51"/>
                    <a:pt x="6016" y="1"/>
                    <a:pt x="60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2"/>
            <p:cNvSpPr/>
            <p:nvPr/>
          </p:nvSpPr>
          <p:spPr>
            <a:xfrm>
              <a:off x="1908730" y="4457197"/>
              <a:ext cx="101723" cy="97863"/>
            </a:xfrm>
            <a:custGeom>
              <a:avLst/>
              <a:gdLst/>
              <a:ahLst/>
              <a:cxnLst/>
              <a:rect l="l" t="t" r="r" b="b"/>
              <a:pathLst>
                <a:path w="3215" h="3093" extrusionOk="0">
                  <a:moveTo>
                    <a:pt x="1671" y="1"/>
                  </a:moveTo>
                  <a:cubicBezTo>
                    <a:pt x="1043" y="1"/>
                    <a:pt x="482" y="378"/>
                    <a:pt x="241" y="955"/>
                  </a:cubicBezTo>
                  <a:cubicBezTo>
                    <a:pt x="1" y="1532"/>
                    <a:pt x="135" y="2197"/>
                    <a:pt x="575" y="2640"/>
                  </a:cubicBezTo>
                  <a:cubicBezTo>
                    <a:pt x="871" y="2936"/>
                    <a:pt x="1266" y="3093"/>
                    <a:pt x="1668" y="3093"/>
                  </a:cubicBezTo>
                  <a:cubicBezTo>
                    <a:pt x="1868" y="3093"/>
                    <a:pt x="2069" y="3054"/>
                    <a:pt x="2261" y="2974"/>
                  </a:cubicBezTo>
                  <a:cubicBezTo>
                    <a:pt x="2838" y="2736"/>
                    <a:pt x="3215" y="2172"/>
                    <a:pt x="3215" y="1547"/>
                  </a:cubicBezTo>
                  <a:cubicBezTo>
                    <a:pt x="3215" y="694"/>
                    <a:pt x="2524" y="1"/>
                    <a:pt x="16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2"/>
            <p:cNvSpPr/>
            <p:nvPr/>
          </p:nvSpPr>
          <p:spPr>
            <a:xfrm>
              <a:off x="1915374" y="4197213"/>
              <a:ext cx="92357" cy="229928"/>
            </a:xfrm>
            <a:custGeom>
              <a:avLst/>
              <a:gdLst/>
              <a:ahLst/>
              <a:cxnLst/>
              <a:rect l="l" t="t" r="r" b="b"/>
              <a:pathLst>
                <a:path w="2919" h="7267" extrusionOk="0">
                  <a:moveTo>
                    <a:pt x="1458" y="1"/>
                  </a:moveTo>
                  <a:cubicBezTo>
                    <a:pt x="1458" y="1"/>
                    <a:pt x="1428" y="28"/>
                    <a:pt x="1375" y="82"/>
                  </a:cubicBezTo>
                  <a:cubicBezTo>
                    <a:pt x="1324" y="135"/>
                    <a:pt x="1243" y="213"/>
                    <a:pt x="1170" y="312"/>
                  </a:cubicBezTo>
                  <a:cubicBezTo>
                    <a:pt x="1094" y="411"/>
                    <a:pt x="988" y="532"/>
                    <a:pt x="897" y="671"/>
                  </a:cubicBezTo>
                  <a:cubicBezTo>
                    <a:pt x="795" y="820"/>
                    <a:pt x="702" y="975"/>
                    <a:pt x="616" y="1134"/>
                  </a:cubicBezTo>
                  <a:cubicBezTo>
                    <a:pt x="418" y="1504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1"/>
                    <a:pt x="423" y="5760"/>
                    <a:pt x="618" y="6130"/>
                  </a:cubicBezTo>
                  <a:cubicBezTo>
                    <a:pt x="773" y="6421"/>
                    <a:pt x="960" y="6697"/>
                    <a:pt x="1172" y="6952"/>
                  </a:cubicBezTo>
                  <a:cubicBezTo>
                    <a:pt x="1246" y="7051"/>
                    <a:pt x="1329" y="7129"/>
                    <a:pt x="1377" y="7183"/>
                  </a:cubicBezTo>
                  <a:cubicBezTo>
                    <a:pt x="1423" y="7236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32"/>
                    <a:pt x="1674" y="7053"/>
                    <a:pt x="1747" y="6955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3"/>
                    <a:pt x="2645" y="5371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4"/>
                    <a:pt x="2754" y="2298"/>
                  </a:cubicBezTo>
                  <a:cubicBezTo>
                    <a:pt x="2650" y="1893"/>
                    <a:pt x="2501" y="1504"/>
                    <a:pt x="2304" y="1134"/>
                  </a:cubicBezTo>
                  <a:cubicBezTo>
                    <a:pt x="2218" y="975"/>
                    <a:pt x="2124" y="820"/>
                    <a:pt x="2023" y="671"/>
                  </a:cubicBezTo>
                  <a:cubicBezTo>
                    <a:pt x="1932" y="532"/>
                    <a:pt x="1828" y="411"/>
                    <a:pt x="1749" y="312"/>
                  </a:cubicBezTo>
                  <a:cubicBezTo>
                    <a:pt x="1671" y="213"/>
                    <a:pt x="1590" y="135"/>
                    <a:pt x="1542" y="82"/>
                  </a:cubicBezTo>
                  <a:cubicBezTo>
                    <a:pt x="1496" y="28"/>
                    <a:pt x="1458" y="1"/>
                    <a:pt x="14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2"/>
            <p:cNvSpPr/>
            <p:nvPr/>
          </p:nvSpPr>
          <p:spPr>
            <a:xfrm>
              <a:off x="1915374" y="4585243"/>
              <a:ext cx="92357" cy="229896"/>
            </a:xfrm>
            <a:custGeom>
              <a:avLst/>
              <a:gdLst/>
              <a:ahLst/>
              <a:cxnLst/>
              <a:rect l="l" t="t" r="r" b="b"/>
              <a:pathLst>
                <a:path w="2919" h="7266" extrusionOk="0">
                  <a:moveTo>
                    <a:pt x="1458" y="0"/>
                  </a:moveTo>
                  <a:cubicBezTo>
                    <a:pt x="1458" y="0"/>
                    <a:pt x="1428" y="28"/>
                    <a:pt x="1375" y="81"/>
                  </a:cubicBezTo>
                  <a:cubicBezTo>
                    <a:pt x="1324" y="134"/>
                    <a:pt x="1243" y="213"/>
                    <a:pt x="1170" y="311"/>
                  </a:cubicBezTo>
                  <a:cubicBezTo>
                    <a:pt x="1094" y="410"/>
                    <a:pt x="988" y="532"/>
                    <a:pt x="897" y="671"/>
                  </a:cubicBezTo>
                  <a:cubicBezTo>
                    <a:pt x="806" y="807"/>
                    <a:pt x="707" y="964"/>
                    <a:pt x="616" y="1134"/>
                  </a:cubicBezTo>
                  <a:cubicBezTo>
                    <a:pt x="418" y="1503"/>
                    <a:pt x="269" y="1893"/>
                    <a:pt x="165" y="2298"/>
                  </a:cubicBezTo>
                  <a:cubicBezTo>
                    <a:pt x="56" y="2736"/>
                    <a:pt x="1" y="3184"/>
                    <a:pt x="3" y="3632"/>
                  </a:cubicBezTo>
                  <a:cubicBezTo>
                    <a:pt x="3" y="4082"/>
                    <a:pt x="59" y="4530"/>
                    <a:pt x="168" y="4968"/>
                  </a:cubicBezTo>
                  <a:cubicBezTo>
                    <a:pt x="274" y="5370"/>
                    <a:pt x="423" y="5762"/>
                    <a:pt x="618" y="6129"/>
                  </a:cubicBezTo>
                  <a:cubicBezTo>
                    <a:pt x="773" y="6423"/>
                    <a:pt x="960" y="6699"/>
                    <a:pt x="1170" y="6952"/>
                  </a:cubicBezTo>
                  <a:cubicBezTo>
                    <a:pt x="1246" y="7053"/>
                    <a:pt x="1329" y="7129"/>
                    <a:pt x="1375" y="7185"/>
                  </a:cubicBezTo>
                  <a:cubicBezTo>
                    <a:pt x="1423" y="7238"/>
                    <a:pt x="1458" y="7266"/>
                    <a:pt x="1458" y="7266"/>
                  </a:cubicBezTo>
                  <a:cubicBezTo>
                    <a:pt x="1458" y="7266"/>
                    <a:pt x="1491" y="7238"/>
                    <a:pt x="1542" y="7185"/>
                  </a:cubicBezTo>
                  <a:cubicBezTo>
                    <a:pt x="1588" y="7129"/>
                    <a:pt x="1674" y="7053"/>
                    <a:pt x="1747" y="6954"/>
                  </a:cubicBezTo>
                  <a:cubicBezTo>
                    <a:pt x="1960" y="6699"/>
                    <a:pt x="2144" y="6423"/>
                    <a:pt x="2301" y="6132"/>
                  </a:cubicBezTo>
                  <a:cubicBezTo>
                    <a:pt x="2496" y="5762"/>
                    <a:pt x="2645" y="5370"/>
                    <a:pt x="2752" y="4968"/>
                  </a:cubicBezTo>
                  <a:cubicBezTo>
                    <a:pt x="2860" y="4530"/>
                    <a:pt x="2916" y="4082"/>
                    <a:pt x="2916" y="3632"/>
                  </a:cubicBezTo>
                  <a:cubicBezTo>
                    <a:pt x="2919" y="3184"/>
                    <a:pt x="2863" y="2733"/>
                    <a:pt x="2754" y="2298"/>
                  </a:cubicBezTo>
                  <a:cubicBezTo>
                    <a:pt x="2650" y="1893"/>
                    <a:pt x="2501" y="1503"/>
                    <a:pt x="2304" y="1134"/>
                  </a:cubicBezTo>
                  <a:cubicBezTo>
                    <a:pt x="2218" y="974"/>
                    <a:pt x="2124" y="820"/>
                    <a:pt x="2023" y="668"/>
                  </a:cubicBezTo>
                  <a:cubicBezTo>
                    <a:pt x="1932" y="532"/>
                    <a:pt x="1828" y="410"/>
                    <a:pt x="1749" y="311"/>
                  </a:cubicBezTo>
                  <a:cubicBezTo>
                    <a:pt x="1671" y="213"/>
                    <a:pt x="1590" y="134"/>
                    <a:pt x="1542" y="81"/>
                  </a:cubicBezTo>
                  <a:cubicBezTo>
                    <a:pt x="1496" y="28"/>
                    <a:pt x="1458" y="0"/>
                    <a:pt x="14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2"/>
            <p:cNvSpPr/>
            <p:nvPr/>
          </p:nvSpPr>
          <p:spPr>
            <a:xfrm>
              <a:off x="2040603" y="4460076"/>
              <a:ext cx="229928" cy="92199"/>
            </a:xfrm>
            <a:custGeom>
              <a:avLst/>
              <a:gdLst/>
              <a:ahLst/>
              <a:cxnLst/>
              <a:rect l="l" t="t" r="r" b="b"/>
              <a:pathLst>
                <a:path w="7267" h="2914" extrusionOk="0">
                  <a:moveTo>
                    <a:pt x="3665" y="1"/>
                  </a:moveTo>
                  <a:cubicBezTo>
                    <a:pt x="3655" y="1"/>
                    <a:pt x="3645" y="1"/>
                    <a:pt x="3635" y="1"/>
                  </a:cubicBezTo>
                  <a:cubicBezTo>
                    <a:pt x="3184" y="1"/>
                    <a:pt x="2736" y="56"/>
                    <a:pt x="2299" y="165"/>
                  </a:cubicBezTo>
                  <a:cubicBezTo>
                    <a:pt x="1896" y="269"/>
                    <a:pt x="1504" y="421"/>
                    <a:pt x="1134" y="616"/>
                  </a:cubicBezTo>
                  <a:cubicBezTo>
                    <a:pt x="843" y="770"/>
                    <a:pt x="568" y="955"/>
                    <a:pt x="312" y="1167"/>
                  </a:cubicBezTo>
                  <a:cubicBezTo>
                    <a:pt x="234" y="1233"/>
                    <a:pt x="155" y="1301"/>
                    <a:pt x="82" y="1372"/>
                  </a:cubicBezTo>
                  <a:cubicBezTo>
                    <a:pt x="29" y="1423"/>
                    <a:pt x="1" y="1456"/>
                    <a:pt x="1" y="1456"/>
                  </a:cubicBezTo>
                  <a:cubicBezTo>
                    <a:pt x="1" y="1456"/>
                    <a:pt x="29" y="1486"/>
                    <a:pt x="82" y="1539"/>
                  </a:cubicBezTo>
                  <a:cubicBezTo>
                    <a:pt x="135" y="1585"/>
                    <a:pt x="213" y="1668"/>
                    <a:pt x="312" y="1744"/>
                  </a:cubicBezTo>
                  <a:cubicBezTo>
                    <a:pt x="565" y="1957"/>
                    <a:pt x="841" y="2142"/>
                    <a:pt x="1134" y="2296"/>
                  </a:cubicBezTo>
                  <a:cubicBezTo>
                    <a:pt x="1504" y="2491"/>
                    <a:pt x="1894" y="2643"/>
                    <a:pt x="2299" y="2746"/>
                  </a:cubicBezTo>
                  <a:cubicBezTo>
                    <a:pt x="2734" y="2855"/>
                    <a:pt x="3182" y="2911"/>
                    <a:pt x="3632" y="2913"/>
                  </a:cubicBezTo>
                  <a:cubicBezTo>
                    <a:pt x="4083" y="2913"/>
                    <a:pt x="4531" y="2858"/>
                    <a:pt x="4966" y="2749"/>
                  </a:cubicBezTo>
                  <a:cubicBezTo>
                    <a:pt x="5371" y="2645"/>
                    <a:pt x="5763" y="2496"/>
                    <a:pt x="6130" y="2301"/>
                  </a:cubicBezTo>
                  <a:cubicBezTo>
                    <a:pt x="6302" y="2207"/>
                    <a:pt x="6456" y="2114"/>
                    <a:pt x="6596" y="2020"/>
                  </a:cubicBezTo>
                  <a:cubicBezTo>
                    <a:pt x="6735" y="1924"/>
                    <a:pt x="6854" y="1825"/>
                    <a:pt x="6955" y="1744"/>
                  </a:cubicBezTo>
                  <a:cubicBezTo>
                    <a:pt x="7054" y="1666"/>
                    <a:pt x="7132" y="1585"/>
                    <a:pt x="7185" y="1539"/>
                  </a:cubicBezTo>
                  <a:cubicBezTo>
                    <a:pt x="7238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32" y="1319"/>
                    <a:pt x="7054" y="1241"/>
                    <a:pt x="6955" y="1165"/>
                  </a:cubicBezTo>
                  <a:cubicBezTo>
                    <a:pt x="6856" y="1091"/>
                    <a:pt x="6732" y="985"/>
                    <a:pt x="6596" y="891"/>
                  </a:cubicBezTo>
                  <a:cubicBezTo>
                    <a:pt x="6100" y="555"/>
                    <a:pt x="5548" y="307"/>
                    <a:pt x="4968" y="163"/>
                  </a:cubicBezTo>
                  <a:cubicBezTo>
                    <a:pt x="4541" y="54"/>
                    <a:pt x="4103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2"/>
            <p:cNvSpPr/>
            <p:nvPr/>
          </p:nvSpPr>
          <p:spPr>
            <a:xfrm>
              <a:off x="1652607" y="4460076"/>
              <a:ext cx="229896" cy="92199"/>
            </a:xfrm>
            <a:custGeom>
              <a:avLst/>
              <a:gdLst/>
              <a:ahLst/>
              <a:cxnLst/>
              <a:rect l="l" t="t" r="r" b="b"/>
              <a:pathLst>
                <a:path w="7266" h="2914" extrusionOk="0">
                  <a:moveTo>
                    <a:pt x="3665" y="1"/>
                  </a:moveTo>
                  <a:cubicBezTo>
                    <a:pt x="3655" y="1"/>
                    <a:pt x="3644" y="1"/>
                    <a:pt x="3634" y="1"/>
                  </a:cubicBezTo>
                  <a:cubicBezTo>
                    <a:pt x="3184" y="1"/>
                    <a:pt x="2736" y="56"/>
                    <a:pt x="2298" y="165"/>
                  </a:cubicBezTo>
                  <a:cubicBezTo>
                    <a:pt x="1896" y="269"/>
                    <a:pt x="1503" y="421"/>
                    <a:pt x="1136" y="616"/>
                  </a:cubicBezTo>
                  <a:cubicBezTo>
                    <a:pt x="843" y="770"/>
                    <a:pt x="564" y="955"/>
                    <a:pt x="311" y="1167"/>
                  </a:cubicBezTo>
                  <a:cubicBezTo>
                    <a:pt x="230" y="1233"/>
                    <a:pt x="155" y="1301"/>
                    <a:pt x="81" y="1372"/>
                  </a:cubicBezTo>
                  <a:cubicBezTo>
                    <a:pt x="28" y="1423"/>
                    <a:pt x="0" y="1456"/>
                    <a:pt x="0" y="1456"/>
                  </a:cubicBezTo>
                  <a:cubicBezTo>
                    <a:pt x="0" y="1456"/>
                    <a:pt x="28" y="1486"/>
                    <a:pt x="81" y="1539"/>
                  </a:cubicBezTo>
                  <a:cubicBezTo>
                    <a:pt x="134" y="1585"/>
                    <a:pt x="213" y="1668"/>
                    <a:pt x="311" y="1744"/>
                  </a:cubicBezTo>
                  <a:cubicBezTo>
                    <a:pt x="564" y="1957"/>
                    <a:pt x="840" y="2142"/>
                    <a:pt x="1134" y="2296"/>
                  </a:cubicBezTo>
                  <a:cubicBezTo>
                    <a:pt x="1503" y="2491"/>
                    <a:pt x="1893" y="2643"/>
                    <a:pt x="2298" y="2746"/>
                  </a:cubicBezTo>
                  <a:cubicBezTo>
                    <a:pt x="2733" y="2855"/>
                    <a:pt x="3181" y="2911"/>
                    <a:pt x="3632" y="2913"/>
                  </a:cubicBezTo>
                  <a:cubicBezTo>
                    <a:pt x="4082" y="2913"/>
                    <a:pt x="4530" y="2858"/>
                    <a:pt x="4965" y="2749"/>
                  </a:cubicBezTo>
                  <a:cubicBezTo>
                    <a:pt x="5370" y="2645"/>
                    <a:pt x="5760" y="2496"/>
                    <a:pt x="6129" y="2301"/>
                  </a:cubicBezTo>
                  <a:cubicBezTo>
                    <a:pt x="6299" y="2207"/>
                    <a:pt x="6456" y="2114"/>
                    <a:pt x="6595" y="2020"/>
                  </a:cubicBezTo>
                  <a:cubicBezTo>
                    <a:pt x="6734" y="1924"/>
                    <a:pt x="6853" y="1825"/>
                    <a:pt x="6954" y="1744"/>
                  </a:cubicBezTo>
                  <a:cubicBezTo>
                    <a:pt x="7053" y="1666"/>
                    <a:pt x="7132" y="1585"/>
                    <a:pt x="7185" y="1539"/>
                  </a:cubicBezTo>
                  <a:cubicBezTo>
                    <a:pt x="7235" y="1489"/>
                    <a:pt x="7266" y="1456"/>
                    <a:pt x="7266" y="1456"/>
                  </a:cubicBezTo>
                  <a:cubicBezTo>
                    <a:pt x="7266" y="1456"/>
                    <a:pt x="7238" y="1423"/>
                    <a:pt x="7185" y="1372"/>
                  </a:cubicBezTo>
                  <a:cubicBezTo>
                    <a:pt x="7129" y="1319"/>
                    <a:pt x="7053" y="1241"/>
                    <a:pt x="6952" y="1165"/>
                  </a:cubicBezTo>
                  <a:cubicBezTo>
                    <a:pt x="6853" y="1091"/>
                    <a:pt x="6734" y="985"/>
                    <a:pt x="6595" y="891"/>
                  </a:cubicBezTo>
                  <a:cubicBezTo>
                    <a:pt x="6099" y="555"/>
                    <a:pt x="5547" y="307"/>
                    <a:pt x="4968" y="163"/>
                  </a:cubicBezTo>
                  <a:cubicBezTo>
                    <a:pt x="4540" y="54"/>
                    <a:pt x="4102" y="1"/>
                    <a:pt x="36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2" name="Google Shape;4742;p32"/>
          <p:cNvGrpSpPr/>
          <p:nvPr/>
        </p:nvGrpSpPr>
        <p:grpSpPr>
          <a:xfrm>
            <a:off x="6519540" y="3857416"/>
            <a:ext cx="1285834" cy="1285834"/>
            <a:chOff x="0" y="1719828"/>
            <a:chExt cx="1285834" cy="1285834"/>
          </a:xfrm>
        </p:grpSpPr>
        <p:sp>
          <p:nvSpPr>
            <p:cNvPr id="4743" name="Google Shape;4743;p32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2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2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2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2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2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2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2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2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2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2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2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2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2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2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2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2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2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2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2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2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2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2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2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7" name="Google Shape;4767;p32"/>
          <p:cNvGrpSpPr/>
          <p:nvPr/>
        </p:nvGrpSpPr>
        <p:grpSpPr>
          <a:xfrm>
            <a:off x="7869250" y="3868775"/>
            <a:ext cx="1274758" cy="1274727"/>
            <a:chOff x="0" y="3858100"/>
            <a:chExt cx="1274758" cy="1274727"/>
          </a:xfrm>
        </p:grpSpPr>
        <p:sp>
          <p:nvSpPr>
            <p:cNvPr id="4768" name="Google Shape;4768;p32"/>
            <p:cNvSpPr/>
            <p:nvPr/>
          </p:nvSpPr>
          <p:spPr>
            <a:xfrm>
              <a:off x="94147" y="3959875"/>
              <a:ext cx="1086655" cy="1071217"/>
            </a:xfrm>
            <a:custGeom>
              <a:avLst/>
              <a:gdLst/>
              <a:ahLst/>
              <a:cxnLst/>
              <a:rect l="l" t="t" r="r" b="b"/>
              <a:pathLst>
                <a:path w="35757" h="35249" extrusionOk="0">
                  <a:moveTo>
                    <a:pt x="17876" y="1830"/>
                  </a:moveTo>
                  <a:cubicBezTo>
                    <a:pt x="18095" y="1830"/>
                    <a:pt x="18314" y="1907"/>
                    <a:pt x="18467" y="2062"/>
                  </a:cubicBezTo>
                  <a:lnTo>
                    <a:pt x="22235" y="5827"/>
                  </a:lnTo>
                  <a:lnTo>
                    <a:pt x="28784" y="5827"/>
                  </a:lnTo>
                  <a:cubicBezTo>
                    <a:pt x="29260" y="5827"/>
                    <a:pt x="29675" y="6242"/>
                    <a:pt x="29675" y="6715"/>
                  </a:cubicBezTo>
                  <a:lnTo>
                    <a:pt x="29675" y="13267"/>
                  </a:lnTo>
                  <a:lnTo>
                    <a:pt x="33436" y="17028"/>
                  </a:lnTo>
                  <a:cubicBezTo>
                    <a:pt x="33752" y="17344"/>
                    <a:pt x="33752" y="17896"/>
                    <a:pt x="33436" y="18212"/>
                  </a:cubicBezTo>
                  <a:lnTo>
                    <a:pt x="29672" y="21973"/>
                  </a:lnTo>
                  <a:lnTo>
                    <a:pt x="29672" y="28525"/>
                  </a:lnTo>
                  <a:cubicBezTo>
                    <a:pt x="29672" y="28998"/>
                    <a:pt x="29257" y="29416"/>
                    <a:pt x="28784" y="29416"/>
                  </a:cubicBezTo>
                  <a:lnTo>
                    <a:pt x="22232" y="29416"/>
                  </a:lnTo>
                  <a:lnTo>
                    <a:pt x="18467" y="33179"/>
                  </a:lnTo>
                  <a:cubicBezTo>
                    <a:pt x="18302" y="33346"/>
                    <a:pt x="18130" y="33427"/>
                    <a:pt x="17945" y="33427"/>
                  </a:cubicBezTo>
                  <a:lnTo>
                    <a:pt x="17847" y="33424"/>
                  </a:lnTo>
                  <a:lnTo>
                    <a:pt x="17809" y="33429"/>
                  </a:lnTo>
                  <a:cubicBezTo>
                    <a:pt x="17624" y="33429"/>
                    <a:pt x="17452" y="33348"/>
                    <a:pt x="17287" y="33181"/>
                  </a:cubicBezTo>
                  <a:lnTo>
                    <a:pt x="13522" y="29418"/>
                  </a:lnTo>
                  <a:lnTo>
                    <a:pt x="6975" y="29418"/>
                  </a:lnTo>
                  <a:cubicBezTo>
                    <a:pt x="6712" y="29418"/>
                    <a:pt x="6514" y="29342"/>
                    <a:pt x="6373" y="29188"/>
                  </a:cubicBezTo>
                  <a:lnTo>
                    <a:pt x="6317" y="29130"/>
                  </a:lnTo>
                  <a:cubicBezTo>
                    <a:pt x="6160" y="28988"/>
                    <a:pt x="6084" y="28790"/>
                    <a:pt x="6084" y="28530"/>
                  </a:cubicBezTo>
                  <a:lnTo>
                    <a:pt x="6084" y="21980"/>
                  </a:lnTo>
                  <a:lnTo>
                    <a:pt x="2316" y="18212"/>
                  </a:lnTo>
                  <a:cubicBezTo>
                    <a:pt x="2000" y="17881"/>
                    <a:pt x="2000" y="17359"/>
                    <a:pt x="2316" y="17028"/>
                  </a:cubicBezTo>
                  <a:lnTo>
                    <a:pt x="6084" y="13260"/>
                  </a:lnTo>
                  <a:lnTo>
                    <a:pt x="6084" y="6715"/>
                  </a:lnTo>
                  <a:cubicBezTo>
                    <a:pt x="6084" y="6242"/>
                    <a:pt x="6499" y="5827"/>
                    <a:pt x="6975" y="5827"/>
                  </a:cubicBezTo>
                  <a:lnTo>
                    <a:pt x="13519" y="5827"/>
                  </a:lnTo>
                  <a:lnTo>
                    <a:pt x="17285" y="2062"/>
                  </a:lnTo>
                  <a:cubicBezTo>
                    <a:pt x="17438" y="1907"/>
                    <a:pt x="17657" y="1830"/>
                    <a:pt x="17876" y="1830"/>
                  </a:cubicBezTo>
                  <a:close/>
                  <a:moveTo>
                    <a:pt x="17877" y="1"/>
                  </a:moveTo>
                  <a:cubicBezTo>
                    <a:pt x="17198" y="1"/>
                    <a:pt x="16518" y="258"/>
                    <a:pt x="15997" y="773"/>
                  </a:cubicBezTo>
                  <a:lnTo>
                    <a:pt x="12763" y="4005"/>
                  </a:lnTo>
                  <a:lnTo>
                    <a:pt x="6975" y="4005"/>
                  </a:lnTo>
                  <a:cubicBezTo>
                    <a:pt x="5477" y="4008"/>
                    <a:pt x="4265" y="5220"/>
                    <a:pt x="4262" y="6718"/>
                  </a:cubicBezTo>
                  <a:lnTo>
                    <a:pt x="4262" y="12506"/>
                  </a:lnTo>
                  <a:lnTo>
                    <a:pt x="1028" y="15740"/>
                  </a:lnTo>
                  <a:cubicBezTo>
                    <a:pt x="0" y="16782"/>
                    <a:pt x="0" y="18458"/>
                    <a:pt x="1028" y="19500"/>
                  </a:cubicBezTo>
                  <a:lnTo>
                    <a:pt x="4262" y="22735"/>
                  </a:lnTo>
                  <a:lnTo>
                    <a:pt x="4262" y="28525"/>
                  </a:lnTo>
                  <a:cubicBezTo>
                    <a:pt x="4262" y="29292"/>
                    <a:pt x="4538" y="29952"/>
                    <a:pt x="5057" y="30443"/>
                  </a:cubicBezTo>
                  <a:cubicBezTo>
                    <a:pt x="5548" y="30962"/>
                    <a:pt x="6208" y="31238"/>
                    <a:pt x="6975" y="31238"/>
                  </a:cubicBezTo>
                  <a:lnTo>
                    <a:pt x="12765" y="31238"/>
                  </a:lnTo>
                  <a:lnTo>
                    <a:pt x="15997" y="34467"/>
                  </a:lnTo>
                  <a:cubicBezTo>
                    <a:pt x="16505" y="34978"/>
                    <a:pt x="17133" y="35249"/>
                    <a:pt x="17806" y="35249"/>
                  </a:cubicBezTo>
                  <a:lnTo>
                    <a:pt x="17945" y="35249"/>
                  </a:lnTo>
                  <a:cubicBezTo>
                    <a:pt x="18618" y="35249"/>
                    <a:pt x="19246" y="34978"/>
                    <a:pt x="19755" y="34467"/>
                  </a:cubicBezTo>
                  <a:lnTo>
                    <a:pt x="22986" y="31238"/>
                  </a:lnTo>
                  <a:lnTo>
                    <a:pt x="28782" y="31238"/>
                  </a:lnTo>
                  <a:cubicBezTo>
                    <a:pt x="30277" y="31235"/>
                    <a:pt x="31489" y="30023"/>
                    <a:pt x="31492" y="28525"/>
                  </a:cubicBezTo>
                  <a:lnTo>
                    <a:pt x="31492" y="22727"/>
                  </a:lnTo>
                  <a:lnTo>
                    <a:pt x="34721" y="19500"/>
                  </a:lnTo>
                  <a:cubicBezTo>
                    <a:pt x="35756" y="18460"/>
                    <a:pt x="35756" y="16780"/>
                    <a:pt x="34721" y="15740"/>
                  </a:cubicBezTo>
                  <a:lnTo>
                    <a:pt x="31495" y="12513"/>
                  </a:lnTo>
                  <a:lnTo>
                    <a:pt x="31495" y="6715"/>
                  </a:lnTo>
                  <a:cubicBezTo>
                    <a:pt x="31492" y="5220"/>
                    <a:pt x="30280" y="4008"/>
                    <a:pt x="28784" y="4005"/>
                  </a:cubicBezTo>
                  <a:lnTo>
                    <a:pt x="22989" y="4005"/>
                  </a:lnTo>
                  <a:lnTo>
                    <a:pt x="19755" y="773"/>
                  </a:lnTo>
                  <a:cubicBezTo>
                    <a:pt x="19235" y="258"/>
                    <a:pt x="18556" y="1"/>
                    <a:pt x="17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2"/>
            <p:cNvSpPr/>
            <p:nvPr/>
          </p:nvSpPr>
          <p:spPr>
            <a:xfrm>
              <a:off x="262810" y="4125955"/>
              <a:ext cx="749326" cy="739024"/>
            </a:xfrm>
            <a:custGeom>
              <a:avLst/>
              <a:gdLst/>
              <a:ahLst/>
              <a:cxnLst/>
              <a:rect l="l" t="t" r="r" b="b"/>
              <a:pathLst>
                <a:path w="24657" h="24318" extrusionOk="0">
                  <a:moveTo>
                    <a:pt x="12326" y="1099"/>
                  </a:moveTo>
                  <a:cubicBezTo>
                    <a:pt x="12500" y="1099"/>
                    <a:pt x="12675" y="1161"/>
                    <a:pt x="12798" y="1283"/>
                  </a:cubicBezTo>
                  <a:lnTo>
                    <a:pt x="15389" y="3875"/>
                  </a:lnTo>
                  <a:lnTo>
                    <a:pt x="19906" y="3875"/>
                  </a:lnTo>
                  <a:cubicBezTo>
                    <a:pt x="20294" y="3880"/>
                    <a:pt x="20605" y="4194"/>
                    <a:pt x="20610" y="4581"/>
                  </a:cubicBezTo>
                  <a:lnTo>
                    <a:pt x="20610" y="9096"/>
                  </a:lnTo>
                  <a:lnTo>
                    <a:pt x="23199" y="11684"/>
                  </a:lnTo>
                  <a:cubicBezTo>
                    <a:pt x="23454" y="11948"/>
                    <a:pt x="23454" y="12368"/>
                    <a:pt x="23199" y="12631"/>
                  </a:cubicBezTo>
                  <a:lnTo>
                    <a:pt x="20610" y="15220"/>
                  </a:lnTo>
                  <a:lnTo>
                    <a:pt x="20610" y="19734"/>
                  </a:lnTo>
                  <a:cubicBezTo>
                    <a:pt x="20605" y="20119"/>
                    <a:pt x="20291" y="20433"/>
                    <a:pt x="19906" y="20438"/>
                  </a:cubicBezTo>
                  <a:lnTo>
                    <a:pt x="15389" y="20438"/>
                  </a:lnTo>
                  <a:lnTo>
                    <a:pt x="12798" y="23027"/>
                  </a:lnTo>
                  <a:cubicBezTo>
                    <a:pt x="12666" y="23161"/>
                    <a:pt x="12527" y="23224"/>
                    <a:pt x="12375" y="23224"/>
                  </a:cubicBezTo>
                  <a:lnTo>
                    <a:pt x="12302" y="23224"/>
                  </a:lnTo>
                  <a:lnTo>
                    <a:pt x="12279" y="23229"/>
                  </a:lnTo>
                  <a:cubicBezTo>
                    <a:pt x="12125" y="23229"/>
                    <a:pt x="11985" y="23163"/>
                    <a:pt x="11854" y="23032"/>
                  </a:cubicBezTo>
                  <a:lnTo>
                    <a:pt x="9265" y="20443"/>
                  </a:lnTo>
                  <a:lnTo>
                    <a:pt x="4753" y="20443"/>
                  </a:lnTo>
                  <a:cubicBezTo>
                    <a:pt x="4543" y="20443"/>
                    <a:pt x="4386" y="20380"/>
                    <a:pt x="4269" y="20253"/>
                  </a:cubicBezTo>
                  <a:lnTo>
                    <a:pt x="4236" y="20218"/>
                  </a:lnTo>
                  <a:cubicBezTo>
                    <a:pt x="4110" y="20101"/>
                    <a:pt x="4047" y="19944"/>
                    <a:pt x="4047" y="19737"/>
                  </a:cubicBezTo>
                  <a:lnTo>
                    <a:pt x="4047" y="15225"/>
                  </a:lnTo>
                  <a:lnTo>
                    <a:pt x="1453" y="12631"/>
                  </a:lnTo>
                  <a:cubicBezTo>
                    <a:pt x="1197" y="12365"/>
                    <a:pt x="1197" y="11948"/>
                    <a:pt x="1453" y="11684"/>
                  </a:cubicBezTo>
                  <a:lnTo>
                    <a:pt x="4047" y="9090"/>
                  </a:lnTo>
                  <a:lnTo>
                    <a:pt x="4047" y="4581"/>
                  </a:lnTo>
                  <a:cubicBezTo>
                    <a:pt x="4052" y="4194"/>
                    <a:pt x="4363" y="3880"/>
                    <a:pt x="4750" y="3875"/>
                  </a:cubicBezTo>
                  <a:lnTo>
                    <a:pt x="9262" y="3875"/>
                  </a:lnTo>
                  <a:lnTo>
                    <a:pt x="11854" y="1283"/>
                  </a:lnTo>
                  <a:cubicBezTo>
                    <a:pt x="11976" y="1161"/>
                    <a:pt x="12151" y="1099"/>
                    <a:pt x="12326" y="1099"/>
                  </a:cubicBezTo>
                  <a:close/>
                  <a:moveTo>
                    <a:pt x="12326" y="1"/>
                  </a:moveTo>
                  <a:cubicBezTo>
                    <a:pt x="11876" y="1"/>
                    <a:pt x="11426" y="171"/>
                    <a:pt x="11082" y="512"/>
                  </a:cubicBezTo>
                  <a:lnTo>
                    <a:pt x="8809" y="2782"/>
                  </a:lnTo>
                  <a:lnTo>
                    <a:pt x="4750" y="2782"/>
                  </a:lnTo>
                  <a:cubicBezTo>
                    <a:pt x="3758" y="2784"/>
                    <a:pt x="2953" y="3589"/>
                    <a:pt x="2953" y="4581"/>
                  </a:cubicBezTo>
                  <a:lnTo>
                    <a:pt x="2953" y="8640"/>
                  </a:lnTo>
                  <a:lnTo>
                    <a:pt x="681" y="10910"/>
                  </a:lnTo>
                  <a:cubicBezTo>
                    <a:pt x="0" y="11601"/>
                    <a:pt x="0" y="12712"/>
                    <a:pt x="681" y="13400"/>
                  </a:cubicBezTo>
                  <a:lnTo>
                    <a:pt x="2953" y="15673"/>
                  </a:lnTo>
                  <a:lnTo>
                    <a:pt x="2953" y="19734"/>
                  </a:lnTo>
                  <a:cubicBezTo>
                    <a:pt x="2953" y="20243"/>
                    <a:pt x="3136" y="20681"/>
                    <a:pt x="3480" y="21005"/>
                  </a:cubicBezTo>
                  <a:cubicBezTo>
                    <a:pt x="3801" y="21349"/>
                    <a:pt x="4242" y="21531"/>
                    <a:pt x="4750" y="21531"/>
                  </a:cubicBezTo>
                  <a:lnTo>
                    <a:pt x="8812" y="21531"/>
                  </a:lnTo>
                  <a:lnTo>
                    <a:pt x="11082" y="23801"/>
                  </a:lnTo>
                  <a:cubicBezTo>
                    <a:pt x="11418" y="24140"/>
                    <a:pt x="11834" y="24317"/>
                    <a:pt x="12279" y="24317"/>
                  </a:cubicBezTo>
                  <a:lnTo>
                    <a:pt x="12375" y="24317"/>
                  </a:lnTo>
                  <a:cubicBezTo>
                    <a:pt x="12820" y="24317"/>
                    <a:pt x="13233" y="24140"/>
                    <a:pt x="13572" y="23801"/>
                  </a:cubicBezTo>
                  <a:lnTo>
                    <a:pt x="15840" y="21531"/>
                  </a:lnTo>
                  <a:lnTo>
                    <a:pt x="19904" y="21531"/>
                  </a:lnTo>
                  <a:cubicBezTo>
                    <a:pt x="20896" y="21531"/>
                    <a:pt x="21701" y="20726"/>
                    <a:pt x="21703" y="19734"/>
                  </a:cubicBezTo>
                  <a:lnTo>
                    <a:pt x="21703" y="15670"/>
                  </a:lnTo>
                  <a:lnTo>
                    <a:pt x="23971" y="13403"/>
                  </a:lnTo>
                  <a:cubicBezTo>
                    <a:pt x="24656" y="12714"/>
                    <a:pt x="24656" y="11601"/>
                    <a:pt x="23971" y="10913"/>
                  </a:cubicBezTo>
                  <a:lnTo>
                    <a:pt x="21703" y="8643"/>
                  </a:lnTo>
                  <a:lnTo>
                    <a:pt x="21703" y="4581"/>
                  </a:lnTo>
                  <a:cubicBezTo>
                    <a:pt x="21701" y="3589"/>
                    <a:pt x="20898" y="2784"/>
                    <a:pt x="19906" y="2782"/>
                  </a:cubicBezTo>
                  <a:lnTo>
                    <a:pt x="15842" y="2782"/>
                  </a:lnTo>
                  <a:lnTo>
                    <a:pt x="13572" y="512"/>
                  </a:lnTo>
                  <a:cubicBezTo>
                    <a:pt x="13227" y="171"/>
                    <a:pt x="12776" y="1"/>
                    <a:pt x="123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2"/>
            <p:cNvSpPr/>
            <p:nvPr/>
          </p:nvSpPr>
          <p:spPr>
            <a:xfrm>
              <a:off x="442899" y="4302944"/>
              <a:ext cx="388962" cy="385102"/>
            </a:xfrm>
            <a:custGeom>
              <a:avLst/>
              <a:gdLst/>
              <a:ahLst/>
              <a:cxnLst/>
              <a:rect l="l" t="t" r="r" b="b"/>
              <a:pathLst>
                <a:path w="12799" h="12672" extrusionOk="0">
                  <a:moveTo>
                    <a:pt x="6399" y="0"/>
                  </a:moveTo>
                  <a:cubicBezTo>
                    <a:pt x="6230" y="0"/>
                    <a:pt x="6061" y="64"/>
                    <a:pt x="5930" y="192"/>
                  </a:cubicBezTo>
                  <a:lnTo>
                    <a:pt x="4604" y="1518"/>
                  </a:lnTo>
                  <a:lnTo>
                    <a:pt x="2268" y="1518"/>
                  </a:lnTo>
                  <a:cubicBezTo>
                    <a:pt x="1891" y="1520"/>
                    <a:pt x="1588" y="1824"/>
                    <a:pt x="1585" y="2201"/>
                  </a:cubicBezTo>
                  <a:lnTo>
                    <a:pt x="1585" y="4537"/>
                  </a:lnTo>
                  <a:lnTo>
                    <a:pt x="257" y="5865"/>
                  </a:lnTo>
                  <a:cubicBezTo>
                    <a:pt x="1" y="6124"/>
                    <a:pt x="1" y="6541"/>
                    <a:pt x="257" y="6802"/>
                  </a:cubicBezTo>
                  <a:lnTo>
                    <a:pt x="1585" y="8130"/>
                  </a:lnTo>
                  <a:lnTo>
                    <a:pt x="1585" y="10469"/>
                  </a:lnTo>
                  <a:cubicBezTo>
                    <a:pt x="1585" y="10681"/>
                    <a:pt x="1664" y="10841"/>
                    <a:pt x="1785" y="10952"/>
                  </a:cubicBezTo>
                  <a:cubicBezTo>
                    <a:pt x="1894" y="11071"/>
                    <a:pt x="2056" y="11152"/>
                    <a:pt x="2268" y="11152"/>
                  </a:cubicBezTo>
                  <a:lnTo>
                    <a:pt x="4607" y="11152"/>
                  </a:lnTo>
                  <a:lnTo>
                    <a:pt x="5930" y="12476"/>
                  </a:lnTo>
                  <a:cubicBezTo>
                    <a:pt x="6068" y="12614"/>
                    <a:pt x="6222" y="12671"/>
                    <a:pt x="6371" y="12671"/>
                  </a:cubicBezTo>
                  <a:cubicBezTo>
                    <a:pt x="6380" y="12671"/>
                    <a:pt x="6389" y="12671"/>
                    <a:pt x="6398" y="12670"/>
                  </a:cubicBezTo>
                  <a:cubicBezTo>
                    <a:pt x="6408" y="12671"/>
                    <a:pt x="6417" y="12671"/>
                    <a:pt x="6427" y="12671"/>
                  </a:cubicBezTo>
                  <a:cubicBezTo>
                    <a:pt x="6577" y="12671"/>
                    <a:pt x="6731" y="12614"/>
                    <a:pt x="6869" y="12476"/>
                  </a:cubicBezTo>
                  <a:lnTo>
                    <a:pt x="8193" y="11152"/>
                  </a:lnTo>
                  <a:lnTo>
                    <a:pt x="10534" y="11152"/>
                  </a:lnTo>
                  <a:cubicBezTo>
                    <a:pt x="10911" y="11147"/>
                    <a:pt x="11214" y="10843"/>
                    <a:pt x="11217" y="10469"/>
                  </a:cubicBezTo>
                  <a:lnTo>
                    <a:pt x="11217" y="8128"/>
                  </a:lnTo>
                  <a:cubicBezTo>
                    <a:pt x="11657" y="7685"/>
                    <a:pt x="12100" y="7242"/>
                    <a:pt x="12540" y="6802"/>
                  </a:cubicBezTo>
                  <a:cubicBezTo>
                    <a:pt x="12799" y="6544"/>
                    <a:pt x="12799" y="6126"/>
                    <a:pt x="12540" y="5865"/>
                  </a:cubicBezTo>
                  <a:lnTo>
                    <a:pt x="11217" y="4539"/>
                  </a:lnTo>
                  <a:lnTo>
                    <a:pt x="11217" y="2199"/>
                  </a:lnTo>
                  <a:cubicBezTo>
                    <a:pt x="11214" y="1824"/>
                    <a:pt x="10911" y="1520"/>
                    <a:pt x="10534" y="1518"/>
                  </a:cubicBezTo>
                  <a:lnTo>
                    <a:pt x="8193" y="1518"/>
                  </a:lnTo>
                  <a:lnTo>
                    <a:pt x="6867" y="192"/>
                  </a:lnTo>
                  <a:cubicBezTo>
                    <a:pt x="6738" y="64"/>
                    <a:pt x="6569" y="0"/>
                    <a:pt x="63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2"/>
            <p:cNvSpPr/>
            <p:nvPr/>
          </p:nvSpPr>
          <p:spPr>
            <a:xfrm>
              <a:off x="0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lnTo>
                    <a:pt x="1" y="7309"/>
                  </a:lnTo>
                  <a:cubicBezTo>
                    <a:pt x="10" y="7309"/>
                    <a:pt x="20" y="7309"/>
                    <a:pt x="30" y="7309"/>
                  </a:cubicBezTo>
                  <a:cubicBezTo>
                    <a:pt x="203" y="7309"/>
                    <a:pt x="382" y="7244"/>
                    <a:pt x="542" y="7083"/>
                  </a:cubicBezTo>
                  <a:lnTo>
                    <a:pt x="2071" y="5555"/>
                  </a:lnTo>
                  <a:lnTo>
                    <a:pt x="4771" y="5555"/>
                  </a:lnTo>
                  <a:cubicBezTo>
                    <a:pt x="5204" y="5550"/>
                    <a:pt x="5553" y="5201"/>
                    <a:pt x="5558" y="4768"/>
                  </a:cubicBezTo>
                  <a:lnTo>
                    <a:pt x="5558" y="2068"/>
                  </a:lnTo>
                  <a:lnTo>
                    <a:pt x="7084" y="539"/>
                  </a:lnTo>
                  <a:cubicBezTo>
                    <a:pt x="7228" y="397"/>
                    <a:pt x="7307" y="202"/>
                    <a:pt x="7307" y="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2"/>
            <p:cNvSpPr/>
            <p:nvPr/>
          </p:nvSpPr>
          <p:spPr>
            <a:xfrm>
              <a:off x="1052698" y="3858100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1" y="0"/>
                  </a:moveTo>
                  <a:cubicBezTo>
                    <a:pt x="1" y="202"/>
                    <a:pt x="82" y="395"/>
                    <a:pt x="223" y="539"/>
                  </a:cubicBezTo>
                  <a:lnTo>
                    <a:pt x="1752" y="2068"/>
                  </a:lnTo>
                  <a:lnTo>
                    <a:pt x="1752" y="4768"/>
                  </a:lnTo>
                  <a:cubicBezTo>
                    <a:pt x="1757" y="5201"/>
                    <a:pt x="2106" y="5550"/>
                    <a:pt x="2539" y="5555"/>
                  </a:cubicBezTo>
                  <a:lnTo>
                    <a:pt x="5239" y="5555"/>
                  </a:lnTo>
                  <a:lnTo>
                    <a:pt x="6765" y="7083"/>
                  </a:lnTo>
                  <a:cubicBezTo>
                    <a:pt x="6926" y="7244"/>
                    <a:pt x="7104" y="7309"/>
                    <a:pt x="7278" y="7309"/>
                  </a:cubicBezTo>
                  <a:cubicBezTo>
                    <a:pt x="7287" y="7309"/>
                    <a:pt x="7297" y="7309"/>
                    <a:pt x="7307" y="7309"/>
                  </a:cubicBezTo>
                  <a:lnTo>
                    <a:pt x="73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2"/>
            <p:cNvSpPr/>
            <p:nvPr/>
          </p:nvSpPr>
          <p:spPr>
            <a:xfrm>
              <a:off x="1052698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7279" y="1"/>
                  </a:moveTo>
                  <a:cubicBezTo>
                    <a:pt x="7105" y="1"/>
                    <a:pt x="6926" y="68"/>
                    <a:pt x="6765" y="226"/>
                  </a:cubicBezTo>
                  <a:lnTo>
                    <a:pt x="5239" y="1755"/>
                  </a:lnTo>
                  <a:lnTo>
                    <a:pt x="2539" y="1755"/>
                  </a:lnTo>
                  <a:cubicBezTo>
                    <a:pt x="2106" y="1760"/>
                    <a:pt x="1757" y="2109"/>
                    <a:pt x="1752" y="2542"/>
                  </a:cubicBezTo>
                  <a:lnTo>
                    <a:pt x="1752" y="5242"/>
                  </a:lnTo>
                  <a:lnTo>
                    <a:pt x="223" y="6771"/>
                  </a:lnTo>
                  <a:cubicBezTo>
                    <a:pt x="82" y="6915"/>
                    <a:pt x="1" y="7107"/>
                    <a:pt x="1" y="7310"/>
                  </a:cubicBezTo>
                  <a:lnTo>
                    <a:pt x="7307" y="7310"/>
                  </a:lnTo>
                  <a:lnTo>
                    <a:pt x="7307" y="1"/>
                  </a:lnTo>
                  <a:cubicBezTo>
                    <a:pt x="7297" y="1"/>
                    <a:pt x="7288" y="1"/>
                    <a:pt x="7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2"/>
            <p:cNvSpPr/>
            <p:nvPr/>
          </p:nvSpPr>
          <p:spPr>
            <a:xfrm>
              <a:off x="0" y="4910677"/>
              <a:ext cx="222060" cy="222151"/>
            </a:xfrm>
            <a:custGeom>
              <a:avLst/>
              <a:gdLst/>
              <a:ahLst/>
              <a:cxnLst/>
              <a:rect l="l" t="t" r="r" b="b"/>
              <a:pathLst>
                <a:path w="7307" h="7310" extrusionOk="0">
                  <a:moveTo>
                    <a:pt x="29" y="1"/>
                  </a:moveTo>
                  <a:cubicBezTo>
                    <a:pt x="20" y="1"/>
                    <a:pt x="10" y="1"/>
                    <a:pt x="1" y="1"/>
                  </a:cubicBezTo>
                  <a:lnTo>
                    <a:pt x="1" y="7310"/>
                  </a:lnTo>
                  <a:lnTo>
                    <a:pt x="7307" y="7307"/>
                  </a:lnTo>
                  <a:cubicBezTo>
                    <a:pt x="7307" y="7107"/>
                    <a:pt x="7228" y="6912"/>
                    <a:pt x="7084" y="6771"/>
                  </a:cubicBezTo>
                  <a:lnTo>
                    <a:pt x="5558" y="5242"/>
                  </a:lnTo>
                  <a:lnTo>
                    <a:pt x="5558" y="2542"/>
                  </a:lnTo>
                  <a:cubicBezTo>
                    <a:pt x="5553" y="2109"/>
                    <a:pt x="5204" y="1760"/>
                    <a:pt x="4771" y="1755"/>
                  </a:cubicBezTo>
                  <a:lnTo>
                    <a:pt x="2071" y="1755"/>
                  </a:lnTo>
                  <a:lnTo>
                    <a:pt x="542" y="226"/>
                  </a:lnTo>
                  <a:cubicBezTo>
                    <a:pt x="382" y="68"/>
                    <a:pt x="202" y="1"/>
                    <a:pt x="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1" name="Google Shape;55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56" name="Google Shape;556;p6"/>
          <p:cNvGrpSpPr/>
          <p:nvPr/>
        </p:nvGrpSpPr>
        <p:grpSpPr>
          <a:xfrm>
            <a:off x="8309384" y="4317467"/>
            <a:ext cx="835155" cy="826355"/>
            <a:chOff x="7962400" y="3974338"/>
            <a:chExt cx="1181600" cy="1169150"/>
          </a:xfrm>
        </p:grpSpPr>
        <p:sp>
          <p:nvSpPr>
            <p:cNvPr id="557" name="Google Shape;557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6"/>
          <p:cNvGrpSpPr/>
          <p:nvPr/>
        </p:nvGrpSpPr>
        <p:grpSpPr>
          <a:xfrm flipH="1">
            <a:off x="-541" y="4317467"/>
            <a:ext cx="835155" cy="826355"/>
            <a:chOff x="7962400" y="3974338"/>
            <a:chExt cx="1181600" cy="1169150"/>
          </a:xfrm>
        </p:grpSpPr>
        <p:sp>
          <p:nvSpPr>
            <p:cNvPr id="563" name="Google Shape;563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6"/>
          <p:cNvGrpSpPr/>
          <p:nvPr/>
        </p:nvGrpSpPr>
        <p:grpSpPr>
          <a:xfrm rot="10800000">
            <a:off x="-541" y="-8"/>
            <a:ext cx="835155" cy="826355"/>
            <a:chOff x="7962400" y="3974338"/>
            <a:chExt cx="1181600" cy="1169150"/>
          </a:xfrm>
        </p:grpSpPr>
        <p:sp>
          <p:nvSpPr>
            <p:cNvPr id="569" name="Google Shape;569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6"/>
          <p:cNvGrpSpPr/>
          <p:nvPr/>
        </p:nvGrpSpPr>
        <p:grpSpPr>
          <a:xfrm rot="10800000" flipH="1">
            <a:off x="8309384" y="-8"/>
            <a:ext cx="835155" cy="826355"/>
            <a:chOff x="7962400" y="3974338"/>
            <a:chExt cx="1181600" cy="1169150"/>
          </a:xfrm>
        </p:grpSpPr>
        <p:sp>
          <p:nvSpPr>
            <p:cNvPr id="575" name="Google Shape;575;p6"/>
            <p:cNvSpPr/>
            <p:nvPr/>
          </p:nvSpPr>
          <p:spPr>
            <a:xfrm>
              <a:off x="8880375" y="3974338"/>
              <a:ext cx="263625" cy="963050"/>
            </a:xfrm>
            <a:custGeom>
              <a:avLst/>
              <a:gdLst/>
              <a:ahLst/>
              <a:cxnLst/>
              <a:rect l="l" t="t" r="r" b="b"/>
              <a:pathLst>
                <a:path w="10545" h="38522" extrusionOk="0">
                  <a:moveTo>
                    <a:pt x="10393" y="1"/>
                  </a:moveTo>
                  <a:cubicBezTo>
                    <a:pt x="9403" y="1"/>
                    <a:pt x="3832" y="299"/>
                    <a:pt x="2006" y="6920"/>
                  </a:cubicBezTo>
                  <a:cubicBezTo>
                    <a:pt x="0" y="14192"/>
                    <a:pt x="6524" y="38020"/>
                    <a:pt x="10536" y="38521"/>
                  </a:cubicBezTo>
                  <a:lnTo>
                    <a:pt x="10544" y="4"/>
                  </a:lnTo>
                  <a:cubicBezTo>
                    <a:pt x="10544" y="4"/>
                    <a:pt x="10491" y="1"/>
                    <a:pt x="103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6"/>
            <p:cNvSpPr/>
            <p:nvPr/>
          </p:nvSpPr>
          <p:spPr>
            <a:xfrm>
              <a:off x="7962400" y="4920738"/>
              <a:ext cx="971975" cy="222750"/>
            </a:xfrm>
            <a:custGeom>
              <a:avLst/>
              <a:gdLst/>
              <a:ahLst/>
              <a:cxnLst/>
              <a:rect l="l" t="t" r="r" b="b"/>
              <a:pathLst>
                <a:path w="38879" h="8910" extrusionOk="0">
                  <a:moveTo>
                    <a:pt x="10809" y="1"/>
                  </a:moveTo>
                  <a:cubicBezTo>
                    <a:pt x="9415" y="1"/>
                    <a:pt x="8210" y="118"/>
                    <a:pt x="7277" y="375"/>
                  </a:cubicBezTo>
                  <a:cubicBezTo>
                    <a:pt x="0" y="2381"/>
                    <a:pt x="357" y="8909"/>
                    <a:pt x="357" y="8909"/>
                  </a:cubicBezTo>
                  <a:lnTo>
                    <a:pt x="38878" y="8902"/>
                  </a:lnTo>
                  <a:cubicBezTo>
                    <a:pt x="38441" y="5404"/>
                    <a:pt x="20279" y="1"/>
                    <a:pt x="108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6"/>
            <p:cNvSpPr/>
            <p:nvPr/>
          </p:nvSpPr>
          <p:spPr>
            <a:xfrm>
              <a:off x="8447700" y="4449138"/>
              <a:ext cx="463750" cy="456900"/>
            </a:xfrm>
            <a:custGeom>
              <a:avLst/>
              <a:gdLst/>
              <a:ahLst/>
              <a:cxnLst/>
              <a:rect l="l" t="t" r="r" b="b"/>
              <a:pathLst>
                <a:path w="18550" h="18276" extrusionOk="0">
                  <a:moveTo>
                    <a:pt x="5154" y="0"/>
                  </a:moveTo>
                  <a:cubicBezTo>
                    <a:pt x="2222" y="0"/>
                    <a:pt x="0" y="2814"/>
                    <a:pt x="568" y="5725"/>
                  </a:cubicBezTo>
                  <a:cubicBezTo>
                    <a:pt x="764" y="6732"/>
                    <a:pt x="1191" y="7907"/>
                    <a:pt x="1994" y="9243"/>
                  </a:cubicBezTo>
                  <a:cubicBezTo>
                    <a:pt x="5007" y="14259"/>
                    <a:pt x="18549" y="18275"/>
                    <a:pt x="18549" y="18275"/>
                  </a:cubicBezTo>
                  <a:cubicBezTo>
                    <a:pt x="18549" y="18275"/>
                    <a:pt x="15540" y="6736"/>
                    <a:pt x="10270" y="2222"/>
                  </a:cubicBezTo>
                  <a:cubicBezTo>
                    <a:pt x="8408" y="623"/>
                    <a:pt x="6731" y="63"/>
                    <a:pt x="5344" y="4"/>
                  </a:cubicBezTo>
                  <a:cubicBezTo>
                    <a:pt x="5280" y="1"/>
                    <a:pt x="5217" y="0"/>
                    <a:pt x="51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6"/>
            <p:cNvSpPr/>
            <p:nvPr/>
          </p:nvSpPr>
          <p:spPr>
            <a:xfrm>
              <a:off x="9041025" y="5034538"/>
              <a:ext cx="102975" cy="108950"/>
            </a:xfrm>
            <a:custGeom>
              <a:avLst/>
              <a:gdLst/>
              <a:ahLst/>
              <a:cxnLst/>
              <a:rect l="l" t="t" r="r" b="b"/>
              <a:pathLst>
                <a:path w="4119" h="4358" extrusionOk="0">
                  <a:moveTo>
                    <a:pt x="4110" y="0"/>
                  </a:moveTo>
                  <a:cubicBezTo>
                    <a:pt x="4110" y="0"/>
                    <a:pt x="725" y="12"/>
                    <a:pt x="0" y="4357"/>
                  </a:cubicBezTo>
                  <a:lnTo>
                    <a:pt x="4118" y="4357"/>
                  </a:lnTo>
                  <a:lnTo>
                    <a:pt x="41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6"/>
            <p:cNvSpPr/>
            <p:nvPr/>
          </p:nvSpPr>
          <p:spPr>
            <a:xfrm>
              <a:off x="8329450" y="4321213"/>
              <a:ext cx="121975" cy="117350"/>
            </a:xfrm>
            <a:custGeom>
              <a:avLst/>
              <a:gdLst/>
              <a:ahLst/>
              <a:cxnLst/>
              <a:rect l="l" t="t" r="r" b="b"/>
              <a:pathLst>
                <a:path w="4879" h="4694" extrusionOk="0">
                  <a:moveTo>
                    <a:pt x="2350" y="0"/>
                  </a:moveTo>
                  <a:cubicBezTo>
                    <a:pt x="2047" y="0"/>
                    <a:pt x="1742" y="59"/>
                    <a:pt x="1450" y="180"/>
                  </a:cubicBezTo>
                  <a:cubicBezTo>
                    <a:pt x="572" y="540"/>
                    <a:pt x="0" y="1399"/>
                    <a:pt x="0" y="2347"/>
                  </a:cubicBezTo>
                  <a:cubicBezTo>
                    <a:pt x="0" y="3644"/>
                    <a:pt x="1050" y="4694"/>
                    <a:pt x="2347" y="4694"/>
                  </a:cubicBezTo>
                  <a:cubicBezTo>
                    <a:pt x="3296" y="4694"/>
                    <a:pt x="4154" y="4122"/>
                    <a:pt x="4514" y="3244"/>
                  </a:cubicBezTo>
                  <a:cubicBezTo>
                    <a:pt x="4879" y="2366"/>
                    <a:pt x="4679" y="1359"/>
                    <a:pt x="4009" y="685"/>
                  </a:cubicBezTo>
                  <a:cubicBezTo>
                    <a:pt x="3559" y="238"/>
                    <a:pt x="2960" y="0"/>
                    <a:pt x="2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7"/>
          <p:cNvSpPr txBox="1">
            <a:spLocks noGrp="1"/>
          </p:cNvSpPr>
          <p:nvPr>
            <p:ph type="body" idx="1"/>
          </p:nvPr>
        </p:nvSpPr>
        <p:spPr>
          <a:xfrm>
            <a:off x="720000" y="1517275"/>
            <a:ext cx="3322200" cy="30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583" name="Google Shape;583;p7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584" name="Google Shape;584;p7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7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593" name="Google Shape;593;p7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8"/>
          <p:cNvSpPr txBox="1">
            <a:spLocks noGrp="1"/>
          </p:cNvSpPr>
          <p:nvPr>
            <p:ph type="title"/>
          </p:nvPr>
        </p:nvSpPr>
        <p:spPr>
          <a:xfrm>
            <a:off x="1388100" y="7915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603" name="Google Shape;603;p8"/>
          <p:cNvGrpSpPr/>
          <p:nvPr/>
        </p:nvGrpSpPr>
        <p:grpSpPr>
          <a:xfrm>
            <a:off x="15" y="3868843"/>
            <a:ext cx="1274708" cy="1274742"/>
            <a:chOff x="833350" y="3836400"/>
            <a:chExt cx="943250" cy="943275"/>
          </a:xfrm>
        </p:grpSpPr>
        <p:sp>
          <p:nvSpPr>
            <p:cNvPr id="604" name="Google Shape;604;p8"/>
            <p:cNvSpPr/>
            <p:nvPr/>
          </p:nvSpPr>
          <p:spPr>
            <a:xfrm>
              <a:off x="1090275" y="3916375"/>
              <a:ext cx="428200" cy="783375"/>
            </a:xfrm>
            <a:custGeom>
              <a:avLst/>
              <a:gdLst/>
              <a:ahLst/>
              <a:cxnLst/>
              <a:rect l="l" t="t" r="r" b="b"/>
              <a:pathLst>
                <a:path w="17128" h="31335" extrusionOk="0">
                  <a:moveTo>
                    <a:pt x="8564" y="0"/>
                  </a:moveTo>
                  <a:lnTo>
                    <a:pt x="6734" y="4548"/>
                  </a:lnTo>
                  <a:cubicBezTo>
                    <a:pt x="5919" y="6575"/>
                    <a:pt x="5719" y="8797"/>
                    <a:pt x="6162" y="10938"/>
                  </a:cubicBezTo>
                  <a:lnTo>
                    <a:pt x="7033" y="15151"/>
                  </a:lnTo>
                  <a:lnTo>
                    <a:pt x="5826" y="15151"/>
                  </a:lnTo>
                  <a:cubicBezTo>
                    <a:pt x="5831" y="15113"/>
                    <a:pt x="5836" y="15075"/>
                    <a:pt x="5841" y="15038"/>
                  </a:cubicBezTo>
                  <a:cubicBezTo>
                    <a:pt x="5843" y="15020"/>
                    <a:pt x="5846" y="15002"/>
                    <a:pt x="5848" y="14987"/>
                  </a:cubicBezTo>
                  <a:cubicBezTo>
                    <a:pt x="5889" y="14716"/>
                    <a:pt x="5912" y="14299"/>
                    <a:pt x="5922" y="14025"/>
                  </a:cubicBezTo>
                  <a:cubicBezTo>
                    <a:pt x="5932" y="13868"/>
                    <a:pt x="5934" y="13719"/>
                    <a:pt x="5929" y="13592"/>
                  </a:cubicBezTo>
                  <a:cubicBezTo>
                    <a:pt x="5929" y="13448"/>
                    <a:pt x="5927" y="13304"/>
                    <a:pt x="5917" y="13160"/>
                  </a:cubicBezTo>
                  <a:cubicBezTo>
                    <a:pt x="5864" y="12082"/>
                    <a:pt x="5633" y="11011"/>
                    <a:pt x="5269" y="9996"/>
                  </a:cubicBezTo>
                  <a:cubicBezTo>
                    <a:pt x="5006" y="9263"/>
                    <a:pt x="4664" y="8544"/>
                    <a:pt x="4143" y="7964"/>
                  </a:cubicBezTo>
                  <a:cubicBezTo>
                    <a:pt x="3621" y="7385"/>
                    <a:pt x="2898" y="6957"/>
                    <a:pt x="2121" y="6917"/>
                  </a:cubicBezTo>
                  <a:cubicBezTo>
                    <a:pt x="2087" y="6915"/>
                    <a:pt x="2054" y="6914"/>
                    <a:pt x="2020" y="6914"/>
                  </a:cubicBezTo>
                  <a:cubicBezTo>
                    <a:pt x="1272" y="6914"/>
                    <a:pt x="510" y="7316"/>
                    <a:pt x="197" y="7992"/>
                  </a:cubicBezTo>
                  <a:cubicBezTo>
                    <a:pt x="35" y="8346"/>
                    <a:pt x="0" y="8746"/>
                    <a:pt x="99" y="9126"/>
                  </a:cubicBezTo>
                  <a:cubicBezTo>
                    <a:pt x="202" y="9521"/>
                    <a:pt x="468" y="9885"/>
                    <a:pt x="843" y="10050"/>
                  </a:cubicBezTo>
                  <a:cubicBezTo>
                    <a:pt x="975" y="10107"/>
                    <a:pt x="1120" y="10136"/>
                    <a:pt x="1265" y="10136"/>
                  </a:cubicBezTo>
                  <a:cubicBezTo>
                    <a:pt x="1532" y="10136"/>
                    <a:pt x="1797" y="10038"/>
                    <a:pt x="1976" y="9842"/>
                  </a:cubicBezTo>
                  <a:cubicBezTo>
                    <a:pt x="2305" y="9478"/>
                    <a:pt x="2232" y="8827"/>
                    <a:pt x="1827" y="8546"/>
                  </a:cubicBezTo>
                  <a:cubicBezTo>
                    <a:pt x="1690" y="8450"/>
                    <a:pt x="1526" y="8405"/>
                    <a:pt x="1360" y="8405"/>
                  </a:cubicBezTo>
                  <a:cubicBezTo>
                    <a:pt x="1039" y="8405"/>
                    <a:pt x="710" y="8574"/>
                    <a:pt x="562" y="8863"/>
                  </a:cubicBezTo>
                  <a:cubicBezTo>
                    <a:pt x="635" y="8209"/>
                    <a:pt x="1318" y="7754"/>
                    <a:pt x="1977" y="7754"/>
                  </a:cubicBezTo>
                  <a:cubicBezTo>
                    <a:pt x="2005" y="7754"/>
                    <a:pt x="2032" y="7755"/>
                    <a:pt x="2060" y="7757"/>
                  </a:cubicBezTo>
                  <a:cubicBezTo>
                    <a:pt x="2743" y="7797"/>
                    <a:pt x="3348" y="8225"/>
                    <a:pt x="3809" y="8729"/>
                  </a:cubicBezTo>
                  <a:cubicBezTo>
                    <a:pt x="4973" y="10004"/>
                    <a:pt x="5406" y="11740"/>
                    <a:pt x="5479" y="13494"/>
                  </a:cubicBezTo>
                  <a:cubicBezTo>
                    <a:pt x="5479" y="13501"/>
                    <a:pt x="5489" y="14514"/>
                    <a:pt x="5454" y="15151"/>
                  </a:cubicBezTo>
                  <a:lnTo>
                    <a:pt x="4307" y="15151"/>
                  </a:lnTo>
                  <a:cubicBezTo>
                    <a:pt x="4077" y="15151"/>
                    <a:pt x="3890" y="15336"/>
                    <a:pt x="3890" y="15569"/>
                  </a:cubicBezTo>
                  <a:cubicBezTo>
                    <a:pt x="3890" y="15799"/>
                    <a:pt x="4077" y="15986"/>
                    <a:pt x="4307" y="15986"/>
                  </a:cubicBezTo>
                  <a:lnTo>
                    <a:pt x="5441" y="15986"/>
                  </a:lnTo>
                  <a:cubicBezTo>
                    <a:pt x="5492" y="16581"/>
                    <a:pt x="5479" y="17831"/>
                    <a:pt x="5479" y="17841"/>
                  </a:cubicBezTo>
                  <a:cubicBezTo>
                    <a:pt x="5406" y="19595"/>
                    <a:pt x="4973" y="21331"/>
                    <a:pt x="3809" y="22604"/>
                  </a:cubicBezTo>
                  <a:cubicBezTo>
                    <a:pt x="3348" y="23110"/>
                    <a:pt x="2743" y="23538"/>
                    <a:pt x="2060" y="23578"/>
                  </a:cubicBezTo>
                  <a:cubicBezTo>
                    <a:pt x="2034" y="23580"/>
                    <a:pt x="2008" y="23581"/>
                    <a:pt x="1981" y="23581"/>
                  </a:cubicBezTo>
                  <a:cubicBezTo>
                    <a:pt x="1321" y="23581"/>
                    <a:pt x="635" y="23127"/>
                    <a:pt x="564" y="22473"/>
                  </a:cubicBezTo>
                  <a:lnTo>
                    <a:pt x="564" y="22473"/>
                  </a:lnTo>
                  <a:cubicBezTo>
                    <a:pt x="711" y="22761"/>
                    <a:pt x="1039" y="22929"/>
                    <a:pt x="1361" y="22929"/>
                  </a:cubicBezTo>
                  <a:cubicBezTo>
                    <a:pt x="1527" y="22929"/>
                    <a:pt x="1692" y="22885"/>
                    <a:pt x="1830" y="22789"/>
                  </a:cubicBezTo>
                  <a:cubicBezTo>
                    <a:pt x="2232" y="22508"/>
                    <a:pt x="2308" y="21858"/>
                    <a:pt x="1976" y="21493"/>
                  </a:cubicBezTo>
                  <a:cubicBezTo>
                    <a:pt x="1798" y="21297"/>
                    <a:pt x="1533" y="21199"/>
                    <a:pt x="1267" y="21199"/>
                  </a:cubicBezTo>
                  <a:cubicBezTo>
                    <a:pt x="1123" y="21199"/>
                    <a:pt x="977" y="21228"/>
                    <a:pt x="845" y="21286"/>
                  </a:cubicBezTo>
                  <a:cubicBezTo>
                    <a:pt x="468" y="21450"/>
                    <a:pt x="202" y="21815"/>
                    <a:pt x="99" y="22209"/>
                  </a:cubicBezTo>
                  <a:cubicBezTo>
                    <a:pt x="0" y="22586"/>
                    <a:pt x="35" y="22986"/>
                    <a:pt x="197" y="23341"/>
                  </a:cubicBezTo>
                  <a:cubicBezTo>
                    <a:pt x="509" y="24017"/>
                    <a:pt x="1268" y="24419"/>
                    <a:pt x="2014" y="24419"/>
                  </a:cubicBezTo>
                  <a:cubicBezTo>
                    <a:pt x="2050" y="24419"/>
                    <a:pt x="2085" y="24418"/>
                    <a:pt x="2121" y="24416"/>
                  </a:cubicBezTo>
                  <a:cubicBezTo>
                    <a:pt x="2900" y="24378"/>
                    <a:pt x="3621" y="23950"/>
                    <a:pt x="4143" y="23371"/>
                  </a:cubicBezTo>
                  <a:cubicBezTo>
                    <a:pt x="4664" y="22791"/>
                    <a:pt x="5006" y="22070"/>
                    <a:pt x="5269" y="21339"/>
                  </a:cubicBezTo>
                  <a:cubicBezTo>
                    <a:pt x="5633" y="20322"/>
                    <a:pt x="5864" y="19254"/>
                    <a:pt x="5917" y="18176"/>
                  </a:cubicBezTo>
                  <a:cubicBezTo>
                    <a:pt x="5924" y="18031"/>
                    <a:pt x="5929" y="17887"/>
                    <a:pt x="5929" y="17743"/>
                  </a:cubicBezTo>
                  <a:cubicBezTo>
                    <a:pt x="5934" y="17616"/>
                    <a:pt x="5932" y="17467"/>
                    <a:pt x="5922" y="17310"/>
                  </a:cubicBezTo>
                  <a:cubicBezTo>
                    <a:pt x="5912" y="17037"/>
                    <a:pt x="5889" y="16766"/>
                    <a:pt x="5848" y="16495"/>
                  </a:cubicBezTo>
                  <a:cubicBezTo>
                    <a:pt x="5846" y="16480"/>
                    <a:pt x="5843" y="16462"/>
                    <a:pt x="5841" y="16445"/>
                  </a:cubicBezTo>
                  <a:cubicBezTo>
                    <a:pt x="5821" y="16290"/>
                    <a:pt x="5803" y="16126"/>
                    <a:pt x="5785" y="15986"/>
                  </a:cubicBezTo>
                  <a:lnTo>
                    <a:pt x="7073" y="15986"/>
                  </a:lnTo>
                  <a:lnTo>
                    <a:pt x="6162" y="20397"/>
                  </a:lnTo>
                  <a:cubicBezTo>
                    <a:pt x="5719" y="22538"/>
                    <a:pt x="5919" y="24760"/>
                    <a:pt x="6734" y="26787"/>
                  </a:cubicBezTo>
                  <a:lnTo>
                    <a:pt x="8564" y="31335"/>
                  </a:lnTo>
                  <a:lnTo>
                    <a:pt x="10393" y="26787"/>
                  </a:lnTo>
                  <a:cubicBezTo>
                    <a:pt x="11208" y="24760"/>
                    <a:pt x="11408" y="22538"/>
                    <a:pt x="10965" y="20397"/>
                  </a:cubicBezTo>
                  <a:lnTo>
                    <a:pt x="10054" y="15986"/>
                  </a:lnTo>
                  <a:lnTo>
                    <a:pt x="11330" y="15986"/>
                  </a:lnTo>
                  <a:cubicBezTo>
                    <a:pt x="11317" y="16078"/>
                    <a:pt x="11302" y="16184"/>
                    <a:pt x="11287" y="16298"/>
                  </a:cubicBezTo>
                  <a:cubicBezTo>
                    <a:pt x="11284" y="16315"/>
                    <a:pt x="11282" y="16333"/>
                    <a:pt x="11279" y="16348"/>
                  </a:cubicBezTo>
                  <a:cubicBezTo>
                    <a:pt x="11239" y="16617"/>
                    <a:pt x="11216" y="17037"/>
                    <a:pt x="11206" y="17310"/>
                  </a:cubicBezTo>
                  <a:cubicBezTo>
                    <a:pt x="11196" y="17467"/>
                    <a:pt x="11193" y="17616"/>
                    <a:pt x="11198" y="17743"/>
                  </a:cubicBezTo>
                  <a:cubicBezTo>
                    <a:pt x="11198" y="17887"/>
                    <a:pt x="11203" y="18031"/>
                    <a:pt x="11211" y="18176"/>
                  </a:cubicBezTo>
                  <a:cubicBezTo>
                    <a:pt x="11264" y="19254"/>
                    <a:pt x="11494" y="20324"/>
                    <a:pt x="11859" y="21339"/>
                  </a:cubicBezTo>
                  <a:cubicBezTo>
                    <a:pt x="12122" y="22070"/>
                    <a:pt x="12464" y="22791"/>
                    <a:pt x="12985" y="23371"/>
                  </a:cubicBezTo>
                  <a:cubicBezTo>
                    <a:pt x="13506" y="23950"/>
                    <a:pt x="14230" y="24378"/>
                    <a:pt x="15007" y="24416"/>
                  </a:cubicBezTo>
                  <a:cubicBezTo>
                    <a:pt x="15042" y="24418"/>
                    <a:pt x="15078" y="24419"/>
                    <a:pt x="15114" y="24419"/>
                  </a:cubicBezTo>
                  <a:cubicBezTo>
                    <a:pt x="15860" y="24419"/>
                    <a:pt x="16619" y="24017"/>
                    <a:pt x="16930" y="23341"/>
                  </a:cubicBezTo>
                  <a:cubicBezTo>
                    <a:pt x="17092" y="22986"/>
                    <a:pt x="17128" y="22586"/>
                    <a:pt x="17029" y="22209"/>
                  </a:cubicBezTo>
                  <a:cubicBezTo>
                    <a:pt x="16925" y="21815"/>
                    <a:pt x="16659" y="21453"/>
                    <a:pt x="16285" y="21286"/>
                  </a:cubicBezTo>
                  <a:cubicBezTo>
                    <a:pt x="16153" y="21228"/>
                    <a:pt x="16008" y="21199"/>
                    <a:pt x="15863" y="21199"/>
                  </a:cubicBezTo>
                  <a:cubicBezTo>
                    <a:pt x="15596" y="21199"/>
                    <a:pt x="15330" y="21298"/>
                    <a:pt x="15151" y="21493"/>
                  </a:cubicBezTo>
                  <a:cubicBezTo>
                    <a:pt x="14820" y="21858"/>
                    <a:pt x="14896" y="22508"/>
                    <a:pt x="15298" y="22789"/>
                  </a:cubicBezTo>
                  <a:cubicBezTo>
                    <a:pt x="15436" y="22885"/>
                    <a:pt x="15600" y="22930"/>
                    <a:pt x="15767" y="22930"/>
                  </a:cubicBezTo>
                  <a:cubicBezTo>
                    <a:pt x="16089" y="22930"/>
                    <a:pt x="16416" y="22761"/>
                    <a:pt x="16563" y="22473"/>
                  </a:cubicBezTo>
                  <a:lnTo>
                    <a:pt x="16563" y="22473"/>
                  </a:lnTo>
                  <a:cubicBezTo>
                    <a:pt x="16490" y="23126"/>
                    <a:pt x="15809" y="23581"/>
                    <a:pt x="15151" y="23581"/>
                  </a:cubicBezTo>
                  <a:cubicBezTo>
                    <a:pt x="15123" y="23581"/>
                    <a:pt x="15095" y="23580"/>
                    <a:pt x="15068" y="23578"/>
                  </a:cubicBezTo>
                  <a:cubicBezTo>
                    <a:pt x="14384" y="23538"/>
                    <a:pt x="13780" y="23110"/>
                    <a:pt x="13319" y="22607"/>
                  </a:cubicBezTo>
                  <a:cubicBezTo>
                    <a:pt x="12155" y="21334"/>
                    <a:pt x="11722" y="19595"/>
                    <a:pt x="11649" y="17841"/>
                  </a:cubicBezTo>
                  <a:cubicBezTo>
                    <a:pt x="11649" y="17834"/>
                    <a:pt x="11636" y="16581"/>
                    <a:pt x="11687" y="15986"/>
                  </a:cubicBezTo>
                  <a:lnTo>
                    <a:pt x="12820" y="15986"/>
                  </a:lnTo>
                  <a:cubicBezTo>
                    <a:pt x="13051" y="15986"/>
                    <a:pt x="13238" y="15799"/>
                    <a:pt x="13238" y="15569"/>
                  </a:cubicBezTo>
                  <a:cubicBezTo>
                    <a:pt x="13238" y="15339"/>
                    <a:pt x="13051" y="15151"/>
                    <a:pt x="12820" y="15151"/>
                  </a:cubicBezTo>
                  <a:lnTo>
                    <a:pt x="11674" y="15151"/>
                  </a:lnTo>
                  <a:cubicBezTo>
                    <a:pt x="11639" y="14514"/>
                    <a:pt x="11649" y="13501"/>
                    <a:pt x="11649" y="13494"/>
                  </a:cubicBezTo>
                  <a:cubicBezTo>
                    <a:pt x="11722" y="11740"/>
                    <a:pt x="12155" y="10004"/>
                    <a:pt x="13319" y="8729"/>
                  </a:cubicBezTo>
                  <a:cubicBezTo>
                    <a:pt x="13780" y="8222"/>
                    <a:pt x="14384" y="7797"/>
                    <a:pt x="15068" y="7757"/>
                  </a:cubicBezTo>
                  <a:cubicBezTo>
                    <a:pt x="15095" y="7755"/>
                    <a:pt x="15123" y="7754"/>
                    <a:pt x="15151" y="7754"/>
                  </a:cubicBezTo>
                  <a:cubicBezTo>
                    <a:pt x="15809" y="7754"/>
                    <a:pt x="16490" y="8209"/>
                    <a:pt x="16563" y="8863"/>
                  </a:cubicBezTo>
                  <a:cubicBezTo>
                    <a:pt x="16416" y="8574"/>
                    <a:pt x="16089" y="8406"/>
                    <a:pt x="15767" y="8406"/>
                  </a:cubicBezTo>
                  <a:cubicBezTo>
                    <a:pt x="15600" y="8406"/>
                    <a:pt x="15436" y="8451"/>
                    <a:pt x="15298" y="8546"/>
                  </a:cubicBezTo>
                  <a:cubicBezTo>
                    <a:pt x="14896" y="8825"/>
                    <a:pt x="14820" y="9478"/>
                    <a:pt x="15151" y="9842"/>
                  </a:cubicBezTo>
                  <a:cubicBezTo>
                    <a:pt x="15330" y="10039"/>
                    <a:pt x="15594" y="10137"/>
                    <a:pt x="15861" y="10137"/>
                  </a:cubicBezTo>
                  <a:cubicBezTo>
                    <a:pt x="16006" y="10137"/>
                    <a:pt x="16152" y="10108"/>
                    <a:pt x="16285" y="10050"/>
                  </a:cubicBezTo>
                  <a:cubicBezTo>
                    <a:pt x="16659" y="9885"/>
                    <a:pt x="16925" y="9521"/>
                    <a:pt x="17029" y="9126"/>
                  </a:cubicBezTo>
                  <a:cubicBezTo>
                    <a:pt x="17128" y="8746"/>
                    <a:pt x="17092" y="8346"/>
                    <a:pt x="16930" y="7992"/>
                  </a:cubicBezTo>
                  <a:cubicBezTo>
                    <a:pt x="16618" y="7316"/>
                    <a:pt x="15856" y="6914"/>
                    <a:pt x="15107" y="6914"/>
                  </a:cubicBezTo>
                  <a:cubicBezTo>
                    <a:pt x="15074" y="6914"/>
                    <a:pt x="15040" y="6915"/>
                    <a:pt x="15007" y="6917"/>
                  </a:cubicBezTo>
                  <a:cubicBezTo>
                    <a:pt x="14230" y="6957"/>
                    <a:pt x="13506" y="7385"/>
                    <a:pt x="12985" y="7964"/>
                  </a:cubicBezTo>
                  <a:cubicBezTo>
                    <a:pt x="12464" y="8544"/>
                    <a:pt x="12122" y="9263"/>
                    <a:pt x="11859" y="9996"/>
                  </a:cubicBezTo>
                  <a:cubicBezTo>
                    <a:pt x="11494" y="11014"/>
                    <a:pt x="11264" y="12082"/>
                    <a:pt x="11211" y="13160"/>
                  </a:cubicBezTo>
                  <a:cubicBezTo>
                    <a:pt x="11203" y="13304"/>
                    <a:pt x="11198" y="13448"/>
                    <a:pt x="11198" y="13592"/>
                  </a:cubicBezTo>
                  <a:cubicBezTo>
                    <a:pt x="11193" y="13719"/>
                    <a:pt x="11196" y="13868"/>
                    <a:pt x="11206" y="14025"/>
                  </a:cubicBezTo>
                  <a:cubicBezTo>
                    <a:pt x="11216" y="14299"/>
                    <a:pt x="11239" y="14569"/>
                    <a:pt x="11279" y="14840"/>
                  </a:cubicBezTo>
                  <a:cubicBezTo>
                    <a:pt x="11282" y="14855"/>
                    <a:pt x="11284" y="14873"/>
                    <a:pt x="11287" y="14891"/>
                  </a:cubicBezTo>
                  <a:cubicBezTo>
                    <a:pt x="11299" y="14977"/>
                    <a:pt x="11310" y="15065"/>
                    <a:pt x="11320" y="15151"/>
                  </a:cubicBezTo>
                  <a:lnTo>
                    <a:pt x="10095" y="15151"/>
                  </a:lnTo>
                  <a:lnTo>
                    <a:pt x="10965" y="10938"/>
                  </a:lnTo>
                  <a:cubicBezTo>
                    <a:pt x="11408" y="8797"/>
                    <a:pt x="11208" y="6575"/>
                    <a:pt x="10393" y="4548"/>
                  </a:cubicBezTo>
                  <a:lnTo>
                    <a:pt x="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1304350" y="3916375"/>
              <a:ext cx="71150" cy="378725"/>
            </a:xfrm>
            <a:custGeom>
              <a:avLst/>
              <a:gdLst/>
              <a:ahLst/>
              <a:cxnLst/>
              <a:rect l="l" t="t" r="r" b="b"/>
              <a:pathLst>
                <a:path w="2846" h="15149" extrusionOk="0">
                  <a:moveTo>
                    <a:pt x="1" y="0"/>
                  </a:moveTo>
                  <a:lnTo>
                    <a:pt x="1" y="15149"/>
                  </a:lnTo>
                  <a:lnTo>
                    <a:pt x="1532" y="15149"/>
                  </a:lnTo>
                  <a:lnTo>
                    <a:pt x="2402" y="10935"/>
                  </a:lnTo>
                  <a:cubicBezTo>
                    <a:pt x="2845" y="8797"/>
                    <a:pt x="2645" y="6575"/>
                    <a:pt x="1830" y="45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1233250" y="4320575"/>
              <a:ext cx="71125" cy="378875"/>
            </a:xfrm>
            <a:custGeom>
              <a:avLst/>
              <a:gdLst/>
              <a:ahLst/>
              <a:cxnLst/>
              <a:rect l="l" t="t" r="r" b="b"/>
              <a:pathLst>
                <a:path w="2845" h="15155" extrusionOk="0">
                  <a:moveTo>
                    <a:pt x="1314" y="1"/>
                  </a:moveTo>
                  <a:lnTo>
                    <a:pt x="443" y="4214"/>
                  </a:lnTo>
                  <a:cubicBezTo>
                    <a:pt x="0" y="6355"/>
                    <a:pt x="198" y="8577"/>
                    <a:pt x="1015" y="10604"/>
                  </a:cubicBezTo>
                  <a:lnTo>
                    <a:pt x="2845" y="15154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1648525" y="3836400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833350" y="3836400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833350" y="4653425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1648525" y="4653425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1713500" y="3899550"/>
              <a:ext cx="1425" cy="817050"/>
            </a:xfrm>
            <a:custGeom>
              <a:avLst/>
              <a:gdLst/>
              <a:ahLst/>
              <a:cxnLst/>
              <a:rect l="l" t="t" r="r" b="b"/>
              <a:pathLst>
                <a:path w="57" h="32682" fill="none" extrusionOk="0">
                  <a:moveTo>
                    <a:pt x="1" y="0"/>
                  </a:moveTo>
                  <a:cubicBezTo>
                    <a:pt x="56" y="58"/>
                    <a:pt x="1" y="32681"/>
                    <a:pt x="1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897050" y="3899550"/>
              <a:ext cx="1475" cy="817050"/>
            </a:xfrm>
            <a:custGeom>
              <a:avLst/>
              <a:gdLst/>
              <a:ahLst/>
              <a:cxnLst/>
              <a:rect l="l" t="t" r="r" b="b"/>
              <a:pathLst>
                <a:path w="59" h="32682" fill="none" extrusionOk="0">
                  <a:moveTo>
                    <a:pt x="0" y="0"/>
                  </a:moveTo>
                  <a:cubicBezTo>
                    <a:pt x="59" y="58"/>
                    <a:pt x="0" y="32681"/>
                    <a:pt x="0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896725" y="3898400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896725" y="4715425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8"/>
          <p:cNvGrpSpPr/>
          <p:nvPr/>
        </p:nvGrpSpPr>
        <p:grpSpPr>
          <a:xfrm>
            <a:off x="1319456" y="3868807"/>
            <a:ext cx="1314211" cy="1274733"/>
            <a:chOff x="1110800" y="3676950"/>
            <a:chExt cx="960400" cy="931550"/>
          </a:xfrm>
        </p:grpSpPr>
        <p:sp>
          <p:nvSpPr>
            <p:cNvPr id="620" name="Google Shape;620;p8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8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8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8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8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8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8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8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8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8"/>
          <p:cNvGrpSpPr/>
          <p:nvPr/>
        </p:nvGrpSpPr>
        <p:grpSpPr>
          <a:xfrm>
            <a:off x="2678399" y="3863339"/>
            <a:ext cx="1277471" cy="1285664"/>
            <a:chOff x="-75" y="1285725"/>
            <a:chExt cx="1285958" cy="1294206"/>
          </a:xfrm>
        </p:grpSpPr>
        <p:grpSp>
          <p:nvGrpSpPr>
            <p:cNvPr id="683" name="Google Shape;683;p8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684" name="Google Shape;684;p8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8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8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8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8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8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8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8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8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8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4" name="Google Shape;694;p8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8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8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8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8"/>
          <p:cNvGrpSpPr/>
          <p:nvPr/>
        </p:nvGrpSpPr>
        <p:grpSpPr>
          <a:xfrm>
            <a:off x="4000603" y="3934884"/>
            <a:ext cx="1142805" cy="1142576"/>
            <a:chOff x="71509" y="3929459"/>
            <a:chExt cx="1142805" cy="1142576"/>
          </a:xfrm>
        </p:grpSpPr>
        <p:sp>
          <p:nvSpPr>
            <p:cNvPr id="699" name="Google Shape;699;p8"/>
            <p:cNvSpPr/>
            <p:nvPr/>
          </p:nvSpPr>
          <p:spPr>
            <a:xfrm>
              <a:off x="71509" y="3929459"/>
              <a:ext cx="86507" cy="86584"/>
            </a:xfrm>
            <a:custGeom>
              <a:avLst/>
              <a:gdLst/>
              <a:ahLst/>
              <a:cxnLst/>
              <a:rect l="l" t="t" r="r" b="b"/>
              <a:pathLst>
                <a:path w="2264" h="2266" extrusionOk="0">
                  <a:moveTo>
                    <a:pt x="1131" y="0"/>
                  </a:moveTo>
                  <a:cubicBezTo>
                    <a:pt x="506" y="0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0"/>
                    <a:pt x="11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1127730" y="3929459"/>
              <a:ext cx="86584" cy="86584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1133" y="0"/>
                  </a:moveTo>
                  <a:cubicBezTo>
                    <a:pt x="508" y="0"/>
                    <a:pt x="0" y="508"/>
                    <a:pt x="0" y="1133"/>
                  </a:cubicBezTo>
                  <a:cubicBezTo>
                    <a:pt x="0" y="1758"/>
                    <a:pt x="508" y="2266"/>
                    <a:pt x="1133" y="2266"/>
                  </a:cubicBezTo>
                  <a:cubicBezTo>
                    <a:pt x="1758" y="2266"/>
                    <a:pt x="2266" y="1758"/>
                    <a:pt x="2266" y="1133"/>
                  </a:cubicBezTo>
                  <a:cubicBezTo>
                    <a:pt x="2266" y="508"/>
                    <a:pt x="1758" y="0"/>
                    <a:pt x="11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71509" y="4985184"/>
              <a:ext cx="86507" cy="86622"/>
            </a:xfrm>
            <a:custGeom>
              <a:avLst/>
              <a:gdLst/>
              <a:ahLst/>
              <a:cxnLst/>
              <a:rect l="l" t="t" r="r" b="b"/>
              <a:pathLst>
                <a:path w="2264" h="2267" extrusionOk="0">
                  <a:moveTo>
                    <a:pt x="1131" y="1"/>
                  </a:moveTo>
                  <a:cubicBezTo>
                    <a:pt x="506" y="1"/>
                    <a:pt x="1" y="508"/>
                    <a:pt x="1" y="1133"/>
                  </a:cubicBezTo>
                  <a:cubicBezTo>
                    <a:pt x="1" y="1758"/>
                    <a:pt x="506" y="2266"/>
                    <a:pt x="1131" y="2266"/>
                  </a:cubicBezTo>
                  <a:cubicBezTo>
                    <a:pt x="1756" y="2266"/>
                    <a:pt x="2263" y="1758"/>
                    <a:pt x="2263" y="1133"/>
                  </a:cubicBezTo>
                  <a:cubicBezTo>
                    <a:pt x="2263" y="508"/>
                    <a:pt x="1756" y="1"/>
                    <a:pt x="11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1127730" y="4985528"/>
              <a:ext cx="86584" cy="86507"/>
            </a:xfrm>
            <a:custGeom>
              <a:avLst/>
              <a:gdLst/>
              <a:ahLst/>
              <a:cxnLst/>
              <a:rect l="l" t="t" r="r" b="b"/>
              <a:pathLst>
                <a:path w="2266" h="2264" extrusionOk="0">
                  <a:moveTo>
                    <a:pt x="1133" y="1"/>
                  </a:moveTo>
                  <a:cubicBezTo>
                    <a:pt x="508" y="1"/>
                    <a:pt x="0" y="505"/>
                    <a:pt x="0" y="1133"/>
                  </a:cubicBezTo>
                  <a:cubicBezTo>
                    <a:pt x="0" y="1758"/>
                    <a:pt x="508" y="2263"/>
                    <a:pt x="1133" y="2263"/>
                  </a:cubicBezTo>
                  <a:cubicBezTo>
                    <a:pt x="1758" y="2263"/>
                    <a:pt x="2266" y="1758"/>
                    <a:pt x="2266" y="1133"/>
                  </a:cubicBezTo>
                  <a:cubicBezTo>
                    <a:pt x="2266" y="505"/>
                    <a:pt x="1758" y="1"/>
                    <a:pt x="11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158100" y="3983925"/>
              <a:ext cx="969635" cy="969635"/>
            </a:xfrm>
            <a:custGeom>
              <a:avLst/>
              <a:gdLst/>
              <a:ahLst/>
              <a:cxnLst/>
              <a:rect l="l" t="t" r="r" b="b"/>
              <a:pathLst>
                <a:path w="21483" h="21483" extrusionOk="0">
                  <a:moveTo>
                    <a:pt x="10708" y="0"/>
                  </a:moveTo>
                  <a:cubicBezTo>
                    <a:pt x="9407" y="0"/>
                    <a:pt x="8373" y="1035"/>
                    <a:pt x="8373" y="2335"/>
                  </a:cubicBezTo>
                  <a:lnTo>
                    <a:pt x="6839" y="2335"/>
                  </a:lnTo>
                  <a:cubicBezTo>
                    <a:pt x="8206" y="4003"/>
                    <a:pt x="9174" y="5971"/>
                    <a:pt x="9707" y="8073"/>
                  </a:cubicBezTo>
                  <a:cubicBezTo>
                    <a:pt x="9885" y="8902"/>
                    <a:pt x="9221" y="9679"/>
                    <a:pt x="8416" y="9679"/>
                  </a:cubicBezTo>
                  <a:cubicBezTo>
                    <a:pt x="8315" y="9679"/>
                    <a:pt x="8211" y="9667"/>
                    <a:pt x="8106" y="9641"/>
                  </a:cubicBezTo>
                  <a:cubicBezTo>
                    <a:pt x="6005" y="9140"/>
                    <a:pt x="4037" y="8173"/>
                    <a:pt x="2369" y="6805"/>
                  </a:cubicBezTo>
                  <a:lnTo>
                    <a:pt x="2369" y="8406"/>
                  </a:lnTo>
                  <a:lnTo>
                    <a:pt x="2335" y="8406"/>
                  </a:lnTo>
                  <a:cubicBezTo>
                    <a:pt x="1035" y="8406"/>
                    <a:pt x="0" y="9441"/>
                    <a:pt x="0" y="10742"/>
                  </a:cubicBezTo>
                  <a:cubicBezTo>
                    <a:pt x="0" y="12042"/>
                    <a:pt x="1035" y="13077"/>
                    <a:pt x="2335" y="13077"/>
                  </a:cubicBezTo>
                  <a:lnTo>
                    <a:pt x="2369" y="13077"/>
                  </a:lnTo>
                  <a:lnTo>
                    <a:pt x="2369" y="14578"/>
                  </a:lnTo>
                  <a:cubicBezTo>
                    <a:pt x="4037" y="13210"/>
                    <a:pt x="6005" y="12243"/>
                    <a:pt x="8106" y="11742"/>
                  </a:cubicBezTo>
                  <a:cubicBezTo>
                    <a:pt x="8201" y="11722"/>
                    <a:pt x="8295" y="11712"/>
                    <a:pt x="8387" y="11712"/>
                  </a:cubicBezTo>
                  <a:cubicBezTo>
                    <a:pt x="9205" y="11712"/>
                    <a:pt x="9887" y="12474"/>
                    <a:pt x="9707" y="13343"/>
                  </a:cubicBezTo>
                  <a:cubicBezTo>
                    <a:pt x="9174" y="15412"/>
                    <a:pt x="8206" y="17380"/>
                    <a:pt x="6839" y="19047"/>
                  </a:cubicBezTo>
                  <a:lnTo>
                    <a:pt x="8373" y="19047"/>
                  </a:lnTo>
                  <a:lnTo>
                    <a:pt x="8373" y="19114"/>
                  </a:lnTo>
                  <a:cubicBezTo>
                    <a:pt x="8373" y="20415"/>
                    <a:pt x="9441" y="21483"/>
                    <a:pt x="10741" y="21483"/>
                  </a:cubicBezTo>
                  <a:cubicBezTo>
                    <a:pt x="12042" y="21483"/>
                    <a:pt x="13076" y="20415"/>
                    <a:pt x="13076" y="19114"/>
                  </a:cubicBezTo>
                  <a:lnTo>
                    <a:pt x="13076" y="19047"/>
                  </a:lnTo>
                  <a:lnTo>
                    <a:pt x="14644" y="19047"/>
                  </a:lnTo>
                  <a:cubicBezTo>
                    <a:pt x="13243" y="17380"/>
                    <a:pt x="12276" y="15412"/>
                    <a:pt x="11776" y="13343"/>
                  </a:cubicBezTo>
                  <a:cubicBezTo>
                    <a:pt x="11598" y="12484"/>
                    <a:pt x="12236" y="11704"/>
                    <a:pt x="13059" y="11704"/>
                  </a:cubicBezTo>
                  <a:cubicBezTo>
                    <a:pt x="13162" y="11704"/>
                    <a:pt x="13269" y="11716"/>
                    <a:pt x="13377" y="11742"/>
                  </a:cubicBezTo>
                  <a:cubicBezTo>
                    <a:pt x="15478" y="12243"/>
                    <a:pt x="17413" y="13210"/>
                    <a:pt x="19081" y="14578"/>
                  </a:cubicBezTo>
                  <a:lnTo>
                    <a:pt x="19081" y="13077"/>
                  </a:lnTo>
                  <a:lnTo>
                    <a:pt x="19114" y="13077"/>
                  </a:lnTo>
                  <a:cubicBezTo>
                    <a:pt x="20415" y="13077"/>
                    <a:pt x="21482" y="12042"/>
                    <a:pt x="21482" y="10742"/>
                  </a:cubicBezTo>
                  <a:cubicBezTo>
                    <a:pt x="21482" y="9441"/>
                    <a:pt x="20415" y="8406"/>
                    <a:pt x="19114" y="8406"/>
                  </a:cubicBezTo>
                  <a:lnTo>
                    <a:pt x="19081" y="8406"/>
                  </a:lnTo>
                  <a:lnTo>
                    <a:pt x="19081" y="6805"/>
                  </a:lnTo>
                  <a:cubicBezTo>
                    <a:pt x="17413" y="8173"/>
                    <a:pt x="15445" y="9174"/>
                    <a:pt x="13377" y="9674"/>
                  </a:cubicBezTo>
                  <a:cubicBezTo>
                    <a:pt x="13282" y="9694"/>
                    <a:pt x="13188" y="9703"/>
                    <a:pt x="13095" y="9703"/>
                  </a:cubicBezTo>
                  <a:cubicBezTo>
                    <a:pt x="12250" y="9703"/>
                    <a:pt x="11565" y="8915"/>
                    <a:pt x="11776" y="8073"/>
                  </a:cubicBezTo>
                  <a:cubicBezTo>
                    <a:pt x="12276" y="5971"/>
                    <a:pt x="13243" y="4003"/>
                    <a:pt x="14611" y="2335"/>
                  </a:cubicBezTo>
                  <a:lnTo>
                    <a:pt x="13076" y="2335"/>
                  </a:lnTo>
                  <a:cubicBezTo>
                    <a:pt x="13076" y="1035"/>
                    <a:pt x="12009" y="0"/>
                    <a:pt x="107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" name="Google Shape;704;p8"/>
          <p:cNvGrpSpPr/>
          <p:nvPr/>
        </p:nvGrpSpPr>
        <p:grpSpPr>
          <a:xfrm>
            <a:off x="5188140" y="3868843"/>
            <a:ext cx="1274708" cy="1274742"/>
            <a:chOff x="833350" y="3836400"/>
            <a:chExt cx="943250" cy="943275"/>
          </a:xfrm>
        </p:grpSpPr>
        <p:sp>
          <p:nvSpPr>
            <p:cNvPr id="705" name="Google Shape;705;p8"/>
            <p:cNvSpPr/>
            <p:nvPr/>
          </p:nvSpPr>
          <p:spPr>
            <a:xfrm>
              <a:off x="1090275" y="3916375"/>
              <a:ext cx="428200" cy="783375"/>
            </a:xfrm>
            <a:custGeom>
              <a:avLst/>
              <a:gdLst/>
              <a:ahLst/>
              <a:cxnLst/>
              <a:rect l="l" t="t" r="r" b="b"/>
              <a:pathLst>
                <a:path w="17128" h="31335" extrusionOk="0">
                  <a:moveTo>
                    <a:pt x="8564" y="0"/>
                  </a:moveTo>
                  <a:lnTo>
                    <a:pt x="6734" y="4548"/>
                  </a:lnTo>
                  <a:cubicBezTo>
                    <a:pt x="5919" y="6575"/>
                    <a:pt x="5719" y="8797"/>
                    <a:pt x="6162" y="10938"/>
                  </a:cubicBezTo>
                  <a:lnTo>
                    <a:pt x="7033" y="15151"/>
                  </a:lnTo>
                  <a:lnTo>
                    <a:pt x="5826" y="15151"/>
                  </a:lnTo>
                  <a:cubicBezTo>
                    <a:pt x="5831" y="15113"/>
                    <a:pt x="5836" y="15075"/>
                    <a:pt x="5841" y="15038"/>
                  </a:cubicBezTo>
                  <a:cubicBezTo>
                    <a:pt x="5843" y="15020"/>
                    <a:pt x="5846" y="15002"/>
                    <a:pt x="5848" y="14987"/>
                  </a:cubicBezTo>
                  <a:cubicBezTo>
                    <a:pt x="5889" y="14716"/>
                    <a:pt x="5912" y="14299"/>
                    <a:pt x="5922" y="14025"/>
                  </a:cubicBezTo>
                  <a:cubicBezTo>
                    <a:pt x="5932" y="13868"/>
                    <a:pt x="5934" y="13719"/>
                    <a:pt x="5929" y="13592"/>
                  </a:cubicBezTo>
                  <a:cubicBezTo>
                    <a:pt x="5929" y="13448"/>
                    <a:pt x="5927" y="13304"/>
                    <a:pt x="5917" y="13160"/>
                  </a:cubicBezTo>
                  <a:cubicBezTo>
                    <a:pt x="5864" y="12082"/>
                    <a:pt x="5633" y="11011"/>
                    <a:pt x="5269" y="9996"/>
                  </a:cubicBezTo>
                  <a:cubicBezTo>
                    <a:pt x="5006" y="9263"/>
                    <a:pt x="4664" y="8544"/>
                    <a:pt x="4143" y="7964"/>
                  </a:cubicBezTo>
                  <a:cubicBezTo>
                    <a:pt x="3621" y="7385"/>
                    <a:pt x="2898" y="6957"/>
                    <a:pt x="2121" y="6917"/>
                  </a:cubicBezTo>
                  <a:cubicBezTo>
                    <a:pt x="2087" y="6915"/>
                    <a:pt x="2054" y="6914"/>
                    <a:pt x="2020" y="6914"/>
                  </a:cubicBezTo>
                  <a:cubicBezTo>
                    <a:pt x="1272" y="6914"/>
                    <a:pt x="510" y="7316"/>
                    <a:pt x="197" y="7992"/>
                  </a:cubicBezTo>
                  <a:cubicBezTo>
                    <a:pt x="35" y="8346"/>
                    <a:pt x="0" y="8746"/>
                    <a:pt x="99" y="9126"/>
                  </a:cubicBezTo>
                  <a:cubicBezTo>
                    <a:pt x="202" y="9521"/>
                    <a:pt x="468" y="9885"/>
                    <a:pt x="843" y="10050"/>
                  </a:cubicBezTo>
                  <a:cubicBezTo>
                    <a:pt x="975" y="10107"/>
                    <a:pt x="1120" y="10136"/>
                    <a:pt x="1265" y="10136"/>
                  </a:cubicBezTo>
                  <a:cubicBezTo>
                    <a:pt x="1532" y="10136"/>
                    <a:pt x="1797" y="10038"/>
                    <a:pt x="1976" y="9842"/>
                  </a:cubicBezTo>
                  <a:cubicBezTo>
                    <a:pt x="2305" y="9478"/>
                    <a:pt x="2232" y="8827"/>
                    <a:pt x="1827" y="8546"/>
                  </a:cubicBezTo>
                  <a:cubicBezTo>
                    <a:pt x="1690" y="8450"/>
                    <a:pt x="1526" y="8405"/>
                    <a:pt x="1360" y="8405"/>
                  </a:cubicBezTo>
                  <a:cubicBezTo>
                    <a:pt x="1039" y="8405"/>
                    <a:pt x="710" y="8574"/>
                    <a:pt x="562" y="8863"/>
                  </a:cubicBezTo>
                  <a:cubicBezTo>
                    <a:pt x="635" y="8209"/>
                    <a:pt x="1318" y="7754"/>
                    <a:pt x="1977" y="7754"/>
                  </a:cubicBezTo>
                  <a:cubicBezTo>
                    <a:pt x="2005" y="7754"/>
                    <a:pt x="2032" y="7755"/>
                    <a:pt x="2060" y="7757"/>
                  </a:cubicBezTo>
                  <a:cubicBezTo>
                    <a:pt x="2743" y="7797"/>
                    <a:pt x="3348" y="8225"/>
                    <a:pt x="3809" y="8729"/>
                  </a:cubicBezTo>
                  <a:cubicBezTo>
                    <a:pt x="4973" y="10004"/>
                    <a:pt x="5406" y="11740"/>
                    <a:pt x="5479" y="13494"/>
                  </a:cubicBezTo>
                  <a:cubicBezTo>
                    <a:pt x="5479" y="13501"/>
                    <a:pt x="5489" y="14514"/>
                    <a:pt x="5454" y="15151"/>
                  </a:cubicBezTo>
                  <a:lnTo>
                    <a:pt x="4307" y="15151"/>
                  </a:lnTo>
                  <a:cubicBezTo>
                    <a:pt x="4077" y="15151"/>
                    <a:pt x="3890" y="15336"/>
                    <a:pt x="3890" y="15569"/>
                  </a:cubicBezTo>
                  <a:cubicBezTo>
                    <a:pt x="3890" y="15799"/>
                    <a:pt x="4077" y="15986"/>
                    <a:pt x="4307" y="15986"/>
                  </a:cubicBezTo>
                  <a:lnTo>
                    <a:pt x="5441" y="15986"/>
                  </a:lnTo>
                  <a:cubicBezTo>
                    <a:pt x="5492" y="16581"/>
                    <a:pt x="5479" y="17831"/>
                    <a:pt x="5479" y="17841"/>
                  </a:cubicBezTo>
                  <a:cubicBezTo>
                    <a:pt x="5406" y="19595"/>
                    <a:pt x="4973" y="21331"/>
                    <a:pt x="3809" y="22604"/>
                  </a:cubicBezTo>
                  <a:cubicBezTo>
                    <a:pt x="3348" y="23110"/>
                    <a:pt x="2743" y="23538"/>
                    <a:pt x="2060" y="23578"/>
                  </a:cubicBezTo>
                  <a:cubicBezTo>
                    <a:pt x="2034" y="23580"/>
                    <a:pt x="2008" y="23581"/>
                    <a:pt x="1981" y="23581"/>
                  </a:cubicBezTo>
                  <a:cubicBezTo>
                    <a:pt x="1321" y="23581"/>
                    <a:pt x="635" y="23127"/>
                    <a:pt x="564" y="22473"/>
                  </a:cubicBezTo>
                  <a:lnTo>
                    <a:pt x="564" y="22473"/>
                  </a:lnTo>
                  <a:cubicBezTo>
                    <a:pt x="711" y="22761"/>
                    <a:pt x="1039" y="22929"/>
                    <a:pt x="1361" y="22929"/>
                  </a:cubicBezTo>
                  <a:cubicBezTo>
                    <a:pt x="1527" y="22929"/>
                    <a:pt x="1692" y="22885"/>
                    <a:pt x="1830" y="22789"/>
                  </a:cubicBezTo>
                  <a:cubicBezTo>
                    <a:pt x="2232" y="22508"/>
                    <a:pt x="2308" y="21858"/>
                    <a:pt x="1976" y="21493"/>
                  </a:cubicBezTo>
                  <a:cubicBezTo>
                    <a:pt x="1798" y="21297"/>
                    <a:pt x="1533" y="21199"/>
                    <a:pt x="1267" y="21199"/>
                  </a:cubicBezTo>
                  <a:cubicBezTo>
                    <a:pt x="1123" y="21199"/>
                    <a:pt x="977" y="21228"/>
                    <a:pt x="845" y="21286"/>
                  </a:cubicBezTo>
                  <a:cubicBezTo>
                    <a:pt x="468" y="21450"/>
                    <a:pt x="202" y="21815"/>
                    <a:pt x="99" y="22209"/>
                  </a:cubicBezTo>
                  <a:cubicBezTo>
                    <a:pt x="0" y="22586"/>
                    <a:pt x="35" y="22986"/>
                    <a:pt x="197" y="23341"/>
                  </a:cubicBezTo>
                  <a:cubicBezTo>
                    <a:pt x="509" y="24017"/>
                    <a:pt x="1268" y="24419"/>
                    <a:pt x="2014" y="24419"/>
                  </a:cubicBezTo>
                  <a:cubicBezTo>
                    <a:pt x="2050" y="24419"/>
                    <a:pt x="2085" y="24418"/>
                    <a:pt x="2121" y="24416"/>
                  </a:cubicBezTo>
                  <a:cubicBezTo>
                    <a:pt x="2900" y="24378"/>
                    <a:pt x="3621" y="23950"/>
                    <a:pt x="4143" y="23371"/>
                  </a:cubicBezTo>
                  <a:cubicBezTo>
                    <a:pt x="4664" y="22791"/>
                    <a:pt x="5006" y="22070"/>
                    <a:pt x="5269" y="21339"/>
                  </a:cubicBezTo>
                  <a:cubicBezTo>
                    <a:pt x="5633" y="20322"/>
                    <a:pt x="5864" y="19254"/>
                    <a:pt x="5917" y="18176"/>
                  </a:cubicBezTo>
                  <a:cubicBezTo>
                    <a:pt x="5924" y="18031"/>
                    <a:pt x="5929" y="17887"/>
                    <a:pt x="5929" y="17743"/>
                  </a:cubicBezTo>
                  <a:cubicBezTo>
                    <a:pt x="5934" y="17616"/>
                    <a:pt x="5932" y="17467"/>
                    <a:pt x="5922" y="17310"/>
                  </a:cubicBezTo>
                  <a:cubicBezTo>
                    <a:pt x="5912" y="17037"/>
                    <a:pt x="5889" y="16766"/>
                    <a:pt x="5848" y="16495"/>
                  </a:cubicBezTo>
                  <a:cubicBezTo>
                    <a:pt x="5846" y="16480"/>
                    <a:pt x="5843" y="16462"/>
                    <a:pt x="5841" y="16445"/>
                  </a:cubicBezTo>
                  <a:cubicBezTo>
                    <a:pt x="5821" y="16290"/>
                    <a:pt x="5803" y="16126"/>
                    <a:pt x="5785" y="15986"/>
                  </a:cubicBezTo>
                  <a:lnTo>
                    <a:pt x="7073" y="15986"/>
                  </a:lnTo>
                  <a:lnTo>
                    <a:pt x="6162" y="20397"/>
                  </a:lnTo>
                  <a:cubicBezTo>
                    <a:pt x="5719" y="22538"/>
                    <a:pt x="5919" y="24760"/>
                    <a:pt x="6734" y="26787"/>
                  </a:cubicBezTo>
                  <a:lnTo>
                    <a:pt x="8564" y="31335"/>
                  </a:lnTo>
                  <a:lnTo>
                    <a:pt x="10393" y="26787"/>
                  </a:lnTo>
                  <a:cubicBezTo>
                    <a:pt x="11208" y="24760"/>
                    <a:pt x="11408" y="22538"/>
                    <a:pt x="10965" y="20397"/>
                  </a:cubicBezTo>
                  <a:lnTo>
                    <a:pt x="10054" y="15986"/>
                  </a:lnTo>
                  <a:lnTo>
                    <a:pt x="11330" y="15986"/>
                  </a:lnTo>
                  <a:cubicBezTo>
                    <a:pt x="11317" y="16078"/>
                    <a:pt x="11302" y="16184"/>
                    <a:pt x="11287" y="16298"/>
                  </a:cubicBezTo>
                  <a:cubicBezTo>
                    <a:pt x="11284" y="16315"/>
                    <a:pt x="11282" y="16333"/>
                    <a:pt x="11279" y="16348"/>
                  </a:cubicBezTo>
                  <a:cubicBezTo>
                    <a:pt x="11239" y="16617"/>
                    <a:pt x="11216" y="17037"/>
                    <a:pt x="11206" y="17310"/>
                  </a:cubicBezTo>
                  <a:cubicBezTo>
                    <a:pt x="11196" y="17467"/>
                    <a:pt x="11193" y="17616"/>
                    <a:pt x="11198" y="17743"/>
                  </a:cubicBezTo>
                  <a:cubicBezTo>
                    <a:pt x="11198" y="17887"/>
                    <a:pt x="11203" y="18031"/>
                    <a:pt x="11211" y="18176"/>
                  </a:cubicBezTo>
                  <a:cubicBezTo>
                    <a:pt x="11264" y="19254"/>
                    <a:pt x="11494" y="20324"/>
                    <a:pt x="11859" y="21339"/>
                  </a:cubicBezTo>
                  <a:cubicBezTo>
                    <a:pt x="12122" y="22070"/>
                    <a:pt x="12464" y="22791"/>
                    <a:pt x="12985" y="23371"/>
                  </a:cubicBezTo>
                  <a:cubicBezTo>
                    <a:pt x="13506" y="23950"/>
                    <a:pt x="14230" y="24378"/>
                    <a:pt x="15007" y="24416"/>
                  </a:cubicBezTo>
                  <a:cubicBezTo>
                    <a:pt x="15042" y="24418"/>
                    <a:pt x="15078" y="24419"/>
                    <a:pt x="15114" y="24419"/>
                  </a:cubicBezTo>
                  <a:cubicBezTo>
                    <a:pt x="15860" y="24419"/>
                    <a:pt x="16619" y="24017"/>
                    <a:pt x="16930" y="23341"/>
                  </a:cubicBezTo>
                  <a:cubicBezTo>
                    <a:pt x="17092" y="22986"/>
                    <a:pt x="17128" y="22586"/>
                    <a:pt x="17029" y="22209"/>
                  </a:cubicBezTo>
                  <a:cubicBezTo>
                    <a:pt x="16925" y="21815"/>
                    <a:pt x="16659" y="21453"/>
                    <a:pt x="16285" y="21286"/>
                  </a:cubicBezTo>
                  <a:cubicBezTo>
                    <a:pt x="16153" y="21228"/>
                    <a:pt x="16008" y="21199"/>
                    <a:pt x="15863" y="21199"/>
                  </a:cubicBezTo>
                  <a:cubicBezTo>
                    <a:pt x="15596" y="21199"/>
                    <a:pt x="15330" y="21298"/>
                    <a:pt x="15151" y="21493"/>
                  </a:cubicBezTo>
                  <a:cubicBezTo>
                    <a:pt x="14820" y="21858"/>
                    <a:pt x="14896" y="22508"/>
                    <a:pt x="15298" y="22789"/>
                  </a:cubicBezTo>
                  <a:cubicBezTo>
                    <a:pt x="15436" y="22885"/>
                    <a:pt x="15600" y="22930"/>
                    <a:pt x="15767" y="22930"/>
                  </a:cubicBezTo>
                  <a:cubicBezTo>
                    <a:pt x="16089" y="22930"/>
                    <a:pt x="16416" y="22761"/>
                    <a:pt x="16563" y="22473"/>
                  </a:cubicBezTo>
                  <a:lnTo>
                    <a:pt x="16563" y="22473"/>
                  </a:lnTo>
                  <a:cubicBezTo>
                    <a:pt x="16490" y="23126"/>
                    <a:pt x="15809" y="23581"/>
                    <a:pt x="15151" y="23581"/>
                  </a:cubicBezTo>
                  <a:cubicBezTo>
                    <a:pt x="15123" y="23581"/>
                    <a:pt x="15095" y="23580"/>
                    <a:pt x="15068" y="23578"/>
                  </a:cubicBezTo>
                  <a:cubicBezTo>
                    <a:pt x="14384" y="23538"/>
                    <a:pt x="13780" y="23110"/>
                    <a:pt x="13319" y="22607"/>
                  </a:cubicBezTo>
                  <a:cubicBezTo>
                    <a:pt x="12155" y="21334"/>
                    <a:pt x="11722" y="19595"/>
                    <a:pt x="11649" y="17841"/>
                  </a:cubicBezTo>
                  <a:cubicBezTo>
                    <a:pt x="11649" y="17834"/>
                    <a:pt x="11636" y="16581"/>
                    <a:pt x="11687" y="15986"/>
                  </a:cubicBezTo>
                  <a:lnTo>
                    <a:pt x="12820" y="15986"/>
                  </a:lnTo>
                  <a:cubicBezTo>
                    <a:pt x="13051" y="15986"/>
                    <a:pt x="13238" y="15799"/>
                    <a:pt x="13238" y="15569"/>
                  </a:cubicBezTo>
                  <a:cubicBezTo>
                    <a:pt x="13238" y="15339"/>
                    <a:pt x="13051" y="15151"/>
                    <a:pt x="12820" y="15151"/>
                  </a:cubicBezTo>
                  <a:lnTo>
                    <a:pt x="11674" y="15151"/>
                  </a:lnTo>
                  <a:cubicBezTo>
                    <a:pt x="11639" y="14514"/>
                    <a:pt x="11649" y="13501"/>
                    <a:pt x="11649" y="13494"/>
                  </a:cubicBezTo>
                  <a:cubicBezTo>
                    <a:pt x="11722" y="11740"/>
                    <a:pt x="12155" y="10004"/>
                    <a:pt x="13319" y="8729"/>
                  </a:cubicBezTo>
                  <a:cubicBezTo>
                    <a:pt x="13780" y="8222"/>
                    <a:pt x="14384" y="7797"/>
                    <a:pt x="15068" y="7757"/>
                  </a:cubicBezTo>
                  <a:cubicBezTo>
                    <a:pt x="15095" y="7755"/>
                    <a:pt x="15123" y="7754"/>
                    <a:pt x="15151" y="7754"/>
                  </a:cubicBezTo>
                  <a:cubicBezTo>
                    <a:pt x="15809" y="7754"/>
                    <a:pt x="16490" y="8209"/>
                    <a:pt x="16563" y="8863"/>
                  </a:cubicBezTo>
                  <a:cubicBezTo>
                    <a:pt x="16416" y="8574"/>
                    <a:pt x="16089" y="8406"/>
                    <a:pt x="15767" y="8406"/>
                  </a:cubicBezTo>
                  <a:cubicBezTo>
                    <a:pt x="15600" y="8406"/>
                    <a:pt x="15436" y="8451"/>
                    <a:pt x="15298" y="8546"/>
                  </a:cubicBezTo>
                  <a:cubicBezTo>
                    <a:pt x="14896" y="8825"/>
                    <a:pt x="14820" y="9478"/>
                    <a:pt x="15151" y="9842"/>
                  </a:cubicBezTo>
                  <a:cubicBezTo>
                    <a:pt x="15330" y="10039"/>
                    <a:pt x="15594" y="10137"/>
                    <a:pt x="15861" y="10137"/>
                  </a:cubicBezTo>
                  <a:cubicBezTo>
                    <a:pt x="16006" y="10137"/>
                    <a:pt x="16152" y="10108"/>
                    <a:pt x="16285" y="10050"/>
                  </a:cubicBezTo>
                  <a:cubicBezTo>
                    <a:pt x="16659" y="9885"/>
                    <a:pt x="16925" y="9521"/>
                    <a:pt x="17029" y="9126"/>
                  </a:cubicBezTo>
                  <a:cubicBezTo>
                    <a:pt x="17128" y="8746"/>
                    <a:pt x="17092" y="8346"/>
                    <a:pt x="16930" y="7992"/>
                  </a:cubicBezTo>
                  <a:cubicBezTo>
                    <a:pt x="16618" y="7316"/>
                    <a:pt x="15856" y="6914"/>
                    <a:pt x="15107" y="6914"/>
                  </a:cubicBezTo>
                  <a:cubicBezTo>
                    <a:pt x="15074" y="6914"/>
                    <a:pt x="15040" y="6915"/>
                    <a:pt x="15007" y="6917"/>
                  </a:cubicBezTo>
                  <a:cubicBezTo>
                    <a:pt x="14230" y="6957"/>
                    <a:pt x="13506" y="7385"/>
                    <a:pt x="12985" y="7964"/>
                  </a:cubicBezTo>
                  <a:cubicBezTo>
                    <a:pt x="12464" y="8544"/>
                    <a:pt x="12122" y="9263"/>
                    <a:pt x="11859" y="9996"/>
                  </a:cubicBezTo>
                  <a:cubicBezTo>
                    <a:pt x="11494" y="11014"/>
                    <a:pt x="11264" y="12082"/>
                    <a:pt x="11211" y="13160"/>
                  </a:cubicBezTo>
                  <a:cubicBezTo>
                    <a:pt x="11203" y="13304"/>
                    <a:pt x="11198" y="13448"/>
                    <a:pt x="11198" y="13592"/>
                  </a:cubicBezTo>
                  <a:cubicBezTo>
                    <a:pt x="11193" y="13719"/>
                    <a:pt x="11196" y="13868"/>
                    <a:pt x="11206" y="14025"/>
                  </a:cubicBezTo>
                  <a:cubicBezTo>
                    <a:pt x="11216" y="14299"/>
                    <a:pt x="11239" y="14569"/>
                    <a:pt x="11279" y="14840"/>
                  </a:cubicBezTo>
                  <a:cubicBezTo>
                    <a:pt x="11282" y="14855"/>
                    <a:pt x="11284" y="14873"/>
                    <a:pt x="11287" y="14891"/>
                  </a:cubicBezTo>
                  <a:cubicBezTo>
                    <a:pt x="11299" y="14977"/>
                    <a:pt x="11310" y="15065"/>
                    <a:pt x="11320" y="15151"/>
                  </a:cubicBezTo>
                  <a:lnTo>
                    <a:pt x="10095" y="15151"/>
                  </a:lnTo>
                  <a:lnTo>
                    <a:pt x="10965" y="10938"/>
                  </a:lnTo>
                  <a:cubicBezTo>
                    <a:pt x="11408" y="8797"/>
                    <a:pt x="11208" y="6575"/>
                    <a:pt x="10393" y="4548"/>
                  </a:cubicBezTo>
                  <a:lnTo>
                    <a:pt x="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1440825" y="4270675"/>
              <a:ext cx="77725" cy="74775"/>
            </a:xfrm>
            <a:custGeom>
              <a:avLst/>
              <a:gdLst/>
              <a:ahLst/>
              <a:cxnLst/>
              <a:rect l="l" t="t" r="r" b="b"/>
              <a:pathLst>
                <a:path w="3109" h="2991" extrusionOk="0">
                  <a:moveTo>
                    <a:pt x="1612" y="0"/>
                  </a:moveTo>
                  <a:cubicBezTo>
                    <a:pt x="1008" y="0"/>
                    <a:pt x="464" y="364"/>
                    <a:pt x="231" y="921"/>
                  </a:cubicBezTo>
                  <a:cubicBezTo>
                    <a:pt x="0" y="1480"/>
                    <a:pt x="127" y="2126"/>
                    <a:pt x="555" y="2553"/>
                  </a:cubicBezTo>
                  <a:cubicBezTo>
                    <a:pt x="841" y="2839"/>
                    <a:pt x="1224" y="2991"/>
                    <a:pt x="1613" y="2991"/>
                  </a:cubicBezTo>
                  <a:cubicBezTo>
                    <a:pt x="1806" y="2991"/>
                    <a:pt x="2000" y="2954"/>
                    <a:pt x="2184" y="2877"/>
                  </a:cubicBezTo>
                  <a:cubicBezTo>
                    <a:pt x="2744" y="2645"/>
                    <a:pt x="3108" y="2100"/>
                    <a:pt x="3108" y="1496"/>
                  </a:cubicBezTo>
                  <a:cubicBezTo>
                    <a:pt x="3108" y="668"/>
                    <a:pt x="2440" y="0"/>
                    <a:pt x="16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1100575" y="4270600"/>
              <a:ext cx="74800" cy="74875"/>
            </a:xfrm>
            <a:custGeom>
              <a:avLst/>
              <a:gdLst/>
              <a:ahLst/>
              <a:cxnLst/>
              <a:rect l="l" t="t" r="r" b="b"/>
              <a:pathLst>
                <a:path w="2992" h="2995" extrusionOk="0">
                  <a:moveTo>
                    <a:pt x="1496" y="0"/>
                  </a:moveTo>
                  <a:cubicBezTo>
                    <a:pt x="669" y="0"/>
                    <a:pt x="1" y="671"/>
                    <a:pt x="1" y="1499"/>
                  </a:cubicBezTo>
                  <a:cubicBezTo>
                    <a:pt x="1" y="2324"/>
                    <a:pt x="669" y="2994"/>
                    <a:pt x="1496" y="2994"/>
                  </a:cubicBezTo>
                  <a:cubicBezTo>
                    <a:pt x="2321" y="2994"/>
                    <a:pt x="2992" y="2324"/>
                    <a:pt x="2992" y="1499"/>
                  </a:cubicBezTo>
                  <a:cubicBezTo>
                    <a:pt x="2992" y="671"/>
                    <a:pt x="2321" y="0"/>
                    <a:pt x="1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1304350" y="3916375"/>
              <a:ext cx="71150" cy="378725"/>
            </a:xfrm>
            <a:custGeom>
              <a:avLst/>
              <a:gdLst/>
              <a:ahLst/>
              <a:cxnLst/>
              <a:rect l="l" t="t" r="r" b="b"/>
              <a:pathLst>
                <a:path w="2846" h="15149" extrusionOk="0">
                  <a:moveTo>
                    <a:pt x="1" y="0"/>
                  </a:moveTo>
                  <a:lnTo>
                    <a:pt x="1" y="15149"/>
                  </a:lnTo>
                  <a:lnTo>
                    <a:pt x="1532" y="15149"/>
                  </a:lnTo>
                  <a:lnTo>
                    <a:pt x="2402" y="10935"/>
                  </a:lnTo>
                  <a:cubicBezTo>
                    <a:pt x="2845" y="8797"/>
                    <a:pt x="2645" y="6575"/>
                    <a:pt x="1830" y="45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1233250" y="4320575"/>
              <a:ext cx="71125" cy="378875"/>
            </a:xfrm>
            <a:custGeom>
              <a:avLst/>
              <a:gdLst/>
              <a:ahLst/>
              <a:cxnLst/>
              <a:rect l="l" t="t" r="r" b="b"/>
              <a:pathLst>
                <a:path w="2845" h="15155" extrusionOk="0">
                  <a:moveTo>
                    <a:pt x="1314" y="1"/>
                  </a:moveTo>
                  <a:lnTo>
                    <a:pt x="443" y="4214"/>
                  </a:lnTo>
                  <a:cubicBezTo>
                    <a:pt x="0" y="6355"/>
                    <a:pt x="198" y="8577"/>
                    <a:pt x="1015" y="10604"/>
                  </a:cubicBezTo>
                  <a:lnTo>
                    <a:pt x="2845" y="15154"/>
                  </a:lnTo>
                  <a:lnTo>
                    <a:pt x="28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1648525" y="3836400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833350" y="3836400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833350" y="4653425"/>
              <a:ext cx="128000" cy="126250"/>
            </a:xfrm>
            <a:custGeom>
              <a:avLst/>
              <a:gdLst/>
              <a:ahLst/>
              <a:cxnLst/>
              <a:rect l="l" t="t" r="r" b="b"/>
              <a:pathLst>
                <a:path w="5120" h="5050" extrusionOk="0">
                  <a:moveTo>
                    <a:pt x="0" y="1"/>
                  </a:moveTo>
                  <a:lnTo>
                    <a:pt x="0" y="5049"/>
                  </a:lnTo>
                  <a:lnTo>
                    <a:pt x="5120" y="5049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1648525" y="4653425"/>
              <a:ext cx="128075" cy="126250"/>
            </a:xfrm>
            <a:custGeom>
              <a:avLst/>
              <a:gdLst/>
              <a:ahLst/>
              <a:cxnLst/>
              <a:rect l="l" t="t" r="r" b="b"/>
              <a:pathLst>
                <a:path w="5123" h="5050" extrusionOk="0">
                  <a:moveTo>
                    <a:pt x="1" y="1"/>
                  </a:moveTo>
                  <a:lnTo>
                    <a:pt x="1" y="5049"/>
                  </a:lnTo>
                  <a:lnTo>
                    <a:pt x="5123" y="5049"/>
                  </a:lnTo>
                  <a:lnTo>
                    <a:pt x="51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1713500" y="3899550"/>
              <a:ext cx="1425" cy="817050"/>
            </a:xfrm>
            <a:custGeom>
              <a:avLst/>
              <a:gdLst/>
              <a:ahLst/>
              <a:cxnLst/>
              <a:rect l="l" t="t" r="r" b="b"/>
              <a:pathLst>
                <a:path w="57" h="32682" fill="none" extrusionOk="0">
                  <a:moveTo>
                    <a:pt x="1" y="0"/>
                  </a:moveTo>
                  <a:cubicBezTo>
                    <a:pt x="56" y="58"/>
                    <a:pt x="1" y="32681"/>
                    <a:pt x="1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897050" y="3899550"/>
              <a:ext cx="1475" cy="817050"/>
            </a:xfrm>
            <a:custGeom>
              <a:avLst/>
              <a:gdLst/>
              <a:ahLst/>
              <a:cxnLst/>
              <a:rect l="l" t="t" r="r" b="b"/>
              <a:pathLst>
                <a:path w="59" h="32682" fill="none" extrusionOk="0">
                  <a:moveTo>
                    <a:pt x="0" y="0"/>
                  </a:moveTo>
                  <a:cubicBezTo>
                    <a:pt x="59" y="58"/>
                    <a:pt x="0" y="32681"/>
                    <a:pt x="0" y="32681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896725" y="3898400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896725" y="4715425"/>
              <a:ext cx="817125" cy="1475"/>
            </a:xfrm>
            <a:custGeom>
              <a:avLst/>
              <a:gdLst/>
              <a:ahLst/>
              <a:cxnLst/>
              <a:rect l="l" t="t" r="r" b="b"/>
              <a:pathLst>
                <a:path w="32685" h="59" fill="none" extrusionOk="0">
                  <a:moveTo>
                    <a:pt x="1" y="59"/>
                  </a:moveTo>
                  <a:cubicBezTo>
                    <a:pt x="59" y="1"/>
                    <a:pt x="32684" y="59"/>
                    <a:pt x="32684" y="59"/>
                  </a:cubicBezTo>
                </a:path>
              </a:pathLst>
            </a:custGeom>
            <a:solidFill>
              <a:schemeClr val="lt2"/>
            </a:solidFill>
            <a:ln w="28575" cap="flat" cmpd="sng">
              <a:solidFill>
                <a:schemeClr val="lt2"/>
              </a:solidFill>
              <a:prstDash val="solid"/>
              <a:miter lim="253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8"/>
          <p:cNvGrpSpPr/>
          <p:nvPr/>
        </p:nvGrpSpPr>
        <p:grpSpPr>
          <a:xfrm>
            <a:off x="6507581" y="3868807"/>
            <a:ext cx="1314211" cy="1274733"/>
            <a:chOff x="1110800" y="3676950"/>
            <a:chExt cx="960400" cy="931550"/>
          </a:xfrm>
        </p:grpSpPr>
        <p:sp>
          <p:nvSpPr>
            <p:cNvPr id="721" name="Google Shape;721;p8"/>
            <p:cNvSpPr/>
            <p:nvPr/>
          </p:nvSpPr>
          <p:spPr>
            <a:xfrm>
              <a:off x="1110800" y="3676950"/>
              <a:ext cx="960400" cy="931550"/>
            </a:xfrm>
            <a:custGeom>
              <a:avLst/>
              <a:gdLst/>
              <a:ahLst/>
              <a:cxnLst/>
              <a:rect l="l" t="t" r="r" b="b"/>
              <a:pathLst>
                <a:path w="38416" h="37262" extrusionOk="0">
                  <a:moveTo>
                    <a:pt x="19021" y="0"/>
                  </a:moveTo>
                  <a:lnTo>
                    <a:pt x="0" y="17806"/>
                  </a:lnTo>
                  <a:lnTo>
                    <a:pt x="18995" y="37262"/>
                  </a:lnTo>
                  <a:lnTo>
                    <a:pt x="38416" y="17659"/>
                  </a:lnTo>
                  <a:lnTo>
                    <a:pt x="190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1259525" y="3812275"/>
              <a:ext cx="652250" cy="638250"/>
            </a:xfrm>
            <a:custGeom>
              <a:avLst/>
              <a:gdLst/>
              <a:ahLst/>
              <a:cxnLst/>
              <a:rect l="l" t="t" r="r" b="b"/>
              <a:pathLst>
                <a:path w="26090" h="25530" extrusionOk="0">
                  <a:moveTo>
                    <a:pt x="13044" y="0"/>
                  </a:moveTo>
                  <a:cubicBezTo>
                    <a:pt x="9584" y="0"/>
                    <a:pt x="6267" y="1344"/>
                    <a:pt x="3819" y="3738"/>
                  </a:cubicBezTo>
                  <a:cubicBezTo>
                    <a:pt x="1375" y="6132"/>
                    <a:pt x="1" y="9379"/>
                    <a:pt x="1" y="12765"/>
                  </a:cubicBezTo>
                  <a:cubicBezTo>
                    <a:pt x="1" y="16151"/>
                    <a:pt x="1375" y="19398"/>
                    <a:pt x="3819" y="21792"/>
                  </a:cubicBezTo>
                  <a:cubicBezTo>
                    <a:pt x="6267" y="24186"/>
                    <a:pt x="9584" y="25529"/>
                    <a:pt x="13044" y="25529"/>
                  </a:cubicBezTo>
                  <a:cubicBezTo>
                    <a:pt x="16506" y="25529"/>
                    <a:pt x="19823" y="24186"/>
                    <a:pt x="22271" y="21792"/>
                  </a:cubicBezTo>
                  <a:cubicBezTo>
                    <a:pt x="24715" y="19398"/>
                    <a:pt x="26089" y="16151"/>
                    <a:pt x="26089" y="12765"/>
                  </a:cubicBezTo>
                  <a:cubicBezTo>
                    <a:pt x="26089" y="9379"/>
                    <a:pt x="24715" y="6132"/>
                    <a:pt x="22271" y="3738"/>
                  </a:cubicBezTo>
                  <a:cubicBezTo>
                    <a:pt x="19823" y="1344"/>
                    <a:pt x="16506" y="0"/>
                    <a:pt x="13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1596100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5837" y="1"/>
                  </a:moveTo>
                  <a:lnTo>
                    <a:pt x="1" y="2089"/>
                  </a:lnTo>
                  <a:lnTo>
                    <a:pt x="5837" y="4177"/>
                  </a:lnTo>
                  <a:lnTo>
                    <a:pt x="11882" y="2089"/>
                  </a:lnTo>
                  <a:lnTo>
                    <a:pt x="5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1407" y="2964"/>
                  </a:ln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3029" y="3042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190882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5" y="1"/>
                    <a:pt x="1" y="740"/>
                    <a:pt x="1" y="1651"/>
                  </a:cubicBezTo>
                  <a:cubicBezTo>
                    <a:pt x="1" y="2562"/>
                    <a:pt x="755" y="3301"/>
                    <a:pt x="1686" y="3301"/>
                  </a:cubicBezTo>
                  <a:cubicBezTo>
                    <a:pt x="2618" y="3301"/>
                    <a:pt x="3372" y="2562"/>
                    <a:pt x="3372" y="1651"/>
                  </a:cubicBezTo>
                  <a:cubicBezTo>
                    <a:pt x="3372" y="740"/>
                    <a:pt x="2618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1596100" y="41220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1" y="1"/>
                  </a:moveTo>
                  <a:lnTo>
                    <a:pt x="5837" y="2089"/>
                  </a:lnTo>
                  <a:lnTo>
                    <a:pt x="118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1598900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0" y="0"/>
                  </a:moveTo>
                  <a:lnTo>
                    <a:pt x="4515" y="4417"/>
                  </a:lnTo>
                  <a:lnTo>
                    <a:pt x="3029" y="13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1598900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4515" y="1"/>
                  </a:moveTo>
                  <a:lnTo>
                    <a:pt x="1407" y="1456"/>
                  </a:lnTo>
                  <a:lnTo>
                    <a:pt x="0" y="4419"/>
                  </a:lnTo>
                  <a:lnTo>
                    <a:pt x="45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1908825" y="412207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" y="1"/>
                  </a:moveTo>
                  <a:cubicBezTo>
                    <a:pt x="1" y="912"/>
                    <a:pt x="755" y="1651"/>
                    <a:pt x="1686" y="1651"/>
                  </a:cubicBezTo>
                  <a:cubicBezTo>
                    <a:pt x="2618" y="1651"/>
                    <a:pt x="3372" y="912"/>
                    <a:pt x="33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1278125" y="4069875"/>
              <a:ext cx="297075" cy="104425"/>
            </a:xfrm>
            <a:custGeom>
              <a:avLst/>
              <a:gdLst/>
              <a:ahLst/>
              <a:cxnLst/>
              <a:rect l="l" t="t" r="r" b="b"/>
              <a:pathLst>
                <a:path w="11883" h="4177" extrusionOk="0">
                  <a:moveTo>
                    <a:pt x="6046" y="1"/>
                  </a:moveTo>
                  <a:lnTo>
                    <a:pt x="1" y="2089"/>
                  </a:lnTo>
                  <a:lnTo>
                    <a:pt x="6046" y="4177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3108" y="14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1486" y="137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1178175" y="4080825"/>
              <a:ext cx="84300" cy="82525"/>
            </a:xfrm>
            <a:custGeom>
              <a:avLst/>
              <a:gdLst/>
              <a:ahLst/>
              <a:cxnLst/>
              <a:rect l="l" t="t" r="r" b="b"/>
              <a:pathLst>
                <a:path w="3372" h="330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cubicBezTo>
                    <a:pt x="0" y="2562"/>
                    <a:pt x="754" y="3301"/>
                    <a:pt x="1686" y="3301"/>
                  </a:cubicBezTo>
                  <a:cubicBezTo>
                    <a:pt x="2617" y="3301"/>
                    <a:pt x="3371" y="2562"/>
                    <a:pt x="3371" y="1651"/>
                  </a:cubicBez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1278125" y="4069875"/>
              <a:ext cx="297075" cy="52225"/>
            </a:xfrm>
            <a:custGeom>
              <a:avLst/>
              <a:gdLst/>
              <a:ahLst/>
              <a:cxnLst/>
              <a:rect l="l" t="t" r="r" b="b"/>
              <a:pathLst>
                <a:path w="11883" h="2089" extrusionOk="0">
                  <a:moveTo>
                    <a:pt x="6046" y="1"/>
                  </a:moveTo>
                  <a:lnTo>
                    <a:pt x="1" y="2089"/>
                  </a:lnTo>
                  <a:lnTo>
                    <a:pt x="11882" y="2089"/>
                  </a:lnTo>
                  <a:lnTo>
                    <a:pt x="60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1459525" y="3998775"/>
              <a:ext cx="112875" cy="110500"/>
            </a:xfrm>
            <a:custGeom>
              <a:avLst/>
              <a:gdLst/>
              <a:ahLst/>
              <a:cxnLst/>
              <a:rect l="l" t="t" r="r" b="b"/>
              <a:pathLst>
                <a:path w="4515" h="4420" extrusionOk="0">
                  <a:moveTo>
                    <a:pt x="0" y="1"/>
                  </a:moveTo>
                  <a:lnTo>
                    <a:pt x="1486" y="3042"/>
                  </a:lnTo>
                  <a:lnTo>
                    <a:pt x="4515" y="4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1459525" y="4134925"/>
              <a:ext cx="112875" cy="110425"/>
            </a:xfrm>
            <a:custGeom>
              <a:avLst/>
              <a:gdLst/>
              <a:ahLst/>
              <a:cxnLst/>
              <a:rect l="l" t="t" r="r" b="b"/>
              <a:pathLst>
                <a:path w="4515" h="4417" extrusionOk="0">
                  <a:moveTo>
                    <a:pt x="4515" y="0"/>
                  </a:moveTo>
                  <a:lnTo>
                    <a:pt x="0" y="4417"/>
                  </a:lnTo>
                  <a:lnTo>
                    <a:pt x="0" y="4417"/>
                  </a:lnTo>
                  <a:lnTo>
                    <a:pt x="3108" y="2964"/>
                  </a:lnTo>
                  <a:lnTo>
                    <a:pt x="45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1178175" y="4080825"/>
              <a:ext cx="84300" cy="41275"/>
            </a:xfrm>
            <a:custGeom>
              <a:avLst/>
              <a:gdLst/>
              <a:ahLst/>
              <a:cxnLst/>
              <a:rect l="l" t="t" r="r" b="b"/>
              <a:pathLst>
                <a:path w="3372" h="1651" extrusionOk="0">
                  <a:moveTo>
                    <a:pt x="1686" y="1"/>
                  </a:moveTo>
                  <a:cubicBezTo>
                    <a:pt x="754" y="1"/>
                    <a:pt x="0" y="740"/>
                    <a:pt x="0" y="1651"/>
                  </a:cubicBezTo>
                  <a:lnTo>
                    <a:pt x="3371" y="1651"/>
                  </a:lnTo>
                  <a:cubicBezTo>
                    <a:pt x="3371" y="740"/>
                    <a:pt x="2617" y="1"/>
                    <a:pt x="16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1468425" y="3794475"/>
              <a:ext cx="235775" cy="281775"/>
            </a:xfrm>
            <a:custGeom>
              <a:avLst/>
              <a:gdLst/>
              <a:ahLst/>
              <a:cxnLst/>
              <a:rect l="l" t="t" r="r" b="b"/>
              <a:pathLst>
                <a:path w="9431" h="11271" extrusionOk="0">
                  <a:moveTo>
                    <a:pt x="4716" y="1"/>
                  </a:moveTo>
                  <a:cubicBezTo>
                    <a:pt x="1" y="4959"/>
                    <a:pt x="4670" y="11209"/>
                    <a:pt x="4716" y="11268"/>
                  </a:cubicBezTo>
                  <a:lnTo>
                    <a:pt x="4716" y="11270"/>
                  </a:lnTo>
                  <a:cubicBezTo>
                    <a:pt x="4761" y="11209"/>
                    <a:pt x="9430" y="4959"/>
                    <a:pt x="4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1586300" y="3794475"/>
              <a:ext cx="92975" cy="281700"/>
            </a:xfrm>
            <a:custGeom>
              <a:avLst/>
              <a:gdLst/>
              <a:ahLst/>
              <a:cxnLst/>
              <a:rect l="l" t="t" r="r" b="b"/>
              <a:pathLst>
                <a:path w="3719" h="11268" extrusionOk="0">
                  <a:moveTo>
                    <a:pt x="1" y="1"/>
                  </a:moveTo>
                  <a:lnTo>
                    <a:pt x="1" y="11268"/>
                  </a:lnTo>
                  <a:cubicBezTo>
                    <a:pt x="11" y="11252"/>
                    <a:pt x="218" y="10933"/>
                    <a:pt x="519" y="10468"/>
                  </a:cubicBezTo>
                  <a:cubicBezTo>
                    <a:pt x="1605" y="8618"/>
                    <a:pt x="3718" y="3908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1468375" y="4186625"/>
              <a:ext cx="235825" cy="281675"/>
            </a:xfrm>
            <a:custGeom>
              <a:avLst/>
              <a:gdLst/>
              <a:ahLst/>
              <a:cxnLst/>
              <a:rect l="l" t="t" r="r" b="b"/>
              <a:pathLst>
                <a:path w="9433" h="11267" extrusionOk="0">
                  <a:moveTo>
                    <a:pt x="4718" y="0"/>
                  </a:moveTo>
                  <a:cubicBezTo>
                    <a:pt x="4672" y="61"/>
                    <a:pt x="0" y="6309"/>
                    <a:pt x="4718" y="11267"/>
                  </a:cubicBezTo>
                  <a:cubicBezTo>
                    <a:pt x="9432" y="6309"/>
                    <a:pt x="4763" y="61"/>
                    <a:pt x="47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1493375" y="4186625"/>
              <a:ext cx="92950" cy="281750"/>
            </a:xfrm>
            <a:custGeom>
              <a:avLst/>
              <a:gdLst/>
              <a:ahLst/>
              <a:cxnLst/>
              <a:rect l="l" t="t" r="r" b="b"/>
              <a:pathLst>
                <a:path w="3718" h="11270" extrusionOk="0">
                  <a:moveTo>
                    <a:pt x="3718" y="0"/>
                  </a:moveTo>
                  <a:cubicBezTo>
                    <a:pt x="3707" y="15"/>
                    <a:pt x="3500" y="334"/>
                    <a:pt x="3199" y="800"/>
                  </a:cubicBezTo>
                  <a:cubicBezTo>
                    <a:pt x="2113" y="2650"/>
                    <a:pt x="0" y="7359"/>
                    <a:pt x="3718" y="11269"/>
                  </a:cubicBezTo>
                  <a:lnTo>
                    <a:pt x="37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20328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2032900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1" y="1"/>
                    <a:pt x="1" y="4"/>
                  </a:cubicBezTo>
                  <a:cubicBezTo>
                    <a:pt x="1" y="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18291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50" y="1"/>
                  </a:moveTo>
                  <a:lnTo>
                    <a:pt x="8139" y="4"/>
                  </a:lnTo>
                  <a:lnTo>
                    <a:pt x="8139" y="4"/>
                  </a:lnTo>
                  <a:lnTo>
                    <a:pt x="8147" y="1"/>
                  </a:lnTo>
                  <a:lnTo>
                    <a:pt x="8147" y="1"/>
                  </a:lnTo>
                  <a:cubicBezTo>
                    <a:pt x="1691" y="426"/>
                    <a:pt x="1" y="7973"/>
                    <a:pt x="1" y="7973"/>
                  </a:cubicBezTo>
                  <a:cubicBezTo>
                    <a:pt x="1" y="7973"/>
                    <a:pt x="7712" y="6320"/>
                    <a:pt x="8150" y="4"/>
                  </a:cubicBezTo>
                  <a:lnTo>
                    <a:pt x="8150" y="4"/>
                  </a:lnTo>
                  <a:cubicBezTo>
                    <a:pt x="8147" y="6"/>
                    <a:pt x="8144" y="11"/>
                    <a:pt x="8142" y="14"/>
                  </a:cubicBezTo>
                  <a:lnTo>
                    <a:pt x="81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2008850" y="3906225"/>
              <a:ext cx="100" cy="75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3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20089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184747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6452" y="1041"/>
                  </a:moveTo>
                  <a:lnTo>
                    <a:pt x="6452" y="1041"/>
                  </a:lnTo>
                  <a:cubicBezTo>
                    <a:pt x="6451" y="1042"/>
                    <a:pt x="6450" y="1042"/>
                    <a:pt x="6448" y="1042"/>
                  </a:cubicBezTo>
                  <a:lnTo>
                    <a:pt x="6452" y="1041"/>
                  </a:lnTo>
                  <a:close/>
                  <a:moveTo>
                    <a:pt x="3569" y="0"/>
                  </a:moveTo>
                  <a:cubicBezTo>
                    <a:pt x="1656" y="0"/>
                    <a:pt x="0" y="1037"/>
                    <a:pt x="0" y="1037"/>
                  </a:cubicBezTo>
                  <a:cubicBezTo>
                    <a:pt x="0" y="1037"/>
                    <a:pt x="1657" y="2076"/>
                    <a:pt x="3571" y="2076"/>
                  </a:cubicBezTo>
                  <a:cubicBezTo>
                    <a:pt x="4526" y="2076"/>
                    <a:pt x="5546" y="1817"/>
                    <a:pt x="6456" y="1040"/>
                  </a:cubicBezTo>
                  <a:lnTo>
                    <a:pt x="6451" y="1037"/>
                  </a:lnTo>
                  <a:lnTo>
                    <a:pt x="6456" y="1037"/>
                  </a:lnTo>
                  <a:cubicBezTo>
                    <a:pt x="5546" y="259"/>
                    <a:pt x="4525" y="0"/>
                    <a:pt x="35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1814250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1814200" y="37157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1754600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7" y="1"/>
                  </a:moveTo>
                  <a:lnTo>
                    <a:pt x="2383" y="6"/>
                  </a:lnTo>
                  <a:lnTo>
                    <a:pt x="2383" y="6"/>
                  </a:lnTo>
                  <a:cubicBezTo>
                    <a:pt x="2384" y="4"/>
                    <a:pt x="2384" y="2"/>
                    <a:pt x="2384" y="1"/>
                  </a:cubicBezTo>
                  <a:lnTo>
                    <a:pt x="2384" y="1"/>
                  </a:lnTo>
                  <a:cubicBezTo>
                    <a:pt x="0" y="2673"/>
                    <a:pt x="2387" y="6317"/>
                    <a:pt x="2387" y="6317"/>
                  </a:cubicBezTo>
                  <a:cubicBezTo>
                    <a:pt x="2387" y="6317"/>
                    <a:pt x="4773" y="2673"/>
                    <a:pt x="2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2032825" y="4570450"/>
              <a:ext cx="100" cy="50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1" y="1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2032900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3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18291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6" y="7973"/>
                  </a:moveTo>
                  <a:lnTo>
                    <a:pt x="8146" y="7973"/>
                  </a:lnTo>
                  <a:cubicBezTo>
                    <a:pt x="8147" y="7973"/>
                    <a:pt x="8147" y="7973"/>
                    <a:pt x="8147" y="7973"/>
                  </a:cubicBezTo>
                  <a:cubicBezTo>
                    <a:pt x="8147" y="7973"/>
                    <a:pt x="8147" y="7973"/>
                    <a:pt x="8146" y="7973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691" y="7547"/>
                    <a:pt x="8146" y="7973"/>
                  </a:cubicBezTo>
                  <a:lnTo>
                    <a:pt x="8146" y="7973"/>
                  </a:lnTo>
                  <a:cubicBezTo>
                    <a:pt x="8145" y="7972"/>
                    <a:pt x="8143" y="7971"/>
                    <a:pt x="8142" y="7971"/>
                  </a:cubicBezTo>
                  <a:lnTo>
                    <a:pt x="8142" y="7971"/>
                  </a:lnTo>
                  <a:lnTo>
                    <a:pt x="8150" y="7973"/>
                  </a:lnTo>
                  <a:lnTo>
                    <a:pt x="8142" y="7960"/>
                  </a:lnTo>
                  <a:lnTo>
                    <a:pt x="8142" y="7960"/>
                  </a:lnTo>
                  <a:cubicBezTo>
                    <a:pt x="8144" y="7962"/>
                    <a:pt x="8147" y="7968"/>
                    <a:pt x="8150" y="7970"/>
                  </a:cubicBezTo>
                  <a:cubicBezTo>
                    <a:pt x="7712" y="165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2008850" y="4356550"/>
              <a:ext cx="100" cy="2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20089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184747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6455" y="1037"/>
                  </a:moveTo>
                  <a:cubicBezTo>
                    <a:pt x="6455" y="1038"/>
                    <a:pt x="6455" y="1038"/>
                    <a:pt x="6456" y="1038"/>
                  </a:cubicBezTo>
                  <a:cubicBezTo>
                    <a:pt x="6455" y="1038"/>
                    <a:pt x="6455" y="1038"/>
                    <a:pt x="6455" y="1037"/>
                  </a:cubicBezTo>
                  <a:close/>
                  <a:moveTo>
                    <a:pt x="3571" y="1"/>
                  </a:moveTo>
                  <a:cubicBezTo>
                    <a:pt x="1657" y="1"/>
                    <a:pt x="0" y="1041"/>
                    <a:pt x="0" y="1041"/>
                  </a:cubicBezTo>
                  <a:cubicBezTo>
                    <a:pt x="0" y="1041"/>
                    <a:pt x="1656" y="2078"/>
                    <a:pt x="3569" y="2078"/>
                  </a:cubicBezTo>
                  <a:cubicBezTo>
                    <a:pt x="4525" y="2078"/>
                    <a:pt x="5546" y="1819"/>
                    <a:pt x="6456" y="1041"/>
                  </a:cubicBezTo>
                  <a:lnTo>
                    <a:pt x="6451" y="1041"/>
                  </a:lnTo>
                  <a:lnTo>
                    <a:pt x="6456" y="1038"/>
                  </a:lnTo>
                  <a:lnTo>
                    <a:pt x="6448" y="1036"/>
                  </a:lnTo>
                  <a:cubicBezTo>
                    <a:pt x="6450" y="1036"/>
                    <a:pt x="6453" y="1036"/>
                    <a:pt x="6455" y="1037"/>
                  </a:cubicBezTo>
                  <a:lnTo>
                    <a:pt x="6455" y="1037"/>
                  </a:lnTo>
                  <a:cubicBezTo>
                    <a:pt x="5545" y="260"/>
                    <a:pt x="4526" y="1"/>
                    <a:pt x="3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1814250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1814200" y="4546975"/>
              <a:ext cx="75" cy="2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lnTo>
                    <a:pt x="3" y="1"/>
                  </a:lnTo>
                  <a:cubicBezTo>
                    <a:pt x="3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1754600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7" y="0"/>
                  </a:moveTo>
                  <a:cubicBezTo>
                    <a:pt x="2387" y="0"/>
                    <a:pt x="0" y="3644"/>
                    <a:pt x="2384" y="6317"/>
                  </a:cubicBezTo>
                  <a:cubicBezTo>
                    <a:pt x="2384" y="6315"/>
                    <a:pt x="2384" y="6314"/>
                    <a:pt x="2383" y="6312"/>
                  </a:cubicBezTo>
                  <a:lnTo>
                    <a:pt x="2383" y="6312"/>
                  </a:lnTo>
                  <a:lnTo>
                    <a:pt x="2387" y="6317"/>
                  </a:lnTo>
                  <a:cubicBezTo>
                    <a:pt x="4773" y="3644"/>
                    <a:pt x="2387" y="0"/>
                    <a:pt x="23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1138375" y="4570450"/>
              <a:ext cx="75" cy="50"/>
            </a:xfrm>
            <a:custGeom>
              <a:avLst/>
              <a:gdLst/>
              <a:ahLst/>
              <a:cxnLst/>
              <a:rect l="l" t="t" r="r" b="b"/>
              <a:pathLst>
                <a:path w="3" h="2" extrusionOk="0">
                  <a:moveTo>
                    <a:pt x="0" y="1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3" y="2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1138375" y="457045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3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1138375" y="437115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8149" y="1"/>
                  </a:moveTo>
                  <a:cubicBezTo>
                    <a:pt x="8149" y="1"/>
                    <a:pt x="438" y="1654"/>
                    <a:pt x="0" y="7970"/>
                  </a:cubicBezTo>
                  <a:cubicBezTo>
                    <a:pt x="3" y="7968"/>
                    <a:pt x="6" y="7962"/>
                    <a:pt x="8" y="7960"/>
                  </a:cubicBezTo>
                  <a:lnTo>
                    <a:pt x="8" y="7960"/>
                  </a:lnTo>
                  <a:lnTo>
                    <a:pt x="0" y="7973"/>
                  </a:lnTo>
                  <a:lnTo>
                    <a:pt x="8" y="7971"/>
                  </a:lnTo>
                  <a:lnTo>
                    <a:pt x="8" y="7971"/>
                  </a:lnTo>
                  <a:cubicBezTo>
                    <a:pt x="7" y="7971"/>
                    <a:pt x="5" y="7972"/>
                    <a:pt x="4" y="7973"/>
                  </a:cubicBezTo>
                  <a:lnTo>
                    <a:pt x="4" y="7973"/>
                  </a:lnTo>
                  <a:cubicBezTo>
                    <a:pt x="6459" y="7547"/>
                    <a:pt x="8149" y="1"/>
                    <a:pt x="8149" y="1"/>
                  </a:cubicBezTo>
                  <a:close/>
                  <a:moveTo>
                    <a:pt x="4" y="7973"/>
                  </a:moveTo>
                  <a:lnTo>
                    <a:pt x="4" y="7973"/>
                  </a:lnTo>
                  <a:cubicBezTo>
                    <a:pt x="3" y="7973"/>
                    <a:pt x="3" y="7973"/>
                    <a:pt x="3" y="7973"/>
                  </a:cubicBezTo>
                  <a:cubicBezTo>
                    <a:pt x="3" y="7973"/>
                    <a:pt x="3" y="7973"/>
                    <a:pt x="4" y="79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1162425" y="4356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1162425" y="4330600"/>
              <a:ext cx="161400" cy="51950"/>
            </a:xfrm>
            <a:custGeom>
              <a:avLst/>
              <a:gdLst/>
              <a:ahLst/>
              <a:cxnLst/>
              <a:rect l="l" t="t" r="r" b="b"/>
              <a:pathLst>
                <a:path w="6456" h="2078" extrusionOk="0">
                  <a:moveTo>
                    <a:pt x="1" y="1037"/>
                  </a:moveTo>
                  <a:lnTo>
                    <a:pt x="1" y="1037"/>
                  </a:lnTo>
                  <a:cubicBezTo>
                    <a:pt x="1" y="1038"/>
                    <a:pt x="0" y="1038"/>
                    <a:pt x="0" y="1038"/>
                  </a:cubicBezTo>
                  <a:cubicBezTo>
                    <a:pt x="0" y="1038"/>
                    <a:pt x="1" y="1038"/>
                    <a:pt x="1" y="1037"/>
                  </a:cubicBezTo>
                  <a:close/>
                  <a:moveTo>
                    <a:pt x="2886" y="1"/>
                  </a:moveTo>
                  <a:cubicBezTo>
                    <a:pt x="1931" y="1"/>
                    <a:pt x="911" y="260"/>
                    <a:pt x="1" y="1037"/>
                  </a:cubicBezTo>
                  <a:lnTo>
                    <a:pt x="1" y="1037"/>
                  </a:lnTo>
                  <a:cubicBezTo>
                    <a:pt x="3" y="1036"/>
                    <a:pt x="6" y="1036"/>
                    <a:pt x="8" y="1036"/>
                  </a:cubicBezTo>
                  <a:lnTo>
                    <a:pt x="0" y="1038"/>
                  </a:lnTo>
                  <a:lnTo>
                    <a:pt x="5" y="1041"/>
                  </a:lnTo>
                  <a:lnTo>
                    <a:pt x="0" y="1041"/>
                  </a:lnTo>
                  <a:cubicBezTo>
                    <a:pt x="910" y="1819"/>
                    <a:pt x="1931" y="2078"/>
                    <a:pt x="2887" y="2078"/>
                  </a:cubicBezTo>
                  <a:cubicBezTo>
                    <a:pt x="4800" y="2078"/>
                    <a:pt x="6456" y="1041"/>
                    <a:pt x="6456" y="1041"/>
                  </a:cubicBezTo>
                  <a:cubicBezTo>
                    <a:pt x="6456" y="1041"/>
                    <a:pt x="4800" y="1"/>
                    <a:pt x="28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135702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1357075" y="4546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1297375" y="4389075"/>
              <a:ext cx="119325" cy="157925"/>
            </a:xfrm>
            <a:custGeom>
              <a:avLst/>
              <a:gdLst/>
              <a:ahLst/>
              <a:cxnLst/>
              <a:rect l="l" t="t" r="r" b="b"/>
              <a:pathLst>
                <a:path w="4773" h="6317" extrusionOk="0">
                  <a:moveTo>
                    <a:pt x="2386" y="0"/>
                  </a:moveTo>
                  <a:cubicBezTo>
                    <a:pt x="2386" y="0"/>
                    <a:pt x="0" y="3644"/>
                    <a:pt x="2386" y="6317"/>
                  </a:cubicBezTo>
                  <a:lnTo>
                    <a:pt x="2386" y="6312"/>
                  </a:lnTo>
                  <a:lnTo>
                    <a:pt x="2389" y="6317"/>
                  </a:lnTo>
                  <a:cubicBezTo>
                    <a:pt x="4773" y="3644"/>
                    <a:pt x="2386" y="0"/>
                    <a:pt x="23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1138425" y="36923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1138375" y="3692300"/>
              <a:ext cx="25" cy="100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0" y="1"/>
                  </a:moveTo>
                  <a:cubicBezTo>
                    <a:pt x="0" y="1"/>
                    <a:pt x="0" y="1"/>
                    <a:pt x="0" y="4"/>
                  </a:cubicBezTo>
                  <a:cubicBezTo>
                    <a:pt x="0" y="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46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1138375" y="3692300"/>
              <a:ext cx="203750" cy="199325"/>
            </a:xfrm>
            <a:custGeom>
              <a:avLst/>
              <a:gdLst/>
              <a:ahLst/>
              <a:cxnLst/>
              <a:rect l="l" t="t" r="r" b="b"/>
              <a:pathLst>
                <a:path w="8150" h="7973" extrusionOk="0">
                  <a:moveTo>
                    <a:pt x="0" y="1"/>
                  </a:moveTo>
                  <a:lnTo>
                    <a:pt x="8" y="14"/>
                  </a:lnTo>
                  <a:cubicBezTo>
                    <a:pt x="6" y="11"/>
                    <a:pt x="3" y="6"/>
                    <a:pt x="0" y="4"/>
                  </a:cubicBezTo>
                  <a:lnTo>
                    <a:pt x="0" y="4"/>
                  </a:lnTo>
                  <a:cubicBezTo>
                    <a:pt x="438" y="6320"/>
                    <a:pt x="8149" y="7973"/>
                    <a:pt x="8149" y="7973"/>
                  </a:cubicBezTo>
                  <a:cubicBezTo>
                    <a:pt x="8149" y="7973"/>
                    <a:pt x="6459" y="426"/>
                    <a:pt x="3" y="1"/>
                  </a:cubicBezTo>
                  <a:lnTo>
                    <a:pt x="3" y="1"/>
                  </a:lnTo>
                  <a:lnTo>
                    <a:pt x="11" y="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1162425" y="3906225"/>
              <a:ext cx="25" cy="75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3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1162425" y="39062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1162425" y="3880300"/>
              <a:ext cx="161400" cy="51925"/>
            </a:xfrm>
            <a:custGeom>
              <a:avLst/>
              <a:gdLst/>
              <a:ahLst/>
              <a:cxnLst/>
              <a:rect l="l" t="t" r="r" b="b"/>
              <a:pathLst>
                <a:path w="6456" h="2077" extrusionOk="0">
                  <a:moveTo>
                    <a:pt x="4" y="1041"/>
                  </a:moveTo>
                  <a:lnTo>
                    <a:pt x="8" y="1042"/>
                  </a:lnTo>
                  <a:cubicBezTo>
                    <a:pt x="6" y="1042"/>
                    <a:pt x="5" y="1042"/>
                    <a:pt x="4" y="1041"/>
                  </a:cubicBezTo>
                  <a:close/>
                  <a:moveTo>
                    <a:pt x="2887" y="0"/>
                  </a:moveTo>
                  <a:cubicBezTo>
                    <a:pt x="1931" y="0"/>
                    <a:pt x="910" y="259"/>
                    <a:pt x="0" y="1037"/>
                  </a:cubicBezTo>
                  <a:lnTo>
                    <a:pt x="5" y="1037"/>
                  </a:lnTo>
                  <a:lnTo>
                    <a:pt x="0" y="1040"/>
                  </a:lnTo>
                  <a:cubicBezTo>
                    <a:pt x="910" y="1817"/>
                    <a:pt x="1931" y="2076"/>
                    <a:pt x="2886" y="2076"/>
                  </a:cubicBezTo>
                  <a:cubicBezTo>
                    <a:pt x="4800" y="2076"/>
                    <a:pt x="6456" y="1037"/>
                    <a:pt x="6456" y="1037"/>
                  </a:cubicBezTo>
                  <a:cubicBezTo>
                    <a:pt x="6456" y="1037"/>
                    <a:pt x="4800" y="0"/>
                    <a:pt x="2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135702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1357075" y="3715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1297375" y="3715775"/>
              <a:ext cx="119325" cy="157950"/>
            </a:xfrm>
            <a:custGeom>
              <a:avLst/>
              <a:gdLst/>
              <a:ahLst/>
              <a:cxnLst/>
              <a:rect l="l" t="t" r="r" b="b"/>
              <a:pathLst>
                <a:path w="4773" h="6318" extrusionOk="0">
                  <a:moveTo>
                    <a:pt x="2386" y="1"/>
                  </a:moveTo>
                  <a:cubicBezTo>
                    <a:pt x="0" y="2673"/>
                    <a:pt x="2386" y="6317"/>
                    <a:pt x="2386" y="6317"/>
                  </a:cubicBezTo>
                  <a:cubicBezTo>
                    <a:pt x="2386" y="6317"/>
                    <a:pt x="4773" y="2673"/>
                    <a:pt x="2389" y="1"/>
                  </a:cubicBezTo>
                  <a:lnTo>
                    <a:pt x="2386" y="6"/>
                  </a:lnTo>
                  <a:lnTo>
                    <a:pt x="2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1738825" y="3932275"/>
              <a:ext cx="56475" cy="55275"/>
            </a:xfrm>
            <a:custGeom>
              <a:avLst/>
              <a:gdLst/>
              <a:ahLst/>
              <a:cxnLst/>
              <a:rect l="l" t="t" r="r" b="b"/>
              <a:pathLst>
                <a:path w="2259" h="2211" extrusionOk="0">
                  <a:moveTo>
                    <a:pt x="1130" y="1"/>
                  </a:moveTo>
                  <a:cubicBezTo>
                    <a:pt x="507" y="1"/>
                    <a:pt x="1" y="494"/>
                    <a:pt x="1" y="1107"/>
                  </a:cubicBezTo>
                  <a:cubicBezTo>
                    <a:pt x="1" y="1717"/>
                    <a:pt x="507" y="2210"/>
                    <a:pt x="1130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1738825" y="4264300"/>
              <a:ext cx="56475" cy="55250"/>
            </a:xfrm>
            <a:custGeom>
              <a:avLst/>
              <a:gdLst/>
              <a:ahLst/>
              <a:cxnLst/>
              <a:rect l="l" t="t" r="r" b="b"/>
              <a:pathLst>
                <a:path w="2259" h="2210" extrusionOk="0">
                  <a:moveTo>
                    <a:pt x="1130" y="1"/>
                  </a:moveTo>
                  <a:cubicBezTo>
                    <a:pt x="507" y="1"/>
                    <a:pt x="1" y="497"/>
                    <a:pt x="1" y="1107"/>
                  </a:cubicBezTo>
                  <a:cubicBezTo>
                    <a:pt x="1" y="1716"/>
                    <a:pt x="507" y="2210"/>
                    <a:pt x="1130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1386700" y="3932275"/>
              <a:ext cx="56450" cy="55275"/>
            </a:xfrm>
            <a:custGeom>
              <a:avLst/>
              <a:gdLst/>
              <a:ahLst/>
              <a:cxnLst/>
              <a:rect l="l" t="t" r="r" b="b"/>
              <a:pathLst>
                <a:path w="2258" h="2211" extrusionOk="0">
                  <a:moveTo>
                    <a:pt x="1129" y="1"/>
                  </a:moveTo>
                  <a:cubicBezTo>
                    <a:pt x="506" y="1"/>
                    <a:pt x="0" y="494"/>
                    <a:pt x="0" y="1107"/>
                  </a:cubicBezTo>
                  <a:cubicBezTo>
                    <a:pt x="0" y="1717"/>
                    <a:pt x="506" y="2210"/>
                    <a:pt x="1129" y="2210"/>
                  </a:cubicBezTo>
                  <a:cubicBezTo>
                    <a:pt x="1752" y="2210"/>
                    <a:pt x="2258" y="1717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8"/>
            <p:cNvSpPr/>
            <p:nvPr/>
          </p:nvSpPr>
          <p:spPr>
            <a:xfrm>
              <a:off x="1386700" y="4264300"/>
              <a:ext cx="56450" cy="55250"/>
            </a:xfrm>
            <a:custGeom>
              <a:avLst/>
              <a:gdLst/>
              <a:ahLst/>
              <a:cxnLst/>
              <a:rect l="l" t="t" r="r" b="b"/>
              <a:pathLst>
                <a:path w="2258" h="2210" extrusionOk="0">
                  <a:moveTo>
                    <a:pt x="1129" y="1"/>
                  </a:moveTo>
                  <a:cubicBezTo>
                    <a:pt x="506" y="1"/>
                    <a:pt x="0" y="497"/>
                    <a:pt x="0" y="1107"/>
                  </a:cubicBezTo>
                  <a:cubicBezTo>
                    <a:pt x="0" y="1716"/>
                    <a:pt x="506" y="2210"/>
                    <a:pt x="1129" y="2210"/>
                  </a:cubicBezTo>
                  <a:cubicBezTo>
                    <a:pt x="1752" y="2210"/>
                    <a:pt x="2258" y="1716"/>
                    <a:pt x="2258" y="1107"/>
                  </a:cubicBezTo>
                  <a:cubicBezTo>
                    <a:pt x="2258" y="497"/>
                    <a:pt x="1752" y="1"/>
                    <a:pt x="1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8"/>
          <p:cNvGrpSpPr/>
          <p:nvPr/>
        </p:nvGrpSpPr>
        <p:grpSpPr>
          <a:xfrm>
            <a:off x="7866525" y="3863339"/>
            <a:ext cx="1277471" cy="1285664"/>
            <a:chOff x="-75" y="1285725"/>
            <a:chExt cx="1285958" cy="1294206"/>
          </a:xfrm>
        </p:grpSpPr>
        <p:grpSp>
          <p:nvGrpSpPr>
            <p:cNvPr id="784" name="Google Shape;784;p8"/>
            <p:cNvGrpSpPr/>
            <p:nvPr/>
          </p:nvGrpSpPr>
          <p:grpSpPr>
            <a:xfrm>
              <a:off x="281840" y="1503536"/>
              <a:ext cx="721436" cy="934309"/>
              <a:chOff x="289775" y="3948613"/>
              <a:chExt cx="850650" cy="1101650"/>
            </a:xfrm>
          </p:grpSpPr>
          <p:sp>
            <p:nvSpPr>
              <p:cNvPr id="785" name="Google Shape;785;p8"/>
              <p:cNvSpPr/>
              <p:nvPr/>
            </p:nvSpPr>
            <p:spPr>
              <a:xfrm>
                <a:off x="289775" y="3948613"/>
                <a:ext cx="850650" cy="1101650"/>
              </a:xfrm>
              <a:custGeom>
                <a:avLst/>
                <a:gdLst/>
                <a:ahLst/>
                <a:cxnLst/>
                <a:rect l="l" t="t" r="r" b="b"/>
                <a:pathLst>
                  <a:path w="34026" h="44066" extrusionOk="0">
                    <a:moveTo>
                      <a:pt x="1" y="0"/>
                    </a:moveTo>
                    <a:lnTo>
                      <a:pt x="1" y="23117"/>
                    </a:lnTo>
                    <a:cubicBezTo>
                      <a:pt x="1" y="28921"/>
                      <a:pt x="2870" y="34358"/>
                      <a:pt x="7673" y="37660"/>
                    </a:cubicBezTo>
                    <a:lnTo>
                      <a:pt x="17013" y="44065"/>
                    </a:lnTo>
                    <a:lnTo>
                      <a:pt x="26386" y="37660"/>
                    </a:lnTo>
                    <a:cubicBezTo>
                      <a:pt x="31156" y="34358"/>
                      <a:pt x="34025" y="28921"/>
                      <a:pt x="34025" y="23117"/>
                    </a:cubicBezTo>
                    <a:lnTo>
                      <a:pt x="340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8"/>
              <p:cNvSpPr/>
              <p:nvPr/>
            </p:nvSpPr>
            <p:spPr>
              <a:xfrm>
                <a:off x="340650" y="3999463"/>
                <a:ext cx="749725" cy="989075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563" fill="none" extrusionOk="0">
                    <a:moveTo>
                      <a:pt x="1" y="1"/>
                    </a:moveTo>
                    <a:lnTo>
                      <a:pt x="1" y="21083"/>
                    </a:lnTo>
                    <a:cubicBezTo>
                      <a:pt x="1" y="26253"/>
                      <a:pt x="2536" y="31057"/>
                      <a:pt x="6772" y="33959"/>
                    </a:cubicBezTo>
                    <a:lnTo>
                      <a:pt x="14978" y="39563"/>
                    </a:lnTo>
                    <a:lnTo>
                      <a:pt x="23217" y="33959"/>
                    </a:lnTo>
                    <a:cubicBezTo>
                      <a:pt x="27454" y="31057"/>
                      <a:pt x="29989" y="26253"/>
                      <a:pt x="29989" y="21083"/>
                    </a:cubicBezTo>
                    <a:lnTo>
                      <a:pt x="29989" y="1"/>
                    </a:lnTo>
                    <a:close/>
                  </a:path>
                </a:pathLst>
              </a:custGeom>
              <a:noFill/>
              <a:ln w="2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8"/>
              <p:cNvSpPr/>
              <p:nvPr/>
            </p:nvSpPr>
            <p:spPr>
              <a:xfrm>
                <a:off x="4841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14744" y="0"/>
                    </a:moveTo>
                    <a:lnTo>
                      <a:pt x="3002" y="11008"/>
                    </a:lnTo>
                    <a:cubicBezTo>
                      <a:pt x="2335" y="11642"/>
                      <a:pt x="1768" y="12409"/>
                      <a:pt x="1334" y="13210"/>
                    </a:cubicBezTo>
                    <a:lnTo>
                      <a:pt x="0" y="15711"/>
                    </a:lnTo>
                    <a:lnTo>
                      <a:pt x="2502" y="14377"/>
                    </a:lnTo>
                    <a:cubicBezTo>
                      <a:pt x="3336" y="13943"/>
                      <a:pt x="4070" y="13376"/>
                      <a:pt x="4703" y="12709"/>
                    </a:cubicBezTo>
                    <a:lnTo>
                      <a:pt x="15711" y="967"/>
                    </a:lnTo>
                    <a:lnTo>
                      <a:pt x="15244" y="500"/>
                    </a:lnTo>
                    <a:lnTo>
                      <a:pt x="147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8"/>
              <p:cNvSpPr/>
              <p:nvPr/>
            </p:nvSpPr>
            <p:spPr>
              <a:xfrm>
                <a:off x="803475" y="4225663"/>
                <a:ext cx="120125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05" h="4661" extrusionOk="0">
                    <a:moveTo>
                      <a:pt x="768" y="0"/>
                    </a:moveTo>
                    <a:cubicBezTo>
                      <a:pt x="640" y="0"/>
                      <a:pt x="510" y="51"/>
                      <a:pt x="401" y="160"/>
                    </a:cubicBezTo>
                    <a:lnTo>
                      <a:pt x="301" y="226"/>
                    </a:lnTo>
                    <a:lnTo>
                      <a:pt x="201" y="326"/>
                    </a:lnTo>
                    <a:cubicBezTo>
                      <a:pt x="1" y="560"/>
                      <a:pt x="34" y="893"/>
                      <a:pt x="268" y="1094"/>
                    </a:cubicBezTo>
                    <a:lnTo>
                      <a:pt x="2169" y="2461"/>
                    </a:lnTo>
                    <a:cubicBezTo>
                      <a:pt x="2202" y="2495"/>
                      <a:pt x="2236" y="2528"/>
                      <a:pt x="2269" y="2561"/>
                    </a:cubicBezTo>
                    <a:lnTo>
                      <a:pt x="3637" y="4463"/>
                    </a:lnTo>
                    <a:cubicBezTo>
                      <a:pt x="3748" y="4593"/>
                      <a:pt x="3912" y="4661"/>
                      <a:pt x="4069" y="4661"/>
                    </a:cubicBezTo>
                    <a:cubicBezTo>
                      <a:pt x="4194" y="4661"/>
                      <a:pt x="4315" y="4618"/>
                      <a:pt x="4404" y="4529"/>
                    </a:cubicBezTo>
                    <a:lnTo>
                      <a:pt x="4504" y="4429"/>
                    </a:lnTo>
                    <a:lnTo>
                      <a:pt x="4604" y="4329"/>
                    </a:lnTo>
                    <a:cubicBezTo>
                      <a:pt x="4804" y="4129"/>
                      <a:pt x="4771" y="3762"/>
                      <a:pt x="4537" y="3595"/>
                    </a:cubicBezTo>
                    <a:lnTo>
                      <a:pt x="2669" y="2194"/>
                    </a:lnTo>
                    <a:cubicBezTo>
                      <a:pt x="2603" y="2161"/>
                      <a:pt x="2569" y="2128"/>
                      <a:pt x="2536" y="2094"/>
                    </a:cubicBezTo>
                    <a:lnTo>
                      <a:pt x="1168" y="193"/>
                    </a:lnTo>
                    <a:cubicBezTo>
                      <a:pt x="1061" y="68"/>
                      <a:pt x="916" y="0"/>
                      <a:pt x="7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8"/>
              <p:cNvSpPr/>
              <p:nvPr/>
            </p:nvSpPr>
            <p:spPr>
              <a:xfrm>
                <a:off x="851025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2402" y="1"/>
                    </a:moveTo>
                    <a:lnTo>
                      <a:pt x="0" y="2369"/>
                    </a:lnTo>
                    <a:lnTo>
                      <a:pt x="934" y="3303"/>
                    </a:lnTo>
                    <a:lnTo>
                      <a:pt x="3303" y="901"/>
                    </a:lnTo>
                    <a:lnTo>
                      <a:pt x="2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8"/>
              <p:cNvSpPr/>
              <p:nvPr/>
            </p:nvSpPr>
            <p:spPr>
              <a:xfrm>
                <a:off x="904400" y="4193788"/>
                <a:ext cx="4922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969" extrusionOk="0">
                    <a:moveTo>
                      <a:pt x="1001" y="0"/>
                    </a:moveTo>
                    <a:cubicBezTo>
                      <a:pt x="467" y="0"/>
                      <a:pt x="0" y="434"/>
                      <a:pt x="0" y="1001"/>
                    </a:cubicBezTo>
                    <a:cubicBezTo>
                      <a:pt x="0" y="1535"/>
                      <a:pt x="467" y="1968"/>
                      <a:pt x="1001" y="1968"/>
                    </a:cubicBezTo>
                    <a:cubicBezTo>
                      <a:pt x="1535" y="1968"/>
                      <a:pt x="1968" y="1535"/>
                      <a:pt x="1968" y="1001"/>
                    </a:cubicBezTo>
                    <a:cubicBezTo>
                      <a:pt x="1968" y="434"/>
                      <a:pt x="1535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8"/>
              <p:cNvSpPr/>
              <p:nvPr/>
            </p:nvSpPr>
            <p:spPr>
              <a:xfrm>
                <a:off x="553300" y="4270513"/>
                <a:ext cx="392800" cy="392800"/>
              </a:xfrm>
              <a:custGeom>
                <a:avLst/>
                <a:gdLst/>
                <a:ahLst/>
                <a:cxnLst/>
                <a:rect l="l" t="t" r="r" b="b"/>
                <a:pathLst>
                  <a:path w="15712" h="15712" extrusionOk="0">
                    <a:moveTo>
                      <a:pt x="968" y="0"/>
                    </a:moveTo>
                    <a:lnTo>
                      <a:pt x="501" y="500"/>
                    </a:lnTo>
                    <a:lnTo>
                      <a:pt x="1" y="967"/>
                    </a:lnTo>
                    <a:lnTo>
                      <a:pt x="11042" y="12709"/>
                    </a:lnTo>
                    <a:cubicBezTo>
                      <a:pt x="11676" y="13410"/>
                      <a:pt x="12410" y="13977"/>
                      <a:pt x="13210" y="14377"/>
                    </a:cubicBezTo>
                    <a:lnTo>
                      <a:pt x="15712" y="15711"/>
                    </a:lnTo>
                    <a:lnTo>
                      <a:pt x="14411" y="13210"/>
                    </a:lnTo>
                    <a:cubicBezTo>
                      <a:pt x="13977" y="12409"/>
                      <a:pt x="13410" y="11675"/>
                      <a:pt x="12743" y="11041"/>
                    </a:cubicBezTo>
                    <a:lnTo>
                      <a:pt x="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8"/>
              <p:cNvSpPr/>
              <p:nvPr/>
            </p:nvSpPr>
            <p:spPr>
              <a:xfrm>
                <a:off x="506600" y="4225663"/>
                <a:ext cx="120950" cy="1165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4661" extrusionOk="0">
                    <a:moveTo>
                      <a:pt x="4071" y="0"/>
                    </a:moveTo>
                    <a:cubicBezTo>
                      <a:pt x="3923" y="0"/>
                      <a:pt x="3777" y="68"/>
                      <a:pt x="3670" y="193"/>
                    </a:cubicBezTo>
                    <a:lnTo>
                      <a:pt x="2302" y="2094"/>
                    </a:lnTo>
                    <a:cubicBezTo>
                      <a:pt x="2269" y="2128"/>
                      <a:pt x="2236" y="2161"/>
                      <a:pt x="2202" y="2194"/>
                    </a:cubicBezTo>
                    <a:lnTo>
                      <a:pt x="301" y="3595"/>
                    </a:lnTo>
                    <a:cubicBezTo>
                      <a:pt x="34" y="3762"/>
                      <a:pt x="1" y="4096"/>
                      <a:pt x="234" y="4329"/>
                    </a:cubicBezTo>
                    <a:lnTo>
                      <a:pt x="334" y="4429"/>
                    </a:lnTo>
                    <a:lnTo>
                      <a:pt x="401" y="4529"/>
                    </a:lnTo>
                    <a:cubicBezTo>
                      <a:pt x="504" y="4618"/>
                      <a:pt x="634" y="4661"/>
                      <a:pt x="761" y="4661"/>
                    </a:cubicBezTo>
                    <a:cubicBezTo>
                      <a:pt x="920" y="4661"/>
                      <a:pt x="1075" y="4593"/>
                      <a:pt x="1168" y="4463"/>
                    </a:cubicBezTo>
                    <a:lnTo>
                      <a:pt x="2569" y="2561"/>
                    </a:lnTo>
                    <a:cubicBezTo>
                      <a:pt x="2603" y="2528"/>
                      <a:pt x="2636" y="2495"/>
                      <a:pt x="2669" y="2461"/>
                    </a:cubicBezTo>
                    <a:lnTo>
                      <a:pt x="4571" y="1094"/>
                    </a:lnTo>
                    <a:cubicBezTo>
                      <a:pt x="4804" y="893"/>
                      <a:pt x="4838" y="560"/>
                      <a:pt x="4637" y="326"/>
                    </a:cubicBezTo>
                    <a:lnTo>
                      <a:pt x="4537" y="226"/>
                    </a:lnTo>
                    <a:lnTo>
                      <a:pt x="4437" y="160"/>
                    </a:lnTo>
                    <a:cubicBezTo>
                      <a:pt x="4329" y="51"/>
                      <a:pt x="4199" y="0"/>
                      <a:pt x="40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8"/>
              <p:cNvSpPr/>
              <p:nvPr/>
            </p:nvSpPr>
            <p:spPr>
              <a:xfrm>
                <a:off x="496600" y="4213788"/>
                <a:ext cx="82575" cy="82600"/>
              </a:xfrm>
              <a:custGeom>
                <a:avLst/>
                <a:gdLst/>
                <a:ahLst/>
                <a:cxnLst/>
                <a:rect l="l" t="t" r="r" b="b"/>
                <a:pathLst>
                  <a:path w="3303" h="3304" extrusionOk="0">
                    <a:moveTo>
                      <a:pt x="934" y="1"/>
                    </a:moveTo>
                    <a:lnTo>
                      <a:pt x="0" y="935"/>
                    </a:lnTo>
                    <a:lnTo>
                      <a:pt x="2402" y="3303"/>
                    </a:lnTo>
                    <a:lnTo>
                      <a:pt x="3303" y="236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8"/>
              <p:cNvSpPr/>
              <p:nvPr/>
            </p:nvSpPr>
            <p:spPr>
              <a:xfrm>
                <a:off x="469075" y="4193788"/>
                <a:ext cx="65075" cy="49225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1969" extrusionOk="0">
                    <a:moveTo>
                      <a:pt x="1302" y="0"/>
                    </a:moveTo>
                    <a:cubicBezTo>
                      <a:pt x="434" y="0"/>
                      <a:pt x="1" y="1068"/>
                      <a:pt x="601" y="1668"/>
                    </a:cubicBezTo>
                    <a:cubicBezTo>
                      <a:pt x="801" y="1868"/>
                      <a:pt x="1051" y="1968"/>
                      <a:pt x="1302" y="1968"/>
                    </a:cubicBezTo>
                    <a:cubicBezTo>
                      <a:pt x="1552" y="1968"/>
                      <a:pt x="1802" y="1868"/>
                      <a:pt x="2002" y="1668"/>
                    </a:cubicBezTo>
                    <a:cubicBezTo>
                      <a:pt x="2603" y="1068"/>
                      <a:pt x="2169" y="0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5" name="Google Shape;795;p8"/>
            <p:cNvSpPr/>
            <p:nvPr/>
          </p:nvSpPr>
          <p:spPr>
            <a:xfrm>
              <a:off x="-75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8"/>
            <p:cNvSpPr/>
            <p:nvPr/>
          </p:nvSpPr>
          <p:spPr>
            <a:xfrm rot="10800000" flipH="1">
              <a:off x="-75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8"/>
            <p:cNvSpPr/>
            <p:nvPr/>
          </p:nvSpPr>
          <p:spPr>
            <a:xfrm flipH="1">
              <a:off x="1003956" y="128572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8"/>
            <p:cNvSpPr/>
            <p:nvPr/>
          </p:nvSpPr>
          <p:spPr>
            <a:xfrm rot="10800000">
              <a:off x="1003956" y="2297675"/>
              <a:ext cx="281927" cy="282256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9"/>
          <p:cNvSpPr txBox="1">
            <a:spLocks noGrp="1"/>
          </p:cNvSpPr>
          <p:nvPr>
            <p:ph type="title"/>
          </p:nvPr>
        </p:nvSpPr>
        <p:spPr>
          <a:xfrm>
            <a:off x="1850700" y="918738"/>
            <a:ext cx="5442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01" name="Google Shape;801;p9"/>
          <p:cNvSpPr txBox="1">
            <a:spLocks noGrp="1"/>
          </p:cNvSpPr>
          <p:nvPr>
            <p:ph type="subTitle" idx="1"/>
          </p:nvPr>
        </p:nvSpPr>
        <p:spPr>
          <a:xfrm>
            <a:off x="2241550" y="2138986"/>
            <a:ext cx="4661100" cy="14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2" name="Google Shape;802;p9"/>
          <p:cNvGrpSpPr/>
          <p:nvPr/>
        </p:nvGrpSpPr>
        <p:grpSpPr>
          <a:xfrm>
            <a:off x="-10" y="3857130"/>
            <a:ext cx="1285831" cy="1286429"/>
            <a:chOff x="7679250" y="1991600"/>
            <a:chExt cx="1159765" cy="1160304"/>
          </a:xfrm>
        </p:grpSpPr>
        <p:grpSp>
          <p:nvGrpSpPr>
            <p:cNvPr id="803" name="Google Shape;803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04" name="Google Shape;804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0" name="Google Shape;810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9"/>
          <p:cNvGrpSpPr/>
          <p:nvPr/>
        </p:nvGrpSpPr>
        <p:grpSpPr>
          <a:xfrm>
            <a:off x="2619382" y="3857130"/>
            <a:ext cx="1285831" cy="1286429"/>
            <a:chOff x="7679250" y="1991600"/>
            <a:chExt cx="1159765" cy="1160304"/>
          </a:xfrm>
        </p:grpSpPr>
        <p:grpSp>
          <p:nvGrpSpPr>
            <p:cNvPr id="816" name="Google Shape;816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17" name="Google Shape;817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3" name="Google Shape;823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9"/>
          <p:cNvGrpSpPr/>
          <p:nvPr/>
        </p:nvGrpSpPr>
        <p:grpSpPr>
          <a:xfrm>
            <a:off x="5238774" y="3857130"/>
            <a:ext cx="1285831" cy="1286429"/>
            <a:chOff x="7679250" y="1991600"/>
            <a:chExt cx="1159765" cy="1160304"/>
          </a:xfrm>
        </p:grpSpPr>
        <p:grpSp>
          <p:nvGrpSpPr>
            <p:cNvPr id="829" name="Google Shape;829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30" name="Google Shape;830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9"/>
          <p:cNvGrpSpPr/>
          <p:nvPr/>
        </p:nvGrpSpPr>
        <p:grpSpPr>
          <a:xfrm>
            <a:off x="7858165" y="3857130"/>
            <a:ext cx="1285831" cy="1286429"/>
            <a:chOff x="7679250" y="1991600"/>
            <a:chExt cx="1159765" cy="1160304"/>
          </a:xfrm>
        </p:grpSpPr>
        <p:grpSp>
          <p:nvGrpSpPr>
            <p:cNvPr id="842" name="Google Shape;842;p9"/>
            <p:cNvGrpSpPr/>
            <p:nvPr/>
          </p:nvGrpSpPr>
          <p:grpSpPr>
            <a:xfrm>
              <a:off x="7959009" y="2276463"/>
              <a:ext cx="589513" cy="590518"/>
              <a:chOff x="4088100" y="877725"/>
              <a:chExt cx="498700" cy="499550"/>
            </a:xfrm>
          </p:grpSpPr>
          <p:sp>
            <p:nvSpPr>
              <p:cNvPr id="843" name="Google Shape;843;p9"/>
              <p:cNvSpPr/>
              <p:nvPr/>
            </p:nvSpPr>
            <p:spPr>
              <a:xfrm>
                <a:off x="4128950" y="1030350"/>
                <a:ext cx="417000" cy="194325"/>
              </a:xfrm>
              <a:custGeom>
                <a:avLst/>
                <a:gdLst/>
                <a:ahLst/>
                <a:cxnLst/>
                <a:rect l="l" t="t" r="r" b="b"/>
                <a:pathLst>
                  <a:path w="16680" h="7773" extrusionOk="0">
                    <a:moveTo>
                      <a:pt x="1" y="0"/>
                    </a:moveTo>
                    <a:lnTo>
                      <a:pt x="1" y="7773"/>
                    </a:lnTo>
                    <a:cubicBezTo>
                      <a:pt x="2502" y="5771"/>
                      <a:pt x="5338" y="4637"/>
                      <a:pt x="8340" y="4637"/>
                    </a:cubicBezTo>
                    <a:cubicBezTo>
                      <a:pt x="11342" y="4637"/>
                      <a:pt x="14177" y="5771"/>
                      <a:pt x="16679" y="7773"/>
                    </a:cubicBezTo>
                    <a:lnTo>
                      <a:pt x="16679" y="0"/>
                    </a:lnTo>
                    <a:cubicBezTo>
                      <a:pt x="14177" y="2035"/>
                      <a:pt x="11342" y="3169"/>
                      <a:pt x="8340" y="3169"/>
                    </a:cubicBezTo>
                    <a:cubicBezTo>
                      <a:pt x="5338" y="3169"/>
                      <a:pt x="2502" y="2002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9"/>
              <p:cNvSpPr/>
              <p:nvPr/>
            </p:nvSpPr>
            <p:spPr>
              <a:xfrm>
                <a:off x="4239875" y="919425"/>
                <a:ext cx="195150" cy="417000"/>
              </a:xfrm>
              <a:custGeom>
                <a:avLst/>
                <a:gdLst/>
                <a:ahLst/>
                <a:cxnLst/>
                <a:rect l="l" t="t" r="r" b="b"/>
                <a:pathLst>
                  <a:path w="7806" h="16680" extrusionOk="0">
                    <a:moveTo>
                      <a:pt x="0" y="1"/>
                    </a:moveTo>
                    <a:cubicBezTo>
                      <a:pt x="2035" y="2503"/>
                      <a:pt x="3169" y="5338"/>
                      <a:pt x="3169" y="8340"/>
                    </a:cubicBezTo>
                    <a:cubicBezTo>
                      <a:pt x="3169" y="11342"/>
                      <a:pt x="2035" y="14178"/>
                      <a:pt x="0" y="16679"/>
                    </a:cubicBezTo>
                    <a:lnTo>
                      <a:pt x="7772" y="16679"/>
                    </a:lnTo>
                    <a:cubicBezTo>
                      <a:pt x="5771" y="14178"/>
                      <a:pt x="4637" y="11342"/>
                      <a:pt x="4637" y="8340"/>
                    </a:cubicBezTo>
                    <a:cubicBezTo>
                      <a:pt x="4637" y="5338"/>
                      <a:pt x="5771" y="2503"/>
                      <a:pt x="7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9"/>
              <p:cNvSpPr/>
              <p:nvPr/>
            </p:nvSpPr>
            <p:spPr>
              <a:xfrm>
                <a:off x="4310750" y="877725"/>
                <a:ext cx="53400" cy="11845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38" extrusionOk="0">
                    <a:moveTo>
                      <a:pt x="0" y="1"/>
                    </a:moveTo>
                    <a:lnTo>
                      <a:pt x="0" y="3137"/>
                    </a:lnTo>
                    <a:cubicBezTo>
                      <a:pt x="0" y="4004"/>
                      <a:pt x="467" y="4738"/>
                      <a:pt x="1068" y="4738"/>
                    </a:cubicBezTo>
                    <a:cubicBezTo>
                      <a:pt x="1668" y="4738"/>
                      <a:pt x="2135" y="4004"/>
                      <a:pt x="2135" y="3137"/>
                    </a:cubicBezTo>
                    <a:lnTo>
                      <a:pt x="21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9"/>
              <p:cNvSpPr/>
              <p:nvPr/>
            </p:nvSpPr>
            <p:spPr>
              <a:xfrm>
                <a:off x="4310750" y="1259675"/>
                <a:ext cx="53400" cy="117600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4704" extrusionOk="0">
                    <a:moveTo>
                      <a:pt x="1068" y="1"/>
                    </a:moveTo>
                    <a:cubicBezTo>
                      <a:pt x="467" y="1"/>
                      <a:pt x="0" y="701"/>
                      <a:pt x="0" y="1602"/>
                    </a:cubicBezTo>
                    <a:lnTo>
                      <a:pt x="0" y="4704"/>
                    </a:lnTo>
                    <a:lnTo>
                      <a:pt x="2135" y="4704"/>
                    </a:lnTo>
                    <a:lnTo>
                      <a:pt x="2135" y="1602"/>
                    </a:lnTo>
                    <a:cubicBezTo>
                      <a:pt x="2135" y="701"/>
                      <a:pt x="1668" y="1"/>
                      <a:pt x="10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9"/>
              <p:cNvSpPr/>
              <p:nvPr/>
            </p:nvSpPr>
            <p:spPr>
              <a:xfrm>
                <a:off x="44692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1601" y="0"/>
                    </a:moveTo>
                    <a:cubicBezTo>
                      <a:pt x="734" y="0"/>
                      <a:pt x="0" y="501"/>
                      <a:pt x="0" y="1101"/>
                    </a:cubicBezTo>
                    <a:cubicBezTo>
                      <a:pt x="0" y="1702"/>
                      <a:pt x="734" y="2169"/>
                      <a:pt x="1601" y="2169"/>
                    </a:cubicBezTo>
                    <a:lnTo>
                      <a:pt x="4704" y="2169"/>
                    </a:lnTo>
                    <a:lnTo>
                      <a:pt x="4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9"/>
              <p:cNvSpPr/>
              <p:nvPr/>
            </p:nvSpPr>
            <p:spPr>
              <a:xfrm>
                <a:off x="4088100" y="1100400"/>
                <a:ext cx="1176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2169" extrusionOk="0">
                    <a:moveTo>
                      <a:pt x="0" y="0"/>
                    </a:moveTo>
                    <a:lnTo>
                      <a:pt x="0" y="2169"/>
                    </a:lnTo>
                    <a:lnTo>
                      <a:pt x="3102" y="2169"/>
                    </a:lnTo>
                    <a:cubicBezTo>
                      <a:pt x="4003" y="2169"/>
                      <a:pt x="4703" y="1702"/>
                      <a:pt x="4703" y="1101"/>
                    </a:cubicBezTo>
                    <a:cubicBezTo>
                      <a:pt x="4703" y="501"/>
                      <a:pt x="4003" y="0"/>
                      <a:pt x="31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9" name="Google Shape;849;p9"/>
            <p:cNvSpPr/>
            <p:nvPr/>
          </p:nvSpPr>
          <p:spPr>
            <a:xfrm>
              <a:off x="7823042" y="2138975"/>
              <a:ext cx="861146" cy="865467"/>
            </a:xfrm>
            <a:custGeom>
              <a:avLst/>
              <a:gdLst/>
              <a:ahLst/>
              <a:cxnLst/>
              <a:rect l="l" t="t" r="r" b="b"/>
              <a:pathLst>
                <a:path w="32887" h="33052" extrusionOk="0">
                  <a:moveTo>
                    <a:pt x="22369" y="2592"/>
                  </a:moveTo>
                  <a:lnTo>
                    <a:pt x="30296" y="10697"/>
                  </a:lnTo>
                  <a:lnTo>
                    <a:pt x="30296" y="22245"/>
                  </a:lnTo>
                  <a:lnTo>
                    <a:pt x="22354" y="30457"/>
                  </a:lnTo>
                  <a:lnTo>
                    <a:pt x="10851" y="30457"/>
                  </a:lnTo>
                  <a:lnTo>
                    <a:pt x="2591" y="22239"/>
                  </a:lnTo>
                  <a:lnTo>
                    <a:pt x="2591" y="10704"/>
                  </a:lnTo>
                  <a:lnTo>
                    <a:pt x="10836" y="2592"/>
                  </a:lnTo>
                  <a:close/>
                  <a:moveTo>
                    <a:pt x="9761" y="1"/>
                  </a:moveTo>
                  <a:lnTo>
                    <a:pt x="0" y="9619"/>
                  </a:lnTo>
                  <a:lnTo>
                    <a:pt x="0" y="23312"/>
                  </a:lnTo>
                  <a:lnTo>
                    <a:pt x="9761" y="33051"/>
                  </a:lnTo>
                  <a:lnTo>
                    <a:pt x="23454" y="33051"/>
                  </a:lnTo>
                  <a:lnTo>
                    <a:pt x="32887" y="23312"/>
                  </a:lnTo>
                  <a:lnTo>
                    <a:pt x="32887" y="9619"/>
                  </a:lnTo>
                  <a:lnTo>
                    <a:pt x="23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7679250" y="1991600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8445718" y="1991600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" y="1"/>
                  </a:move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8445718" y="2758708"/>
              <a:ext cx="393297" cy="393196"/>
            </a:xfrm>
            <a:custGeom>
              <a:avLst/>
              <a:gdLst/>
              <a:ahLst/>
              <a:cxnLst/>
              <a:rect l="l" t="t" r="r" b="b"/>
              <a:pathLst>
                <a:path w="11674" h="11671" extrusionOk="0">
                  <a:moveTo>
                    <a:pt x="11673" y="1"/>
                  </a:moveTo>
                  <a:lnTo>
                    <a:pt x="1" y="11670"/>
                  </a:lnTo>
                  <a:lnTo>
                    <a:pt x="11673" y="11670"/>
                  </a:lnTo>
                  <a:lnTo>
                    <a:pt x="116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7679250" y="2758708"/>
              <a:ext cx="393162" cy="393196"/>
            </a:xfrm>
            <a:custGeom>
              <a:avLst/>
              <a:gdLst/>
              <a:ahLst/>
              <a:cxnLst/>
              <a:rect l="l" t="t" r="r" b="b"/>
              <a:pathLst>
                <a:path w="11670" h="11671" extrusionOk="0">
                  <a:moveTo>
                    <a:pt x="0" y="1"/>
                  </a:moveTo>
                  <a:lnTo>
                    <a:pt x="0" y="11670"/>
                  </a:lnTo>
                  <a:lnTo>
                    <a:pt x="11670" y="116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4" name="Google Shape;854;p9"/>
          <p:cNvGrpSpPr/>
          <p:nvPr/>
        </p:nvGrpSpPr>
        <p:grpSpPr>
          <a:xfrm>
            <a:off x="1309685" y="3857416"/>
            <a:ext cx="1285834" cy="1285834"/>
            <a:chOff x="0" y="1719828"/>
            <a:chExt cx="1285834" cy="1285834"/>
          </a:xfrm>
        </p:grpSpPr>
        <p:sp>
          <p:nvSpPr>
            <p:cNvPr id="855" name="Google Shape;855;p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9"/>
          <p:cNvGrpSpPr/>
          <p:nvPr/>
        </p:nvGrpSpPr>
        <p:grpSpPr>
          <a:xfrm>
            <a:off x="3929076" y="3857416"/>
            <a:ext cx="1285834" cy="1285834"/>
            <a:chOff x="0" y="1719828"/>
            <a:chExt cx="1285834" cy="1285834"/>
          </a:xfrm>
        </p:grpSpPr>
        <p:sp>
          <p:nvSpPr>
            <p:cNvPr id="880" name="Google Shape;880;p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9"/>
          <p:cNvGrpSpPr/>
          <p:nvPr/>
        </p:nvGrpSpPr>
        <p:grpSpPr>
          <a:xfrm>
            <a:off x="6548468" y="3857416"/>
            <a:ext cx="1285834" cy="1285834"/>
            <a:chOff x="0" y="1719828"/>
            <a:chExt cx="1285834" cy="1285834"/>
          </a:xfrm>
        </p:grpSpPr>
        <p:sp>
          <p:nvSpPr>
            <p:cNvPr id="905" name="Google Shape;905;p9"/>
            <p:cNvSpPr/>
            <p:nvPr/>
          </p:nvSpPr>
          <p:spPr>
            <a:xfrm>
              <a:off x="0" y="1719828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319148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319148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140185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9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140185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76833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642657" y="1719828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4"/>
                  </a:moveTo>
                  <a:cubicBezTo>
                    <a:pt x="12322" y="694"/>
                    <a:pt x="15676" y="4046"/>
                    <a:pt x="15676" y="8185"/>
                  </a:cubicBezTo>
                  <a:cubicBezTo>
                    <a:pt x="15676" y="12321"/>
                    <a:pt x="12322" y="15676"/>
                    <a:pt x="8185" y="15676"/>
                  </a:cubicBezTo>
                  <a:cubicBezTo>
                    <a:pt x="4046" y="15676"/>
                    <a:pt x="692" y="12321"/>
                    <a:pt x="692" y="8185"/>
                  </a:cubicBezTo>
                  <a:cubicBezTo>
                    <a:pt x="692" y="4046"/>
                    <a:pt x="4046" y="694"/>
                    <a:pt x="8185" y="694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3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961805" y="1864217"/>
              <a:ext cx="183641" cy="179045"/>
            </a:xfrm>
            <a:custGeom>
              <a:avLst/>
              <a:gdLst/>
              <a:ahLst/>
              <a:cxnLst/>
              <a:rect l="l" t="t" r="r" b="b"/>
              <a:pathLst>
                <a:path w="4674" h="4557" extrusionOk="0">
                  <a:moveTo>
                    <a:pt x="4605" y="1"/>
                  </a:moveTo>
                  <a:cubicBezTo>
                    <a:pt x="4381" y="1"/>
                    <a:pt x="0" y="59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961805" y="2043141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782842" y="1864217"/>
              <a:ext cx="183759" cy="179045"/>
            </a:xfrm>
            <a:custGeom>
              <a:avLst/>
              <a:gdLst/>
              <a:ahLst/>
              <a:cxnLst/>
              <a:rect l="l" t="t" r="r" b="b"/>
              <a:pathLst>
                <a:path w="4677" h="4557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9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782842" y="2043141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919726" y="1996740"/>
              <a:ext cx="82784" cy="89110"/>
            </a:xfrm>
            <a:custGeom>
              <a:avLst/>
              <a:gdLst/>
              <a:ahLst/>
              <a:cxnLst/>
              <a:rect l="l" t="t" r="r" b="b"/>
              <a:pathLst>
                <a:path w="2107" h="2268" extrusionOk="0">
                  <a:moveTo>
                    <a:pt x="0" y="1"/>
                  </a:moveTo>
                  <a:lnTo>
                    <a:pt x="0" y="2267"/>
                  </a:lnTo>
                  <a:lnTo>
                    <a:pt x="2106" y="2267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0" y="2362485"/>
              <a:ext cx="643217" cy="643177"/>
            </a:xfrm>
            <a:custGeom>
              <a:avLst/>
              <a:gdLst/>
              <a:ahLst/>
              <a:cxnLst/>
              <a:rect l="l" t="t" r="r" b="b"/>
              <a:pathLst>
                <a:path w="16371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4" y="16369"/>
                    <a:pt x="16370" y="12706"/>
                    <a:pt x="16370" y="8185"/>
                  </a:cubicBezTo>
                  <a:cubicBezTo>
                    <a:pt x="16370" y="3664"/>
                    <a:pt x="12704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319148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7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319148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149" y="1"/>
                  </a:moveTo>
                  <a:cubicBezTo>
                    <a:pt x="120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7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140185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72" y="1"/>
                  </a:moveTo>
                  <a:cubicBezTo>
                    <a:pt x="66" y="1"/>
                    <a:pt x="63" y="1"/>
                    <a:pt x="63" y="1"/>
                  </a:cubicBezTo>
                  <a:cubicBezTo>
                    <a:pt x="63" y="1"/>
                    <a:pt x="0" y="4556"/>
                    <a:pt x="4520" y="4556"/>
                  </a:cubicBezTo>
                  <a:cubicBezTo>
                    <a:pt x="4552" y="4556"/>
                    <a:pt x="4583" y="4556"/>
                    <a:pt x="4614" y="4555"/>
                  </a:cubicBezTo>
                  <a:cubicBezTo>
                    <a:pt x="4676" y="58"/>
                    <a:pt x="296" y="1"/>
                    <a:pt x="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40185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3" y="4556"/>
                    <a:pt x="63" y="4556"/>
                  </a:cubicBezTo>
                  <a:cubicBezTo>
                    <a:pt x="63" y="4556"/>
                    <a:pt x="66" y="4556"/>
                    <a:pt x="72" y="4556"/>
                  </a:cubicBezTo>
                  <a:cubicBezTo>
                    <a:pt x="296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76833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642657" y="2362485"/>
              <a:ext cx="643177" cy="643177"/>
            </a:xfrm>
            <a:custGeom>
              <a:avLst/>
              <a:gdLst/>
              <a:ahLst/>
              <a:cxnLst/>
              <a:rect l="l" t="t" r="r" b="b"/>
              <a:pathLst>
                <a:path w="16370" h="16370" extrusionOk="0">
                  <a:moveTo>
                    <a:pt x="8185" y="691"/>
                  </a:moveTo>
                  <a:cubicBezTo>
                    <a:pt x="12322" y="691"/>
                    <a:pt x="15676" y="4046"/>
                    <a:pt x="15676" y="8185"/>
                  </a:cubicBezTo>
                  <a:cubicBezTo>
                    <a:pt x="15676" y="12321"/>
                    <a:pt x="12322" y="15675"/>
                    <a:pt x="8185" y="15675"/>
                  </a:cubicBezTo>
                  <a:cubicBezTo>
                    <a:pt x="4046" y="15675"/>
                    <a:pt x="692" y="12321"/>
                    <a:pt x="692" y="8185"/>
                  </a:cubicBezTo>
                  <a:cubicBezTo>
                    <a:pt x="692" y="4046"/>
                    <a:pt x="4046" y="691"/>
                    <a:pt x="8185" y="691"/>
                  </a:cubicBezTo>
                  <a:close/>
                  <a:moveTo>
                    <a:pt x="8185" y="0"/>
                  </a:moveTo>
                  <a:cubicBezTo>
                    <a:pt x="3664" y="0"/>
                    <a:pt x="1" y="3664"/>
                    <a:pt x="1" y="8185"/>
                  </a:cubicBezTo>
                  <a:cubicBezTo>
                    <a:pt x="1" y="12706"/>
                    <a:pt x="3664" y="16369"/>
                    <a:pt x="8185" y="16369"/>
                  </a:cubicBezTo>
                  <a:cubicBezTo>
                    <a:pt x="12703" y="16369"/>
                    <a:pt x="16370" y="12706"/>
                    <a:pt x="16370" y="8185"/>
                  </a:cubicBezTo>
                  <a:cubicBezTo>
                    <a:pt x="16370" y="3664"/>
                    <a:pt x="12703" y="0"/>
                    <a:pt x="81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961805" y="2506874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4605" y="1"/>
                  </a:moveTo>
                  <a:cubicBezTo>
                    <a:pt x="4381" y="1"/>
                    <a:pt x="0" y="58"/>
                    <a:pt x="59" y="4555"/>
                  </a:cubicBezTo>
                  <a:cubicBezTo>
                    <a:pt x="91" y="4556"/>
                    <a:pt x="122" y="4556"/>
                    <a:pt x="154" y="4556"/>
                  </a:cubicBezTo>
                  <a:cubicBezTo>
                    <a:pt x="4674" y="4556"/>
                    <a:pt x="4614" y="1"/>
                    <a:pt x="4614" y="1"/>
                  </a:cubicBezTo>
                  <a:cubicBezTo>
                    <a:pt x="4614" y="1"/>
                    <a:pt x="4611" y="1"/>
                    <a:pt x="46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961805" y="2685798"/>
              <a:ext cx="183641" cy="179005"/>
            </a:xfrm>
            <a:custGeom>
              <a:avLst/>
              <a:gdLst/>
              <a:ahLst/>
              <a:cxnLst/>
              <a:rect l="l" t="t" r="r" b="b"/>
              <a:pathLst>
                <a:path w="4674" h="4556" extrusionOk="0">
                  <a:moveTo>
                    <a:pt x="149" y="1"/>
                  </a:moveTo>
                  <a:cubicBezTo>
                    <a:pt x="119" y="1"/>
                    <a:pt x="90" y="1"/>
                    <a:pt x="59" y="1"/>
                  </a:cubicBezTo>
                  <a:cubicBezTo>
                    <a:pt x="0" y="4498"/>
                    <a:pt x="4381" y="4556"/>
                    <a:pt x="4605" y="4556"/>
                  </a:cubicBezTo>
                  <a:cubicBezTo>
                    <a:pt x="4611" y="4556"/>
                    <a:pt x="4614" y="4556"/>
                    <a:pt x="4614" y="4556"/>
                  </a:cubicBezTo>
                  <a:cubicBezTo>
                    <a:pt x="4614" y="4556"/>
                    <a:pt x="4674" y="1"/>
                    <a:pt x="1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782842" y="2506874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69" y="1"/>
                  </a:moveTo>
                  <a:cubicBezTo>
                    <a:pt x="63" y="1"/>
                    <a:pt x="60" y="1"/>
                    <a:pt x="60" y="1"/>
                  </a:cubicBezTo>
                  <a:cubicBezTo>
                    <a:pt x="60" y="1"/>
                    <a:pt x="0" y="4556"/>
                    <a:pt x="4520" y="4556"/>
                  </a:cubicBezTo>
                  <a:cubicBezTo>
                    <a:pt x="4551" y="4556"/>
                    <a:pt x="4583" y="4556"/>
                    <a:pt x="4614" y="4555"/>
                  </a:cubicBezTo>
                  <a:cubicBezTo>
                    <a:pt x="4676" y="58"/>
                    <a:pt x="293" y="1"/>
                    <a:pt x="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782842" y="2685798"/>
              <a:ext cx="183759" cy="179005"/>
            </a:xfrm>
            <a:custGeom>
              <a:avLst/>
              <a:gdLst/>
              <a:ahLst/>
              <a:cxnLst/>
              <a:rect l="l" t="t" r="r" b="b"/>
              <a:pathLst>
                <a:path w="4677" h="4556" extrusionOk="0">
                  <a:moveTo>
                    <a:pt x="4525" y="1"/>
                  </a:moveTo>
                  <a:cubicBezTo>
                    <a:pt x="0" y="1"/>
                    <a:pt x="60" y="4556"/>
                    <a:pt x="60" y="4556"/>
                  </a:cubicBezTo>
                  <a:cubicBezTo>
                    <a:pt x="60" y="4556"/>
                    <a:pt x="63" y="4556"/>
                    <a:pt x="69" y="4556"/>
                  </a:cubicBezTo>
                  <a:cubicBezTo>
                    <a:pt x="293" y="4556"/>
                    <a:pt x="4676" y="4498"/>
                    <a:pt x="4614" y="1"/>
                  </a:cubicBezTo>
                  <a:cubicBezTo>
                    <a:pt x="4584" y="1"/>
                    <a:pt x="4554" y="1"/>
                    <a:pt x="4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919726" y="2639515"/>
              <a:ext cx="82784" cy="89228"/>
            </a:xfrm>
            <a:custGeom>
              <a:avLst/>
              <a:gdLst/>
              <a:ahLst/>
              <a:cxnLst/>
              <a:rect l="l" t="t" r="r" b="b"/>
              <a:pathLst>
                <a:path w="2107" h="2271" extrusionOk="0">
                  <a:moveTo>
                    <a:pt x="0" y="1"/>
                  </a:moveTo>
                  <a:lnTo>
                    <a:pt x="0" y="2270"/>
                  </a:lnTo>
                  <a:lnTo>
                    <a:pt x="2106" y="2270"/>
                  </a:lnTo>
                  <a:lnTo>
                    <a:pt x="2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33333">
              <a:alpha val="251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10"/>
          <p:cNvSpPr txBox="1">
            <a:spLocks noGrp="1"/>
          </p:cNvSpPr>
          <p:nvPr>
            <p:ph type="title"/>
          </p:nvPr>
        </p:nvSpPr>
        <p:spPr>
          <a:xfrm>
            <a:off x="720000" y="3490900"/>
            <a:ext cx="7704000" cy="11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32" name="Google Shape;932;p10"/>
          <p:cNvGrpSpPr/>
          <p:nvPr/>
        </p:nvGrpSpPr>
        <p:grpSpPr>
          <a:xfrm>
            <a:off x="8149999" y="0"/>
            <a:ext cx="994003" cy="975621"/>
            <a:chOff x="8149999" y="0"/>
            <a:chExt cx="994003" cy="975621"/>
          </a:xfrm>
        </p:grpSpPr>
        <p:sp>
          <p:nvSpPr>
            <p:cNvPr id="933" name="Google Shape;933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10"/>
          <p:cNvGrpSpPr/>
          <p:nvPr/>
        </p:nvGrpSpPr>
        <p:grpSpPr>
          <a:xfrm rot="10800000" flipH="1">
            <a:off x="8149999" y="4167875"/>
            <a:ext cx="994003" cy="975621"/>
            <a:chOff x="8149999" y="0"/>
            <a:chExt cx="994003" cy="975621"/>
          </a:xfrm>
        </p:grpSpPr>
        <p:sp>
          <p:nvSpPr>
            <p:cNvPr id="942" name="Google Shape;942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0" name="Google Shape;950;p10"/>
          <p:cNvGrpSpPr/>
          <p:nvPr/>
        </p:nvGrpSpPr>
        <p:grpSpPr>
          <a:xfrm rot="10800000">
            <a:off x="-1" y="4167875"/>
            <a:ext cx="994003" cy="975621"/>
            <a:chOff x="8149999" y="0"/>
            <a:chExt cx="994003" cy="975621"/>
          </a:xfrm>
        </p:grpSpPr>
        <p:sp>
          <p:nvSpPr>
            <p:cNvPr id="951" name="Google Shape;951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9" name="Google Shape;959;p10"/>
          <p:cNvGrpSpPr/>
          <p:nvPr/>
        </p:nvGrpSpPr>
        <p:grpSpPr>
          <a:xfrm flipH="1">
            <a:off x="-1" y="0"/>
            <a:ext cx="994003" cy="975621"/>
            <a:chOff x="8149999" y="0"/>
            <a:chExt cx="994003" cy="975621"/>
          </a:xfrm>
        </p:grpSpPr>
        <p:sp>
          <p:nvSpPr>
            <p:cNvPr id="960" name="Google Shape;960;p10"/>
            <p:cNvSpPr/>
            <p:nvPr/>
          </p:nvSpPr>
          <p:spPr>
            <a:xfrm flipH="1">
              <a:off x="8818517" y="0"/>
              <a:ext cx="325144" cy="325523"/>
            </a:xfrm>
            <a:custGeom>
              <a:avLst/>
              <a:gdLst/>
              <a:ahLst/>
              <a:cxnLst/>
              <a:rect l="l" t="t" r="r" b="b"/>
              <a:pathLst>
                <a:path w="8579" h="8589" extrusionOk="0">
                  <a:moveTo>
                    <a:pt x="115" y="1"/>
                  </a:moveTo>
                  <a:lnTo>
                    <a:pt x="61" y="16"/>
                  </a:lnTo>
                  <a:cubicBezTo>
                    <a:pt x="52" y="16"/>
                    <a:pt x="43" y="22"/>
                    <a:pt x="31" y="22"/>
                  </a:cubicBezTo>
                  <a:cubicBezTo>
                    <a:pt x="534" y="313"/>
                    <a:pt x="5615" y="3279"/>
                    <a:pt x="5030" y="4682"/>
                  </a:cubicBezTo>
                  <a:cubicBezTo>
                    <a:pt x="5015" y="4716"/>
                    <a:pt x="5000" y="4749"/>
                    <a:pt x="4979" y="4779"/>
                  </a:cubicBezTo>
                  <a:cubicBezTo>
                    <a:pt x="4976" y="4785"/>
                    <a:pt x="4970" y="4791"/>
                    <a:pt x="4967" y="4797"/>
                  </a:cubicBezTo>
                  <a:cubicBezTo>
                    <a:pt x="4946" y="4831"/>
                    <a:pt x="4918" y="4861"/>
                    <a:pt x="4891" y="4891"/>
                  </a:cubicBezTo>
                  <a:lnTo>
                    <a:pt x="4888" y="4894"/>
                  </a:lnTo>
                  <a:cubicBezTo>
                    <a:pt x="4861" y="4922"/>
                    <a:pt x="4827" y="4949"/>
                    <a:pt x="4797" y="4970"/>
                  </a:cubicBezTo>
                  <a:lnTo>
                    <a:pt x="4779" y="4982"/>
                  </a:lnTo>
                  <a:cubicBezTo>
                    <a:pt x="4749" y="5004"/>
                    <a:pt x="4715" y="5022"/>
                    <a:pt x="4679" y="5034"/>
                  </a:cubicBezTo>
                  <a:cubicBezTo>
                    <a:pt x="4603" y="5066"/>
                    <a:pt x="4522" y="5081"/>
                    <a:pt x="4437" y="5081"/>
                  </a:cubicBezTo>
                  <a:cubicBezTo>
                    <a:pt x="2963" y="5081"/>
                    <a:pt x="294" y="512"/>
                    <a:pt x="22" y="34"/>
                  </a:cubicBezTo>
                  <a:cubicBezTo>
                    <a:pt x="19" y="46"/>
                    <a:pt x="15" y="55"/>
                    <a:pt x="12" y="64"/>
                  </a:cubicBezTo>
                  <a:cubicBezTo>
                    <a:pt x="6" y="83"/>
                    <a:pt x="3" y="104"/>
                    <a:pt x="0" y="119"/>
                  </a:cubicBezTo>
                  <a:lnTo>
                    <a:pt x="0" y="6222"/>
                  </a:lnTo>
                  <a:lnTo>
                    <a:pt x="0" y="6528"/>
                  </a:lnTo>
                  <a:lnTo>
                    <a:pt x="0" y="8588"/>
                  </a:lnTo>
                  <a:cubicBezTo>
                    <a:pt x="228" y="8140"/>
                    <a:pt x="773" y="6928"/>
                    <a:pt x="2121" y="6440"/>
                  </a:cubicBezTo>
                  <a:cubicBezTo>
                    <a:pt x="2764" y="6207"/>
                    <a:pt x="3351" y="6106"/>
                    <a:pt x="3897" y="6106"/>
                  </a:cubicBezTo>
                  <a:cubicBezTo>
                    <a:pt x="5252" y="6106"/>
                    <a:pt x="6344" y="6729"/>
                    <a:pt x="7358" y="7494"/>
                  </a:cubicBezTo>
                  <a:cubicBezTo>
                    <a:pt x="7376" y="7494"/>
                    <a:pt x="7394" y="7497"/>
                    <a:pt x="7412" y="7500"/>
                  </a:cubicBezTo>
                  <a:lnTo>
                    <a:pt x="7512" y="7585"/>
                  </a:lnTo>
                  <a:cubicBezTo>
                    <a:pt x="7509" y="7558"/>
                    <a:pt x="7509" y="7534"/>
                    <a:pt x="7506" y="7510"/>
                  </a:cubicBezTo>
                  <a:lnTo>
                    <a:pt x="7506" y="7510"/>
                  </a:lnTo>
                  <a:cubicBezTo>
                    <a:pt x="7530" y="7513"/>
                    <a:pt x="7558" y="7513"/>
                    <a:pt x="7582" y="7519"/>
                  </a:cubicBezTo>
                  <a:cubicBezTo>
                    <a:pt x="7549" y="7482"/>
                    <a:pt x="7518" y="7449"/>
                    <a:pt x="7491" y="7416"/>
                  </a:cubicBezTo>
                  <a:cubicBezTo>
                    <a:pt x="7491" y="7397"/>
                    <a:pt x="7488" y="7376"/>
                    <a:pt x="7485" y="7358"/>
                  </a:cubicBezTo>
                  <a:cubicBezTo>
                    <a:pt x="6412" y="5937"/>
                    <a:pt x="5618" y="4364"/>
                    <a:pt x="6430" y="2122"/>
                  </a:cubicBezTo>
                  <a:cubicBezTo>
                    <a:pt x="6918" y="776"/>
                    <a:pt x="8130" y="228"/>
                    <a:pt x="85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 flipH="1">
              <a:off x="9115274" y="1175"/>
              <a:ext cx="28615" cy="45973"/>
            </a:xfrm>
            <a:custGeom>
              <a:avLst/>
              <a:gdLst/>
              <a:ahLst/>
              <a:cxnLst/>
              <a:rect l="l" t="t" r="r" b="b"/>
              <a:pathLst>
                <a:path w="755" h="1213" extrusionOk="0">
                  <a:moveTo>
                    <a:pt x="15" y="0"/>
                  </a:moveTo>
                  <a:lnTo>
                    <a:pt x="0" y="6"/>
                  </a:lnTo>
                  <a:lnTo>
                    <a:pt x="0" y="409"/>
                  </a:lnTo>
                  <a:cubicBezTo>
                    <a:pt x="237" y="691"/>
                    <a:pt x="488" y="958"/>
                    <a:pt x="755" y="1212"/>
                  </a:cubicBezTo>
                  <a:cubicBezTo>
                    <a:pt x="361" y="597"/>
                    <a:pt x="82" y="118"/>
                    <a:pt x="15" y="0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 flipH="1">
              <a:off x="8858238" y="290464"/>
              <a:ext cx="2463" cy="3942"/>
            </a:xfrm>
            <a:custGeom>
              <a:avLst/>
              <a:gdLst/>
              <a:ahLst/>
              <a:cxnLst/>
              <a:rect l="l" t="t" r="r" b="b"/>
              <a:pathLst>
                <a:path w="65" h="104" extrusionOk="0">
                  <a:moveTo>
                    <a:pt x="1" y="0"/>
                  </a:moveTo>
                  <a:lnTo>
                    <a:pt x="64" y="103"/>
                  </a:lnTo>
                  <a:cubicBezTo>
                    <a:pt x="61" y="91"/>
                    <a:pt x="58" y="76"/>
                    <a:pt x="58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 flipH="1">
              <a:off x="9142486" y="114"/>
              <a:ext cx="1516" cy="1099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"/>
                  </a:moveTo>
                  <a:lnTo>
                    <a:pt x="0" y="4"/>
                  </a:lnTo>
                  <a:cubicBezTo>
                    <a:pt x="3" y="7"/>
                    <a:pt x="9" y="16"/>
                    <a:pt x="15" y="28"/>
                  </a:cubicBezTo>
                  <a:lnTo>
                    <a:pt x="40" y="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0"/>
            <p:cNvSpPr/>
            <p:nvPr/>
          </p:nvSpPr>
          <p:spPr>
            <a:xfrm flipH="1">
              <a:off x="9096779" y="114"/>
              <a:ext cx="46086" cy="28652"/>
            </a:xfrm>
            <a:custGeom>
              <a:avLst/>
              <a:gdLst/>
              <a:ahLst/>
              <a:cxnLst/>
              <a:rect l="l" t="t" r="r" b="b"/>
              <a:pathLst>
                <a:path w="1216" h="756" extrusionOk="0">
                  <a:moveTo>
                    <a:pt x="7" y="1"/>
                  </a:moveTo>
                  <a:lnTo>
                    <a:pt x="1" y="13"/>
                  </a:lnTo>
                  <a:cubicBezTo>
                    <a:pt x="119" y="83"/>
                    <a:pt x="597" y="358"/>
                    <a:pt x="1216" y="755"/>
                  </a:cubicBezTo>
                  <a:cubicBezTo>
                    <a:pt x="958" y="489"/>
                    <a:pt x="691" y="237"/>
                    <a:pt x="410" y="1"/>
                  </a:cubicBezTo>
                  <a:close/>
                </a:path>
              </a:pathLst>
            </a:custGeom>
            <a:solidFill>
              <a:srgbClr val="DADC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0"/>
            <p:cNvSpPr/>
            <p:nvPr/>
          </p:nvSpPr>
          <p:spPr>
            <a:xfrm flipH="1">
              <a:off x="8849635" y="283339"/>
              <a:ext cx="3942" cy="2312"/>
            </a:xfrm>
            <a:custGeom>
              <a:avLst/>
              <a:gdLst/>
              <a:ahLst/>
              <a:cxnLst/>
              <a:rect l="l" t="t" r="r" b="b"/>
              <a:pathLst>
                <a:path w="104" h="61" extrusionOk="0">
                  <a:moveTo>
                    <a:pt x="1" y="0"/>
                  </a:moveTo>
                  <a:lnTo>
                    <a:pt x="61" y="58"/>
                  </a:lnTo>
                  <a:cubicBezTo>
                    <a:pt x="76" y="58"/>
                    <a:pt x="91" y="61"/>
                    <a:pt x="104" y="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959A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0"/>
            <p:cNvSpPr/>
            <p:nvPr/>
          </p:nvSpPr>
          <p:spPr>
            <a:xfrm flipH="1">
              <a:off x="8149999" y="70873"/>
              <a:ext cx="970960" cy="904749"/>
            </a:xfrm>
            <a:custGeom>
              <a:avLst/>
              <a:gdLst/>
              <a:ahLst/>
              <a:cxnLst/>
              <a:rect l="l" t="t" r="r" b="b"/>
              <a:pathLst>
                <a:path w="25619" h="23872" extrusionOk="0">
                  <a:moveTo>
                    <a:pt x="23500" y="0"/>
                  </a:moveTo>
                  <a:lnTo>
                    <a:pt x="23500" y="0"/>
                  </a:lnTo>
                  <a:cubicBezTo>
                    <a:pt x="24600" y="2112"/>
                    <a:pt x="23228" y="5003"/>
                    <a:pt x="20901" y="5070"/>
                  </a:cubicBezTo>
                  <a:cubicBezTo>
                    <a:pt x="20854" y="5071"/>
                    <a:pt x="20808" y="5072"/>
                    <a:pt x="20763" y="5072"/>
                  </a:cubicBezTo>
                  <a:cubicBezTo>
                    <a:pt x="18275" y="5072"/>
                    <a:pt x="17239" y="3140"/>
                    <a:pt x="15701" y="1667"/>
                  </a:cubicBezTo>
                  <a:cubicBezTo>
                    <a:pt x="14734" y="742"/>
                    <a:pt x="13497" y="328"/>
                    <a:pt x="12258" y="328"/>
                  </a:cubicBezTo>
                  <a:cubicBezTo>
                    <a:pt x="9477" y="328"/>
                    <a:pt x="6680" y="2413"/>
                    <a:pt x="6886" y="5488"/>
                  </a:cubicBezTo>
                  <a:cubicBezTo>
                    <a:pt x="6889" y="5540"/>
                    <a:pt x="6895" y="5588"/>
                    <a:pt x="6901" y="5640"/>
                  </a:cubicBezTo>
                  <a:cubicBezTo>
                    <a:pt x="6850" y="5633"/>
                    <a:pt x="6801" y="5627"/>
                    <a:pt x="6750" y="5624"/>
                  </a:cubicBezTo>
                  <a:cubicBezTo>
                    <a:pt x="6642" y="5617"/>
                    <a:pt x="6537" y="5614"/>
                    <a:pt x="6432" y="5614"/>
                  </a:cubicBezTo>
                  <a:cubicBezTo>
                    <a:pt x="2193" y="5614"/>
                    <a:pt x="1" y="11378"/>
                    <a:pt x="2928" y="14439"/>
                  </a:cubicBezTo>
                  <a:cubicBezTo>
                    <a:pt x="4431" y="16006"/>
                    <a:pt x="6404" y="17051"/>
                    <a:pt x="6331" y="19639"/>
                  </a:cubicBezTo>
                  <a:cubicBezTo>
                    <a:pt x="6283" y="21407"/>
                    <a:pt x="4600" y="22625"/>
                    <a:pt x="2869" y="22625"/>
                  </a:cubicBezTo>
                  <a:cubicBezTo>
                    <a:pt x="2321" y="22625"/>
                    <a:pt x="1769" y="22503"/>
                    <a:pt x="1262" y="22239"/>
                  </a:cubicBezTo>
                  <a:lnTo>
                    <a:pt x="1262" y="22239"/>
                  </a:lnTo>
                  <a:cubicBezTo>
                    <a:pt x="1674" y="23382"/>
                    <a:pt x="2907" y="23872"/>
                    <a:pt x="4174" y="23872"/>
                  </a:cubicBezTo>
                  <a:cubicBezTo>
                    <a:pt x="5258" y="23872"/>
                    <a:pt x="6366" y="23514"/>
                    <a:pt x="7007" y="22902"/>
                  </a:cubicBezTo>
                  <a:cubicBezTo>
                    <a:pt x="8962" y="21033"/>
                    <a:pt x="9104" y="18118"/>
                    <a:pt x="7468" y="16239"/>
                  </a:cubicBezTo>
                  <a:cubicBezTo>
                    <a:pt x="5916" y="14457"/>
                    <a:pt x="3119" y="13660"/>
                    <a:pt x="3225" y="10915"/>
                  </a:cubicBezTo>
                  <a:cubicBezTo>
                    <a:pt x="3314" y="8624"/>
                    <a:pt x="5267" y="6840"/>
                    <a:pt x="7464" y="6840"/>
                  </a:cubicBezTo>
                  <a:cubicBezTo>
                    <a:pt x="7589" y="6840"/>
                    <a:pt x="7715" y="6846"/>
                    <a:pt x="7840" y="6858"/>
                  </a:cubicBezTo>
                  <a:cubicBezTo>
                    <a:pt x="7898" y="7258"/>
                    <a:pt x="8107" y="7633"/>
                    <a:pt x="8374" y="7936"/>
                  </a:cubicBezTo>
                  <a:cubicBezTo>
                    <a:pt x="8477" y="8052"/>
                    <a:pt x="8586" y="8158"/>
                    <a:pt x="8704" y="8258"/>
                  </a:cubicBezTo>
                  <a:cubicBezTo>
                    <a:pt x="8108" y="8932"/>
                    <a:pt x="7207" y="9320"/>
                    <a:pt x="6309" y="9320"/>
                  </a:cubicBezTo>
                  <a:cubicBezTo>
                    <a:pt x="6001" y="9320"/>
                    <a:pt x="5693" y="9274"/>
                    <a:pt x="5398" y="9179"/>
                  </a:cubicBezTo>
                  <a:lnTo>
                    <a:pt x="5398" y="9179"/>
                  </a:lnTo>
                  <a:cubicBezTo>
                    <a:pt x="5625" y="10212"/>
                    <a:pt x="6613" y="10973"/>
                    <a:pt x="7662" y="11130"/>
                  </a:cubicBezTo>
                  <a:cubicBezTo>
                    <a:pt x="7825" y="11154"/>
                    <a:pt x="7989" y="11166"/>
                    <a:pt x="8152" y="11166"/>
                  </a:cubicBezTo>
                  <a:cubicBezTo>
                    <a:pt x="9037" y="11166"/>
                    <a:pt x="9917" y="10830"/>
                    <a:pt x="10662" y="10336"/>
                  </a:cubicBezTo>
                  <a:cubicBezTo>
                    <a:pt x="11013" y="11148"/>
                    <a:pt x="11361" y="11963"/>
                    <a:pt x="11713" y="12779"/>
                  </a:cubicBezTo>
                  <a:cubicBezTo>
                    <a:pt x="12098" y="13673"/>
                    <a:pt x="12486" y="14572"/>
                    <a:pt x="13043" y="15366"/>
                  </a:cubicBezTo>
                  <a:cubicBezTo>
                    <a:pt x="13734" y="16351"/>
                    <a:pt x="14689" y="17163"/>
                    <a:pt x="15804" y="17621"/>
                  </a:cubicBezTo>
                  <a:cubicBezTo>
                    <a:pt x="16379" y="17856"/>
                    <a:pt x="17446" y="17923"/>
                    <a:pt x="18215" y="17923"/>
                  </a:cubicBezTo>
                  <a:cubicBezTo>
                    <a:pt x="18734" y="17923"/>
                    <a:pt x="19118" y="17893"/>
                    <a:pt x="19125" y="17863"/>
                  </a:cubicBezTo>
                  <a:cubicBezTo>
                    <a:pt x="19198" y="17845"/>
                    <a:pt x="19276" y="15506"/>
                    <a:pt x="18882" y="14542"/>
                  </a:cubicBezTo>
                  <a:cubicBezTo>
                    <a:pt x="18428" y="13427"/>
                    <a:pt x="17616" y="12473"/>
                    <a:pt x="16628" y="11782"/>
                  </a:cubicBezTo>
                  <a:cubicBezTo>
                    <a:pt x="15834" y="11221"/>
                    <a:pt x="14934" y="10833"/>
                    <a:pt x="14040" y="10451"/>
                  </a:cubicBezTo>
                  <a:lnTo>
                    <a:pt x="11598" y="9400"/>
                  </a:lnTo>
                  <a:cubicBezTo>
                    <a:pt x="12183" y="8518"/>
                    <a:pt x="12549" y="7445"/>
                    <a:pt x="12392" y="6400"/>
                  </a:cubicBezTo>
                  <a:cubicBezTo>
                    <a:pt x="12234" y="5352"/>
                    <a:pt x="11477" y="4364"/>
                    <a:pt x="10440" y="4137"/>
                  </a:cubicBezTo>
                  <a:lnTo>
                    <a:pt x="10440" y="4137"/>
                  </a:lnTo>
                  <a:cubicBezTo>
                    <a:pt x="10813" y="5291"/>
                    <a:pt x="10425" y="6642"/>
                    <a:pt x="9519" y="7442"/>
                  </a:cubicBezTo>
                  <a:cubicBezTo>
                    <a:pt x="9419" y="7324"/>
                    <a:pt x="9313" y="7215"/>
                    <a:pt x="9198" y="7112"/>
                  </a:cubicBezTo>
                  <a:cubicBezTo>
                    <a:pt x="8895" y="6842"/>
                    <a:pt x="8516" y="6633"/>
                    <a:pt x="8119" y="6579"/>
                  </a:cubicBezTo>
                  <a:cubicBezTo>
                    <a:pt x="7901" y="4230"/>
                    <a:pt x="9759" y="2058"/>
                    <a:pt x="12180" y="1964"/>
                  </a:cubicBezTo>
                  <a:cubicBezTo>
                    <a:pt x="12230" y="1962"/>
                    <a:pt x="12281" y="1961"/>
                    <a:pt x="12330" y="1961"/>
                  </a:cubicBezTo>
                  <a:cubicBezTo>
                    <a:pt x="14952" y="1961"/>
                    <a:pt x="15752" y="4683"/>
                    <a:pt x="17504" y="6206"/>
                  </a:cubicBezTo>
                  <a:cubicBezTo>
                    <a:pt x="18365" y="6956"/>
                    <a:pt x="19442" y="7333"/>
                    <a:pt x="20538" y="7333"/>
                  </a:cubicBezTo>
                  <a:cubicBezTo>
                    <a:pt x="21832" y="7333"/>
                    <a:pt x="23151" y="6806"/>
                    <a:pt x="24164" y="5746"/>
                  </a:cubicBezTo>
                  <a:cubicBezTo>
                    <a:pt x="25491" y="4355"/>
                    <a:pt x="25619" y="764"/>
                    <a:pt x="235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0"/>
            <p:cNvSpPr/>
            <p:nvPr/>
          </p:nvSpPr>
          <p:spPr>
            <a:xfrm flipH="1">
              <a:off x="9142827" y="114"/>
              <a:ext cx="1061" cy="1440"/>
            </a:xfrm>
            <a:custGeom>
              <a:avLst/>
              <a:gdLst/>
              <a:ahLst/>
              <a:cxnLst/>
              <a:rect l="l" t="t" r="r" b="b"/>
              <a:pathLst>
                <a:path w="28" h="38" extrusionOk="0">
                  <a:moveTo>
                    <a:pt x="0" y="1"/>
                  </a:moveTo>
                  <a:cubicBezTo>
                    <a:pt x="0" y="4"/>
                    <a:pt x="9" y="16"/>
                    <a:pt x="21" y="37"/>
                  </a:cubicBezTo>
                  <a:cubicBezTo>
                    <a:pt x="25" y="31"/>
                    <a:pt x="25" y="22"/>
                    <a:pt x="28" y="16"/>
                  </a:cubicBezTo>
                  <a:lnTo>
                    <a:pt x="3" y="1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inzel"/>
              <a:buNone/>
              <a:defRPr sz="3500" b="1">
                <a:solidFill>
                  <a:schemeClr val="lt1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ctor"/>
              <a:buChar char="■"/>
              <a:defRPr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9" name="Google Shape;4779;p33"/>
          <p:cNvSpPr txBox="1">
            <a:spLocks noGrp="1"/>
          </p:cNvSpPr>
          <p:nvPr>
            <p:ph type="ctrTitle"/>
          </p:nvPr>
        </p:nvSpPr>
        <p:spPr>
          <a:xfrm>
            <a:off x="1669825" y="1391250"/>
            <a:ext cx="6341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>
                <a:solidFill>
                  <a:srgbClr val="000000"/>
                </a:solidFill>
                <a:latin typeface="Cinzel SemiBold"/>
                <a:ea typeface="Cinzel SemiBold"/>
                <a:cs typeface="Cinzel SemiBold"/>
                <a:sym typeface="Cinzel SemiBold"/>
              </a:rPr>
              <a:t>Prompt-based Alignment of Headlines and Images</a:t>
            </a:r>
            <a:endParaRPr sz="3300" b="0">
              <a:solidFill>
                <a:srgbClr val="000000"/>
              </a:solidFill>
              <a:latin typeface="Cinzel SemiBold"/>
              <a:ea typeface="Cinzel SemiBold"/>
              <a:cs typeface="Cinzel SemiBold"/>
              <a:sym typeface="Cinzel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0">
                <a:solidFill>
                  <a:srgbClr val="000000"/>
                </a:solidFill>
                <a:latin typeface="Cinzel SemiBold"/>
                <a:ea typeface="Cinzel SemiBold"/>
                <a:cs typeface="Cinzel SemiBold"/>
                <a:sym typeface="Cinzel SemiBold"/>
              </a:rPr>
              <a:t>Using OpenCLIP</a:t>
            </a:r>
            <a:endParaRPr sz="3400" b="0">
              <a:solidFill>
                <a:schemeClr val="dk1"/>
              </a:solidFill>
              <a:latin typeface="Cinzel SemiBold"/>
              <a:ea typeface="Cinzel SemiBold"/>
              <a:cs typeface="Cinzel SemiBold"/>
              <a:sym typeface="Cinzel SemiBold"/>
            </a:endParaRPr>
          </a:p>
        </p:txBody>
      </p:sp>
      <p:sp>
        <p:nvSpPr>
          <p:cNvPr id="4780" name="Google Shape;4780;p33"/>
          <p:cNvSpPr txBox="1">
            <a:spLocks noGrp="1"/>
          </p:cNvSpPr>
          <p:nvPr>
            <p:ph type="subTitle" idx="1"/>
          </p:nvPr>
        </p:nvSpPr>
        <p:spPr>
          <a:xfrm>
            <a:off x="2392500" y="3497875"/>
            <a:ext cx="5397300" cy="8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Lucien Heitz, Yuin Kwan Chan, Hongji Li, Kerui Zeng, Abraham Bernstein, Luca Rossetto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University of Zurich, Switzerland</a:t>
            </a:r>
            <a:endParaRPr sz="1800" dirty="0">
              <a:solidFill>
                <a:schemeClr val="dk1"/>
              </a:solidFill>
            </a:endParaRPr>
          </a:p>
        </p:txBody>
      </p:sp>
      <p:cxnSp>
        <p:nvCxnSpPr>
          <p:cNvPr id="4781" name="Google Shape;4781;p33"/>
          <p:cNvCxnSpPr/>
          <p:nvPr/>
        </p:nvCxnSpPr>
        <p:spPr>
          <a:xfrm>
            <a:off x="2365125" y="3345475"/>
            <a:ext cx="5424600" cy="0"/>
          </a:xfrm>
          <a:prstGeom prst="straightConnector1">
            <a:avLst/>
          </a:prstGeom>
          <a:noFill/>
          <a:ln w="28575" cap="flat" cmpd="sng">
            <a:solidFill>
              <a:srgbClr val="77857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2" name="Google Shape;4782;p33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 Light"/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7" name="Google Shape;4787;p34"/>
          <p:cNvSpPr txBox="1">
            <a:spLocks noGrp="1"/>
          </p:cNvSpPr>
          <p:nvPr>
            <p:ph type="title" idx="6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Takeaway Message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8" name="Google Shape;4788;p34"/>
          <p:cNvSpPr txBox="1">
            <a:spLocks noGrp="1"/>
          </p:cNvSpPr>
          <p:nvPr>
            <p:ph type="subTitle" idx="4294967295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i="1">
                <a:solidFill>
                  <a:schemeClr val="dk1"/>
                </a:solidFill>
              </a:rPr>
              <a:t>Out-of-the-box</a:t>
            </a:r>
            <a:r>
              <a:rPr lang="en" sz="2200">
                <a:solidFill>
                  <a:schemeClr val="dk1"/>
                </a:solidFill>
              </a:rPr>
              <a:t> CLIP models perform well for aligning images and descriptive captions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Creating ‘caption-like’ article text from headline and lead instead of headlines </a:t>
            </a:r>
            <a:r>
              <a:rPr lang="en" sz="2200" i="1">
                <a:solidFill>
                  <a:schemeClr val="dk1"/>
                </a:solidFill>
              </a:rPr>
              <a:t>underperforms</a:t>
            </a:r>
            <a:endParaRPr sz="2200" i="1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i="1">
                <a:solidFill>
                  <a:schemeClr val="dk1"/>
                </a:solidFill>
              </a:rPr>
              <a:t>Decreased performance</a:t>
            </a:r>
            <a:r>
              <a:rPr lang="en" sz="2200">
                <a:solidFill>
                  <a:schemeClr val="dk1"/>
                </a:solidFill>
              </a:rPr>
              <a:t> with the inclusion of AI-generated pictures when compared with editorially selected images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3" name="Google Shape;4793;p35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794" name="Google Shape;4794;p35"/>
          <p:cNvSpPr txBox="1">
            <a:spLocks noGrp="1"/>
          </p:cNvSpPr>
          <p:nvPr>
            <p:ph type="subTitle" idx="4294967295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Using LAION-5B OpenClip model, pretrained on web-images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Caption-focus motivated by CLIP being trained with captions…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…but headlines make use of specific grammatical constructs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Bridging this gap by…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rewriting of headlines and leads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inclusion of additional article information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inclusion of named entity information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795" name="Google Shape;4795;p35"/>
          <p:cNvSpPr txBox="1">
            <a:spLocks noGrp="1"/>
          </p:cNvSpPr>
          <p:nvPr>
            <p:ph type="title"/>
          </p:nvPr>
        </p:nvSpPr>
        <p:spPr>
          <a:xfrm>
            <a:off x="1212700" y="445025"/>
            <a:ext cx="695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Motivation &amp; Related Work</a:t>
            </a:r>
            <a:endParaRPr sz="3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0" name="Google Shape;4800;p36"/>
          <p:cNvSpPr txBox="1"/>
          <p:nvPr/>
        </p:nvSpPr>
        <p:spPr>
          <a:xfrm>
            <a:off x="1288900" y="445025"/>
            <a:ext cx="6561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333333"/>
                </a:solidFill>
                <a:latin typeface="Cinzel"/>
                <a:ea typeface="Cinzel"/>
                <a:cs typeface="Cinzel"/>
                <a:sym typeface="Cinzel"/>
              </a:rPr>
              <a:t>Approach </a:t>
            </a:r>
            <a:endParaRPr sz="3500" b="1">
              <a:solidFill>
                <a:srgbClr val="333333"/>
              </a:solidFill>
              <a:latin typeface="Cinzel"/>
              <a:ea typeface="Cinzel"/>
              <a:cs typeface="Cinzel"/>
              <a:sym typeface="Cinzel"/>
            </a:endParaRPr>
          </a:p>
        </p:txBody>
      </p:sp>
      <p:sp>
        <p:nvSpPr>
          <p:cNvPr id="4801" name="Google Shape;4801;p36"/>
          <p:cNvSpPr txBox="1"/>
          <p:nvPr/>
        </p:nvSpPr>
        <p:spPr>
          <a:xfrm>
            <a:off x="604600" y="1017725"/>
            <a:ext cx="8116200" cy="3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Actor"/>
              <a:buChar char="●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We used OpenCLIP for processing all three datasets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●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Formulation of ‘caption-like’ text using: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Raw title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(baseline for comparison)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Pre-processed title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(adjusted title)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Raw tags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(additional article information)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T5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(completely rewrite text)</a:t>
            </a:r>
            <a:endParaRPr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ctor"/>
              <a:buChar char="○"/>
            </a:pPr>
            <a:r>
              <a:rPr lang="en" sz="2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NER-TextRank 10 </a:t>
            </a:r>
            <a:r>
              <a:rPr lang="en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(additional named entity information)</a:t>
            </a:r>
            <a:endParaRPr sz="22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rgbClr val="333333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4802" name="Google Shape;4802;p36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7" name="Google Shape;480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VIRUS ICON PACK</a:t>
            </a:r>
            <a:endParaRPr/>
          </a:p>
        </p:txBody>
      </p:sp>
      <p:sp>
        <p:nvSpPr>
          <p:cNvPr id="4808" name="Google Shape;4808;p37"/>
          <p:cNvSpPr/>
          <p:nvPr/>
        </p:nvSpPr>
        <p:spPr>
          <a:xfrm>
            <a:off x="4791525" y="4002725"/>
            <a:ext cx="379850" cy="386075"/>
          </a:xfrm>
          <a:custGeom>
            <a:avLst/>
            <a:gdLst/>
            <a:ahLst/>
            <a:cxnLst/>
            <a:rect l="l" t="t" r="r" b="b"/>
            <a:pathLst>
              <a:path w="15194" h="15443" extrusionOk="0">
                <a:moveTo>
                  <a:pt x="13384" y="2381"/>
                </a:moveTo>
                <a:cubicBezTo>
                  <a:pt x="13419" y="2429"/>
                  <a:pt x="13452" y="2477"/>
                  <a:pt x="13487" y="2528"/>
                </a:cubicBezTo>
                <a:cubicBezTo>
                  <a:pt x="13967" y="3236"/>
                  <a:pt x="13987" y="3491"/>
                  <a:pt x="13989" y="3500"/>
                </a:cubicBezTo>
                <a:cubicBezTo>
                  <a:pt x="13982" y="3829"/>
                  <a:pt x="13713" y="4092"/>
                  <a:pt x="13384" y="4092"/>
                </a:cubicBezTo>
                <a:cubicBezTo>
                  <a:pt x="13056" y="4092"/>
                  <a:pt x="12788" y="3829"/>
                  <a:pt x="12782" y="3500"/>
                </a:cubicBezTo>
                <a:cubicBezTo>
                  <a:pt x="12782" y="3497"/>
                  <a:pt x="12796" y="3245"/>
                  <a:pt x="13284" y="2528"/>
                </a:cubicBezTo>
                <a:cubicBezTo>
                  <a:pt x="13318" y="2477"/>
                  <a:pt x="13351" y="2429"/>
                  <a:pt x="13384" y="2381"/>
                </a:cubicBezTo>
                <a:close/>
                <a:moveTo>
                  <a:pt x="13384" y="446"/>
                </a:moveTo>
                <a:lnTo>
                  <a:pt x="12920" y="1002"/>
                </a:lnTo>
                <a:cubicBezTo>
                  <a:pt x="12908" y="1017"/>
                  <a:pt x="12596" y="1390"/>
                  <a:pt x="12281" y="1854"/>
                </a:cubicBezTo>
                <a:cubicBezTo>
                  <a:pt x="11647" y="2789"/>
                  <a:pt x="11573" y="3241"/>
                  <a:pt x="11573" y="3499"/>
                </a:cubicBezTo>
                <a:cubicBezTo>
                  <a:pt x="11573" y="4498"/>
                  <a:pt x="12384" y="5308"/>
                  <a:pt x="13383" y="5308"/>
                </a:cubicBezTo>
                <a:cubicBezTo>
                  <a:pt x="14382" y="5308"/>
                  <a:pt x="15192" y="4498"/>
                  <a:pt x="15192" y="3499"/>
                </a:cubicBezTo>
                <a:lnTo>
                  <a:pt x="15194" y="3499"/>
                </a:lnTo>
                <a:cubicBezTo>
                  <a:pt x="15194" y="3241"/>
                  <a:pt x="15121" y="2789"/>
                  <a:pt x="14486" y="1854"/>
                </a:cubicBezTo>
                <a:cubicBezTo>
                  <a:pt x="14171" y="1390"/>
                  <a:pt x="13860" y="1017"/>
                  <a:pt x="13847" y="1002"/>
                </a:cubicBezTo>
                <a:lnTo>
                  <a:pt x="13384" y="446"/>
                </a:lnTo>
                <a:close/>
                <a:moveTo>
                  <a:pt x="9314" y="5700"/>
                </a:moveTo>
                <a:cubicBezTo>
                  <a:pt x="9347" y="5745"/>
                  <a:pt x="9380" y="5794"/>
                  <a:pt x="9415" y="5845"/>
                </a:cubicBezTo>
                <a:cubicBezTo>
                  <a:pt x="9896" y="6553"/>
                  <a:pt x="9917" y="6809"/>
                  <a:pt x="9917" y="6817"/>
                </a:cubicBezTo>
                <a:cubicBezTo>
                  <a:pt x="9910" y="7146"/>
                  <a:pt x="9643" y="7409"/>
                  <a:pt x="9314" y="7409"/>
                </a:cubicBezTo>
                <a:cubicBezTo>
                  <a:pt x="8985" y="7409"/>
                  <a:pt x="8716" y="7146"/>
                  <a:pt x="8710" y="6817"/>
                </a:cubicBezTo>
                <a:cubicBezTo>
                  <a:pt x="8710" y="6814"/>
                  <a:pt x="8724" y="6564"/>
                  <a:pt x="9213" y="5845"/>
                </a:cubicBezTo>
                <a:cubicBezTo>
                  <a:pt x="9246" y="5794"/>
                  <a:pt x="9281" y="5747"/>
                  <a:pt x="9314" y="5700"/>
                </a:cubicBezTo>
                <a:close/>
                <a:moveTo>
                  <a:pt x="9314" y="3764"/>
                </a:moveTo>
                <a:lnTo>
                  <a:pt x="8850" y="4318"/>
                </a:lnTo>
                <a:cubicBezTo>
                  <a:pt x="8837" y="4334"/>
                  <a:pt x="8526" y="4709"/>
                  <a:pt x="8211" y="5173"/>
                </a:cubicBezTo>
                <a:cubicBezTo>
                  <a:pt x="7577" y="6106"/>
                  <a:pt x="7503" y="6557"/>
                  <a:pt x="7503" y="6817"/>
                </a:cubicBezTo>
                <a:cubicBezTo>
                  <a:pt x="7503" y="7816"/>
                  <a:pt x="8313" y="8625"/>
                  <a:pt x="9312" y="8625"/>
                </a:cubicBezTo>
                <a:cubicBezTo>
                  <a:pt x="10312" y="8625"/>
                  <a:pt x="11122" y="7816"/>
                  <a:pt x="11122" y="6817"/>
                </a:cubicBezTo>
                <a:lnTo>
                  <a:pt x="11123" y="6817"/>
                </a:lnTo>
                <a:cubicBezTo>
                  <a:pt x="11123" y="6557"/>
                  <a:pt x="11049" y="6106"/>
                  <a:pt x="10415" y="5173"/>
                </a:cubicBezTo>
                <a:cubicBezTo>
                  <a:pt x="10101" y="4709"/>
                  <a:pt x="9789" y="4334"/>
                  <a:pt x="9777" y="4318"/>
                </a:cubicBezTo>
                <a:lnTo>
                  <a:pt x="9314" y="3764"/>
                </a:lnTo>
                <a:close/>
                <a:moveTo>
                  <a:pt x="8140" y="1"/>
                </a:moveTo>
                <a:cubicBezTo>
                  <a:pt x="6670" y="1"/>
                  <a:pt x="5230" y="514"/>
                  <a:pt x="4076" y="1447"/>
                </a:cubicBezTo>
                <a:cubicBezTo>
                  <a:pt x="2951" y="2358"/>
                  <a:pt x="2153" y="3610"/>
                  <a:pt x="1804" y="5015"/>
                </a:cubicBezTo>
                <a:lnTo>
                  <a:pt x="440" y="7667"/>
                </a:lnTo>
                <a:cubicBezTo>
                  <a:pt x="1" y="8518"/>
                  <a:pt x="619" y="9531"/>
                  <a:pt x="1576" y="9531"/>
                </a:cubicBezTo>
                <a:lnTo>
                  <a:pt x="1623" y="9531"/>
                </a:lnTo>
                <a:lnTo>
                  <a:pt x="1623" y="11249"/>
                </a:lnTo>
                <a:cubicBezTo>
                  <a:pt x="1625" y="12248"/>
                  <a:pt x="2433" y="13057"/>
                  <a:pt x="3432" y="13059"/>
                </a:cubicBezTo>
                <a:lnTo>
                  <a:pt x="5212" y="13059"/>
                </a:lnTo>
                <a:lnTo>
                  <a:pt x="5212" y="15441"/>
                </a:lnTo>
                <a:lnTo>
                  <a:pt x="6419" y="15441"/>
                </a:lnTo>
                <a:lnTo>
                  <a:pt x="6419" y="11852"/>
                </a:lnTo>
                <a:lnTo>
                  <a:pt x="3432" y="11852"/>
                </a:lnTo>
                <a:cubicBezTo>
                  <a:pt x="3100" y="11852"/>
                  <a:pt x="2830" y="11581"/>
                  <a:pt x="2830" y="11249"/>
                </a:cubicBezTo>
                <a:lnTo>
                  <a:pt x="2830" y="8324"/>
                </a:lnTo>
                <a:lnTo>
                  <a:pt x="1576" y="8324"/>
                </a:lnTo>
                <a:cubicBezTo>
                  <a:pt x="1522" y="8324"/>
                  <a:pt x="1488" y="8266"/>
                  <a:pt x="1511" y="8217"/>
                </a:cubicBezTo>
                <a:lnTo>
                  <a:pt x="2960" y="5365"/>
                </a:lnTo>
                <a:cubicBezTo>
                  <a:pt x="3524" y="2949"/>
                  <a:pt x="5703" y="1206"/>
                  <a:pt x="8148" y="1206"/>
                </a:cubicBezTo>
                <a:cubicBezTo>
                  <a:pt x="8160" y="1206"/>
                  <a:pt x="8172" y="1206"/>
                  <a:pt x="8184" y="1206"/>
                </a:cubicBezTo>
                <a:cubicBezTo>
                  <a:pt x="9113" y="1212"/>
                  <a:pt x="10024" y="1463"/>
                  <a:pt x="10824" y="1931"/>
                </a:cubicBezTo>
                <a:cubicBezTo>
                  <a:pt x="10964" y="1672"/>
                  <a:pt x="11117" y="1420"/>
                  <a:pt x="11284" y="1178"/>
                </a:cubicBezTo>
                <a:cubicBezTo>
                  <a:pt x="11348" y="1083"/>
                  <a:pt x="11411" y="994"/>
                  <a:pt x="11473" y="909"/>
                </a:cubicBezTo>
                <a:cubicBezTo>
                  <a:pt x="10480" y="320"/>
                  <a:pt x="9347" y="7"/>
                  <a:pt x="8194" y="1"/>
                </a:cubicBezTo>
                <a:cubicBezTo>
                  <a:pt x="8176" y="1"/>
                  <a:pt x="8158" y="1"/>
                  <a:pt x="8140" y="1"/>
                </a:cubicBezTo>
                <a:close/>
                <a:moveTo>
                  <a:pt x="14675" y="6224"/>
                </a:moveTo>
                <a:cubicBezTo>
                  <a:pt x="14299" y="6403"/>
                  <a:pt x="13891" y="6501"/>
                  <a:pt x="13474" y="6513"/>
                </a:cubicBezTo>
                <a:lnTo>
                  <a:pt x="13476" y="6513"/>
                </a:lnTo>
                <a:lnTo>
                  <a:pt x="13476" y="6532"/>
                </a:lnTo>
                <a:cubicBezTo>
                  <a:pt x="13476" y="7336"/>
                  <a:pt x="13282" y="8123"/>
                  <a:pt x="12903" y="8873"/>
                </a:cubicBezTo>
                <a:cubicBezTo>
                  <a:pt x="12270" y="10120"/>
                  <a:pt x="11937" y="11539"/>
                  <a:pt x="11937" y="12974"/>
                </a:cubicBezTo>
                <a:lnTo>
                  <a:pt x="11937" y="15442"/>
                </a:lnTo>
                <a:lnTo>
                  <a:pt x="13144" y="15442"/>
                </a:lnTo>
                <a:lnTo>
                  <a:pt x="13144" y="12974"/>
                </a:lnTo>
                <a:cubicBezTo>
                  <a:pt x="13144" y="11726"/>
                  <a:pt x="13433" y="10496"/>
                  <a:pt x="13979" y="9416"/>
                </a:cubicBezTo>
                <a:cubicBezTo>
                  <a:pt x="14445" y="8497"/>
                  <a:pt x="14681" y="7527"/>
                  <a:pt x="14682" y="6534"/>
                </a:cubicBezTo>
                <a:cubicBezTo>
                  <a:pt x="14682" y="6430"/>
                  <a:pt x="14679" y="6326"/>
                  <a:pt x="14675" y="622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9" name="Google Shape;4809;p37"/>
          <p:cNvSpPr/>
          <p:nvPr/>
        </p:nvSpPr>
        <p:spPr>
          <a:xfrm>
            <a:off x="6804700" y="2706550"/>
            <a:ext cx="341125" cy="386025"/>
          </a:xfrm>
          <a:custGeom>
            <a:avLst/>
            <a:gdLst/>
            <a:ahLst/>
            <a:cxnLst/>
            <a:rect l="l" t="t" r="r" b="b"/>
            <a:pathLst>
              <a:path w="13645" h="15441" extrusionOk="0">
                <a:moveTo>
                  <a:pt x="10084" y="8761"/>
                </a:moveTo>
                <a:cubicBezTo>
                  <a:pt x="10162" y="8761"/>
                  <a:pt x="10240" y="8776"/>
                  <a:pt x="10314" y="8807"/>
                </a:cubicBezTo>
                <a:cubicBezTo>
                  <a:pt x="10539" y="8901"/>
                  <a:pt x="10685" y="9120"/>
                  <a:pt x="10685" y="9364"/>
                </a:cubicBezTo>
                <a:cubicBezTo>
                  <a:pt x="10685" y="9696"/>
                  <a:pt x="10416" y="9965"/>
                  <a:pt x="10084" y="9966"/>
                </a:cubicBezTo>
                <a:cubicBezTo>
                  <a:pt x="9840" y="9966"/>
                  <a:pt x="9620" y="9818"/>
                  <a:pt x="9527" y="9593"/>
                </a:cubicBezTo>
                <a:cubicBezTo>
                  <a:pt x="9435" y="9368"/>
                  <a:pt x="9486" y="9110"/>
                  <a:pt x="9658" y="8937"/>
                </a:cubicBezTo>
                <a:cubicBezTo>
                  <a:pt x="9773" y="8822"/>
                  <a:pt x="9927" y="8761"/>
                  <a:pt x="10084" y="8761"/>
                </a:cubicBezTo>
                <a:close/>
                <a:moveTo>
                  <a:pt x="10089" y="5534"/>
                </a:moveTo>
                <a:cubicBezTo>
                  <a:pt x="9715" y="5534"/>
                  <a:pt x="9378" y="5764"/>
                  <a:pt x="9243" y="6113"/>
                </a:cubicBezTo>
                <a:cubicBezTo>
                  <a:pt x="9109" y="6462"/>
                  <a:pt x="9203" y="6859"/>
                  <a:pt x="9482" y="7109"/>
                </a:cubicBezTo>
                <a:lnTo>
                  <a:pt x="9482" y="7660"/>
                </a:lnTo>
                <a:cubicBezTo>
                  <a:pt x="9255" y="7740"/>
                  <a:pt x="9046" y="7866"/>
                  <a:pt x="8868" y="8028"/>
                </a:cubicBezTo>
                <a:lnTo>
                  <a:pt x="8410" y="7782"/>
                </a:lnTo>
                <a:cubicBezTo>
                  <a:pt x="8332" y="7417"/>
                  <a:pt x="8034" y="7137"/>
                  <a:pt x="7664" y="7081"/>
                </a:cubicBezTo>
                <a:cubicBezTo>
                  <a:pt x="7618" y="7073"/>
                  <a:pt x="7571" y="7070"/>
                  <a:pt x="7525" y="7070"/>
                </a:cubicBezTo>
                <a:cubicBezTo>
                  <a:pt x="7205" y="7070"/>
                  <a:pt x="6903" y="7241"/>
                  <a:pt x="6742" y="7526"/>
                </a:cubicBezTo>
                <a:cubicBezTo>
                  <a:pt x="6557" y="7852"/>
                  <a:pt x="6591" y="8258"/>
                  <a:pt x="6829" y="8547"/>
                </a:cubicBezTo>
                <a:cubicBezTo>
                  <a:pt x="7004" y="8760"/>
                  <a:pt x="7262" y="8877"/>
                  <a:pt x="7527" y="8877"/>
                </a:cubicBezTo>
                <a:cubicBezTo>
                  <a:pt x="7623" y="8877"/>
                  <a:pt x="7720" y="8862"/>
                  <a:pt x="7814" y="8830"/>
                </a:cubicBezTo>
                <a:lnTo>
                  <a:pt x="8298" y="9088"/>
                </a:lnTo>
                <a:cubicBezTo>
                  <a:pt x="8269" y="9280"/>
                  <a:pt x="8270" y="9474"/>
                  <a:pt x="8303" y="9666"/>
                </a:cubicBezTo>
                <a:lnTo>
                  <a:pt x="7825" y="9921"/>
                </a:lnTo>
                <a:cubicBezTo>
                  <a:pt x="7727" y="9886"/>
                  <a:pt x="7627" y="9870"/>
                  <a:pt x="7527" y="9870"/>
                </a:cubicBezTo>
                <a:cubicBezTo>
                  <a:pt x="7265" y="9870"/>
                  <a:pt x="7011" y="9984"/>
                  <a:pt x="6837" y="10191"/>
                </a:cubicBezTo>
                <a:cubicBezTo>
                  <a:pt x="6594" y="10476"/>
                  <a:pt x="6555" y="10882"/>
                  <a:pt x="6736" y="11211"/>
                </a:cubicBezTo>
                <a:cubicBezTo>
                  <a:pt x="6896" y="11500"/>
                  <a:pt x="7200" y="11676"/>
                  <a:pt x="7525" y="11676"/>
                </a:cubicBezTo>
                <a:cubicBezTo>
                  <a:pt x="7567" y="11676"/>
                  <a:pt x="7610" y="11673"/>
                  <a:pt x="7653" y="11667"/>
                </a:cubicBezTo>
                <a:cubicBezTo>
                  <a:pt x="8023" y="11615"/>
                  <a:pt x="8324" y="11340"/>
                  <a:pt x="8407" y="10975"/>
                </a:cubicBezTo>
                <a:lnTo>
                  <a:pt x="8890" y="10717"/>
                </a:lnTo>
                <a:cubicBezTo>
                  <a:pt x="9063" y="10869"/>
                  <a:pt x="9265" y="10989"/>
                  <a:pt x="9482" y="11066"/>
                </a:cubicBezTo>
                <a:lnTo>
                  <a:pt x="9482" y="11607"/>
                </a:lnTo>
                <a:cubicBezTo>
                  <a:pt x="9203" y="11858"/>
                  <a:pt x="9109" y="12254"/>
                  <a:pt x="9243" y="12603"/>
                </a:cubicBezTo>
                <a:cubicBezTo>
                  <a:pt x="9377" y="12952"/>
                  <a:pt x="9712" y="13182"/>
                  <a:pt x="10085" y="13182"/>
                </a:cubicBezTo>
                <a:cubicBezTo>
                  <a:pt x="10087" y="13182"/>
                  <a:pt x="10088" y="13182"/>
                  <a:pt x="10089" y="13182"/>
                </a:cubicBezTo>
                <a:cubicBezTo>
                  <a:pt x="10464" y="13181"/>
                  <a:pt x="10799" y="12950"/>
                  <a:pt x="10931" y="12599"/>
                </a:cubicBezTo>
                <a:cubicBezTo>
                  <a:pt x="11063" y="12248"/>
                  <a:pt x="10965" y="11853"/>
                  <a:pt x="10685" y="11604"/>
                </a:cubicBezTo>
                <a:lnTo>
                  <a:pt x="10685" y="11066"/>
                </a:lnTo>
                <a:cubicBezTo>
                  <a:pt x="10910" y="10986"/>
                  <a:pt x="11117" y="10863"/>
                  <a:pt x="11293" y="10704"/>
                </a:cubicBezTo>
                <a:lnTo>
                  <a:pt x="11795" y="10970"/>
                </a:lnTo>
                <a:cubicBezTo>
                  <a:pt x="11870" y="11308"/>
                  <a:pt x="12133" y="11574"/>
                  <a:pt x="12471" y="11653"/>
                </a:cubicBezTo>
                <a:cubicBezTo>
                  <a:pt x="12539" y="11669"/>
                  <a:pt x="12608" y="11677"/>
                  <a:pt x="12676" y="11677"/>
                </a:cubicBezTo>
                <a:cubicBezTo>
                  <a:pt x="12946" y="11677"/>
                  <a:pt x="13207" y="11555"/>
                  <a:pt x="13381" y="11338"/>
                </a:cubicBezTo>
                <a:cubicBezTo>
                  <a:pt x="13598" y="11068"/>
                  <a:pt x="13640" y="10695"/>
                  <a:pt x="13489" y="10382"/>
                </a:cubicBezTo>
                <a:cubicBezTo>
                  <a:pt x="13340" y="10069"/>
                  <a:pt x="13022" y="9870"/>
                  <a:pt x="12676" y="9870"/>
                </a:cubicBezTo>
                <a:cubicBezTo>
                  <a:pt x="12575" y="9870"/>
                  <a:pt x="12476" y="9888"/>
                  <a:pt x="12382" y="9919"/>
                </a:cubicBezTo>
                <a:lnTo>
                  <a:pt x="11869" y="9645"/>
                </a:lnTo>
                <a:cubicBezTo>
                  <a:pt x="11897" y="9468"/>
                  <a:pt x="11897" y="9288"/>
                  <a:pt x="11872" y="9109"/>
                </a:cubicBezTo>
                <a:lnTo>
                  <a:pt x="12394" y="8832"/>
                </a:lnTo>
                <a:cubicBezTo>
                  <a:pt x="12486" y="8862"/>
                  <a:pt x="12581" y="8877"/>
                  <a:pt x="12675" y="8877"/>
                </a:cubicBezTo>
                <a:cubicBezTo>
                  <a:pt x="12942" y="8877"/>
                  <a:pt x="13201" y="8758"/>
                  <a:pt x="13376" y="8542"/>
                </a:cubicBezTo>
                <a:cubicBezTo>
                  <a:pt x="13612" y="8251"/>
                  <a:pt x="13645" y="7845"/>
                  <a:pt x="13458" y="7521"/>
                </a:cubicBezTo>
                <a:cubicBezTo>
                  <a:pt x="13295" y="7239"/>
                  <a:pt x="12995" y="7071"/>
                  <a:pt x="12677" y="7071"/>
                </a:cubicBezTo>
                <a:cubicBezTo>
                  <a:pt x="12629" y="7071"/>
                  <a:pt x="12581" y="7074"/>
                  <a:pt x="12533" y="7082"/>
                </a:cubicBezTo>
                <a:cubicBezTo>
                  <a:pt x="12163" y="7140"/>
                  <a:pt x="11869" y="7422"/>
                  <a:pt x="11792" y="7789"/>
                </a:cubicBezTo>
                <a:lnTo>
                  <a:pt x="11315" y="8042"/>
                </a:lnTo>
                <a:cubicBezTo>
                  <a:pt x="11132" y="7874"/>
                  <a:pt x="10920" y="7743"/>
                  <a:pt x="10685" y="7661"/>
                </a:cubicBezTo>
                <a:lnTo>
                  <a:pt x="10685" y="7114"/>
                </a:lnTo>
                <a:cubicBezTo>
                  <a:pt x="10965" y="6864"/>
                  <a:pt x="11063" y="6469"/>
                  <a:pt x="10931" y="6118"/>
                </a:cubicBezTo>
                <a:cubicBezTo>
                  <a:pt x="10799" y="5768"/>
                  <a:pt x="10464" y="5536"/>
                  <a:pt x="10089" y="5534"/>
                </a:cubicBezTo>
                <a:close/>
                <a:moveTo>
                  <a:pt x="5871" y="0"/>
                </a:moveTo>
                <a:lnTo>
                  <a:pt x="5422" y="504"/>
                </a:lnTo>
                <a:cubicBezTo>
                  <a:pt x="5367" y="564"/>
                  <a:pt x="4069" y="2022"/>
                  <a:pt x="2749" y="3847"/>
                </a:cubicBezTo>
                <a:cubicBezTo>
                  <a:pt x="1967" y="4928"/>
                  <a:pt x="1342" y="5912"/>
                  <a:pt x="892" y="6771"/>
                </a:cubicBezTo>
                <a:cubicBezTo>
                  <a:pt x="291" y="7915"/>
                  <a:pt x="0" y="8830"/>
                  <a:pt x="0" y="9570"/>
                </a:cubicBezTo>
                <a:cubicBezTo>
                  <a:pt x="0" y="12806"/>
                  <a:pt x="2634" y="15440"/>
                  <a:pt x="5871" y="15440"/>
                </a:cubicBezTo>
                <a:cubicBezTo>
                  <a:pt x="5873" y="15440"/>
                  <a:pt x="5876" y="15440"/>
                  <a:pt x="5878" y="15440"/>
                </a:cubicBezTo>
                <a:cubicBezTo>
                  <a:pt x="7142" y="15440"/>
                  <a:pt x="8373" y="15030"/>
                  <a:pt x="9383" y="14271"/>
                </a:cubicBezTo>
                <a:cubicBezTo>
                  <a:pt x="8977" y="14126"/>
                  <a:pt x="8623" y="13861"/>
                  <a:pt x="8371" y="13508"/>
                </a:cubicBezTo>
                <a:cubicBezTo>
                  <a:pt x="7625" y="13985"/>
                  <a:pt x="6757" y="14237"/>
                  <a:pt x="5871" y="14237"/>
                </a:cubicBezTo>
                <a:cubicBezTo>
                  <a:pt x="3298" y="14237"/>
                  <a:pt x="1204" y="12142"/>
                  <a:pt x="1204" y="9570"/>
                </a:cubicBezTo>
                <a:cubicBezTo>
                  <a:pt x="1204" y="8583"/>
                  <a:pt x="2098" y="6805"/>
                  <a:pt x="3718" y="4562"/>
                </a:cubicBezTo>
                <a:cubicBezTo>
                  <a:pt x="4544" y="3421"/>
                  <a:pt x="5377" y="2408"/>
                  <a:pt x="5871" y="1825"/>
                </a:cubicBezTo>
                <a:cubicBezTo>
                  <a:pt x="6365" y="2408"/>
                  <a:pt x="7199" y="3421"/>
                  <a:pt x="8023" y="4562"/>
                </a:cubicBezTo>
                <a:cubicBezTo>
                  <a:pt x="8165" y="4758"/>
                  <a:pt x="8300" y="4950"/>
                  <a:pt x="8432" y="5139"/>
                </a:cubicBezTo>
                <a:cubicBezTo>
                  <a:pt x="8686" y="4818"/>
                  <a:pt x="9027" y="4576"/>
                  <a:pt x="9416" y="4445"/>
                </a:cubicBezTo>
                <a:cubicBezTo>
                  <a:pt x="9280" y="4250"/>
                  <a:pt x="9140" y="4050"/>
                  <a:pt x="8992" y="3847"/>
                </a:cubicBezTo>
                <a:cubicBezTo>
                  <a:pt x="7674" y="2022"/>
                  <a:pt x="6374" y="564"/>
                  <a:pt x="6321" y="504"/>
                </a:cubicBezTo>
                <a:lnTo>
                  <a:pt x="587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0" name="Google Shape;4810;p37"/>
          <p:cNvSpPr/>
          <p:nvPr/>
        </p:nvSpPr>
        <p:spPr>
          <a:xfrm>
            <a:off x="6003800" y="3303425"/>
            <a:ext cx="379875" cy="386025"/>
          </a:xfrm>
          <a:custGeom>
            <a:avLst/>
            <a:gdLst/>
            <a:ahLst/>
            <a:cxnLst/>
            <a:rect l="l" t="t" r="r" b="b"/>
            <a:pathLst>
              <a:path w="15195" h="15441" extrusionOk="0">
                <a:moveTo>
                  <a:pt x="8076" y="0"/>
                </a:moveTo>
                <a:cubicBezTo>
                  <a:pt x="6282" y="0"/>
                  <a:pt x="4589" y="200"/>
                  <a:pt x="3307" y="562"/>
                </a:cubicBezTo>
                <a:cubicBezTo>
                  <a:pt x="1749" y="1001"/>
                  <a:pt x="959" y="1634"/>
                  <a:pt x="959" y="2442"/>
                </a:cubicBezTo>
                <a:cubicBezTo>
                  <a:pt x="959" y="3251"/>
                  <a:pt x="1749" y="3884"/>
                  <a:pt x="3307" y="4324"/>
                </a:cubicBezTo>
                <a:cubicBezTo>
                  <a:pt x="4231" y="4585"/>
                  <a:pt x="5370" y="4762"/>
                  <a:pt x="6607" y="4840"/>
                </a:cubicBezTo>
                <a:lnTo>
                  <a:pt x="5870" y="5575"/>
                </a:lnTo>
                <a:lnTo>
                  <a:pt x="6725" y="6428"/>
                </a:lnTo>
                <a:lnTo>
                  <a:pt x="8930" y="4222"/>
                </a:lnTo>
                <a:lnTo>
                  <a:pt x="6725" y="2016"/>
                </a:lnTo>
                <a:lnTo>
                  <a:pt x="5870" y="2869"/>
                </a:lnTo>
                <a:lnTo>
                  <a:pt x="6635" y="3632"/>
                </a:lnTo>
                <a:cubicBezTo>
                  <a:pt x="5592" y="3564"/>
                  <a:pt x="4629" y="3423"/>
                  <a:pt x="3831" y="3216"/>
                </a:cubicBezTo>
                <a:cubicBezTo>
                  <a:pt x="2637" y="2906"/>
                  <a:pt x="2236" y="2562"/>
                  <a:pt x="2171" y="2442"/>
                </a:cubicBezTo>
                <a:cubicBezTo>
                  <a:pt x="2236" y="2323"/>
                  <a:pt x="2637" y="1978"/>
                  <a:pt x="3831" y="1670"/>
                </a:cubicBezTo>
                <a:cubicBezTo>
                  <a:pt x="4986" y="1371"/>
                  <a:pt x="6495" y="1206"/>
                  <a:pt x="8076" y="1206"/>
                </a:cubicBezTo>
                <a:cubicBezTo>
                  <a:pt x="9659" y="1206"/>
                  <a:pt x="11168" y="1371"/>
                  <a:pt x="12323" y="1670"/>
                </a:cubicBezTo>
                <a:cubicBezTo>
                  <a:pt x="13517" y="1978"/>
                  <a:pt x="13918" y="2323"/>
                  <a:pt x="13983" y="2442"/>
                </a:cubicBezTo>
                <a:cubicBezTo>
                  <a:pt x="13926" y="2543"/>
                  <a:pt x="13610" y="2831"/>
                  <a:pt x="12693" y="3111"/>
                </a:cubicBezTo>
                <a:cubicBezTo>
                  <a:pt x="11988" y="3328"/>
                  <a:pt x="11086" y="3490"/>
                  <a:pt x="10098" y="3585"/>
                </a:cubicBezTo>
                <a:lnTo>
                  <a:pt x="10098" y="4796"/>
                </a:lnTo>
                <a:cubicBezTo>
                  <a:pt x="11311" y="4688"/>
                  <a:pt x="12411" y="4480"/>
                  <a:pt x="13253" y="4198"/>
                </a:cubicBezTo>
                <a:cubicBezTo>
                  <a:pt x="14541" y="3766"/>
                  <a:pt x="15194" y="3176"/>
                  <a:pt x="15194" y="2442"/>
                </a:cubicBezTo>
                <a:cubicBezTo>
                  <a:pt x="15194" y="1634"/>
                  <a:pt x="14404" y="1001"/>
                  <a:pt x="12847" y="561"/>
                </a:cubicBezTo>
                <a:lnTo>
                  <a:pt x="12847" y="562"/>
                </a:lnTo>
                <a:cubicBezTo>
                  <a:pt x="11564" y="200"/>
                  <a:pt x="9871" y="0"/>
                  <a:pt x="8076" y="0"/>
                </a:cubicBezTo>
                <a:close/>
                <a:moveTo>
                  <a:pt x="1782" y="5056"/>
                </a:moveTo>
                <a:lnTo>
                  <a:pt x="439" y="7664"/>
                </a:lnTo>
                <a:cubicBezTo>
                  <a:pt x="0" y="8515"/>
                  <a:pt x="617" y="9529"/>
                  <a:pt x="1574" y="9529"/>
                </a:cubicBezTo>
                <a:cubicBezTo>
                  <a:pt x="1575" y="9529"/>
                  <a:pt x="1576" y="9529"/>
                  <a:pt x="1576" y="9529"/>
                </a:cubicBezTo>
                <a:lnTo>
                  <a:pt x="1623" y="9529"/>
                </a:lnTo>
                <a:lnTo>
                  <a:pt x="1623" y="11247"/>
                </a:lnTo>
                <a:cubicBezTo>
                  <a:pt x="1623" y="12246"/>
                  <a:pt x="2434" y="13057"/>
                  <a:pt x="3433" y="13057"/>
                </a:cubicBezTo>
                <a:lnTo>
                  <a:pt x="5211" y="13057"/>
                </a:lnTo>
                <a:lnTo>
                  <a:pt x="5211" y="15440"/>
                </a:lnTo>
                <a:lnTo>
                  <a:pt x="6418" y="15440"/>
                </a:lnTo>
                <a:lnTo>
                  <a:pt x="6418" y="11851"/>
                </a:lnTo>
                <a:lnTo>
                  <a:pt x="3433" y="11851"/>
                </a:lnTo>
                <a:cubicBezTo>
                  <a:pt x="3099" y="11851"/>
                  <a:pt x="2830" y="11581"/>
                  <a:pt x="2829" y="11247"/>
                </a:cubicBezTo>
                <a:lnTo>
                  <a:pt x="2829" y="8322"/>
                </a:lnTo>
                <a:lnTo>
                  <a:pt x="1576" y="8322"/>
                </a:lnTo>
                <a:cubicBezTo>
                  <a:pt x="1521" y="8322"/>
                  <a:pt x="1487" y="8266"/>
                  <a:pt x="1512" y="8217"/>
                </a:cubicBezTo>
                <a:lnTo>
                  <a:pt x="2926" y="5470"/>
                </a:lnTo>
                <a:cubicBezTo>
                  <a:pt x="2536" y="5359"/>
                  <a:pt x="2154" y="5221"/>
                  <a:pt x="1782" y="5056"/>
                </a:cubicBezTo>
                <a:close/>
                <a:moveTo>
                  <a:pt x="14500" y="4994"/>
                </a:moveTo>
                <a:cubicBezTo>
                  <a:pt x="14220" y="5128"/>
                  <a:pt x="13931" y="5245"/>
                  <a:pt x="13635" y="5342"/>
                </a:cubicBezTo>
                <a:cubicBezTo>
                  <a:pt x="13547" y="5372"/>
                  <a:pt x="13454" y="5402"/>
                  <a:pt x="13360" y="5430"/>
                </a:cubicBezTo>
                <a:cubicBezTo>
                  <a:pt x="13437" y="5792"/>
                  <a:pt x="13475" y="6160"/>
                  <a:pt x="13475" y="6530"/>
                </a:cubicBezTo>
                <a:cubicBezTo>
                  <a:pt x="13475" y="7334"/>
                  <a:pt x="13283" y="8122"/>
                  <a:pt x="12902" y="8871"/>
                </a:cubicBezTo>
                <a:cubicBezTo>
                  <a:pt x="12271" y="10119"/>
                  <a:pt x="11937" y="11537"/>
                  <a:pt x="11937" y="12972"/>
                </a:cubicBezTo>
                <a:lnTo>
                  <a:pt x="11937" y="15440"/>
                </a:lnTo>
                <a:lnTo>
                  <a:pt x="13143" y="15440"/>
                </a:lnTo>
                <a:lnTo>
                  <a:pt x="13143" y="12972"/>
                </a:lnTo>
                <a:cubicBezTo>
                  <a:pt x="13143" y="11725"/>
                  <a:pt x="13432" y="10495"/>
                  <a:pt x="13978" y="9416"/>
                </a:cubicBezTo>
                <a:cubicBezTo>
                  <a:pt x="14445" y="8497"/>
                  <a:pt x="14681" y="7526"/>
                  <a:pt x="14681" y="6532"/>
                </a:cubicBezTo>
                <a:cubicBezTo>
                  <a:pt x="14681" y="6014"/>
                  <a:pt x="14622" y="5498"/>
                  <a:pt x="14500" y="499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1" name="Google Shape;4811;p37"/>
          <p:cNvSpPr/>
          <p:nvPr/>
        </p:nvSpPr>
        <p:spPr>
          <a:xfrm>
            <a:off x="6010575" y="2174575"/>
            <a:ext cx="385800" cy="386025"/>
          </a:xfrm>
          <a:custGeom>
            <a:avLst/>
            <a:gdLst/>
            <a:ahLst/>
            <a:cxnLst/>
            <a:rect l="l" t="t" r="r" b="b"/>
            <a:pathLst>
              <a:path w="15432" h="15441" extrusionOk="0">
                <a:moveTo>
                  <a:pt x="5605" y="1206"/>
                </a:moveTo>
                <a:cubicBezTo>
                  <a:pt x="5843" y="1206"/>
                  <a:pt x="6070" y="1303"/>
                  <a:pt x="6232" y="1478"/>
                </a:cubicBezTo>
                <a:lnTo>
                  <a:pt x="10050" y="6807"/>
                </a:lnTo>
                <a:lnTo>
                  <a:pt x="13318" y="6807"/>
                </a:lnTo>
                <a:cubicBezTo>
                  <a:pt x="13817" y="6807"/>
                  <a:pt x="14222" y="7211"/>
                  <a:pt x="14222" y="7710"/>
                </a:cubicBezTo>
                <a:cubicBezTo>
                  <a:pt x="14222" y="8211"/>
                  <a:pt x="13817" y="8615"/>
                  <a:pt x="13318" y="8615"/>
                </a:cubicBezTo>
                <a:lnTo>
                  <a:pt x="10032" y="8615"/>
                </a:lnTo>
                <a:lnTo>
                  <a:pt x="9807" y="8964"/>
                </a:lnTo>
                <a:lnTo>
                  <a:pt x="7623" y="6780"/>
                </a:lnTo>
                <a:lnTo>
                  <a:pt x="5160" y="1206"/>
                </a:lnTo>
                <a:close/>
                <a:moveTo>
                  <a:pt x="29" y="3857"/>
                </a:moveTo>
                <a:lnTo>
                  <a:pt x="1386" y="7712"/>
                </a:lnTo>
                <a:lnTo>
                  <a:pt x="29" y="11567"/>
                </a:lnTo>
                <a:lnTo>
                  <a:pt x="1540" y="11567"/>
                </a:lnTo>
                <a:lnTo>
                  <a:pt x="3684" y="9819"/>
                </a:lnTo>
                <a:lnTo>
                  <a:pt x="5901" y="9819"/>
                </a:lnTo>
                <a:lnTo>
                  <a:pt x="3698" y="15421"/>
                </a:lnTo>
                <a:lnTo>
                  <a:pt x="5967" y="15421"/>
                </a:lnTo>
                <a:cubicBezTo>
                  <a:pt x="6561" y="15421"/>
                  <a:pt x="7124" y="15165"/>
                  <a:pt x="7516" y="14720"/>
                </a:cubicBezTo>
                <a:lnTo>
                  <a:pt x="9380" y="11845"/>
                </a:lnTo>
                <a:lnTo>
                  <a:pt x="8508" y="10973"/>
                </a:lnTo>
                <a:lnTo>
                  <a:pt x="6584" y="13955"/>
                </a:lnTo>
                <a:cubicBezTo>
                  <a:pt x="6422" y="14122"/>
                  <a:pt x="6200" y="14218"/>
                  <a:pt x="5966" y="14218"/>
                </a:cubicBezTo>
                <a:lnTo>
                  <a:pt x="5467" y="14218"/>
                </a:lnTo>
                <a:lnTo>
                  <a:pt x="7240" y="9707"/>
                </a:lnTo>
                <a:lnTo>
                  <a:pt x="6148" y="8615"/>
                </a:lnTo>
                <a:lnTo>
                  <a:pt x="3255" y="8615"/>
                </a:lnTo>
                <a:lnTo>
                  <a:pt x="1976" y="9656"/>
                </a:lnTo>
                <a:lnTo>
                  <a:pt x="2660" y="7712"/>
                </a:lnTo>
                <a:lnTo>
                  <a:pt x="1976" y="5767"/>
                </a:lnTo>
                <a:lnTo>
                  <a:pt x="3255" y="6809"/>
                </a:lnTo>
                <a:lnTo>
                  <a:pt x="4344" y="6809"/>
                </a:lnTo>
                <a:lnTo>
                  <a:pt x="1392" y="3857"/>
                </a:lnTo>
                <a:close/>
                <a:moveTo>
                  <a:pt x="3285" y="0"/>
                </a:moveTo>
                <a:lnTo>
                  <a:pt x="5215" y="4373"/>
                </a:lnTo>
                <a:lnTo>
                  <a:pt x="5215" y="4373"/>
                </a:lnTo>
                <a:lnTo>
                  <a:pt x="854" y="11"/>
                </a:lnTo>
                <a:lnTo>
                  <a:pt x="1" y="863"/>
                </a:lnTo>
                <a:lnTo>
                  <a:pt x="14579" y="15440"/>
                </a:lnTo>
                <a:lnTo>
                  <a:pt x="15432" y="14589"/>
                </a:lnTo>
                <a:lnTo>
                  <a:pt x="10677" y="9836"/>
                </a:lnTo>
                <a:lnTo>
                  <a:pt x="10688" y="9819"/>
                </a:lnTo>
                <a:lnTo>
                  <a:pt x="13318" y="9819"/>
                </a:lnTo>
                <a:cubicBezTo>
                  <a:pt x="14483" y="9819"/>
                  <a:pt x="15427" y="8875"/>
                  <a:pt x="15427" y="7710"/>
                </a:cubicBezTo>
                <a:cubicBezTo>
                  <a:pt x="15427" y="6546"/>
                  <a:pt x="14483" y="5602"/>
                  <a:pt x="13318" y="5602"/>
                </a:cubicBezTo>
                <a:lnTo>
                  <a:pt x="10669" y="5602"/>
                </a:lnTo>
                <a:lnTo>
                  <a:pt x="7155" y="702"/>
                </a:lnTo>
                <a:cubicBezTo>
                  <a:pt x="6763" y="255"/>
                  <a:pt x="6199" y="0"/>
                  <a:pt x="560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2" name="Google Shape;4812;p37"/>
          <p:cNvSpPr/>
          <p:nvPr/>
        </p:nvSpPr>
        <p:spPr>
          <a:xfrm>
            <a:off x="6004400" y="1440025"/>
            <a:ext cx="386025" cy="386050"/>
          </a:xfrm>
          <a:custGeom>
            <a:avLst/>
            <a:gdLst/>
            <a:ahLst/>
            <a:cxnLst/>
            <a:rect l="l" t="t" r="r" b="b"/>
            <a:pathLst>
              <a:path w="15441" h="15442" extrusionOk="0">
                <a:moveTo>
                  <a:pt x="7722" y="1209"/>
                </a:moveTo>
                <a:cubicBezTo>
                  <a:pt x="7966" y="1209"/>
                  <a:pt x="8184" y="1355"/>
                  <a:pt x="8279" y="1580"/>
                </a:cubicBezTo>
                <a:cubicBezTo>
                  <a:pt x="8372" y="1807"/>
                  <a:pt x="8320" y="2065"/>
                  <a:pt x="8148" y="2238"/>
                </a:cubicBezTo>
                <a:cubicBezTo>
                  <a:pt x="8032" y="2353"/>
                  <a:pt x="7878" y="2415"/>
                  <a:pt x="7722" y="2415"/>
                </a:cubicBezTo>
                <a:cubicBezTo>
                  <a:pt x="7644" y="2415"/>
                  <a:pt x="7565" y="2400"/>
                  <a:pt x="7490" y="2368"/>
                </a:cubicBezTo>
                <a:cubicBezTo>
                  <a:pt x="7265" y="2276"/>
                  <a:pt x="7117" y="2055"/>
                  <a:pt x="7117" y="1811"/>
                </a:cubicBezTo>
                <a:cubicBezTo>
                  <a:pt x="7117" y="1478"/>
                  <a:pt x="7388" y="1209"/>
                  <a:pt x="7722" y="1209"/>
                </a:cubicBezTo>
                <a:close/>
                <a:moveTo>
                  <a:pt x="7720" y="0"/>
                </a:moveTo>
                <a:cubicBezTo>
                  <a:pt x="7050" y="0"/>
                  <a:pt x="6435" y="370"/>
                  <a:pt x="6122" y="963"/>
                </a:cubicBezTo>
                <a:cubicBezTo>
                  <a:pt x="5805" y="1560"/>
                  <a:pt x="5848" y="2283"/>
                  <a:pt x="6233" y="2840"/>
                </a:cubicBezTo>
                <a:cubicBezTo>
                  <a:pt x="5451" y="3338"/>
                  <a:pt x="4976" y="4201"/>
                  <a:pt x="4976" y="5128"/>
                </a:cubicBezTo>
                <a:lnTo>
                  <a:pt x="6183" y="5128"/>
                </a:lnTo>
                <a:cubicBezTo>
                  <a:pt x="6184" y="4296"/>
                  <a:pt x="6858" y="3622"/>
                  <a:pt x="7690" y="3621"/>
                </a:cubicBezTo>
                <a:cubicBezTo>
                  <a:pt x="8523" y="3622"/>
                  <a:pt x="9198" y="4296"/>
                  <a:pt x="9199" y="5128"/>
                </a:cubicBezTo>
                <a:lnTo>
                  <a:pt x="10404" y="5128"/>
                </a:lnTo>
                <a:cubicBezTo>
                  <a:pt x="10404" y="4219"/>
                  <a:pt x="9948" y="3369"/>
                  <a:pt x="9190" y="2867"/>
                </a:cubicBezTo>
                <a:cubicBezTo>
                  <a:pt x="9585" y="2318"/>
                  <a:pt x="9641" y="1596"/>
                  <a:pt x="9334" y="992"/>
                </a:cubicBezTo>
                <a:cubicBezTo>
                  <a:pt x="9029" y="389"/>
                  <a:pt x="8414" y="7"/>
                  <a:pt x="7737" y="0"/>
                </a:cubicBezTo>
                <a:cubicBezTo>
                  <a:pt x="7732" y="0"/>
                  <a:pt x="7726" y="0"/>
                  <a:pt x="7720" y="0"/>
                </a:cubicBezTo>
                <a:close/>
                <a:moveTo>
                  <a:pt x="7719" y="7963"/>
                </a:moveTo>
                <a:cubicBezTo>
                  <a:pt x="7962" y="7963"/>
                  <a:pt x="8183" y="8110"/>
                  <a:pt x="8276" y="8336"/>
                </a:cubicBezTo>
                <a:cubicBezTo>
                  <a:pt x="8370" y="8561"/>
                  <a:pt x="8318" y="8821"/>
                  <a:pt x="8145" y="8993"/>
                </a:cubicBezTo>
                <a:cubicBezTo>
                  <a:pt x="8030" y="9109"/>
                  <a:pt x="7875" y="9170"/>
                  <a:pt x="7718" y="9170"/>
                </a:cubicBezTo>
                <a:cubicBezTo>
                  <a:pt x="7640" y="9170"/>
                  <a:pt x="7562" y="9155"/>
                  <a:pt x="7487" y="9125"/>
                </a:cubicBezTo>
                <a:cubicBezTo>
                  <a:pt x="7262" y="9030"/>
                  <a:pt x="7116" y="8810"/>
                  <a:pt x="7116" y="8566"/>
                </a:cubicBezTo>
                <a:cubicBezTo>
                  <a:pt x="7116" y="8234"/>
                  <a:pt x="7385" y="7963"/>
                  <a:pt x="7719" y="7963"/>
                </a:cubicBezTo>
                <a:close/>
                <a:moveTo>
                  <a:pt x="7723" y="4736"/>
                </a:moveTo>
                <a:cubicBezTo>
                  <a:pt x="7349" y="4736"/>
                  <a:pt x="7012" y="4966"/>
                  <a:pt x="6877" y="5315"/>
                </a:cubicBezTo>
                <a:cubicBezTo>
                  <a:pt x="6741" y="5666"/>
                  <a:pt x="6836" y="6063"/>
                  <a:pt x="7116" y="6315"/>
                </a:cubicBezTo>
                <a:lnTo>
                  <a:pt x="7116" y="6861"/>
                </a:lnTo>
                <a:cubicBezTo>
                  <a:pt x="6888" y="6942"/>
                  <a:pt x="6680" y="7067"/>
                  <a:pt x="6501" y="7229"/>
                </a:cubicBezTo>
                <a:lnTo>
                  <a:pt x="6041" y="6983"/>
                </a:lnTo>
                <a:cubicBezTo>
                  <a:pt x="5959" y="6617"/>
                  <a:pt x="5660" y="6340"/>
                  <a:pt x="5289" y="6285"/>
                </a:cubicBezTo>
                <a:cubicBezTo>
                  <a:pt x="5245" y="6278"/>
                  <a:pt x="5201" y="6275"/>
                  <a:pt x="5157" y="6275"/>
                </a:cubicBezTo>
                <a:cubicBezTo>
                  <a:pt x="4833" y="6275"/>
                  <a:pt x="4529" y="6450"/>
                  <a:pt x="4369" y="6738"/>
                </a:cubicBezTo>
                <a:cubicBezTo>
                  <a:pt x="4185" y="7065"/>
                  <a:pt x="4222" y="7471"/>
                  <a:pt x="4463" y="7759"/>
                </a:cubicBezTo>
                <a:cubicBezTo>
                  <a:pt x="4638" y="7969"/>
                  <a:pt x="4894" y="8084"/>
                  <a:pt x="5158" y="8084"/>
                </a:cubicBezTo>
                <a:cubicBezTo>
                  <a:pt x="5256" y="8084"/>
                  <a:pt x="5355" y="8069"/>
                  <a:pt x="5451" y="8036"/>
                </a:cubicBezTo>
                <a:lnTo>
                  <a:pt x="5931" y="8291"/>
                </a:lnTo>
                <a:cubicBezTo>
                  <a:pt x="5917" y="8382"/>
                  <a:pt x="5909" y="8475"/>
                  <a:pt x="5909" y="8566"/>
                </a:cubicBezTo>
                <a:cubicBezTo>
                  <a:pt x="5909" y="8668"/>
                  <a:pt x="5919" y="8769"/>
                  <a:pt x="5934" y="8870"/>
                </a:cubicBezTo>
                <a:lnTo>
                  <a:pt x="5451" y="9128"/>
                </a:lnTo>
                <a:cubicBezTo>
                  <a:pt x="5355" y="9095"/>
                  <a:pt x="5256" y="9079"/>
                  <a:pt x="5158" y="9079"/>
                </a:cubicBezTo>
                <a:cubicBezTo>
                  <a:pt x="4894" y="9079"/>
                  <a:pt x="4638" y="9195"/>
                  <a:pt x="4463" y="9405"/>
                </a:cubicBezTo>
                <a:cubicBezTo>
                  <a:pt x="4222" y="9693"/>
                  <a:pt x="4185" y="10099"/>
                  <a:pt x="4369" y="10426"/>
                </a:cubicBezTo>
                <a:cubicBezTo>
                  <a:pt x="4529" y="10714"/>
                  <a:pt x="4833" y="10889"/>
                  <a:pt x="5157" y="10889"/>
                </a:cubicBezTo>
                <a:cubicBezTo>
                  <a:pt x="5201" y="10889"/>
                  <a:pt x="5245" y="10886"/>
                  <a:pt x="5289" y="10879"/>
                </a:cubicBezTo>
                <a:cubicBezTo>
                  <a:pt x="5660" y="10824"/>
                  <a:pt x="5959" y="10547"/>
                  <a:pt x="6041" y="10180"/>
                </a:cubicBezTo>
                <a:lnTo>
                  <a:pt x="6523" y="9922"/>
                </a:lnTo>
                <a:cubicBezTo>
                  <a:pt x="6696" y="10077"/>
                  <a:pt x="6897" y="10195"/>
                  <a:pt x="7116" y="10272"/>
                </a:cubicBezTo>
                <a:lnTo>
                  <a:pt x="7116" y="10819"/>
                </a:lnTo>
                <a:cubicBezTo>
                  <a:pt x="6837" y="11071"/>
                  <a:pt x="6741" y="11467"/>
                  <a:pt x="6877" y="11817"/>
                </a:cubicBezTo>
                <a:cubicBezTo>
                  <a:pt x="7012" y="12168"/>
                  <a:pt x="7349" y="12397"/>
                  <a:pt x="7723" y="12397"/>
                </a:cubicBezTo>
                <a:cubicBezTo>
                  <a:pt x="8099" y="12396"/>
                  <a:pt x="8434" y="12163"/>
                  <a:pt x="8567" y="11812"/>
                </a:cubicBezTo>
                <a:cubicBezTo>
                  <a:pt x="8700" y="11461"/>
                  <a:pt x="8603" y="11065"/>
                  <a:pt x="8321" y="10816"/>
                </a:cubicBezTo>
                <a:lnTo>
                  <a:pt x="8321" y="10273"/>
                </a:lnTo>
                <a:cubicBezTo>
                  <a:pt x="8546" y="10193"/>
                  <a:pt x="8754" y="10069"/>
                  <a:pt x="8930" y="9910"/>
                </a:cubicBezTo>
                <a:lnTo>
                  <a:pt x="9430" y="10176"/>
                </a:lnTo>
                <a:cubicBezTo>
                  <a:pt x="9509" y="10542"/>
                  <a:pt x="9806" y="10822"/>
                  <a:pt x="10178" y="10879"/>
                </a:cubicBezTo>
                <a:cubicBezTo>
                  <a:pt x="10223" y="10886"/>
                  <a:pt x="10269" y="10889"/>
                  <a:pt x="10314" y="10889"/>
                </a:cubicBezTo>
                <a:cubicBezTo>
                  <a:pt x="10636" y="10889"/>
                  <a:pt x="10939" y="10717"/>
                  <a:pt x="11101" y="10431"/>
                </a:cubicBezTo>
                <a:cubicBezTo>
                  <a:pt x="11285" y="10105"/>
                  <a:pt x="11251" y="9699"/>
                  <a:pt x="11013" y="9409"/>
                </a:cubicBezTo>
                <a:cubicBezTo>
                  <a:pt x="10838" y="9197"/>
                  <a:pt x="10580" y="9079"/>
                  <a:pt x="10314" y="9079"/>
                </a:cubicBezTo>
                <a:cubicBezTo>
                  <a:pt x="10218" y="9079"/>
                  <a:pt x="10121" y="9095"/>
                  <a:pt x="10027" y="9126"/>
                </a:cubicBezTo>
                <a:lnTo>
                  <a:pt x="9506" y="8849"/>
                </a:lnTo>
                <a:cubicBezTo>
                  <a:pt x="9520" y="8756"/>
                  <a:pt x="9528" y="8662"/>
                  <a:pt x="9528" y="8566"/>
                </a:cubicBezTo>
                <a:cubicBezTo>
                  <a:pt x="9528" y="8481"/>
                  <a:pt x="9522" y="8396"/>
                  <a:pt x="9511" y="8313"/>
                </a:cubicBezTo>
                <a:lnTo>
                  <a:pt x="10027" y="8037"/>
                </a:lnTo>
                <a:cubicBezTo>
                  <a:pt x="10121" y="8069"/>
                  <a:pt x="10218" y="8084"/>
                  <a:pt x="10313" y="8084"/>
                </a:cubicBezTo>
                <a:cubicBezTo>
                  <a:pt x="10579" y="8084"/>
                  <a:pt x="10837" y="7967"/>
                  <a:pt x="11013" y="7754"/>
                </a:cubicBezTo>
                <a:cubicBezTo>
                  <a:pt x="11251" y="7465"/>
                  <a:pt x="11285" y="7057"/>
                  <a:pt x="11101" y="6732"/>
                </a:cubicBezTo>
                <a:cubicBezTo>
                  <a:pt x="10939" y="6446"/>
                  <a:pt x="10636" y="6274"/>
                  <a:pt x="10315" y="6274"/>
                </a:cubicBezTo>
                <a:cubicBezTo>
                  <a:pt x="10269" y="6274"/>
                  <a:pt x="10224" y="6278"/>
                  <a:pt x="10178" y="6285"/>
                </a:cubicBezTo>
                <a:cubicBezTo>
                  <a:pt x="9806" y="6341"/>
                  <a:pt x="9509" y="6621"/>
                  <a:pt x="9430" y="6988"/>
                </a:cubicBezTo>
                <a:lnTo>
                  <a:pt x="8951" y="7243"/>
                </a:lnTo>
                <a:cubicBezTo>
                  <a:pt x="8770" y="7075"/>
                  <a:pt x="8556" y="6944"/>
                  <a:pt x="8321" y="6862"/>
                </a:cubicBezTo>
                <a:lnTo>
                  <a:pt x="8321" y="6318"/>
                </a:lnTo>
                <a:cubicBezTo>
                  <a:pt x="8601" y="6069"/>
                  <a:pt x="8699" y="5673"/>
                  <a:pt x="8567" y="5322"/>
                </a:cubicBezTo>
                <a:cubicBezTo>
                  <a:pt x="8434" y="4971"/>
                  <a:pt x="8098" y="4738"/>
                  <a:pt x="7723" y="4736"/>
                </a:cubicBezTo>
                <a:close/>
                <a:moveTo>
                  <a:pt x="2745" y="11523"/>
                </a:moveTo>
                <a:cubicBezTo>
                  <a:pt x="2989" y="11523"/>
                  <a:pt x="3209" y="11669"/>
                  <a:pt x="3302" y="11894"/>
                </a:cubicBezTo>
                <a:cubicBezTo>
                  <a:pt x="3396" y="12120"/>
                  <a:pt x="3344" y="12379"/>
                  <a:pt x="3171" y="12552"/>
                </a:cubicBezTo>
                <a:cubicBezTo>
                  <a:pt x="3056" y="12667"/>
                  <a:pt x="2902" y="12729"/>
                  <a:pt x="2746" y="12729"/>
                </a:cubicBezTo>
                <a:cubicBezTo>
                  <a:pt x="2668" y="12729"/>
                  <a:pt x="2589" y="12714"/>
                  <a:pt x="2514" y="12682"/>
                </a:cubicBezTo>
                <a:cubicBezTo>
                  <a:pt x="2289" y="12589"/>
                  <a:pt x="2142" y="12369"/>
                  <a:pt x="2142" y="12125"/>
                </a:cubicBezTo>
                <a:cubicBezTo>
                  <a:pt x="2142" y="11793"/>
                  <a:pt x="2411" y="11523"/>
                  <a:pt x="2745" y="11523"/>
                </a:cubicBezTo>
                <a:close/>
                <a:moveTo>
                  <a:pt x="12757" y="11523"/>
                </a:moveTo>
                <a:cubicBezTo>
                  <a:pt x="13001" y="11523"/>
                  <a:pt x="13221" y="11669"/>
                  <a:pt x="13315" y="11894"/>
                </a:cubicBezTo>
                <a:cubicBezTo>
                  <a:pt x="13408" y="12120"/>
                  <a:pt x="13356" y="12380"/>
                  <a:pt x="13183" y="12552"/>
                </a:cubicBezTo>
                <a:cubicBezTo>
                  <a:pt x="13068" y="12667"/>
                  <a:pt x="12915" y="12729"/>
                  <a:pt x="12758" y="12729"/>
                </a:cubicBezTo>
                <a:cubicBezTo>
                  <a:pt x="12680" y="12729"/>
                  <a:pt x="12602" y="12714"/>
                  <a:pt x="12527" y="12682"/>
                </a:cubicBezTo>
                <a:cubicBezTo>
                  <a:pt x="12300" y="12589"/>
                  <a:pt x="12154" y="12369"/>
                  <a:pt x="12154" y="12125"/>
                </a:cubicBezTo>
                <a:cubicBezTo>
                  <a:pt x="12154" y="11792"/>
                  <a:pt x="12425" y="11523"/>
                  <a:pt x="12757" y="11523"/>
                </a:cubicBezTo>
                <a:close/>
                <a:moveTo>
                  <a:pt x="2744" y="10314"/>
                </a:moveTo>
                <a:cubicBezTo>
                  <a:pt x="2075" y="10314"/>
                  <a:pt x="1460" y="10684"/>
                  <a:pt x="1146" y="11277"/>
                </a:cubicBezTo>
                <a:cubicBezTo>
                  <a:pt x="830" y="11873"/>
                  <a:pt x="873" y="12599"/>
                  <a:pt x="1258" y="13154"/>
                </a:cubicBezTo>
                <a:cubicBezTo>
                  <a:pt x="474" y="13651"/>
                  <a:pt x="1" y="14515"/>
                  <a:pt x="1" y="15442"/>
                </a:cubicBezTo>
                <a:lnTo>
                  <a:pt x="1206" y="15442"/>
                </a:lnTo>
                <a:cubicBezTo>
                  <a:pt x="1206" y="14610"/>
                  <a:pt x="1881" y="13935"/>
                  <a:pt x="2715" y="13935"/>
                </a:cubicBezTo>
                <a:cubicBezTo>
                  <a:pt x="3547" y="13935"/>
                  <a:pt x="4222" y="14610"/>
                  <a:pt x="4222" y="15442"/>
                </a:cubicBezTo>
                <a:lnTo>
                  <a:pt x="5429" y="15442"/>
                </a:lnTo>
                <a:cubicBezTo>
                  <a:pt x="5428" y="14533"/>
                  <a:pt x="4971" y="13683"/>
                  <a:pt x="4213" y="13181"/>
                </a:cubicBezTo>
                <a:cubicBezTo>
                  <a:pt x="4608" y="12632"/>
                  <a:pt x="4665" y="11910"/>
                  <a:pt x="4359" y="11305"/>
                </a:cubicBezTo>
                <a:cubicBezTo>
                  <a:pt x="4054" y="10703"/>
                  <a:pt x="3437" y="10320"/>
                  <a:pt x="2761" y="10314"/>
                </a:cubicBezTo>
                <a:cubicBezTo>
                  <a:pt x="2755" y="10314"/>
                  <a:pt x="2749" y="10314"/>
                  <a:pt x="2744" y="10314"/>
                </a:cubicBezTo>
                <a:close/>
                <a:moveTo>
                  <a:pt x="12757" y="10314"/>
                </a:moveTo>
                <a:cubicBezTo>
                  <a:pt x="12087" y="10314"/>
                  <a:pt x="11472" y="10684"/>
                  <a:pt x="11158" y="11277"/>
                </a:cubicBezTo>
                <a:cubicBezTo>
                  <a:pt x="10842" y="11873"/>
                  <a:pt x="10884" y="12599"/>
                  <a:pt x="11270" y="13154"/>
                </a:cubicBezTo>
                <a:cubicBezTo>
                  <a:pt x="10488" y="13651"/>
                  <a:pt x="10013" y="14515"/>
                  <a:pt x="10013" y="15442"/>
                </a:cubicBezTo>
                <a:lnTo>
                  <a:pt x="11219" y="15442"/>
                </a:lnTo>
                <a:cubicBezTo>
                  <a:pt x="11229" y="14616"/>
                  <a:pt x="11901" y="13952"/>
                  <a:pt x="12727" y="13952"/>
                </a:cubicBezTo>
                <a:cubicBezTo>
                  <a:pt x="13553" y="13952"/>
                  <a:pt x="14226" y="14616"/>
                  <a:pt x="14236" y="15442"/>
                </a:cubicBezTo>
                <a:lnTo>
                  <a:pt x="15441" y="15442"/>
                </a:lnTo>
                <a:cubicBezTo>
                  <a:pt x="15441" y="14533"/>
                  <a:pt x="14985" y="13683"/>
                  <a:pt x="14226" y="13181"/>
                </a:cubicBezTo>
                <a:cubicBezTo>
                  <a:pt x="14621" y="12632"/>
                  <a:pt x="14676" y="11910"/>
                  <a:pt x="14371" y="11305"/>
                </a:cubicBezTo>
                <a:cubicBezTo>
                  <a:pt x="14066" y="10703"/>
                  <a:pt x="13449" y="10320"/>
                  <a:pt x="12774" y="10314"/>
                </a:cubicBezTo>
                <a:cubicBezTo>
                  <a:pt x="12768" y="10314"/>
                  <a:pt x="12763" y="10314"/>
                  <a:pt x="12757" y="1031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7"/>
          <p:cNvSpPr/>
          <p:nvPr/>
        </p:nvSpPr>
        <p:spPr>
          <a:xfrm>
            <a:off x="3906825" y="4045325"/>
            <a:ext cx="393125" cy="386025"/>
          </a:xfrm>
          <a:custGeom>
            <a:avLst/>
            <a:gdLst/>
            <a:ahLst/>
            <a:cxnLst/>
            <a:rect l="l" t="t" r="r" b="b"/>
            <a:pathLst>
              <a:path w="15725" h="15441" extrusionOk="0">
                <a:moveTo>
                  <a:pt x="3179" y="1"/>
                </a:moveTo>
                <a:cubicBezTo>
                  <a:pt x="3101" y="1"/>
                  <a:pt x="3023" y="16"/>
                  <a:pt x="2948" y="47"/>
                </a:cubicBezTo>
                <a:cubicBezTo>
                  <a:pt x="2723" y="139"/>
                  <a:pt x="2577" y="360"/>
                  <a:pt x="2577" y="604"/>
                </a:cubicBezTo>
                <a:cubicBezTo>
                  <a:pt x="2575" y="937"/>
                  <a:pt x="2846" y="1208"/>
                  <a:pt x="3179" y="1208"/>
                </a:cubicBezTo>
                <a:cubicBezTo>
                  <a:pt x="3423" y="1208"/>
                  <a:pt x="3643" y="1060"/>
                  <a:pt x="3736" y="835"/>
                </a:cubicBezTo>
                <a:cubicBezTo>
                  <a:pt x="3829" y="610"/>
                  <a:pt x="3779" y="350"/>
                  <a:pt x="3606" y="177"/>
                </a:cubicBezTo>
                <a:cubicBezTo>
                  <a:pt x="3490" y="62"/>
                  <a:pt x="3336" y="1"/>
                  <a:pt x="3179" y="1"/>
                </a:cubicBezTo>
                <a:close/>
                <a:moveTo>
                  <a:pt x="15030" y="815"/>
                </a:moveTo>
                <a:cubicBezTo>
                  <a:pt x="14953" y="815"/>
                  <a:pt x="14875" y="829"/>
                  <a:pt x="14801" y="860"/>
                </a:cubicBezTo>
                <a:cubicBezTo>
                  <a:pt x="14576" y="954"/>
                  <a:pt x="14428" y="1175"/>
                  <a:pt x="14428" y="1419"/>
                </a:cubicBezTo>
                <a:cubicBezTo>
                  <a:pt x="14428" y="1751"/>
                  <a:pt x="14698" y="2021"/>
                  <a:pt x="15030" y="2021"/>
                </a:cubicBezTo>
                <a:cubicBezTo>
                  <a:pt x="15274" y="2021"/>
                  <a:pt x="15494" y="1875"/>
                  <a:pt x="15589" y="1648"/>
                </a:cubicBezTo>
                <a:cubicBezTo>
                  <a:pt x="15682" y="1423"/>
                  <a:pt x="15630" y="1164"/>
                  <a:pt x="15458" y="992"/>
                </a:cubicBezTo>
                <a:cubicBezTo>
                  <a:pt x="15342" y="876"/>
                  <a:pt x="15187" y="815"/>
                  <a:pt x="15030" y="815"/>
                </a:cubicBezTo>
                <a:close/>
                <a:moveTo>
                  <a:pt x="1398" y="2443"/>
                </a:moveTo>
                <a:cubicBezTo>
                  <a:pt x="1321" y="2443"/>
                  <a:pt x="1243" y="2458"/>
                  <a:pt x="1168" y="2488"/>
                </a:cubicBezTo>
                <a:cubicBezTo>
                  <a:pt x="943" y="2583"/>
                  <a:pt x="797" y="2803"/>
                  <a:pt x="797" y="3047"/>
                </a:cubicBezTo>
                <a:cubicBezTo>
                  <a:pt x="797" y="3379"/>
                  <a:pt x="1066" y="3650"/>
                  <a:pt x="1400" y="3650"/>
                </a:cubicBezTo>
                <a:cubicBezTo>
                  <a:pt x="1644" y="3650"/>
                  <a:pt x="1864" y="3503"/>
                  <a:pt x="1957" y="3277"/>
                </a:cubicBezTo>
                <a:cubicBezTo>
                  <a:pt x="2051" y="3052"/>
                  <a:pt x="1999" y="2792"/>
                  <a:pt x="1826" y="2621"/>
                </a:cubicBezTo>
                <a:cubicBezTo>
                  <a:pt x="1710" y="2505"/>
                  <a:pt x="1556" y="2443"/>
                  <a:pt x="1398" y="2443"/>
                </a:cubicBezTo>
                <a:close/>
                <a:moveTo>
                  <a:pt x="9724" y="5881"/>
                </a:moveTo>
                <a:cubicBezTo>
                  <a:pt x="9566" y="5881"/>
                  <a:pt x="9412" y="5942"/>
                  <a:pt x="9297" y="6059"/>
                </a:cubicBezTo>
                <a:cubicBezTo>
                  <a:pt x="9124" y="6230"/>
                  <a:pt x="9072" y="6490"/>
                  <a:pt x="9166" y="6715"/>
                </a:cubicBezTo>
                <a:cubicBezTo>
                  <a:pt x="9259" y="6941"/>
                  <a:pt x="9479" y="7088"/>
                  <a:pt x="9723" y="7088"/>
                </a:cubicBezTo>
                <a:cubicBezTo>
                  <a:pt x="10057" y="7088"/>
                  <a:pt x="10326" y="6817"/>
                  <a:pt x="10326" y="6485"/>
                </a:cubicBezTo>
                <a:cubicBezTo>
                  <a:pt x="10326" y="6241"/>
                  <a:pt x="10179" y="6021"/>
                  <a:pt x="9954" y="5926"/>
                </a:cubicBezTo>
                <a:cubicBezTo>
                  <a:pt x="9880" y="5896"/>
                  <a:pt x="9802" y="5881"/>
                  <a:pt x="9724" y="5881"/>
                </a:cubicBezTo>
                <a:close/>
                <a:moveTo>
                  <a:pt x="9469" y="0"/>
                </a:moveTo>
                <a:cubicBezTo>
                  <a:pt x="8825" y="0"/>
                  <a:pt x="8190" y="220"/>
                  <a:pt x="7676" y="638"/>
                </a:cubicBezTo>
                <a:cubicBezTo>
                  <a:pt x="7354" y="902"/>
                  <a:pt x="7092" y="1233"/>
                  <a:pt x="6913" y="1609"/>
                </a:cubicBezTo>
                <a:cubicBezTo>
                  <a:pt x="6762" y="1581"/>
                  <a:pt x="6611" y="1568"/>
                  <a:pt x="6464" y="1568"/>
                </a:cubicBezTo>
                <a:cubicBezTo>
                  <a:pt x="5128" y="1568"/>
                  <a:pt x="3994" y="2652"/>
                  <a:pt x="3993" y="4041"/>
                </a:cubicBezTo>
                <a:lnTo>
                  <a:pt x="3993" y="4059"/>
                </a:lnTo>
                <a:cubicBezTo>
                  <a:pt x="3137" y="4288"/>
                  <a:pt x="2490" y="4995"/>
                  <a:pt x="2337" y="5870"/>
                </a:cubicBezTo>
                <a:cubicBezTo>
                  <a:pt x="2751" y="5914"/>
                  <a:pt x="3151" y="6046"/>
                  <a:pt x="3511" y="6254"/>
                </a:cubicBezTo>
                <a:cubicBezTo>
                  <a:pt x="3513" y="5665"/>
                  <a:pt x="4007" y="5188"/>
                  <a:pt x="4595" y="5188"/>
                </a:cubicBezTo>
                <a:cubicBezTo>
                  <a:pt x="5229" y="5188"/>
                  <a:pt x="5651" y="5676"/>
                  <a:pt x="5651" y="6243"/>
                </a:cubicBezTo>
                <a:lnTo>
                  <a:pt x="6858" y="6243"/>
                </a:lnTo>
                <a:cubicBezTo>
                  <a:pt x="6858" y="5228"/>
                  <a:pt x="6180" y="4336"/>
                  <a:pt x="5200" y="4065"/>
                </a:cubicBezTo>
                <a:lnTo>
                  <a:pt x="5200" y="4041"/>
                </a:lnTo>
                <a:cubicBezTo>
                  <a:pt x="5201" y="3343"/>
                  <a:pt x="5768" y="2776"/>
                  <a:pt x="6466" y="2775"/>
                </a:cubicBezTo>
                <a:cubicBezTo>
                  <a:pt x="6660" y="2775"/>
                  <a:pt x="6848" y="2819"/>
                  <a:pt x="7022" y="2902"/>
                </a:cubicBezTo>
                <a:lnTo>
                  <a:pt x="7714" y="3241"/>
                </a:lnTo>
                <a:lnTo>
                  <a:pt x="7876" y="2488"/>
                </a:lnTo>
                <a:cubicBezTo>
                  <a:pt x="8041" y="1743"/>
                  <a:pt x="8702" y="1209"/>
                  <a:pt x="9467" y="1208"/>
                </a:cubicBezTo>
                <a:cubicBezTo>
                  <a:pt x="10200" y="1208"/>
                  <a:pt x="10826" y="1702"/>
                  <a:pt x="11027" y="2374"/>
                </a:cubicBezTo>
                <a:cubicBezTo>
                  <a:pt x="10162" y="2754"/>
                  <a:pt x="9604" y="3609"/>
                  <a:pt x="9604" y="4554"/>
                </a:cubicBezTo>
                <a:lnTo>
                  <a:pt x="10809" y="4554"/>
                </a:lnTo>
                <a:cubicBezTo>
                  <a:pt x="10809" y="3971"/>
                  <a:pt x="11232" y="3379"/>
                  <a:pt x="11986" y="3379"/>
                </a:cubicBezTo>
                <a:cubicBezTo>
                  <a:pt x="12634" y="3379"/>
                  <a:pt x="13161" y="3905"/>
                  <a:pt x="13161" y="4554"/>
                </a:cubicBezTo>
                <a:cubicBezTo>
                  <a:pt x="13161" y="5097"/>
                  <a:pt x="12875" y="5587"/>
                  <a:pt x="12875" y="5587"/>
                </a:cubicBezTo>
                <a:lnTo>
                  <a:pt x="13548" y="5722"/>
                </a:lnTo>
                <a:cubicBezTo>
                  <a:pt x="14037" y="5823"/>
                  <a:pt x="14398" y="6239"/>
                  <a:pt x="14426" y="6738"/>
                </a:cubicBezTo>
                <a:cubicBezTo>
                  <a:pt x="14454" y="7237"/>
                  <a:pt x="14144" y="7692"/>
                  <a:pt x="13669" y="7848"/>
                </a:cubicBezTo>
                <a:cubicBezTo>
                  <a:pt x="14115" y="8008"/>
                  <a:pt x="14546" y="8205"/>
                  <a:pt x="14956" y="8438"/>
                </a:cubicBezTo>
                <a:cubicBezTo>
                  <a:pt x="15482" y="7914"/>
                  <a:pt x="15724" y="7169"/>
                  <a:pt x="15606" y="6436"/>
                </a:cubicBezTo>
                <a:cubicBezTo>
                  <a:pt x="15488" y="5703"/>
                  <a:pt x="15024" y="5070"/>
                  <a:pt x="14360" y="4738"/>
                </a:cubicBezTo>
                <a:lnTo>
                  <a:pt x="14362" y="4738"/>
                </a:lnTo>
                <a:cubicBezTo>
                  <a:pt x="14366" y="4677"/>
                  <a:pt x="14368" y="4616"/>
                  <a:pt x="14368" y="4554"/>
                </a:cubicBezTo>
                <a:cubicBezTo>
                  <a:pt x="14366" y="3332"/>
                  <a:pt x="13443" y="2309"/>
                  <a:pt x="12226" y="2185"/>
                </a:cubicBezTo>
                <a:cubicBezTo>
                  <a:pt x="12001" y="1233"/>
                  <a:pt x="11304" y="465"/>
                  <a:pt x="10379" y="150"/>
                </a:cubicBezTo>
                <a:cubicBezTo>
                  <a:pt x="10082" y="50"/>
                  <a:pt x="9774" y="0"/>
                  <a:pt x="9469" y="0"/>
                </a:cubicBezTo>
                <a:close/>
                <a:moveTo>
                  <a:pt x="1994" y="7050"/>
                </a:moveTo>
                <a:cubicBezTo>
                  <a:pt x="1526" y="7050"/>
                  <a:pt x="1058" y="7230"/>
                  <a:pt x="704" y="7591"/>
                </a:cubicBezTo>
                <a:cubicBezTo>
                  <a:pt x="1" y="8309"/>
                  <a:pt x="15" y="9459"/>
                  <a:pt x="734" y="10157"/>
                </a:cubicBezTo>
                <a:lnTo>
                  <a:pt x="5212" y="14552"/>
                </a:lnTo>
                <a:cubicBezTo>
                  <a:pt x="5791" y="15122"/>
                  <a:pt x="6571" y="15441"/>
                  <a:pt x="7384" y="15441"/>
                </a:cubicBezTo>
                <a:cubicBezTo>
                  <a:pt x="7386" y="15441"/>
                  <a:pt x="7388" y="15441"/>
                  <a:pt x="7390" y="15441"/>
                </a:cubicBezTo>
                <a:lnTo>
                  <a:pt x="15634" y="15441"/>
                </a:lnTo>
                <a:lnTo>
                  <a:pt x="15634" y="14236"/>
                </a:lnTo>
                <a:lnTo>
                  <a:pt x="7390" y="14236"/>
                </a:lnTo>
                <a:cubicBezTo>
                  <a:pt x="6891" y="14236"/>
                  <a:pt x="6411" y="14040"/>
                  <a:pt x="6057" y="13691"/>
                </a:cubicBezTo>
                <a:lnTo>
                  <a:pt x="1618" y="9336"/>
                </a:lnTo>
                <a:cubicBezTo>
                  <a:pt x="1381" y="9103"/>
                  <a:pt x="1378" y="8721"/>
                  <a:pt x="1612" y="8483"/>
                </a:cubicBezTo>
                <a:cubicBezTo>
                  <a:pt x="1730" y="8363"/>
                  <a:pt x="1885" y="8303"/>
                  <a:pt x="2041" y="8303"/>
                </a:cubicBezTo>
                <a:cubicBezTo>
                  <a:pt x="2194" y="8303"/>
                  <a:pt x="2347" y="8361"/>
                  <a:pt x="2465" y="8477"/>
                </a:cubicBezTo>
                <a:cubicBezTo>
                  <a:pt x="2465" y="8477"/>
                  <a:pt x="5624" y="11584"/>
                  <a:pt x="5725" y="11652"/>
                </a:cubicBezTo>
                <a:cubicBezTo>
                  <a:pt x="5889" y="11764"/>
                  <a:pt x="6210" y="11959"/>
                  <a:pt x="6538" y="12020"/>
                </a:cubicBezTo>
                <a:cubicBezTo>
                  <a:pt x="6724" y="12053"/>
                  <a:pt x="9932" y="12395"/>
                  <a:pt x="11303" y="12539"/>
                </a:cubicBezTo>
                <a:lnTo>
                  <a:pt x="11430" y="11339"/>
                </a:lnTo>
                <a:cubicBezTo>
                  <a:pt x="9670" y="11153"/>
                  <a:pt x="6987" y="10867"/>
                  <a:pt x="6752" y="10832"/>
                </a:cubicBezTo>
                <a:cubicBezTo>
                  <a:pt x="6225" y="10706"/>
                  <a:pt x="6192" y="10374"/>
                  <a:pt x="6192" y="10256"/>
                </a:cubicBezTo>
                <a:cubicBezTo>
                  <a:pt x="6194" y="9991"/>
                  <a:pt x="6409" y="9775"/>
                  <a:pt x="6675" y="9773"/>
                </a:cubicBezTo>
                <a:cubicBezTo>
                  <a:pt x="6675" y="9773"/>
                  <a:pt x="8552" y="9773"/>
                  <a:pt x="9811" y="9773"/>
                </a:cubicBezTo>
                <a:cubicBezTo>
                  <a:pt x="10440" y="9773"/>
                  <a:pt x="10915" y="9773"/>
                  <a:pt x="10924" y="9773"/>
                </a:cubicBezTo>
                <a:cubicBezTo>
                  <a:pt x="12140" y="9786"/>
                  <a:pt x="13323" y="10173"/>
                  <a:pt x="14311" y="10883"/>
                </a:cubicBezTo>
                <a:lnTo>
                  <a:pt x="15636" y="11831"/>
                </a:lnTo>
                <a:lnTo>
                  <a:pt x="15636" y="10348"/>
                </a:lnTo>
                <a:lnTo>
                  <a:pt x="15013" y="9901"/>
                </a:lnTo>
                <a:cubicBezTo>
                  <a:pt x="13823" y="9048"/>
                  <a:pt x="12401" y="8582"/>
                  <a:pt x="10938" y="8567"/>
                </a:cubicBezTo>
                <a:lnTo>
                  <a:pt x="10936" y="8567"/>
                </a:lnTo>
                <a:lnTo>
                  <a:pt x="6674" y="8568"/>
                </a:lnTo>
                <a:cubicBezTo>
                  <a:pt x="6049" y="8568"/>
                  <a:pt x="5476" y="8913"/>
                  <a:pt x="5184" y="9463"/>
                </a:cubicBezTo>
                <a:lnTo>
                  <a:pt x="3269" y="7575"/>
                </a:lnTo>
                <a:cubicBezTo>
                  <a:pt x="2916" y="7225"/>
                  <a:pt x="2455" y="7050"/>
                  <a:pt x="1994" y="70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7"/>
          <p:cNvSpPr/>
          <p:nvPr/>
        </p:nvSpPr>
        <p:spPr>
          <a:xfrm>
            <a:off x="5135450" y="3388750"/>
            <a:ext cx="387825" cy="386050"/>
          </a:xfrm>
          <a:custGeom>
            <a:avLst/>
            <a:gdLst/>
            <a:ahLst/>
            <a:cxnLst/>
            <a:rect l="l" t="t" r="r" b="b"/>
            <a:pathLst>
              <a:path w="15513" h="15442" extrusionOk="0">
                <a:moveTo>
                  <a:pt x="8330" y="1360"/>
                </a:moveTo>
                <a:cubicBezTo>
                  <a:pt x="8826" y="1611"/>
                  <a:pt x="9306" y="2164"/>
                  <a:pt x="9704" y="2957"/>
                </a:cubicBezTo>
                <a:cubicBezTo>
                  <a:pt x="9798" y="3149"/>
                  <a:pt x="9888" y="3348"/>
                  <a:pt x="9970" y="3558"/>
                </a:cubicBezTo>
                <a:lnTo>
                  <a:pt x="8330" y="3558"/>
                </a:lnTo>
                <a:lnTo>
                  <a:pt x="8330" y="1360"/>
                </a:lnTo>
                <a:close/>
                <a:moveTo>
                  <a:pt x="10431" y="1794"/>
                </a:moveTo>
                <a:lnTo>
                  <a:pt x="10431" y="1794"/>
                </a:lnTo>
                <a:cubicBezTo>
                  <a:pt x="11320" y="2203"/>
                  <a:pt x="12108" y="2806"/>
                  <a:pt x="12734" y="3558"/>
                </a:cubicBezTo>
                <a:lnTo>
                  <a:pt x="11252" y="3558"/>
                </a:lnTo>
                <a:cubicBezTo>
                  <a:pt x="11123" y="3167"/>
                  <a:pt x="10966" y="2787"/>
                  <a:pt x="10781" y="2417"/>
                </a:cubicBezTo>
                <a:cubicBezTo>
                  <a:pt x="10676" y="2204"/>
                  <a:pt x="10558" y="1995"/>
                  <a:pt x="10431" y="1794"/>
                </a:cubicBezTo>
                <a:close/>
                <a:moveTo>
                  <a:pt x="5023" y="1795"/>
                </a:moveTo>
                <a:lnTo>
                  <a:pt x="5023" y="1795"/>
                </a:lnTo>
                <a:cubicBezTo>
                  <a:pt x="4895" y="1997"/>
                  <a:pt x="4777" y="2204"/>
                  <a:pt x="4670" y="2418"/>
                </a:cubicBezTo>
                <a:cubicBezTo>
                  <a:pt x="4488" y="2788"/>
                  <a:pt x="4330" y="3169"/>
                  <a:pt x="4200" y="3559"/>
                </a:cubicBezTo>
                <a:lnTo>
                  <a:pt x="2719" y="3559"/>
                </a:lnTo>
                <a:cubicBezTo>
                  <a:pt x="3345" y="2807"/>
                  <a:pt x="4132" y="2204"/>
                  <a:pt x="5023" y="1795"/>
                </a:cubicBezTo>
                <a:close/>
                <a:moveTo>
                  <a:pt x="7123" y="1360"/>
                </a:moveTo>
                <a:lnTo>
                  <a:pt x="7123" y="3559"/>
                </a:lnTo>
                <a:lnTo>
                  <a:pt x="5484" y="3559"/>
                </a:lnTo>
                <a:cubicBezTo>
                  <a:pt x="5566" y="3348"/>
                  <a:pt x="5654" y="3149"/>
                  <a:pt x="5750" y="2957"/>
                </a:cubicBezTo>
                <a:cubicBezTo>
                  <a:pt x="6146" y="2164"/>
                  <a:pt x="6626" y="1611"/>
                  <a:pt x="7123" y="1360"/>
                </a:cubicBezTo>
                <a:close/>
                <a:moveTo>
                  <a:pt x="3869" y="4764"/>
                </a:moveTo>
                <a:cubicBezTo>
                  <a:pt x="3704" y="5539"/>
                  <a:pt x="3607" y="6325"/>
                  <a:pt x="3577" y="7117"/>
                </a:cubicBezTo>
                <a:lnTo>
                  <a:pt x="1240" y="7117"/>
                </a:lnTo>
                <a:cubicBezTo>
                  <a:pt x="1316" y="6297"/>
                  <a:pt x="1547" y="5498"/>
                  <a:pt x="1923" y="4764"/>
                </a:cubicBezTo>
                <a:close/>
                <a:moveTo>
                  <a:pt x="7123" y="4764"/>
                </a:moveTo>
                <a:lnTo>
                  <a:pt x="7123" y="7117"/>
                </a:lnTo>
                <a:lnTo>
                  <a:pt x="4785" y="7117"/>
                </a:lnTo>
                <a:cubicBezTo>
                  <a:pt x="4821" y="6289"/>
                  <a:pt x="4930" y="5494"/>
                  <a:pt x="5106" y="4764"/>
                </a:cubicBezTo>
                <a:close/>
                <a:moveTo>
                  <a:pt x="3577" y="8325"/>
                </a:moveTo>
                <a:cubicBezTo>
                  <a:pt x="3607" y="9115"/>
                  <a:pt x="3706" y="9902"/>
                  <a:pt x="3871" y="10677"/>
                </a:cubicBezTo>
                <a:lnTo>
                  <a:pt x="1923" y="10677"/>
                </a:lnTo>
                <a:cubicBezTo>
                  <a:pt x="1547" y="9943"/>
                  <a:pt x="1316" y="9145"/>
                  <a:pt x="1240" y="8325"/>
                </a:cubicBezTo>
                <a:close/>
                <a:moveTo>
                  <a:pt x="11946" y="11007"/>
                </a:moveTo>
                <a:cubicBezTo>
                  <a:pt x="12024" y="11007"/>
                  <a:pt x="12102" y="11022"/>
                  <a:pt x="12177" y="11053"/>
                </a:cubicBezTo>
                <a:cubicBezTo>
                  <a:pt x="12402" y="11146"/>
                  <a:pt x="12550" y="11365"/>
                  <a:pt x="12550" y="11609"/>
                </a:cubicBezTo>
                <a:cubicBezTo>
                  <a:pt x="12548" y="11942"/>
                  <a:pt x="12279" y="12213"/>
                  <a:pt x="11947" y="12213"/>
                </a:cubicBezTo>
                <a:lnTo>
                  <a:pt x="11946" y="12213"/>
                </a:lnTo>
                <a:cubicBezTo>
                  <a:pt x="11702" y="12213"/>
                  <a:pt x="11483" y="12067"/>
                  <a:pt x="11389" y="11842"/>
                </a:cubicBezTo>
                <a:cubicBezTo>
                  <a:pt x="11296" y="11617"/>
                  <a:pt x="11348" y="11357"/>
                  <a:pt x="11519" y="11184"/>
                </a:cubicBezTo>
                <a:cubicBezTo>
                  <a:pt x="11635" y="11068"/>
                  <a:pt x="11789" y="11007"/>
                  <a:pt x="11946" y="11007"/>
                </a:cubicBezTo>
                <a:close/>
                <a:moveTo>
                  <a:pt x="4200" y="11883"/>
                </a:moveTo>
                <a:cubicBezTo>
                  <a:pt x="4330" y="12273"/>
                  <a:pt x="4488" y="12655"/>
                  <a:pt x="4670" y="13023"/>
                </a:cubicBezTo>
                <a:cubicBezTo>
                  <a:pt x="4777" y="13237"/>
                  <a:pt x="4895" y="13445"/>
                  <a:pt x="5023" y="13646"/>
                </a:cubicBezTo>
                <a:cubicBezTo>
                  <a:pt x="4132" y="13237"/>
                  <a:pt x="3345" y="12635"/>
                  <a:pt x="2719" y="11883"/>
                </a:cubicBezTo>
                <a:close/>
                <a:moveTo>
                  <a:pt x="11947" y="7781"/>
                </a:moveTo>
                <a:cubicBezTo>
                  <a:pt x="11574" y="7781"/>
                  <a:pt x="11237" y="8012"/>
                  <a:pt x="11104" y="8360"/>
                </a:cubicBezTo>
                <a:cubicBezTo>
                  <a:pt x="10969" y="8711"/>
                  <a:pt x="11063" y="9107"/>
                  <a:pt x="11342" y="9359"/>
                </a:cubicBezTo>
                <a:lnTo>
                  <a:pt x="11342" y="9905"/>
                </a:lnTo>
                <a:cubicBezTo>
                  <a:pt x="11115" y="9987"/>
                  <a:pt x="10906" y="10111"/>
                  <a:pt x="10728" y="10273"/>
                </a:cubicBezTo>
                <a:lnTo>
                  <a:pt x="10267" y="10028"/>
                </a:lnTo>
                <a:cubicBezTo>
                  <a:pt x="10187" y="9661"/>
                  <a:pt x="9888" y="9384"/>
                  <a:pt x="9516" y="9329"/>
                </a:cubicBezTo>
                <a:cubicBezTo>
                  <a:pt x="9472" y="9322"/>
                  <a:pt x="9428" y="9319"/>
                  <a:pt x="9384" y="9319"/>
                </a:cubicBezTo>
                <a:cubicBezTo>
                  <a:pt x="9060" y="9319"/>
                  <a:pt x="8757" y="9494"/>
                  <a:pt x="8596" y="9782"/>
                </a:cubicBezTo>
                <a:cubicBezTo>
                  <a:pt x="8412" y="10109"/>
                  <a:pt x="8450" y="10515"/>
                  <a:pt x="8689" y="10803"/>
                </a:cubicBezTo>
                <a:cubicBezTo>
                  <a:pt x="8864" y="11013"/>
                  <a:pt x="9121" y="11129"/>
                  <a:pt x="9385" y="11129"/>
                </a:cubicBezTo>
                <a:cubicBezTo>
                  <a:pt x="9483" y="11129"/>
                  <a:pt x="9581" y="11113"/>
                  <a:pt x="9677" y="11080"/>
                </a:cubicBezTo>
                <a:lnTo>
                  <a:pt x="10157" y="11335"/>
                </a:lnTo>
                <a:cubicBezTo>
                  <a:pt x="10128" y="11527"/>
                  <a:pt x="10130" y="11722"/>
                  <a:pt x="10162" y="11912"/>
                </a:cubicBezTo>
                <a:lnTo>
                  <a:pt x="9677" y="12172"/>
                </a:lnTo>
                <a:cubicBezTo>
                  <a:pt x="9581" y="12139"/>
                  <a:pt x="9482" y="12123"/>
                  <a:pt x="9384" y="12123"/>
                </a:cubicBezTo>
                <a:cubicBezTo>
                  <a:pt x="9121" y="12123"/>
                  <a:pt x="8864" y="12238"/>
                  <a:pt x="8689" y="12449"/>
                </a:cubicBezTo>
                <a:cubicBezTo>
                  <a:pt x="8450" y="12737"/>
                  <a:pt x="8412" y="13143"/>
                  <a:pt x="8596" y="13470"/>
                </a:cubicBezTo>
                <a:cubicBezTo>
                  <a:pt x="8757" y="13759"/>
                  <a:pt x="9062" y="13933"/>
                  <a:pt x="9386" y="13933"/>
                </a:cubicBezTo>
                <a:cubicBezTo>
                  <a:pt x="9429" y="13933"/>
                  <a:pt x="9473" y="13930"/>
                  <a:pt x="9516" y="13923"/>
                </a:cubicBezTo>
                <a:cubicBezTo>
                  <a:pt x="9888" y="13868"/>
                  <a:pt x="10187" y="13590"/>
                  <a:pt x="10267" y="13225"/>
                </a:cubicBezTo>
                <a:lnTo>
                  <a:pt x="10750" y="12967"/>
                </a:lnTo>
                <a:cubicBezTo>
                  <a:pt x="10923" y="13119"/>
                  <a:pt x="11124" y="13239"/>
                  <a:pt x="11343" y="13316"/>
                </a:cubicBezTo>
                <a:lnTo>
                  <a:pt x="11343" y="13863"/>
                </a:lnTo>
                <a:cubicBezTo>
                  <a:pt x="11063" y="14114"/>
                  <a:pt x="10969" y="14512"/>
                  <a:pt x="11104" y="14861"/>
                </a:cubicBezTo>
                <a:cubicBezTo>
                  <a:pt x="11239" y="15211"/>
                  <a:pt x="11574" y="15440"/>
                  <a:pt x="11947" y="15440"/>
                </a:cubicBezTo>
                <a:cubicBezTo>
                  <a:pt x="11948" y="15440"/>
                  <a:pt x="11949" y="15440"/>
                  <a:pt x="11950" y="15440"/>
                </a:cubicBezTo>
                <a:cubicBezTo>
                  <a:pt x="12325" y="15440"/>
                  <a:pt x="12662" y="15207"/>
                  <a:pt x="12794" y="14856"/>
                </a:cubicBezTo>
                <a:cubicBezTo>
                  <a:pt x="12926" y="14505"/>
                  <a:pt x="12828" y="14109"/>
                  <a:pt x="12548" y="13860"/>
                </a:cubicBezTo>
                <a:lnTo>
                  <a:pt x="12548" y="13316"/>
                </a:lnTo>
                <a:cubicBezTo>
                  <a:pt x="12773" y="13236"/>
                  <a:pt x="12981" y="13113"/>
                  <a:pt x="13157" y="12952"/>
                </a:cubicBezTo>
                <a:lnTo>
                  <a:pt x="13658" y="13220"/>
                </a:lnTo>
                <a:cubicBezTo>
                  <a:pt x="13736" y="13585"/>
                  <a:pt x="14034" y="13865"/>
                  <a:pt x="14405" y="13922"/>
                </a:cubicBezTo>
                <a:cubicBezTo>
                  <a:pt x="14451" y="13929"/>
                  <a:pt x="14496" y="13932"/>
                  <a:pt x="14542" y="13932"/>
                </a:cubicBezTo>
                <a:cubicBezTo>
                  <a:pt x="14863" y="13932"/>
                  <a:pt x="15166" y="13760"/>
                  <a:pt x="15329" y="13475"/>
                </a:cubicBezTo>
                <a:cubicBezTo>
                  <a:pt x="15513" y="13149"/>
                  <a:pt x="15478" y="12742"/>
                  <a:pt x="15241" y="12452"/>
                </a:cubicBezTo>
                <a:cubicBezTo>
                  <a:pt x="15065" y="12240"/>
                  <a:pt x="14808" y="12123"/>
                  <a:pt x="14543" y="12123"/>
                </a:cubicBezTo>
                <a:cubicBezTo>
                  <a:pt x="14446" y="12123"/>
                  <a:pt x="14349" y="12139"/>
                  <a:pt x="14254" y="12170"/>
                </a:cubicBezTo>
                <a:lnTo>
                  <a:pt x="13733" y="11894"/>
                </a:lnTo>
                <a:cubicBezTo>
                  <a:pt x="13762" y="11716"/>
                  <a:pt x="13763" y="11535"/>
                  <a:pt x="13738" y="11355"/>
                </a:cubicBezTo>
                <a:lnTo>
                  <a:pt x="14254" y="11080"/>
                </a:lnTo>
                <a:cubicBezTo>
                  <a:pt x="14347" y="11112"/>
                  <a:pt x="14444" y="11127"/>
                  <a:pt x="14542" y="11127"/>
                </a:cubicBezTo>
                <a:cubicBezTo>
                  <a:pt x="14891" y="11127"/>
                  <a:pt x="15207" y="10927"/>
                  <a:pt x="15359" y="10613"/>
                </a:cubicBezTo>
                <a:cubicBezTo>
                  <a:pt x="15508" y="10298"/>
                  <a:pt x="15464" y="9925"/>
                  <a:pt x="15245" y="9655"/>
                </a:cubicBezTo>
                <a:cubicBezTo>
                  <a:pt x="15071" y="9439"/>
                  <a:pt x="14811" y="9319"/>
                  <a:pt x="14541" y="9319"/>
                </a:cubicBezTo>
                <a:cubicBezTo>
                  <a:pt x="14472" y="9319"/>
                  <a:pt x="14402" y="9327"/>
                  <a:pt x="14333" y="9343"/>
                </a:cubicBezTo>
                <a:cubicBezTo>
                  <a:pt x="13994" y="9423"/>
                  <a:pt x="13732" y="9691"/>
                  <a:pt x="13658" y="10032"/>
                </a:cubicBezTo>
                <a:lnTo>
                  <a:pt x="13178" y="10287"/>
                </a:lnTo>
                <a:cubicBezTo>
                  <a:pt x="12997" y="10119"/>
                  <a:pt x="12783" y="9988"/>
                  <a:pt x="12548" y="9905"/>
                </a:cubicBezTo>
                <a:lnTo>
                  <a:pt x="12548" y="9362"/>
                </a:lnTo>
                <a:cubicBezTo>
                  <a:pt x="12828" y="9112"/>
                  <a:pt x="12926" y="8717"/>
                  <a:pt x="12794" y="8366"/>
                </a:cubicBezTo>
                <a:cubicBezTo>
                  <a:pt x="12662" y="8015"/>
                  <a:pt x="12325" y="7782"/>
                  <a:pt x="11950" y="7781"/>
                </a:cubicBezTo>
                <a:cubicBezTo>
                  <a:pt x="11949" y="7781"/>
                  <a:pt x="11948" y="7781"/>
                  <a:pt x="11947" y="7781"/>
                </a:cubicBezTo>
                <a:close/>
                <a:moveTo>
                  <a:pt x="7727" y="0"/>
                </a:moveTo>
                <a:cubicBezTo>
                  <a:pt x="5665" y="0"/>
                  <a:pt x="3726" y="804"/>
                  <a:pt x="2268" y="2263"/>
                </a:cubicBezTo>
                <a:cubicBezTo>
                  <a:pt x="815" y="3707"/>
                  <a:pt x="0" y="5672"/>
                  <a:pt x="7" y="7721"/>
                </a:cubicBezTo>
                <a:cubicBezTo>
                  <a:pt x="7" y="9784"/>
                  <a:pt x="809" y="11722"/>
                  <a:pt x="2268" y="13181"/>
                </a:cubicBezTo>
                <a:cubicBezTo>
                  <a:pt x="3726" y="14639"/>
                  <a:pt x="5665" y="15442"/>
                  <a:pt x="7727" y="15442"/>
                </a:cubicBezTo>
                <a:cubicBezTo>
                  <a:pt x="8039" y="15442"/>
                  <a:pt x="8352" y="15423"/>
                  <a:pt x="8662" y="15387"/>
                </a:cubicBezTo>
                <a:cubicBezTo>
                  <a:pt x="8280" y="15053"/>
                  <a:pt x="7951" y="14666"/>
                  <a:pt x="7685" y="14235"/>
                </a:cubicBezTo>
                <a:lnTo>
                  <a:pt x="7683" y="14233"/>
                </a:lnTo>
                <a:cubicBezTo>
                  <a:pt x="6997" y="14208"/>
                  <a:pt x="6294" y="13574"/>
                  <a:pt x="5750" y="12482"/>
                </a:cubicBezTo>
                <a:cubicBezTo>
                  <a:pt x="5654" y="12292"/>
                  <a:pt x="5566" y="12092"/>
                  <a:pt x="5484" y="11881"/>
                </a:cubicBezTo>
                <a:lnTo>
                  <a:pt x="6949" y="11881"/>
                </a:lnTo>
                <a:cubicBezTo>
                  <a:pt x="6944" y="11791"/>
                  <a:pt x="6941" y="11702"/>
                  <a:pt x="6941" y="11610"/>
                </a:cubicBezTo>
                <a:cubicBezTo>
                  <a:pt x="6941" y="11296"/>
                  <a:pt x="6971" y="10983"/>
                  <a:pt x="7029" y="10676"/>
                </a:cubicBezTo>
                <a:lnTo>
                  <a:pt x="5108" y="10676"/>
                </a:lnTo>
                <a:cubicBezTo>
                  <a:pt x="4930" y="9946"/>
                  <a:pt x="4821" y="9151"/>
                  <a:pt x="4785" y="8323"/>
                </a:cubicBezTo>
                <a:lnTo>
                  <a:pt x="8330" y="8323"/>
                </a:lnTo>
                <a:lnTo>
                  <a:pt x="8330" y="4764"/>
                </a:lnTo>
                <a:lnTo>
                  <a:pt x="10347" y="4764"/>
                </a:lnTo>
                <a:cubicBezTo>
                  <a:pt x="10505" y="5425"/>
                  <a:pt x="10605" y="6099"/>
                  <a:pt x="10651" y="6775"/>
                </a:cubicBezTo>
                <a:cubicBezTo>
                  <a:pt x="11041" y="6671"/>
                  <a:pt x="11442" y="6613"/>
                  <a:pt x="11848" y="6607"/>
                </a:cubicBezTo>
                <a:cubicBezTo>
                  <a:pt x="11803" y="5987"/>
                  <a:pt x="11714" y="5372"/>
                  <a:pt x="11584" y="4764"/>
                </a:cubicBezTo>
                <a:lnTo>
                  <a:pt x="13530" y="4764"/>
                </a:lnTo>
                <a:cubicBezTo>
                  <a:pt x="13911" y="5509"/>
                  <a:pt x="14144" y="6317"/>
                  <a:pt x="14216" y="7150"/>
                </a:cubicBezTo>
                <a:cubicBezTo>
                  <a:pt x="14666" y="7379"/>
                  <a:pt x="15078" y="7677"/>
                  <a:pt x="15440" y="8029"/>
                </a:cubicBezTo>
                <a:cubicBezTo>
                  <a:pt x="15445" y="7927"/>
                  <a:pt x="15448" y="7825"/>
                  <a:pt x="15448" y="7721"/>
                </a:cubicBezTo>
                <a:cubicBezTo>
                  <a:pt x="15448" y="5674"/>
                  <a:pt x="14635" y="3709"/>
                  <a:pt x="13186" y="2261"/>
                </a:cubicBezTo>
                <a:cubicBezTo>
                  <a:pt x="11738" y="814"/>
                  <a:pt x="9774" y="0"/>
                  <a:pt x="7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5" name="Google Shape;4815;p37"/>
          <p:cNvSpPr/>
          <p:nvPr/>
        </p:nvSpPr>
        <p:spPr>
          <a:xfrm>
            <a:off x="5048125" y="2706550"/>
            <a:ext cx="390025" cy="386025"/>
          </a:xfrm>
          <a:custGeom>
            <a:avLst/>
            <a:gdLst/>
            <a:ahLst/>
            <a:cxnLst/>
            <a:rect l="l" t="t" r="r" b="b"/>
            <a:pathLst>
              <a:path w="15601" h="15441" extrusionOk="0">
                <a:moveTo>
                  <a:pt x="6366" y="3594"/>
                </a:moveTo>
                <a:lnTo>
                  <a:pt x="6366" y="6757"/>
                </a:lnTo>
                <a:lnTo>
                  <a:pt x="7572" y="6757"/>
                </a:lnTo>
                <a:lnTo>
                  <a:pt x="7572" y="3594"/>
                </a:lnTo>
                <a:close/>
                <a:moveTo>
                  <a:pt x="6366" y="7962"/>
                </a:moveTo>
                <a:lnTo>
                  <a:pt x="6366" y="9169"/>
                </a:lnTo>
                <a:lnTo>
                  <a:pt x="7572" y="9169"/>
                </a:lnTo>
                <a:lnTo>
                  <a:pt x="7572" y="7962"/>
                </a:lnTo>
                <a:close/>
                <a:moveTo>
                  <a:pt x="6971" y="0"/>
                </a:moveTo>
                <a:cubicBezTo>
                  <a:pt x="6341" y="0"/>
                  <a:pt x="5754" y="321"/>
                  <a:pt x="5416" y="852"/>
                </a:cubicBezTo>
                <a:lnTo>
                  <a:pt x="373" y="8822"/>
                </a:lnTo>
                <a:cubicBezTo>
                  <a:pt x="21" y="9370"/>
                  <a:pt x="0" y="10069"/>
                  <a:pt x="318" y="10637"/>
                </a:cubicBezTo>
                <a:cubicBezTo>
                  <a:pt x="642" y="11219"/>
                  <a:pt x="1256" y="11581"/>
                  <a:pt x="1923" y="11581"/>
                </a:cubicBezTo>
                <a:cubicBezTo>
                  <a:pt x="1925" y="11581"/>
                  <a:pt x="1926" y="11581"/>
                  <a:pt x="1928" y="11581"/>
                </a:cubicBezTo>
                <a:lnTo>
                  <a:pt x="7027" y="11581"/>
                </a:lnTo>
                <a:cubicBezTo>
                  <a:pt x="7029" y="11173"/>
                  <a:pt x="7081" y="10769"/>
                  <a:pt x="7181" y="10374"/>
                </a:cubicBezTo>
                <a:lnTo>
                  <a:pt x="1926" y="10374"/>
                </a:lnTo>
                <a:cubicBezTo>
                  <a:pt x="1922" y="10374"/>
                  <a:pt x="1918" y="10374"/>
                  <a:pt x="1914" y="10374"/>
                </a:cubicBezTo>
                <a:cubicBezTo>
                  <a:pt x="1690" y="10374"/>
                  <a:pt x="1482" y="10251"/>
                  <a:pt x="1374" y="10054"/>
                </a:cubicBezTo>
                <a:cubicBezTo>
                  <a:pt x="1270" y="9870"/>
                  <a:pt x="1278" y="9644"/>
                  <a:pt x="1393" y="9466"/>
                </a:cubicBezTo>
                <a:lnTo>
                  <a:pt x="6434" y="1495"/>
                </a:lnTo>
                <a:cubicBezTo>
                  <a:pt x="6599" y="1235"/>
                  <a:pt x="6864" y="1207"/>
                  <a:pt x="6969" y="1207"/>
                </a:cubicBezTo>
                <a:cubicBezTo>
                  <a:pt x="7076" y="1207"/>
                  <a:pt x="7339" y="1235"/>
                  <a:pt x="7504" y="1495"/>
                </a:cubicBezTo>
                <a:lnTo>
                  <a:pt x="10829" y="6749"/>
                </a:lnTo>
                <a:cubicBezTo>
                  <a:pt x="11222" y="6651"/>
                  <a:pt x="11628" y="6602"/>
                  <a:pt x="12034" y="6602"/>
                </a:cubicBezTo>
                <a:cubicBezTo>
                  <a:pt x="12076" y="6602"/>
                  <a:pt x="12120" y="6602"/>
                  <a:pt x="12163" y="6604"/>
                </a:cubicBezTo>
                <a:lnTo>
                  <a:pt x="8525" y="852"/>
                </a:lnTo>
                <a:cubicBezTo>
                  <a:pt x="8185" y="321"/>
                  <a:pt x="7600" y="0"/>
                  <a:pt x="6971" y="0"/>
                </a:cubicBezTo>
                <a:close/>
                <a:moveTo>
                  <a:pt x="12034" y="11007"/>
                </a:moveTo>
                <a:cubicBezTo>
                  <a:pt x="12112" y="11007"/>
                  <a:pt x="12189" y="11021"/>
                  <a:pt x="12264" y="11052"/>
                </a:cubicBezTo>
                <a:cubicBezTo>
                  <a:pt x="12490" y="11146"/>
                  <a:pt x="12636" y="11367"/>
                  <a:pt x="12636" y="11611"/>
                </a:cubicBezTo>
                <a:cubicBezTo>
                  <a:pt x="12636" y="11943"/>
                  <a:pt x="12366" y="12213"/>
                  <a:pt x="12034" y="12213"/>
                </a:cubicBezTo>
                <a:cubicBezTo>
                  <a:pt x="11790" y="12213"/>
                  <a:pt x="11570" y="12067"/>
                  <a:pt x="11477" y="11840"/>
                </a:cubicBezTo>
                <a:cubicBezTo>
                  <a:pt x="11382" y="11615"/>
                  <a:pt x="11434" y="11356"/>
                  <a:pt x="11607" y="11184"/>
                </a:cubicBezTo>
                <a:cubicBezTo>
                  <a:pt x="11722" y="11068"/>
                  <a:pt x="11877" y="11007"/>
                  <a:pt x="12034" y="11007"/>
                </a:cubicBezTo>
                <a:close/>
                <a:moveTo>
                  <a:pt x="12033" y="7779"/>
                </a:moveTo>
                <a:cubicBezTo>
                  <a:pt x="11660" y="7779"/>
                  <a:pt x="11325" y="8010"/>
                  <a:pt x="11191" y="8358"/>
                </a:cubicBezTo>
                <a:cubicBezTo>
                  <a:pt x="11055" y="8709"/>
                  <a:pt x="11151" y="9106"/>
                  <a:pt x="11430" y="9357"/>
                </a:cubicBezTo>
                <a:lnTo>
                  <a:pt x="11430" y="9905"/>
                </a:lnTo>
                <a:cubicBezTo>
                  <a:pt x="11203" y="9985"/>
                  <a:pt x="10994" y="10111"/>
                  <a:pt x="10816" y="10273"/>
                </a:cubicBezTo>
                <a:lnTo>
                  <a:pt x="10355" y="10028"/>
                </a:lnTo>
                <a:cubicBezTo>
                  <a:pt x="10273" y="9661"/>
                  <a:pt x="9974" y="9383"/>
                  <a:pt x="9605" y="9329"/>
                </a:cubicBezTo>
                <a:cubicBezTo>
                  <a:pt x="9560" y="9323"/>
                  <a:pt x="9515" y="9319"/>
                  <a:pt x="9471" y="9319"/>
                </a:cubicBezTo>
                <a:cubicBezTo>
                  <a:pt x="9148" y="9319"/>
                  <a:pt x="8844" y="9493"/>
                  <a:pt x="8682" y="9781"/>
                </a:cubicBezTo>
                <a:cubicBezTo>
                  <a:pt x="8500" y="10108"/>
                  <a:pt x="8536" y="10514"/>
                  <a:pt x="8777" y="10803"/>
                </a:cubicBezTo>
                <a:cubicBezTo>
                  <a:pt x="8952" y="11013"/>
                  <a:pt x="9207" y="11128"/>
                  <a:pt x="9470" y="11128"/>
                </a:cubicBezTo>
                <a:cubicBezTo>
                  <a:pt x="9569" y="11128"/>
                  <a:pt x="9668" y="11112"/>
                  <a:pt x="9765" y="11079"/>
                </a:cubicBezTo>
                <a:lnTo>
                  <a:pt x="10245" y="11335"/>
                </a:lnTo>
                <a:cubicBezTo>
                  <a:pt x="10215" y="11527"/>
                  <a:pt x="10217" y="11722"/>
                  <a:pt x="10250" y="11913"/>
                </a:cubicBezTo>
                <a:lnTo>
                  <a:pt x="9765" y="12172"/>
                </a:lnTo>
                <a:cubicBezTo>
                  <a:pt x="9668" y="12139"/>
                  <a:pt x="9569" y="12123"/>
                  <a:pt x="9470" y="12123"/>
                </a:cubicBezTo>
                <a:cubicBezTo>
                  <a:pt x="9207" y="12123"/>
                  <a:pt x="8952" y="12238"/>
                  <a:pt x="8777" y="12448"/>
                </a:cubicBezTo>
                <a:cubicBezTo>
                  <a:pt x="8536" y="12736"/>
                  <a:pt x="8498" y="13143"/>
                  <a:pt x="8682" y="13470"/>
                </a:cubicBezTo>
                <a:cubicBezTo>
                  <a:pt x="8844" y="13758"/>
                  <a:pt x="9147" y="13932"/>
                  <a:pt x="9470" y="13932"/>
                </a:cubicBezTo>
                <a:cubicBezTo>
                  <a:pt x="9514" y="13932"/>
                  <a:pt x="9558" y="13929"/>
                  <a:pt x="9603" y="13922"/>
                </a:cubicBezTo>
                <a:cubicBezTo>
                  <a:pt x="9974" y="13868"/>
                  <a:pt x="10273" y="13590"/>
                  <a:pt x="10355" y="13223"/>
                </a:cubicBezTo>
                <a:lnTo>
                  <a:pt x="10836" y="12967"/>
                </a:lnTo>
                <a:cubicBezTo>
                  <a:pt x="11010" y="13119"/>
                  <a:pt x="11211" y="13237"/>
                  <a:pt x="11430" y="13316"/>
                </a:cubicBezTo>
                <a:lnTo>
                  <a:pt x="11430" y="13864"/>
                </a:lnTo>
                <a:cubicBezTo>
                  <a:pt x="11151" y="14114"/>
                  <a:pt x="11055" y="14510"/>
                  <a:pt x="11191" y="14861"/>
                </a:cubicBezTo>
                <a:cubicBezTo>
                  <a:pt x="11325" y="15209"/>
                  <a:pt x="11660" y="15440"/>
                  <a:pt x="12033" y="15440"/>
                </a:cubicBezTo>
                <a:cubicBezTo>
                  <a:pt x="12034" y="15440"/>
                  <a:pt x="12036" y="15440"/>
                  <a:pt x="12037" y="15440"/>
                </a:cubicBezTo>
                <a:cubicBezTo>
                  <a:pt x="12413" y="15439"/>
                  <a:pt x="12748" y="15206"/>
                  <a:pt x="12880" y="14855"/>
                </a:cubicBezTo>
                <a:cubicBezTo>
                  <a:pt x="13014" y="14504"/>
                  <a:pt x="12917" y="14109"/>
                  <a:pt x="12636" y="13859"/>
                </a:cubicBezTo>
                <a:lnTo>
                  <a:pt x="12636" y="13316"/>
                </a:lnTo>
                <a:cubicBezTo>
                  <a:pt x="12860" y="13236"/>
                  <a:pt x="13068" y="13113"/>
                  <a:pt x="13244" y="12953"/>
                </a:cubicBezTo>
                <a:lnTo>
                  <a:pt x="13744" y="13219"/>
                </a:lnTo>
                <a:cubicBezTo>
                  <a:pt x="13833" y="13640"/>
                  <a:pt x="14206" y="13936"/>
                  <a:pt x="14630" y="13936"/>
                </a:cubicBezTo>
                <a:cubicBezTo>
                  <a:pt x="14662" y="13936"/>
                  <a:pt x="14694" y="13935"/>
                  <a:pt x="14726" y="13931"/>
                </a:cubicBezTo>
                <a:cubicBezTo>
                  <a:pt x="15187" y="13881"/>
                  <a:pt x="15536" y="13491"/>
                  <a:pt x="15533" y="13027"/>
                </a:cubicBezTo>
                <a:cubicBezTo>
                  <a:pt x="15533" y="12510"/>
                  <a:pt x="15111" y="12121"/>
                  <a:pt x="14630" y="12121"/>
                </a:cubicBezTo>
                <a:cubicBezTo>
                  <a:pt x="14535" y="12121"/>
                  <a:pt x="14437" y="12137"/>
                  <a:pt x="14341" y="12169"/>
                </a:cubicBezTo>
                <a:lnTo>
                  <a:pt x="13821" y="11892"/>
                </a:lnTo>
                <a:cubicBezTo>
                  <a:pt x="13835" y="11798"/>
                  <a:pt x="13842" y="11703"/>
                  <a:pt x="13843" y="11609"/>
                </a:cubicBezTo>
                <a:cubicBezTo>
                  <a:pt x="13842" y="11524"/>
                  <a:pt x="13837" y="11439"/>
                  <a:pt x="13824" y="11354"/>
                </a:cubicBezTo>
                <a:lnTo>
                  <a:pt x="14341" y="11079"/>
                </a:lnTo>
                <a:cubicBezTo>
                  <a:pt x="14435" y="11111"/>
                  <a:pt x="14533" y="11126"/>
                  <a:pt x="14629" y="11126"/>
                </a:cubicBezTo>
                <a:cubicBezTo>
                  <a:pt x="14895" y="11126"/>
                  <a:pt x="15153" y="11009"/>
                  <a:pt x="15327" y="10797"/>
                </a:cubicBezTo>
                <a:cubicBezTo>
                  <a:pt x="15566" y="10508"/>
                  <a:pt x="15601" y="10100"/>
                  <a:pt x="15415" y="9774"/>
                </a:cubicBezTo>
                <a:cubicBezTo>
                  <a:pt x="15252" y="9489"/>
                  <a:pt x="14951" y="9317"/>
                  <a:pt x="14629" y="9317"/>
                </a:cubicBezTo>
                <a:cubicBezTo>
                  <a:pt x="14583" y="9317"/>
                  <a:pt x="14537" y="9321"/>
                  <a:pt x="14492" y="9328"/>
                </a:cubicBezTo>
                <a:cubicBezTo>
                  <a:pt x="14122" y="9384"/>
                  <a:pt x="13824" y="9664"/>
                  <a:pt x="13744" y="10031"/>
                </a:cubicBezTo>
                <a:lnTo>
                  <a:pt x="13266" y="10286"/>
                </a:lnTo>
                <a:cubicBezTo>
                  <a:pt x="13083" y="10117"/>
                  <a:pt x="12869" y="9987"/>
                  <a:pt x="12636" y="9903"/>
                </a:cubicBezTo>
                <a:lnTo>
                  <a:pt x="12636" y="9361"/>
                </a:lnTo>
                <a:cubicBezTo>
                  <a:pt x="12917" y="9110"/>
                  <a:pt x="13014" y="8715"/>
                  <a:pt x="12880" y="8365"/>
                </a:cubicBezTo>
                <a:cubicBezTo>
                  <a:pt x="12748" y="8014"/>
                  <a:pt x="12413" y="7781"/>
                  <a:pt x="12037" y="7779"/>
                </a:cubicBezTo>
                <a:cubicBezTo>
                  <a:pt x="12036" y="7779"/>
                  <a:pt x="12034" y="7779"/>
                  <a:pt x="12033" y="7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6" name="Google Shape;4816;p37"/>
          <p:cNvSpPr/>
          <p:nvPr/>
        </p:nvSpPr>
        <p:spPr>
          <a:xfrm>
            <a:off x="5135600" y="2096525"/>
            <a:ext cx="386025" cy="385975"/>
          </a:xfrm>
          <a:custGeom>
            <a:avLst/>
            <a:gdLst/>
            <a:ahLst/>
            <a:cxnLst/>
            <a:rect l="l" t="t" r="r" b="b"/>
            <a:pathLst>
              <a:path w="15441" h="15439" extrusionOk="0">
                <a:moveTo>
                  <a:pt x="10074" y="1"/>
                </a:moveTo>
                <a:cubicBezTo>
                  <a:pt x="9828" y="1"/>
                  <a:pt x="9610" y="149"/>
                  <a:pt x="9515" y="374"/>
                </a:cubicBezTo>
                <a:cubicBezTo>
                  <a:pt x="9422" y="599"/>
                  <a:pt x="9474" y="858"/>
                  <a:pt x="9647" y="1031"/>
                </a:cubicBezTo>
                <a:cubicBezTo>
                  <a:pt x="9762" y="1146"/>
                  <a:pt x="9917" y="1207"/>
                  <a:pt x="10074" y="1207"/>
                </a:cubicBezTo>
                <a:cubicBezTo>
                  <a:pt x="10151" y="1207"/>
                  <a:pt x="10229" y="1193"/>
                  <a:pt x="10303" y="1162"/>
                </a:cubicBezTo>
                <a:cubicBezTo>
                  <a:pt x="10528" y="1068"/>
                  <a:pt x="10676" y="847"/>
                  <a:pt x="10676" y="603"/>
                </a:cubicBezTo>
                <a:cubicBezTo>
                  <a:pt x="10676" y="271"/>
                  <a:pt x="10406" y="1"/>
                  <a:pt x="10074" y="1"/>
                </a:cubicBezTo>
                <a:close/>
                <a:moveTo>
                  <a:pt x="14836" y="1"/>
                </a:moveTo>
                <a:cubicBezTo>
                  <a:pt x="14593" y="1"/>
                  <a:pt x="14374" y="149"/>
                  <a:pt x="14279" y="374"/>
                </a:cubicBezTo>
                <a:cubicBezTo>
                  <a:pt x="14187" y="599"/>
                  <a:pt x="14239" y="858"/>
                  <a:pt x="14410" y="1031"/>
                </a:cubicBezTo>
                <a:cubicBezTo>
                  <a:pt x="14526" y="1146"/>
                  <a:pt x="14681" y="1207"/>
                  <a:pt x="14838" y="1207"/>
                </a:cubicBezTo>
                <a:cubicBezTo>
                  <a:pt x="14915" y="1207"/>
                  <a:pt x="14993" y="1193"/>
                  <a:pt x="15068" y="1162"/>
                </a:cubicBezTo>
                <a:cubicBezTo>
                  <a:pt x="15293" y="1068"/>
                  <a:pt x="15441" y="847"/>
                  <a:pt x="15441" y="603"/>
                </a:cubicBezTo>
                <a:cubicBezTo>
                  <a:pt x="15441" y="271"/>
                  <a:pt x="15170" y="1"/>
                  <a:pt x="14836" y="1"/>
                </a:cubicBezTo>
                <a:close/>
                <a:moveTo>
                  <a:pt x="8505" y="2715"/>
                </a:moveTo>
                <a:cubicBezTo>
                  <a:pt x="8261" y="2715"/>
                  <a:pt x="8041" y="2863"/>
                  <a:pt x="7948" y="3088"/>
                </a:cubicBezTo>
                <a:cubicBezTo>
                  <a:pt x="7855" y="3313"/>
                  <a:pt x="7906" y="3572"/>
                  <a:pt x="8079" y="3744"/>
                </a:cubicBezTo>
                <a:cubicBezTo>
                  <a:pt x="8195" y="3860"/>
                  <a:pt x="8349" y="3922"/>
                  <a:pt x="8506" y="3922"/>
                </a:cubicBezTo>
                <a:cubicBezTo>
                  <a:pt x="8584" y="3922"/>
                  <a:pt x="8662" y="3907"/>
                  <a:pt x="8736" y="3876"/>
                </a:cubicBezTo>
                <a:cubicBezTo>
                  <a:pt x="8961" y="3782"/>
                  <a:pt x="9108" y="3563"/>
                  <a:pt x="9108" y="3319"/>
                </a:cubicBezTo>
                <a:cubicBezTo>
                  <a:pt x="9108" y="2986"/>
                  <a:pt x="8839" y="2715"/>
                  <a:pt x="8505" y="2715"/>
                </a:cubicBezTo>
                <a:close/>
                <a:moveTo>
                  <a:pt x="4767" y="1"/>
                </a:moveTo>
                <a:cubicBezTo>
                  <a:pt x="3775" y="2"/>
                  <a:pt x="2926" y="714"/>
                  <a:pt x="2749" y="1689"/>
                </a:cubicBezTo>
                <a:lnTo>
                  <a:pt x="4005" y="1689"/>
                </a:lnTo>
                <a:cubicBezTo>
                  <a:pt x="4156" y="1372"/>
                  <a:pt x="4461" y="1209"/>
                  <a:pt x="4767" y="1209"/>
                </a:cubicBezTo>
                <a:cubicBezTo>
                  <a:pt x="5039" y="1209"/>
                  <a:pt x="5313" y="1338"/>
                  <a:pt x="5479" y="1603"/>
                </a:cubicBezTo>
                <a:cubicBezTo>
                  <a:pt x="5835" y="2163"/>
                  <a:pt x="5431" y="2896"/>
                  <a:pt x="4767" y="2896"/>
                </a:cubicBezTo>
                <a:lnTo>
                  <a:pt x="2" y="2896"/>
                </a:lnTo>
                <a:lnTo>
                  <a:pt x="2" y="4101"/>
                </a:lnTo>
                <a:lnTo>
                  <a:pt x="4767" y="4101"/>
                </a:lnTo>
                <a:cubicBezTo>
                  <a:pt x="5892" y="4090"/>
                  <a:pt x="6798" y="3176"/>
                  <a:pt x="6798" y="2051"/>
                </a:cubicBezTo>
                <a:cubicBezTo>
                  <a:pt x="6798" y="928"/>
                  <a:pt x="5892" y="12"/>
                  <a:pt x="4767" y="1"/>
                </a:cubicBezTo>
                <a:close/>
                <a:moveTo>
                  <a:pt x="1" y="5580"/>
                </a:moveTo>
                <a:lnTo>
                  <a:pt x="1" y="6814"/>
                </a:lnTo>
                <a:lnTo>
                  <a:pt x="3240" y="6814"/>
                </a:lnTo>
                <a:cubicBezTo>
                  <a:pt x="3171" y="6620"/>
                  <a:pt x="3137" y="6418"/>
                  <a:pt x="3136" y="6212"/>
                </a:cubicBezTo>
                <a:lnTo>
                  <a:pt x="3136" y="6212"/>
                </a:lnTo>
                <a:cubicBezTo>
                  <a:pt x="3137" y="5997"/>
                  <a:pt x="3176" y="5783"/>
                  <a:pt x="3251" y="5580"/>
                </a:cubicBezTo>
                <a:close/>
                <a:moveTo>
                  <a:pt x="4944" y="5610"/>
                </a:moveTo>
                <a:cubicBezTo>
                  <a:pt x="4701" y="5610"/>
                  <a:pt x="4483" y="5758"/>
                  <a:pt x="4389" y="5981"/>
                </a:cubicBezTo>
                <a:cubicBezTo>
                  <a:pt x="4296" y="6206"/>
                  <a:pt x="4348" y="6466"/>
                  <a:pt x="4521" y="6639"/>
                </a:cubicBezTo>
                <a:cubicBezTo>
                  <a:pt x="4636" y="6755"/>
                  <a:pt x="4789" y="6815"/>
                  <a:pt x="4946" y="6815"/>
                </a:cubicBezTo>
                <a:cubicBezTo>
                  <a:pt x="5024" y="6815"/>
                  <a:pt x="5102" y="6800"/>
                  <a:pt x="5177" y="6770"/>
                </a:cubicBezTo>
                <a:cubicBezTo>
                  <a:pt x="5404" y="6677"/>
                  <a:pt x="5550" y="6457"/>
                  <a:pt x="5550" y="6213"/>
                </a:cubicBezTo>
                <a:cubicBezTo>
                  <a:pt x="5550" y="5879"/>
                  <a:pt x="5279" y="5610"/>
                  <a:pt x="4947" y="5610"/>
                </a:cubicBezTo>
                <a:cubicBezTo>
                  <a:pt x="4946" y="5610"/>
                  <a:pt x="4945" y="5610"/>
                  <a:pt x="4944" y="5610"/>
                </a:cubicBezTo>
                <a:close/>
                <a:moveTo>
                  <a:pt x="12997" y="1930"/>
                </a:moveTo>
                <a:cubicBezTo>
                  <a:pt x="11649" y="1933"/>
                  <a:pt x="10555" y="3025"/>
                  <a:pt x="10555" y="4375"/>
                </a:cubicBezTo>
                <a:lnTo>
                  <a:pt x="11760" y="4375"/>
                </a:lnTo>
                <a:cubicBezTo>
                  <a:pt x="11753" y="3686"/>
                  <a:pt x="12308" y="3122"/>
                  <a:pt x="12997" y="3122"/>
                </a:cubicBezTo>
                <a:cubicBezTo>
                  <a:pt x="13686" y="3122"/>
                  <a:pt x="14242" y="3686"/>
                  <a:pt x="14234" y="4375"/>
                </a:cubicBezTo>
                <a:cubicBezTo>
                  <a:pt x="14234" y="5058"/>
                  <a:pt x="13678" y="5580"/>
                  <a:pt x="12997" y="5580"/>
                </a:cubicBezTo>
                <a:lnTo>
                  <a:pt x="6642" y="5582"/>
                </a:lnTo>
                <a:cubicBezTo>
                  <a:pt x="6790" y="5980"/>
                  <a:pt x="6793" y="6416"/>
                  <a:pt x="6651" y="6817"/>
                </a:cubicBezTo>
                <a:lnTo>
                  <a:pt x="12997" y="6817"/>
                </a:lnTo>
                <a:cubicBezTo>
                  <a:pt x="14346" y="6817"/>
                  <a:pt x="15439" y="5723"/>
                  <a:pt x="15439" y="4375"/>
                </a:cubicBezTo>
                <a:cubicBezTo>
                  <a:pt x="15439" y="3025"/>
                  <a:pt x="14346" y="1931"/>
                  <a:pt x="12997" y="1931"/>
                </a:cubicBezTo>
                <a:lnTo>
                  <a:pt x="12997" y="1930"/>
                </a:lnTo>
                <a:close/>
                <a:moveTo>
                  <a:pt x="2" y="8323"/>
                </a:moveTo>
                <a:lnTo>
                  <a:pt x="2" y="9528"/>
                </a:lnTo>
                <a:lnTo>
                  <a:pt x="6436" y="9528"/>
                </a:lnTo>
                <a:cubicBezTo>
                  <a:pt x="6368" y="9334"/>
                  <a:pt x="6334" y="9131"/>
                  <a:pt x="6334" y="8927"/>
                </a:cubicBezTo>
                <a:lnTo>
                  <a:pt x="6332" y="8925"/>
                </a:lnTo>
                <a:cubicBezTo>
                  <a:pt x="6332" y="8721"/>
                  <a:pt x="6368" y="8516"/>
                  <a:pt x="6436" y="8323"/>
                </a:cubicBezTo>
                <a:close/>
                <a:moveTo>
                  <a:pt x="8142" y="8323"/>
                </a:moveTo>
                <a:cubicBezTo>
                  <a:pt x="7898" y="8323"/>
                  <a:pt x="7677" y="8470"/>
                  <a:pt x="7585" y="8695"/>
                </a:cubicBezTo>
                <a:cubicBezTo>
                  <a:pt x="7492" y="8920"/>
                  <a:pt x="7544" y="9180"/>
                  <a:pt x="7715" y="9353"/>
                </a:cubicBezTo>
                <a:cubicBezTo>
                  <a:pt x="7831" y="9468"/>
                  <a:pt x="7986" y="9529"/>
                  <a:pt x="8143" y="9529"/>
                </a:cubicBezTo>
                <a:cubicBezTo>
                  <a:pt x="8220" y="9529"/>
                  <a:pt x="8299" y="9514"/>
                  <a:pt x="8373" y="9484"/>
                </a:cubicBezTo>
                <a:cubicBezTo>
                  <a:pt x="8598" y="9389"/>
                  <a:pt x="8746" y="9171"/>
                  <a:pt x="8746" y="8927"/>
                </a:cubicBezTo>
                <a:cubicBezTo>
                  <a:pt x="8746" y="8593"/>
                  <a:pt x="8475" y="8323"/>
                  <a:pt x="8142" y="8323"/>
                </a:cubicBezTo>
                <a:close/>
                <a:moveTo>
                  <a:pt x="11218" y="10735"/>
                </a:moveTo>
                <a:cubicBezTo>
                  <a:pt x="10974" y="10735"/>
                  <a:pt x="10753" y="10883"/>
                  <a:pt x="10661" y="11108"/>
                </a:cubicBezTo>
                <a:cubicBezTo>
                  <a:pt x="10566" y="11333"/>
                  <a:pt x="10618" y="11592"/>
                  <a:pt x="10791" y="11765"/>
                </a:cubicBezTo>
                <a:cubicBezTo>
                  <a:pt x="10906" y="11880"/>
                  <a:pt x="11060" y="11941"/>
                  <a:pt x="11218" y="11941"/>
                </a:cubicBezTo>
                <a:cubicBezTo>
                  <a:pt x="11296" y="11941"/>
                  <a:pt x="11374" y="11926"/>
                  <a:pt x="11449" y="11896"/>
                </a:cubicBezTo>
                <a:cubicBezTo>
                  <a:pt x="11674" y="11801"/>
                  <a:pt x="11820" y="11583"/>
                  <a:pt x="11820" y="11339"/>
                </a:cubicBezTo>
                <a:cubicBezTo>
                  <a:pt x="11820" y="11005"/>
                  <a:pt x="11551" y="10735"/>
                  <a:pt x="11218" y="10735"/>
                </a:cubicBezTo>
                <a:close/>
                <a:moveTo>
                  <a:pt x="9817" y="8293"/>
                </a:moveTo>
                <a:cubicBezTo>
                  <a:pt x="9960" y="8692"/>
                  <a:pt x="9956" y="9130"/>
                  <a:pt x="9808" y="9528"/>
                </a:cubicBezTo>
                <a:lnTo>
                  <a:pt x="12997" y="9529"/>
                </a:lnTo>
                <a:cubicBezTo>
                  <a:pt x="13678" y="9529"/>
                  <a:pt x="14234" y="10052"/>
                  <a:pt x="14234" y="10735"/>
                </a:cubicBezTo>
                <a:cubicBezTo>
                  <a:pt x="14232" y="11417"/>
                  <a:pt x="13680" y="11970"/>
                  <a:pt x="12997" y="11971"/>
                </a:cubicBezTo>
                <a:cubicBezTo>
                  <a:pt x="12969" y="11971"/>
                  <a:pt x="12942" y="11970"/>
                  <a:pt x="12914" y="11968"/>
                </a:cubicBezTo>
                <a:cubicBezTo>
                  <a:pt x="12750" y="12406"/>
                  <a:pt x="12426" y="12763"/>
                  <a:pt x="12006" y="12966"/>
                </a:cubicBezTo>
                <a:cubicBezTo>
                  <a:pt x="12323" y="13107"/>
                  <a:pt x="12662" y="13177"/>
                  <a:pt x="12999" y="13177"/>
                </a:cubicBezTo>
                <a:cubicBezTo>
                  <a:pt x="13464" y="13177"/>
                  <a:pt x="13927" y="13044"/>
                  <a:pt x="14328" y="12783"/>
                </a:cubicBezTo>
                <a:cubicBezTo>
                  <a:pt x="15022" y="12333"/>
                  <a:pt x="15441" y="11562"/>
                  <a:pt x="15439" y="10735"/>
                </a:cubicBezTo>
                <a:cubicBezTo>
                  <a:pt x="15439" y="9386"/>
                  <a:pt x="14346" y="8294"/>
                  <a:pt x="12997" y="8293"/>
                </a:cubicBezTo>
                <a:close/>
                <a:moveTo>
                  <a:pt x="2655" y="13208"/>
                </a:moveTo>
                <a:cubicBezTo>
                  <a:pt x="2411" y="13208"/>
                  <a:pt x="2191" y="13354"/>
                  <a:pt x="2098" y="13579"/>
                </a:cubicBezTo>
                <a:cubicBezTo>
                  <a:pt x="2005" y="13804"/>
                  <a:pt x="2057" y="14064"/>
                  <a:pt x="2229" y="14237"/>
                </a:cubicBezTo>
                <a:cubicBezTo>
                  <a:pt x="2344" y="14353"/>
                  <a:pt x="2498" y="14414"/>
                  <a:pt x="2655" y="14414"/>
                </a:cubicBezTo>
                <a:cubicBezTo>
                  <a:pt x="2733" y="14414"/>
                  <a:pt x="2812" y="14399"/>
                  <a:pt x="2886" y="14368"/>
                </a:cubicBezTo>
                <a:cubicBezTo>
                  <a:pt x="3111" y="14275"/>
                  <a:pt x="3259" y="14055"/>
                  <a:pt x="3259" y="13811"/>
                </a:cubicBezTo>
                <a:cubicBezTo>
                  <a:pt x="3259" y="13477"/>
                  <a:pt x="2989" y="13208"/>
                  <a:pt x="2655" y="13208"/>
                </a:cubicBezTo>
                <a:close/>
                <a:moveTo>
                  <a:pt x="1" y="10859"/>
                </a:moveTo>
                <a:lnTo>
                  <a:pt x="1" y="12061"/>
                </a:lnTo>
                <a:lnTo>
                  <a:pt x="6994" y="12061"/>
                </a:lnTo>
                <a:lnTo>
                  <a:pt x="6994" y="12064"/>
                </a:lnTo>
                <a:cubicBezTo>
                  <a:pt x="7424" y="12064"/>
                  <a:pt x="7813" y="12316"/>
                  <a:pt x="7987" y="12706"/>
                </a:cubicBezTo>
                <a:cubicBezTo>
                  <a:pt x="8162" y="13098"/>
                  <a:pt x="8091" y="13554"/>
                  <a:pt x="7805" y="13874"/>
                </a:cubicBezTo>
                <a:cubicBezTo>
                  <a:pt x="7595" y="14108"/>
                  <a:pt x="7299" y="14235"/>
                  <a:pt x="6995" y="14235"/>
                </a:cubicBezTo>
                <a:cubicBezTo>
                  <a:pt x="6884" y="14235"/>
                  <a:pt x="6773" y="14218"/>
                  <a:pt x="6664" y="14184"/>
                </a:cubicBezTo>
                <a:cubicBezTo>
                  <a:pt x="6257" y="14051"/>
                  <a:pt x="5964" y="13693"/>
                  <a:pt x="5917" y="13268"/>
                </a:cubicBezTo>
                <a:lnTo>
                  <a:pt x="4707" y="13268"/>
                </a:lnTo>
                <a:cubicBezTo>
                  <a:pt x="4772" y="14486"/>
                  <a:pt x="5780" y="15438"/>
                  <a:pt x="6994" y="15438"/>
                </a:cubicBezTo>
                <a:cubicBezTo>
                  <a:pt x="7013" y="15438"/>
                  <a:pt x="7033" y="15438"/>
                  <a:pt x="7053" y="15438"/>
                </a:cubicBezTo>
                <a:cubicBezTo>
                  <a:pt x="8294" y="15406"/>
                  <a:pt x="9284" y="14391"/>
                  <a:pt x="9285" y="13151"/>
                </a:cubicBezTo>
                <a:cubicBezTo>
                  <a:pt x="9285" y="11886"/>
                  <a:pt x="8258" y="10859"/>
                  <a:pt x="6994" y="10859"/>
                </a:cubicBezTo>
                <a:close/>
                <a:moveTo>
                  <a:pt x="11762" y="14232"/>
                </a:moveTo>
                <a:cubicBezTo>
                  <a:pt x="11518" y="14232"/>
                  <a:pt x="11298" y="14380"/>
                  <a:pt x="11205" y="14605"/>
                </a:cubicBezTo>
                <a:cubicBezTo>
                  <a:pt x="11111" y="14830"/>
                  <a:pt x="11162" y="15090"/>
                  <a:pt x="11336" y="15261"/>
                </a:cubicBezTo>
                <a:cubicBezTo>
                  <a:pt x="11451" y="15377"/>
                  <a:pt x="11605" y="15439"/>
                  <a:pt x="11763" y="15439"/>
                </a:cubicBezTo>
                <a:cubicBezTo>
                  <a:pt x="11840" y="15439"/>
                  <a:pt x="11919" y="15424"/>
                  <a:pt x="11993" y="15394"/>
                </a:cubicBezTo>
                <a:cubicBezTo>
                  <a:pt x="12218" y="15299"/>
                  <a:pt x="12365" y="15080"/>
                  <a:pt x="12365" y="14837"/>
                </a:cubicBezTo>
                <a:cubicBezTo>
                  <a:pt x="12365" y="14503"/>
                  <a:pt x="12096" y="14232"/>
                  <a:pt x="11762" y="142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7" name="Google Shape;4817;p37"/>
          <p:cNvSpPr/>
          <p:nvPr/>
        </p:nvSpPr>
        <p:spPr>
          <a:xfrm>
            <a:off x="5176425" y="1466850"/>
            <a:ext cx="387725" cy="386075"/>
          </a:xfrm>
          <a:custGeom>
            <a:avLst/>
            <a:gdLst/>
            <a:ahLst/>
            <a:cxnLst/>
            <a:rect l="l" t="t" r="r" b="b"/>
            <a:pathLst>
              <a:path w="15509" h="15443" extrusionOk="0">
                <a:moveTo>
                  <a:pt x="11940" y="11013"/>
                </a:moveTo>
                <a:cubicBezTo>
                  <a:pt x="12018" y="11013"/>
                  <a:pt x="12097" y="11029"/>
                  <a:pt x="12171" y="11060"/>
                </a:cubicBezTo>
                <a:cubicBezTo>
                  <a:pt x="12398" y="11153"/>
                  <a:pt x="12544" y="11373"/>
                  <a:pt x="12544" y="11617"/>
                </a:cubicBezTo>
                <a:cubicBezTo>
                  <a:pt x="12544" y="11951"/>
                  <a:pt x="12274" y="12220"/>
                  <a:pt x="11942" y="12220"/>
                </a:cubicBezTo>
                <a:cubicBezTo>
                  <a:pt x="11698" y="12220"/>
                  <a:pt x="11477" y="12073"/>
                  <a:pt x="11383" y="11848"/>
                </a:cubicBezTo>
                <a:cubicBezTo>
                  <a:pt x="11290" y="11622"/>
                  <a:pt x="11342" y="11362"/>
                  <a:pt x="11515" y="11191"/>
                </a:cubicBezTo>
                <a:cubicBezTo>
                  <a:pt x="11630" y="11075"/>
                  <a:pt x="11784" y="11013"/>
                  <a:pt x="11940" y="11013"/>
                </a:cubicBezTo>
                <a:close/>
                <a:moveTo>
                  <a:pt x="4902" y="2199"/>
                </a:moveTo>
                <a:cubicBezTo>
                  <a:pt x="4937" y="2199"/>
                  <a:pt x="4980" y="2210"/>
                  <a:pt x="5017" y="2254"/>
                </a:cubicBezTo>
                <a:cubicBezTo>
                  <a:pt x="5048" y="2288"/>
                  <a:pt x="5066" y="2332"/>
                  <a:pt x="5067" y="2378"/>
                </a:cubicBezTo>
                <a:lnTo>
                  <a:pt x="5067" y="11115"/>
                </a:lnTo>
                <a:cubicBezTo>
                  <a:pt x="4221" y="11414"/>
                  <a:pt x="2655" y="12034"/>
                  <a:pt x="1346" y="12936"/>
                </a:cubicBezTo>
                <a:cubicBezTo>
                  <a:pt x="1255" y="12141"/>
                  <a:pt x="1208" y="11507"/>
                  <a:pt x="1208" y="11099"/>
                </a:cubicBezTo>
                <a:cubicBezTo>
                  <a:pt x="1208" y="8141"/>
                  <a:pt x="1716" y="5806"/>
                  <a:pt x="2720" y="4159"/>
                </a:cubicBezTo>
                <a:cubicBezTo>
                  <a:pt x="3596" y="2719"/>
                  <a:pt x="4562" y="2304"/>
                  <a:pt x="4836" y="2211"/>
                </a:cubicBezTo>
                <a:cubicBezTo>
                  <a:pt x="4845" y="2208"/>
                  <a:pt x="4870" y="2199"/>
                  <a:pt x="4902" y="2199"/>
                </a:cubicBezTo>
                <a:close/>
                <a:moveTo>
                  <a:pt x="7119" y="0"/>
                </a:moveTo>
                <a:lnTo>
                  <a:pt x="7119" y="2357"/>
                </a:lnTo>
                <a:cubicBezTo>
                  <a:pt x="7119" y="2943"/>
                  <a:pt x="6811" y="3445"/>
                  <a:pt x="6274" y="3961"/>
                </a:cubicBezTo>
                <a:lnTo>
                  <a:pt x="6274" y="2378"/>
                </a:lnTo>
                <a:cubicBezTo>
                  <a:pt x="6274" y="1589"/>
                  <a:pt x="5628" y="994"/>
                  <a:pt x="4893" y="994"/>
                </a:cubicBezTo>
                <a:cubicBezTo>
                  <a:pt x="4748" y="994"/>
                  <a:pt x="4599" y="1018"/>
                  <a:pt x="4450" y="1067"/>
                </a:cubicBezTo>
                <a:cubicBezTo>
                  <a:pt x="3974" y="1229"/>
                  <a:pt x="2748" y="1791"/>
                  <a:pt x="1689" y="3531"/>
                </a:cubicBezTo>
                <a:cubicBezTo>
                  <a:pt x="569" y="5371"/>
                  <a:pt x="1" y="7916"/>
                  <a:pt x="1" y="11098"/>
                </a:cubicBezTo>
                <a:cubicBezTo>
                  <a:pt x="1" y="11570"/>
                  <a:pt x="53" y="12259"/>
                  <a:pt x="157" y="13143"/>
                </a:cubicBezTo>
                <a:cubicBezTo>
                  <a:pt x="201" y="13552"/>
                  <a:pt x="460" y="13905"/>
                  <a:pt x="835" y="14072"/>
                </a:cubicBezTo>
                <a:cubicBezTo>
                  <a:pt x="987" y="14141"/>
                  <a:pt x="1150" y="14175"/>
                  <a:pt x="1313" y="14175"/>
                </a:cubicBezTo>
                <a:cubicBezTo>
                  <a:pt x="1548" y="14175"/>
                  <a:pt x="1781" y="14104"/>
                  <a:pt x="1979" y="13965"/>
                </a:cubicBezTo>
                <a:cubicBezTo>
                  <a:pt x="3198" y="13112"/>
                  <a:pt x="4707" y="12519"/>
                  <a:pt x="5498" y="12242"/>
                </a:cubicBezTo>
                <a:cubicBezTo>
                  <a:pt x="5964" y="12078"/>
                  <a:pt x="6276" y="11637"/>
                  <a:pt x="6276" y="11145"/>
                </a:cubicBezTo>
                <a:lnTo>
                  <a:pt x="6276" y="5539"/>
                </a:lnTo>
                <a:cubicBezTo>
                  <a:pt x="6806" y="5131"/>
                  <a:pt x="7333" y="4677"/>
                  <a:pt x="7722" y="4137"/>
                </a:cubicBezTo>
                <a:cubicBezTo>
                  <a:pt x="8101" y="4664"/>
                  <a:pt x="8622" y="5117"/>
                  <a:pt x="9171" y="5539"/>
                </a:cubicBezTo>
                <a:lnTo>
                  <a:pt x="9169" y="5541"/>
                </a:lnTo>
                <a:lnTo>
                  <a:pt x="9169" y="8124"/>
                </a:lnTo>
                <a:cubicBezTo>
                  <a:pt x="9240" y="8117"/>
                  <a:pt x="9311" y="8113"/>
                  <a:pt x="9382" y="8113"/>
                </a:cubicBezTo>
                <a:cubicBezTo>
                  <a:pt x="9727" y="8113"/>
                  <a:pt x="10069" y="8199"/>
                  <a:pt x="10374" y="8363"/>
                </a:cubicBezTo>
                <a:lnTo>
                  <a:pt x="10374" y="2380"/>
                </a:lnTo>
                <a:cubicBezTo>
                  <a:pt x="10376" y="2279"/>
                  <a:pt x="10457" y="2204"/>
                  <a:pt x="10551" y="2204"/>
                </a:cubicBezTo>
                <a:cubicBezTo>
                  <a:pt x="10570" y="2204"/>
                  <a:pt x="10589" y="2207"/>
                  <a:pt x="10607" y="2213"/>
                </a:cubicBezTo>
                <a:cubicBezTo>
                  <a:pt x="10883" y="2304"/>
                  <a:pt x="11847" y="2719"/>
                  <a:pt x="12724" y="4159"/>
                </a:cubicBezTo>
                <a:cubicBezTo>
                  <a:pt x="13369" y="5218"/>
                  <a:pt x="13809" y="6563"/>
                  <a:pt x="14042" y="8173"/>
                </a:cubicBezTo>
                <a:cubicBezTo>
                  <a:pt x="14205" y="8134"/>
                  <a:pt x="14372" y="8114"/>
                  <a:pt x="14538" y="8114"/>
                </a:cubicBezTo>
                <a:cubicBezTo>
                  <a:pt x="14786" y="8114"/>
                  <a:pt x="15033" y="8158"/>
                  <a:pt x="15268" y="8245"/>
                </a:cubicBezTo>
                <a:cubicBezTo>
                  <a:pt x="15022" y="6362"/>
                  <a:pt x="14516" y="4784"/>
                  <a:pt x="13754" y="3531"/>
                </a:cubicBezTo>
                <a:cubicBezTo>
                  <a:pt x="12695" y="1793"/>
                  <a:pt x="11470" y="1231"/>
                  <a:pt x="10991" y="1069"/>
                </a:cubicBezTo>
                <a:cubicBezTo>
                  <a:pt x="10843" y="1019"/>
                  <a:pt x="10694" y="996"/>
                  <a:pt x="10549" y="996"/>
                </a:cubicBezTo>
                <a:cubicBezTo>
                  <a:pt x="9815" y="996"/>
                  <a:pt x="9169" y="1590"/>
                  <a:pt x="9168" y="2380"/>
                </a:cubicBezTo>
                <a:lnTo>
                  <a:pt x="9168" y="3964"/>
                </a:lnTo>
                <a:cubicBezTo>
                  <a:pt x="8669" y="3484"/>
                  <a:pt x="8324" y="2968"/>
                  <a:pt x="8324" y="2357"/>
                </a:cubicBezTo>
                <a:lnTo>
                  <a:pt x="8324" y="0"/>
                </a:lnTo>
                <a:close/>
                <a:moveTo>
                  <a:pt x="11946" y="7781"/>
                </a:moveTo>
                <a:cubicBezTo>
                  <a:pt x="11570" y="7781"/>
                  <a:pt x="11234" y="8011"/>
                  <a:pt x="11100" y="8360"/>
                </a:cubicBezTo>
                <a:cubicBezTo>
                  <a:pt x="10964" y="8711"/>
                  <a:pt x="11059" y="9107"/>
                  <a:pt x="11337" y="9359"/>
                </a:cubicBezTo>
                <a:lnTo>
                  <a:pt x="11337" y="9911"/>
                </a:lnTo>
                <a:cubicBezTo>
                  <a:pt x="11111" y="9992"/>
                  <a:pt x="10902" y="10116"/>
                  <a:pt x="10724" y="10280"/>
                </a:cubicBezTo>
                <a:lnTo>
                  <a:pt x="10266" y="10034"/>
                </a:lnTo>
                <a:cubicBezTo>
                  <a:pt x="10187" y="9668"/>
                  <a:pt x="9890" y="9388"/>
                  <a:pt x="9518" y="9331"/>
                </a:cubicBezTo>
                <a:cubicBezTo>
                  <a:pt x="9472" y="9324"/>
                  <a:pt x="9425" y="9320"/>
                  <a:pt x="9379" y="9320"/>
                </a:cubicBezTo>
                <a:cubicBezTo>
                  <a:pt x="9059" y="9320"/>
                  <a:pt x="8757" y="9492"/>
                  <a:pt x="8595" y="9776"/>
                </a:cubicBezTo>
                <a:cubicBezTo>
                  <a:pt x="8409" y="10102"/>
                  <a:pt x="8444" y="10509"/>
                  <a:pt x="8681" y="10799"/>
                </a:cubicBezTo>
                <a:cubicBezTo>
                  <a:pt x="8857" y="11012"/>
                  <a:pt x="9115" y="11129"/>
                  <a:pt x="9381" y="11129"/>
                </a:cubicBezTo>
                <a:cubicBezTo>
                  <a:pt x="9477" y="11129"/>
                  <a:pt x="9574" y="11114"/>
                  <a:pt x="9668" y="11082"/>
                </a:cubicBezTo>
                <a:lnTo>
                  <a:pt x="10154" y="11342"/>
                </a:lnTo>
                <a:cubicBezTo>
                  <a:pt x="10140" y="11433"/>
                  <a:pt x="10132" y="11526"/>
                  <a:pt x="10132" y="11617"/>
                </a:cubicBezTo>
                <a:cubicBezTo>
                  <a:pt x="10132" y="11719"/>
                  <a:pt x="10142" y="11820"/>
                  <a:pt x="10159" y="11919"/>
                </a:cubicBezTo>
                <a:lnTo>
                  <a:pt x="9679" y="12176"/>
                </a:lnTo>
                <a:cubicBezTo>
                  <a:pt x="9581" y="12141"/>
                  <a:pt x="9481" y="12125"/>
                  <a:pt x="9381" y="12125"/>
                </a:cubicBezTo>
                <a:cubicBezTo>
                  <a:pt x="9119" y="12125"/>
                  <a:pt x="8865" y="12239"/>
                  <a:pt x="8689" y="12446"/>
                </a:cubicBezTo>
                <a:cubicBezTo>
                  <a:pt x="8449" y="12733"/>
                  <a:pt x="8408" y="13139"/>
                  <a:pt x="8589" y="13467"/>
                </a:cubicBezTo>
                <a:cubicBezTo>
                  <a:pt x="8750" y="13758"/>
                  <a:pt x="9056" y="13934"/>
                  <a:pt x="9382" y="13934"/>
                </a:cubicBezTo>
                <a:cubicBezTo>
                  <a:pt x="9423" y="13934"/>
                  <a:pt x="9465" y="13931"/>
                  <a:pt x="9507" y="13925"/>
                </a:cubicBezTo>
                <a:cubicBezTo>
                  <a:pt x="9879" y="13873"/>
                  <a:pt x="10179" y="13596"/>
                  <a:pt x="10263" y="13231"/>
                </a:cubicBezTo>
                <a:lnTo>
                  <a:pt x="10746" y="12973"/>
                </a:lnTo>
                <a:cubicBezTo>
                  <a:pt x="10920" y="13126"/>
                  <a:pt x="11122" y="13246"/>
                  <a:pt x="11339" y="13323"/>
                </a:cubicBezTo>
                <a:lnTo>
                  <a:pt x="11339" y="13865"/>
                </a:lnTo>
                <a:cubicBezTo>
                  <a:pt x="11060" y="14116"/>
                  <a:pt x="10964" y="14514"/>
                  <a:pt x="11100" y="14863"/>
                </a:cubicBezTo>
                <a:cubicBezTo>
                  <a:pt x="11235" y="15211"/>
                  <a:pt x="11570" y="15442"/>
                  <a:pt x="11944" y="15442"/>
                </a:cubicBezTo>
                <a:cubicBezTo>
                  <a:pt x="11945" y="15442"/>
                  <a:pt x="11947" y="15442"/>
                  <a:pt x="11948" y="15442"/>
                </a:cubicBezTo>
                <a:cubicBezTo>
                  <a:pt x="12322" y="15440"/>
                  <a:pt x="12657" y="15209"/>
                  <a:pt x="12791" y="14858"/>
                </a:cubicBezTo>
                <a:cubicBezTo>
                  <a:pt x="12923" y="14507"/>
                  <a:pt x="12826" y="14111"/>
                  <a:pt x="12546" y="13861"/>
                </a:cubicBezTo>
                <a:lnTo>
                  <a:pt x="12546" y="13323"/>
                </a:lnTo>
                <a:cubicBezTo>
                  <a:pt x="12771" y="13242"/>
                  <a:pt x="12977" y="13120"/>
                  <a:pt x="13153" y="12959"/>
                </a:cubicBezTo>
                <a:lnTo>
                  <a:pt x="13655" y="13227"/>
                </a:lnTo>
                <a:cubicBezTo>
                  <a:pt x="13731" y="13567"/>
                  <a:pt x="13995" y="13832"/>
                  <a:pt x="14333" y="13911"/>
                </a:cubicBezTo>
                <a:cubicBezTo>
                  <a:pt x="14401" y="13927"/>
                  <a:pt x="14470" y="13935"/>
                  <a:pt x="14538" y="13935"/>
                </a:cubicBezTo>
                <a:cubicBezTo>
                  <a:pt x="14810" y="13935"/>
                  <a:pt x="15071" y="13813"/>
                  <a:pt x="15244" y="13596"/>
                </a:cubicBezTo>
                <a:cubicBezTo>
                  <a:pt x="15461" y="13324"/>
                  <a:pt x="15504" y="12951"/>
                  <a:pt x="15354" y="12638"/>
                </a:cubicBezTo>
                <a:cubicBezTo>
                  <a:pt x="15203" y="12325"/>
                  <a:pt x="14885" y="12125"/>
                  <a:pt x="14538" y="12125"/>
                </a:cubicBezTo>
                <a:cubicBezTo>
                  <a:pt x="14437" y="12125"/>
                  <a:pt x="14338" y="12141"/>
                  <a:pt x="14243" y="12174"/>
                </a:cubicBezTo>
                <a:lnTo>
                  <a:pt x="13729" y="11900"/>
                </a:lnTo>
                <a:cubicBezTo>
                  <a:pt x="13743" y="11806"/>
                  <a:pt x="13751" y="11711"/>
                  <a:pt x="13751" y="11617"/>
                </a:cubicBezTo>
                <a:cubicBezTo>
                  <a:pt x="13751" y="11532"/>
                  <a:pt x="13745" y="11447"/>
                  <a:pt x="13732" y="11362"/>
                </a:cubicBezTo>
                <a:lnTo>
                  <a:pt x="14256" y="11084"/>
                </a:lnTo>
                <a:cubicBezTo>
                  <a:pt x="14349" y="11114"/>
                  <a:pt x="14444" y="11129"/>
                  <a:pt x="14538" y="11129"/>
                </a:cubicBezTo>
                <a:cubicBezTo>
                  <a:pt x="14805" y="11129"/>
                  <a:pt x="15065" y="11009"/>
                  <a:pt x="15239" y="10794"/>
                </a:cubicBezTo>
                <a:cubicBezTo>
                  <a:pt x="15475" y="10503"/>
                  <a:pt x="15509" y="10097"/>
                  <a:pt x="15321" y="9771"/>
                </a:cubicBezTo>
                <a:cubicBezTo>
                  <a:pt x="15157" y="9489"/>
                  <a:pt x="14856" y="9320"/>
                  <a:pt x="14536" y="9320"/>
                </a:cubicBezTo>
                <a:cubicBezTo>
                  <a:pt x="14489" y="9320"/>
                  <a:pt x="14442" y="9323"/>
                  <a:pt x="14395" y="9331"/>
                </a:cubicBezTo>
                <a:cubicBezTo>
                  <a:pt x="14025" y="9391"/>
                  <a:pt x="13729" y="9672"/>
                  <a:pt x="13652" y="10039"/>
                </a:cubicBezTo>
                <a:lnTo>
                  <a:pt x="13174" y="10294"/>
                </a:lnTo>
                <a:cubicBezTo>
                  <a:pt x="12993" y="10124"/>
                  <a:pt x="12779" y="9995"/>
                  <a:pt x="12544" y="9911"/>
                </a:cubicBezTo>
                <a:lnTo>
                  <a:pt x="12544" y="9362"/>
                </a:lnTo>
                <a:cubicBezTo>
                  <a:pt x="12824" y="9114"/>
                  <a:pt x="12922" y="8717"/>
                  <a:pt x="12790" y="8366"/>
                </a:cubicBezTo>
                <a:cubicBezTo>
                  <a:pt x="12656" y="8015"/>
                  <a:pt x="12321" y="7783"/>
                  <a:pt x="11946" y="7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8" name="Google Shape;4818;p37"/>
          <p:cNvSpPr/>
          <p:nvPr/>
        </p:nvSpPr>
        <p:spPr>
          <a:xfrm>
            <a:off x="3031150" y="4002725"/>
            <a:ext cx="386050" cy="386025"/>
          </a:xfrm>
          <a:custGeom>
            <a:avLst/>
            <a:gdLst/>
            <a:ahLst/>
            <a:cxnLst/>
            <a:rect l="l" t="t" r="r" b="b"/>
            <a:pathLst>
              <a:path w="15442" h="15441" extrusionOk="0">
                <a:moveTo>
                  <a:pt x="7723" y="1211"/>
                </a:moveTo>
                <a:cubicBezTo>
                  <a:pt x="7967" y="1211"/>
                  <a:pt x="8185" y="1357"/>
                  <a:pt x="8280" y="1582"/>
                </a:cubicBezTo>
                <a:cubicBezTo>
                  <a:pt x="8372" y="1809"/>
                  <a:pt x="8321" y="2067"/>
                  <a:pt x="8147" y="2240"/>
                </a:cubicBezTo>
                <a:cubicBezTo>
                  <a:pt x="8033" y="2355"/>
                  <a:pt x="7879" y="2416"/>
                  <a:pt x="7722" y="2416"/>
                </a:cubicBezTo>
                <a:cubicBezTo>
                  <a:pt x="7645" y="2416"/>
                  <a:pt x="7566" y="2401"/>
                  <a:pt x="7491" y="2370"/>
                </a:cubicBezTo>
                <a:cubicBezTo>
                  <a:pt x="7266" y="2278"/>
                  <a:pt x="7118" y="2057"/>
                  <a:pt x="7118" y="1813"/>
                </a:cubicBezTo>
                <a:cubicBezTo>
                  <a:pt x="7120" y="1480"/>
                  <a:pt x="7389" y="1211"/>
                  <a:pt x="7723" y="1211"/>
                </a:cubicBezTo>
                <a:close/>
                <a:moveTo>
                  <a:pt x="12424" y="2416"/>
                </a:moveTo>
                <a:cubicBezTo>
                  <a:pt x="12668" y="2416"/>
                  <a:pt x="12887" y="2562"/>
                  <a:pt x="12981" y="2787"/>
                </a:cubicBezTo>
                <a:cubicBezTo>
                  <a:pt x="13074" y="3014"/>
                  <a:pt x="13022" y="3272"/>
                  <a:pt x="12850" y="3445"/>
                </a:cubicBezTo>
                <a:cubicBezTo>
                  <a:pt x="12735" y="3561"/>
                  <a:pt x="12581" y="3622"/>
                  <a:pt x="12425" y="3622"/>
                </a:cubicBezTo>
                <a:cubicBezTo>
                  <a:pt x="12347" y="3622"/>
                  <a:pt x="12268" y="3607"/>
                  <a:pt x="12193" y="3576"/>
                </a:cubicBezTo>
                <a:cubicBezTo>
                  <a:pt x="11968" y="3483"/>
                  <a:pt x="11821" y="3263"/>
                  <a:pt x="11821" y="3019"/>
                </a:cubicBezTo>
                <a:cubicBezTo>
                  <a:pt x="11821" y="2687"/>
                  <a:pt x="12090" y="2416"/>
                  <a:pt x="12424" y="2416"/>
                </a:cubicBezTo>
                <a:close/>
                <a:moveTo>
                  <a:pt x="7722" y="3"/>
                </a:moveTo>
                <a:cubicBezTo>
                  <a:pt x="7489" y="3"/>
                  <a:pt x="7254" y="48"/>
                  <a:pt x="7030" y="141"/>
                </a:cubicBezTo>
                <a:cubicBezTo>
                  <a:pt x="6354" y="421"/>
                  <a:pt x="5913" y="1082"/>
                  <a:pt x="5913" y="1813"/>
                </a:cubicBezTo>
                <a:cubicBezTo>
                  <a:pt x="5915" y="2813"/>
                  <a:pt x="6724" y="3621"/>
                  <a:pt x="7723" y="3623"/>
                </a:cubicBezTo>
                <a:cubicBezTo>
                  <a:pt x="8454" y="3623"/>
                  <a:pt x="9114" y="3182"/>
                  <a:pt x="9394" y="2506"/>
                </a:cubicBezTo>
                <a:cubicBezTo>
                  <a:pt x="9675" y="1831"/>
                  <a:pt x="9520" y="1052"/>
                  <a:pt x="9002" y="534"/>
                </a:cubicBezTo>
                <a:cubicBezTo>
                  <a:pt x="8656" y="188"/>
                  <a:pt x="8193" y="3"/>
                  <a:pt x="7722" y="3"/>
                </a:cubicBezTo>
                <a:close/>
                <a:moveTo>
                  <a:pt x="12422" y="1210"/>
                </a:moveTo>
                <a:cubicBezTo>
                  <a:pt x="12190" y="1210"/>
                  <a:pt x="11955" y="1255"/>
                  <a:pt x="11732" y="1348"/>
                </a:cubicBezTo>
                <a:cubicBezTo>
                  <a:pt x="11055" y="1628"/>
                  <a:pt x="10615" y="2287"/>
                  <a:pt x="10616" y="3019"/>
                </a:cubicBezTo>
                <a:cubicBezTo>
                  <a:pt x="10616" y="4018"/>
                  <a:pt x="11425" y="4827"/>
                  <a:pt x="12424" y="4828"/>
                </a:cubicBezTo>
                <a:cubicBezTo>
                  <a:pt x="13156" y="4828"/>
                  <a:pt x="13815" y="4388"/>
                  <a:pt x="14095" y="3711"/>
                </a:cubicBezTo>
                <a:cubicBezTo>
                  <a:pt x="14375" y="3036"/>
                  <a:pt x="14219" y="2257"/>
                  <a:pt x="13703" y="1740"/>
                </a:cubicBezTo>
                <a:cubicBezTo>
                  <a:pt x="13357" y="1394"/>
                  <a:pt x="12893" y="1210"/>
                  <a:pt x="12422" y="1210"/>
                </a:cubicBezTo>
                <a:close/>
                <a:moveTo>
                  <a:pt x="9228" y="5399"/>
                </a:moveTo>
                <a:cubicBezTo>
                  <a:pt x="9562" y="5401"/>
                  <a:pt x="9831" y="5670"/>
                  <a:pt x="9831" y="6002"/>
                </a:cubicBezTo>
                <a:lnTo>
                  <a:pt x="9831" y="8979"/>
                </a:lnTo>
                <a:lnTo>
                  <a:pt x="6253" y="5401"/>
                </a:lnTo>
                <a:lnTo>
                  <a:pt x="9228" y="5399"/>
                </a:lnTo>
                <a:close/>
                <a:moveTo>
                  <a:pt x="13629" y="6606"/>
                </a:moveTo>
                <a:cubicBezTo>
                  <a:pt x="13961" y="6606"/>
                  <a:pt x="14230" y="6875"/>
                  <a:pt x="14232" y="7209"/>
                </a:cubicBezTo>
                <a:lnTo>
                  <a:pt x="14232" y="10464"/>
                </a:lnTo>
                <a:lnTo>
                  <a:pt x="13027" y="10464"/>
                </a:lnTo>
                <a:lnTo>
                  <a:pt x="13027" y="12173"/>
                </a:lnTo>
                <a:lnTo>
                  <a:pt x="11036" y="10184"/>
                </a:lnTo>
                <a:lnTo>
                  <a:pt x="11036" y="6633"/>
                </a:lnTo>
                <a:cubicBezTo>
                  <a:pt x="11095" y="6614"/>
                  <a:pt x="11156" y="6606"/>
                  <a:pt x="11217" y="6606"/>
                </a:cubicBezTo>
                <a:close/>
                <a:moveTo>
                  <a:pt x="1814" y="5399"/>
                </a:moveTo>
                <a:cubicBezTo>
                  <a:pt x="815" y="5399"/>
                  <a:pt x="5" y="6210"/>
                  <a:pt x="5" y="7209"/>
                </a:cubicBezTo>
                <a:lnTo>
                  <a:pt x="5" y="11669"/>
                </a:lnTo>
                <a:lnTo>
                  <a:pt x="1210" y="11669"/>
                </a:lnTo>
                <a:lnTo>
                  <a:pt x="1210" y="15436"/>
                </a:lnTo>
                <a:lnTo>
                  <a:pt x="2417" y="15436"/>
                </a:lnTo>
                <a:lnTo>
                  <a:pt x="2417" y="10464"/>
                </a:lnTo>
                <a:lnTo>
                  <a:pt x="1210" y="10464"/>
                </a:lnTo>
                <a:lnTo>
                  <a:pt x="1210" y="7207"/>
                </a:lnTo>
                <a:cubicBezTo>
                  <a:pt x="1212" y="6875"/>
                  <a:pt x="1481" y="6605"/>
                  <a:pt x="1814" y="6605"/>
                </a:cubicBezTo>
                <a:lnTo>
                  <a:pt x="4066" y="6605"/>
                </a:lnTo>
                <a:lnTo>
                  <a:pt x="2861" y="5399"/>
                </a:lnTo>
                <a:close/>
                <a:moveTo>
                  <a:pt x="4376" y="6914"/>
                </a:moveTo>
                <a:lnTo>
                  <a:pt x="4376" y="10463"/>
                </a:lnTo>
                <a:lnTo>
                  <a:pt x="3622" y="10463"/>
                </a:lnTo>
                <a:lnTo>
                  <a:pt x="3622" y="15436"/>
                </a:lnTo>
                <a:lnTo>
                  <a:pt x="4828" y="15436"/>
                </a:lnTo>
                <a:lnTo>
                  <a:pt x="4828" y="11669"/>
                </a:lnTo>
                <a:lnTo>
                  <a:pt x="5913" y="11669"/>
                </a:lnTo>
                <a:lnTo>
                  <a:pt x="5913" y="15436"/>
                </a:lnTo>
                <a:lnTo>
                  <a:pt x="7118" y="15436"/>
                </a:lnTo>
                <a:lnTo>
                  <a:pt x="7118" y="10464"/>
                </a:lnTo>
                <a:lnTo>
                  <a:pt x="5581" y="10464"/>
                </a:lnTo>
                <a:lnTo>
                  <a:pt x="5581" y="8121"/>
                </a:lnTo>
                <a:lnTo>
                  <a:pt x="4376" y="6914"/>
                </a:lnTo>
                <a:close/>
                <a:moveTo>
                  <a:pt x="8324" y="10864"/>
                </a:moveTo>
                <a:lnTo>
                  <a:pt x="8324" y="15438"/>
                </a:lnTo>
                <a:lnTo>
                  <a:pt x="9531" y="15438"/>
                </a:lnTo>
                <a:lnTo>
                  <a:pt x="9531" y="12069"/>
                </a:lnTo>
                <a:lnTo>
                  <a:pt x="8324" y="10864"/>
                </a:lnTo>
                <a:close/>
                <a:moveTo>
                  <a:pt x="10615" y="13155"/>
                </a:moveTo>
                <a:lnTo>
                  <a:pt x="10615" y="15438"/>
                </a:lnTo>
                <a:lnTo>
                  <a:pt x="11820" y="15438"/>
                </a:lnTo>
                <a:lnTo>
                  <a:pt x="11820" y="14361"/>
                </a:lnTo>
                <a:lnTo>
                  <a:pt x="10615" y="13155"/>
                </a:lnTo>
                <a:close/>
                <a:moveTo>
                  <a:pt x="853" y="1"/>
                </a:moveTo>
                <a:lnTo>
                  <a:pt x="0" y="854"/>
                </a:lnTo>
                <a:lnTo>
                  <a:pt x="14589" y="15441"/>
                </a:lnTo>
                <a:lnTo>
                  <a:pt x="15442" y="14590"/>
                </a:lnTo>
                <a:lnTo>
                  <a:pt x="14232" y="13380"/>
                </a:lnTo>
                <a:lnTo>
                  <a:pt x="14232" y="11671"/>
                </a:lnTo>
                <a:lnTo>
                  <a:pt x="15437" y="11671"/>
                </a:lnTo>
                <a:lnTo>
                  <a:pt x="15437" y="7210"/>
                </a:lnTo>
                <a:cubicBezTo>
                  <a:pt x="15437" y="6211"/>
                  <a:pt x="14627" y="5402"/>
                  <a:pt x="13629" y="5401"/>
                </a:cubicBezTo>
                <a:lnTo>
                  <a:pt x="11217" y="5401"/>
                </a:lnTo>
                <a:cubicBezTo>
                  <a:pt x="11124" y="5401"/>
                  <a:pt x="11032" y="5407"/>
                  <a:pt x="10940" y="5421"/>
                </a:cubicBezTo>
                <a:cubicBezTo>
                  <a:pt x="10690" y="4690"/>
                  <a:pt x="10003" y="4196"/>
                  <a:pt x="9230" y="4196"/>
                </a:cubicBezTo>
                <a:lnTo>
                  <a:pt x="6185" y="4196"/>
                </a:lnTo>
                <a:cubicBezTo>
                  <a:pt x="6183" y="4196"/>
                  <a:pt x="6180" y="4196"/>
                  <a:pt x="6177" y="4196"/>
                </a:cubicBezTo>
                <a:cubicBezTo>
                  <a:pt x="5865" y="4196"/>
                  <a:pt x="5558" y="4279"/>
                  <a:pt x="5287" y="4435"/>
                </a:cubicBezTo>
                <a:lnTo>
                  <a:pt x="4651" y="3799"/>
                </a:lnTo>
                <a:cubicBezTo>
                  <a:pt x="4982" y="3107"/>
                  <a:pt x="4842" y="2282"/>
                  <a:pt x="4299" y="1741"/>
                </a:cubicBezTo>
                <a:cubicBezTo>
                  <a:pt x="3952" y="1394"/>
                  <a:pt x="3490" y="1210"/>
                  <a:pt x="3020" y="1210"/>
                </a:cubicBezTo>
                <a:cubicBezTo>
                  <a:pt x="2756" y="1210"/>
                  <a:pt x="2490" y="1268"/>
                  <a:pt x="2241" y="1387"/>
                </a:cubicBezTo>
                <a:lnTo>
                  <a:pt x="85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9" name="Google Shape;4819;p37"/>
          <p:cNvSpPr/>
          <p:nvPr/>
        </p:nvSpPr>
        <p:spPr>
          <a:xfrm>
            <a:off x="4315775" y="3303375"/>
            <a:ext cx="387675" cy="386075"/>
          </a:xfrm>
          <a:custGeom>
            <a:avLst/>
            <a:gdLst/>
            <a:ahLst/>
            <a:cxnLst/>
            <a:rect l="l" t="t" r="r" b="b"/>
            <a:pathLst>
              <a:path w="15507" h="15443" extrusionOk="0">
                <a:moveTo>
                  <a:pt x="7782" y="6878"/>
                </a:moveTo>
                <a:cubicBezTo>
                  <a:pt x="7282" y="6878"/>
                  <a:pt x="6878" y="7283"/>
                  <a:pt x="6878" y="7783"/>
                </a:cubicBezTo>
                <a:cubicBezTo>
                  <a:pt x="6878" y="8148"/>
                  <a:pt x="7098" y="8478"/>
                  <a:pt x="7435" y="8618"/>
                </a:cubicBezTo>
                <a:cubicBezTo>
                  <a:pt x="7547" y="8665"/>
                  <a:pt x="7664" y="8687"/>
                  <a:pt x="7781" y="8687"/>
                </a:cubicBezTo>
                <a:cubicBezTo>
                  <a:pt x="8017" y="8687"/>
                  <a:pt x="8249" y="8595"/>
                  <a:pt x="8421" y="8422"/>
                </a:cubicBezTo>
                <a:cubicBezTo>
                  <a:pt x="8681" y="8164"/>
                  <a:pt x="8758" y="7773"/>
                  <a:pt x="8618" y="7437"/>
                </a:cubicBezTo>
                <a:cubicBezTo>
                  <a:pt x="8478" y="7098"/>
                  <a:pt x="8147" y="6878"/>
                  <a:pt x="7782" y="6878"/>
                </a:cubicBezTo>
                <a:close/>
                <a:moveTo>
                  <a:pt x="10616" y="11370"/>
                </a:moveTo>
                <a:lnTo>
                  <a:pt x="10616" y="13538"/>
                </a:lnTo>
                <a:lnTo>
                  <a:pt x="11823" y="13538"/>
                </a:lnTo>
                <a:lnTo>
                  <a:pt x="11823" y="11370"/>
                </a:lnTo>
                <a:close/>
                <a:moveTo>
                  <a:pt x="7723" y="1"/>
                </a:moveTo>
                <a:cubicBezTo>
                  <a:pt x="7348" y="1"/>
                  <a:pt x="7011" y="232"/>
                  <a:pt x="6878" y="583"/>
                </a:cubicBezTo>
                <a:cubicBezTo>
                  <a:pt x="6744" y="934"/>
                  <a:pt x="6840" y="1330"/>
                  <a:pt x="7120" y="1581"/>
                </a:cubicBezTo>
                <a:lnTo>
                  <a:pt x="7120" y="2901"/>
                </a:lnTo>
                <a:cubicBezTo>
                  <a:pt x="6673" y="2954"/>
                  <a:pt x="6236" y="3071"/>
                  <a:pt x="5820" y="3247"/>
                </a:cubicBezTo>
                <a:lnTo>
                  <a:pt x="5147" y="2086"/>
                </a:lnTo>
                <a:cubicBezTo>
                  <a:pt x="5260" y="1728"/>
                  <a:pt x="5142" y="1338"/>
                  <a:pt x="4850" y="1104"/>
                </a:cubicBezTo>
                <a:cubicBezTo>
                  <a:pt x="4686" y="972"/>
                  <a:pt x="4486" y="906"/>
                  <a:pt x="4285" y="906"/>
                </a:cubicBezTo>
                <a:cubicBezTo>
                  <a:pt x="4127" y="906"/>
                  <a:pt x="3969" y="947"/>
                  <a:pt x="3827" y="1030"/>
                </a:cubicBezTo>
                <a:cubicBezTo>
                  <a:pt x="3503" y="1220"/>
                  <a:pt x="3331" y="1590"/>
                  <a:pt x="3393" y="1961"/>
                </a:cubicBezTo>
                <a:cubicBezTo>
                  <a:pt x="3455" y="2331"/>
                  <a:pt x="3739" y="2624"/>
                  <a:pt x="4107" y="2698"/>
                </a:cubicBezTo>
                <a:lnTo>
                  <a:pt x="4776" y="3849"/>
                </a:lnTo>
                <a:cubicBezTo>
                  <a:pt x="4376" y="4153"/>
                  <a:pt x="4025" y="4515"/>
                  <a:pt x="3736" y="4926"/>
                </a:cubicBezTo>
                <a:lnTo>
                  <a:pt x="2480" y="4255"/>
                </a:lnTo>
                <a:cubicBezTo>
                  <a:pt x="2393" y="3890"/>
                  <a:pt x="2091" y="3617"/>
                  <a:pt x="1720" y="3568"/>
                </a:cubicBezTo>
                <a:cubicBezTo>
                  <a:pt x="1679" y="3562"/>
                  <a:pt x="1639" y="3560"/>
                  <a:pt x="1599" y="3560"/>
                </a:cubicBezTo>
                <a:cubicBezTo>
                  <a:pt x="1270" y="3560"/>
                  <a:pt x="964" y="3739"/>
                  <a:pt x="804" y="4033"/>
                </a:cubicBezTo>
                <a:cubicBezTo>
                  <a:pt x="626" y="4362"/>
                  <a:pt x="669" y="4768"/>
                  <a:pt x="914" y="5053"/>
                </a:cubicBezTo>
                <a:cubicBezTo>
                  <a:pt x="1089" y="5257"/>
                  <a:pt x="1342" y="5369"/>
                  <a:pt x="1601" y="5369"/>
                </a:cubicBezTo>
                <a:cubicBezTo>
                  <a:pt x="1703" y="5369"/>
                  <a:pt x="1806" y="5351"/>
                  <a:pt x="1906" y="5316"/>
                </a:cubicBezTo>
                <a:lnTo>
                  <a:pt x="3168" y="5989"/>
                </a:lnTo>
                <a:cubicBezTo>
                  <a:pt x="3028" y="6353"/>
                  <a:pt x="2932" y="6732"/>
                  <a:pt x="2884" y="7117"/>
                </a:cubicBezTo>
                <a:lnTo>
                  <a:pt x="1580" y="7117"/>
                </a:lnTo>
                <a:cubicBezTo>
                  <a:pt x="1405" y="6923"/>
                  <a:pt x="1158" y="6817"/>
                  <a:pt x="906" y="6817"/>
                </a:cubicBezTo>
                <a:cubicBezTo>
                  <a:pt x="797" y="6817"/>
                  <a:pt x="688" y="6836"/>
                  <a:pt x="582" y="6877"/>
                </a:cubicBezTo>
                <a:cubicBezTo>
                  <a:pt x="232" y="7010"/>
                  <a:pt x="0" y="7346"/>
                  <a:pt x="0" y="7722"/>
                </a:cubicBezTo>
                <a:cubicBezTo>
                  <a:pt x="0" y="8096"/>
                  <a:pt x="232" y="8433"/>
                  <a:pt x="582" y="8566"/>
                </a:cubicBezTo>
                <a:cubicBezTo>
                  <a:pt x="688" y="8607"/>
                  <a:pt x="797" y="8626"/>
                  <a:pt x="905" y="8626"/>
                </a:cubicBezTo>
                <a:cubicBezTo>
                  <a:pt x="1158" y="8626"/>
                  <a:pt x="1405" y="8520"/>
                  <a:pt x="1580" y="8324"/>
                </a:cubicBezTo>
                <a:lnTo>
                  <a:pt x="2883" y="8324"/>
                </a:lnTo>
                <a:cubicBezTo>
                  <a:pt x="2933" y="8719"/>
                  <a:pt x="3031" y="9108"/>
                  <a:pt x="3175" y="9479"/>
                </a:cubicBezTo>
                <a:lnTo>
                  <a:pt x="1892" y="10163"/>
                </a:lnTo>
                <a:cubicBezTo>
                  <a:pt x="1786" y="10123"/>
                  <a:pt x="1677" y="10104"/>
                  <a:pt x="1569" y="10104"/>
                </a:cubicBezTo>
                <a:cubicBezTo>
                  <a:pt x="1316" y="10104"/>
                  <a:pt x="1069" y="10210"/>
                  <a:pt x="894" y="10406"/>
                </a:cubicBezTo>
                <a:cubicBezTo>
                  <a:pt x="645" y="10684"/>
                  <a:pt x="593" y="11090"/>
                  <a:pt x="765" y="11424"/>
                </a:cubicBezTo>
                <a:cubicBezTo>
                  <a:pt x="921" y="11725"/>
                  <a:pt x="1232" y="11913"/>
                  <a:pt x="1567" y="11913"/>
                </a:cubicBezTo>
                <a:cubicBezTo>
                  <a:pt x="1601" y="11913"/>
                  <a:pt x="1635" y="11911"/>
                  <a:pt x="1670" y="11907"/>
                </a:cubicBezTo>
                <a:cubicBezTo>
                  <a:pt x="2043" y="11866"/>
                  <a:pt x="2351" y="11598"/>
                  <a:pt x="2445" y="11235"/>
                </a:cubicBezTo>
                <a:lnTo>
                  <a:pt x="3750" y="10540"/>
                </a:lnTo>
                <a:cubicBezTo>
                  <a:pt x="4014" y="10909"/>
                  <a:pt x="4329" y="11240"/>
                  <a:pt x="4684" y="11523"/>
                </a:cubicBezTo>
                <a:lnTo>
                  <a:pt x="3885" y="12801"/>
                </a:lnTo>
                <a:cubicBezTo>
                  <a:pt x="3515" y="12867"/>
                  <a:pt x="3224" y="13151"/>
                  <a:pt x="3153" y="13520"/>
                </a:cubicBezTo>
                <a:cubicBezTo>
                  <a:pt x="3083" y="13888"/>
                  <a:pt x="3245" y="14262"/>
                  <a:pt x="3564" y="14461"/>
                </a:cubicBezTo>
                <a:cubicBezTo>
                  <a:pt x="3711" y="14552"/>
                  <a:pt x="3876" y="14597"/>
                  <a:pt x="4042" y="14597"/>
                </a:cubicBezTo>
                <a:cubicBezTo>
                  <a:pt x="4235" y="14597"/>
                  <a:pt x="4427" y="14535"/>
                  <a:pt x="4588" y="14413"/>
                </a:cubicBezTo>
                <a:cubicBezTo>
                  <a:pt x="4887" y="14185"/>
                  <a:pt x="5015" y="13798"/>
                  <a:pt x="4909" y="13438"/>
                </a:cubicBezTo>
                <a:lnTo>
                  <a:pt x="5715" y="12151"/>
                </a:lnTo>
                <a:cubicBezTo>
                  <a:pt x="5945" y="12255"/>
                  <a:pt x="6181" y="12340"/>
                  <a:pt x="6423" y="12406"/>
                </a:cubicBezTo>
                <a:lnTo>
                  <a:pt x="7134" y="11326"/>
                </a:lnTo>
                <a:cubicBezTo>
                  <a:pt x="6220" y="11182"/>
                  <a:pt x="5396" y="10695"/>
                  <a:pt x="4826" y="9965"/>
                </a:cubicBezTo>
                <a:lnTo>
                  <a:pt x="5894" y="9396"/>
                </a:lnTo>
                <a:lnTo>
                  <a:pt x="5326" y="8332"/>
                </a:lnTo>
                <a:lnTo>
                  <a:pt x="4250" y="8906"/>
                </a:lnTo>
                <a:cubicBezTo>
                  <a:pt x="3990" y="8146"/>
                  <a:pt x="3987" y="7323"/>
                  <a:pt x="4241" y="6564"/>
                </a:cubicBezTo>
                <a:lnTo>
                  <a:pt x="4241" y="6564"/>
                </a:lnTo>
                <a:lnTo>
                  <a:pt x="5326" y="7143"/>
                </a:lnTo>
                <a:lnTo>
                  <a:pt x="5894" y="6079"/>
                </a:lnTo>
                <a:lnTo>
                  <a:pt x="4810" y="5500"/>
                </a:lnTo>
                <a:cubicBezTo>
                  <a:pt x="5375" y="4762"/>
                  <a:pt x="6201" y="4269"/>
                  <a:pt x="7118" y="4120"/>
                </a:cubicBezTo>
                <a:lnTo>
                  <a:pt x="7118" y="5310"/>
                </a:lnTo>
                <a:lnTo>
                  <a:pt x="8325" y="5310"/>
                </a:lnTo>
                <a:lnTo>
                  <a:pt x="8325" y="4126"/>
                </a:lnTo>
                <a:cubicBezTo>
                  <a:pt x="9233" y="4284"/>
                  <a:pt x="10048" y="4779"/>
                  <a:pt x="10607" y="5514"/>
                </a:cubicBezTo>
                <a:lnTo>
                  <a:pt x="9579" y="6062"/>
                </a:lnTo>
                <a:lnTo>
                  <a:pt x="10147" y="7125"/>
                </a:lnTo>
                <a:lnTo>
                  <a:pt x="11168" y="6581"/>
                </a:lnTo>
                <a:cubicBezTo>
                  <a:pt x="11227" y="6757"/>
                  <a:pt x="11271" y="6936"/>
                  <a:pt x="11302" y="7117"/>
                </a:cubicBezTo>
                <a:lnTo>
                  <a:pt x="12522" y="7117"/>
                </a:lnTo>
                <a:cubicBezTo>
                  <a:pt x="12473" y="6738"/>
                  <a:pt x="12382" y="6365"/>
                  <a:pt x="12246" y="6007"/>
                </a:cubicBezTo>
                <a:lnTo>
                  <a:pt x="13540" y="5316"/>
                </a:lnTo>
                <a:cubicBezTo>
                  <a:pt x="13639" y="5352"/>
                  <a:pt x="13742" y="5369"/>
                  <a:pt x="13844" y="5369"/>
                </a:cubicBezTo>
                <a:cubicBezTo>
                  <a:pt x="14103" y="5369"/>
                  <a:pt x="14356" y="5257"/>
                  <a:pt x="14531" y="5053"/>
                </a:cubicBezTo>
                <a:cubicBezTo>
                  <a:pt x="14776" y="4768"/>
                  <a:pt x="14819" y="4362"/>
                  <a:pt x="14639" y="4033"/>
                </a:cubicBezTo>
                <a:cubicBezTo>
                  <a:pt x="14481" y="3738"/>
                  <a:pt x="14174" y="3560"/>
                  <a:pt x="13844" y="3560"/>
                </a:cubicBezTo>
                <a:cubicBezTo>
                  <a:pt x="13805" y="3560"/>
                  <a:pt x="13765" y="3563"/>
                  <a:pt x="13725" y="3568"/>
                </a:cubicBezTo>
                <a:cubicBezTo>
                  <a:pt x="13354" y="3617"/>
                  <a:pt x="13052" y="3890"/>
                  <a:pt x="12965" y="4255"/>
                </a:cubicBezTo>
                <a:lnTo>
                  <a:pt x="11681" y="4941"/>
                </a:lnTo>
                <a:cubicBezTo>
                  <a:pt x="11425" y="4576"/>
                  <a:pt x="11121" y="4249"/>
                  <a:pt x="10778" y="3966"/>
                </a:cubicBezTo>
                <a:lnTo>
                  <a:pt x="11562" y="2696"/>
                </a:lnTo>
                <a:cubicBezTo>
                  <a:pt x="11928" y="2617"/>
                  <a:pt x="12208" y="2320"/>
                  <a:pt x="12267" y="1950"/>
                </a:cubicBezTo>
                <a:cubicBezTo>
                  <a:pt x="12323" y="1579"/>
                  <a:pt x="12147" y="1212"/>
                  <a:pt x="11821" y="1025"/>
                </a:cubicBezTo>
                <a:cubicBezTo>
                  <a:pt x="11681" y="945"/>
                  <a:pt x="11526" y="906"/>
                  <a:pt x="11372" y="906"/>
                </a:cubicBezTo>
                <a:cubicBezTo>
                  <a:pt x="11168" y="906"/>
                  <a:pt x="10964" y="975"/>
                  <a:pt x="10799" y="1110"/>
                </a:cubicBezTo>
                <a:cubicBezTo>
                  <a:pt x="10509" y="1348"/>
                  <a:pt x="10396" y="1739"/>
                  <a:pt x="10514" y="2097"/>
                </a:cubicBezTo>
                <a:lnTo>
                  <a:pt x="9757" y="3322"/>
                </a:lnTo>
                <a:cubicBezTo>
                  <a:pt x="9305" y="3110"/>
                  <a:pt x="8822" y="2970"/>
                  <a:pt x="8327" y="2905"/>
                </a:cubicBezTo>
                <a:lnTo>
                  <a:pt x="8327" y="1581"/>
                </a:lnTo>
                <a:cubicBezTo>
                  <a:pt x="8605" y="1330"/>
                  <a:pt x="8701" y="934"/>
                  <a:pt x="8568" y="583"/>
                </a:cubicBezTo>
                <a:cubicBezTo>
                  <a:pt x="8434" y="232"/>
                  <a:pt x="8099" y="1"/>
                  <a:pt x="7723" y="1"/>
                </a:cubicBezTo>
                <a:close/>
                <a:moveTo>
                  <a:pt x="10616" y="14236"/>
                </a:moveTo>
                <a:lnTo>
                  <a:pt x="10616" y="15442"/>
                </a:lnTo>
                <a:lnTo>
                  <a:pt x="11823" y="15442"/>
                </a:lnTo>
                <a:lnTo>
                  <a:pt x="11823" y="14236"/>
                </a:lnTo>
                <a:close/>
                <a:moveTo>
                  <a:pt x="11219" y="8386"/>
                </a:moveTo>
                <a:cubicBezTo>
                  <a:pt x="10792" y="8386"/>
                  <a:pt x="10365" y="8590"/>
                  <a:pt x="10108" y="8999"/>
                </a:cubicBezTo>
                <a:lnTo>
                  <a:pt x="7205" y="13414"/>
                </a:lnTo>
                <a:lnTo>
                  <a:pt x="7196" y="13428"/>
                </a:lnTo>
                <a:cubicBezTo>
                  <a:pt x="6945" y="13834"/>
                  <a:pt x="6933" y="14344"/>
                  <a:pt x="7164" y="14761"/>
                </a:cubicBezTo>
                <a:cubicBezTo>
                  <a:pt x="7395" y="15180"/>
                  <a:pt x="7834" y="15439"/>
                  <a:pt x="8311" y="15442"/>
                </a:cubicBezTo>
                <a:lnTo>
                  <a:pt x="9411" y="15442"/>
                </a:lnTo>
                <a:lnTo>
                  <a:pt x="9411" y="14236"/>
                </a:lnTo>
                <a:lnTo>
                  <a:pt x="8311" y="14236"/>
                </a:lnTo>
                <a:cubicBezTo>
                  <a:pt x="8310" y="14236"/>
                  <a:pt x="8309" y="14236"/>
                  <a:pt x="8307" y="14236"/>
                </a:cubicBezTo>
                <a:cubicBezTo>
                  <a:pt x="8271" y="14236"/>
                  <a:pt x="8237" y="14214"/>
                  <a:pt x="8221" y="14180"/>
                </a:cubicBezTo>
                <a:cubicBezTo>
                  <a:pt x="8199" y="14146"/>
                  <a:pt x="8199" y="14103"/>
                  <a:pt x="8218" y="14067"/>
                </a:cubicBezTo>
                <a:lnTo>
                  <a:pt x="11121" y="9655"/>
                </a:lnTo>
                <a:lnTo>
                  <a:pt x="11129" y="9641"/>
                </a:lnTo>
                <a:cubicBezTo>
                  <a:pt x="11150" y="9608"/>
                  <a:pt x="11185" y="9592"/>
                  <a:pt x="11220" y="9592"/>
                </a:cubicBezTo>
                <a:cubicBezTo>
                  <a:pt x="11254" y="9592"/>
                  <a:pt x="11289" y="9608"/>
                  <a:pt x="11310" y="9641"/>
                </a:cubicBezTo>
                <a:lnTo>
                  <a:pt x="11313" y="9647"/>
                </a:lnTo>
                <a:lnTo>
                  <a:pt x="14221" y="14067"/>
                </a:lnTo>
                <a:cubicBezTo>
                  <a:pt x="14241" y="14102"/>
                  <a:pt x="14240" y="14146"/>
                  <a:pt x="14219" y="14179"/>
                </a:cubicBezTo>
                <a:cubicBezTo>
                  <a:pt x="14202" y="14213"/>
                  <a:pt x="14167" y="14236"/>
                  <a:pt x="14130" y="14236"/>
                </a:cubicBezTo>
                <a:lnTo>
                  <a:pt x="13028" y="14236"/>
                </a:lnTo>
                <a:lnTo>
                  <a:pt x="13028" y="15442"/>
                </a:lnTo>
                <a:lnTo>
                  <a:pt x="14130" y="15442"/>
                </a:lnTo>
                <a:cubicBezTo>
                  <a:pt x="14606" y="15439"/>
                  <a:pt x="15044" y="15178"/>
                  <a:pt x="15275" y="14761"/>
                </a:cubicBezTo>
                <a:cubicBezTo>
                  <a:pt x="15506" y="14344"/>
                  <a:pt x="15495" y="13834"/>
                  <a:pt x="15244" y="13428"/>
                </a:cubicBezTo>
                <a:lnTo>
                  <a:pt x="15240" y="13422"/>
                </a:lnTo>
                <a:lnTo>
                  <a:pt x="12330" y="8999"/>
                </a:lnTo>
                <a:cubicBezTo>
                  <a:pt x="12072" y="8590"/>
                  <a:pt x="11646" y="8386"/>
                  <a:pt x="11219" y="838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0" name="Google Shape;4820;p37"/>
          <p:cNvSpPr/>
          <p:nvPr/>
        </p:nvSpPr>
        <p:spPr>
          <a:xfrm>
            <a:off x="4294575" y="2706525"/>
            <a:ext cx="386600" cy="386050"/>
          </a:xfrm>
          <a:custGeom>
            <a:avLst/>
            <a:gdLst/>
            <a:ahLst/>
            <a:cxnLst/>
            <a:rect l="l" t="t" r="r" b="b"/>
            <a:pathLst>
              <a:path w="15464" h="15442" extrusionOk="0">
                <a:moveTo>
                  <a:pt x="12448" y="1207"/>
                </a:moveTo>
                <a:cubicBezTo>
                  <a:pt x="12491" y="1207"/>
                  <a:pt x="12534" y="1207"/>
                  <a:pt x="12577" y="1208"/>
                </a:cubicBezTo>
                <a:cubicBezTo>
                  <a:pt x="13390" y="1221"/>
                  <a:pt x="13829" y="1373"/>
                  <a:pt x="13969" y="1513"/>
                </a:cubicBezTo>
                <a:cubicBezTo>
                  <a:pt x="13996" y="1540"/>
                  <a:pt x="14230" y="1806"/>
                  <a:pt x="14244" y="2904"/>
                </a:cubicBezTo>
                <a:cubicBezTo>
                  <a:pt x="14255" y="3744"/>
                  <a:pt x="14131" y="4759"/>
                  <a:pt x="14021" y="5658"/>
                </a:cubicBezTo>
                <a:lnTo>
                  <a:pt x="9790" y="1427"/>
                </a:lnTo>
                <a:lnTo>
                  <a:pt x="9996" y="1403"/>
                </a:lnTo>
                <a:cubicBezTo>
                  <a:pt x="10835" y="1307"/>
                  <a:pt x="11700" y="1207"/>
                  <a:pt x="12448" y="1207"/>
                </a:cubicBezTo>
                <a:close/>
                <a:moveTo>
                  <a:pt x="7979" y="1570"/>
                </a:moveTo>
                <a:cubicBezTo>
                  <a:pt x="8133" y="1570"/>
                  <a:pt x="8287" y="1629"/>
                  <a:pt x="8405" y="1746"/>
                </a:cubicBezTo>
                <a:lnTo>
                  <a:pt x="9815" y="3156"/>
                </a:lnTo>
                <a:lnTo>
                  <a:pt x="7636" y="5335"/>
                </a:lnTo>
                <a:lnTo>
                  <a:pt x="8489" y="6188"/>
                </a:lnTo>
                <a:lnTo>
                  <a:pt x="10668" y="4009"/>
                </a:lnTo>
                <a:lnTo>
                  <a:pt x="11521" y="4860"/>
                </a:lnTo>
                <a:lnTo>
                  <a:pt x="9342" y="7039"/>
                </a:lnTo>
                <a:lnTo>
                  <a:pt x="10194" y="7892"/>
                </a:lnTo>
                <a:lnTo>
                  <a:pt x="12374" y="5713"/>
                </a:lnTo>
                <a:lnTo>
                  <a:pt x="13676" y="7016"/>
                </a:lnTo>
                <a:cubicBezTo>
                  <a:pt x="13912" y="7252"/>
                  <a:pt x="13912" y="7634"/>
                  <a:pt x="13676" y="7868"/>
                </a:cubicBezTo>
                <a:lnTo>
                  <a:pt x="7908" y="13637"/>
                </a:lnTo>
                <a:cubicBezTo>
                  <a:pt x="7791" y="13755"/>
                  <a:pt x="7637" y="13814"/>
                  <a:pt x="7483" y="13814"/>
                </a:cubicBezTo>
                <a:cubicBezTo>
                  <a:pt x="7328" y="13814"/>
                  <a:pt x="7174" y="13755"/>
                  <a:pt x="7057" y="13637"/>
                </a:cubicBezTo>
                <a:lnTo>
                  <a:pt x="5754" y="12334"/>
                </a:lnTo>
                <a:lnTo>
                  <a:pt x="7856" y="10230"/>
                </a:lnTo>
                <a:lnTo>
                  <a:pt x="7002" y="9377"/>
                </a:lnTo>
                <a:lnTo>
                  <a:pt x="4900" y="11481"/>
                </a:lnTo>
                <a:lnTo>
                  <a:pt x="4049" y="10630"/>
                </a:lnTo>
                <a:lnTo>
                  <a:pt x="6151" y="8525"/>
                </a:lnTo>
                <a:lnTo>
                  <a:pt x="5298" y="7672"/>
                </a:lnTo>
                <a:lnTo>
                  <a:pt x="3196" y="9777"/>
                </a:lnTo>
                <a:lnTo>
                  <a:pt x="1786" y="8367"/>
                </a:lnTo>
                <a:cubicBezTo>
                  <a:pt x="1550" y="8131"/>
                  <a:pt x="1550" y="7750"/>
                  <a:pt x="1786" y="7514"/>
                </a:cubicBezTo>
                <a:lnTo>
                  <a:pt x="7553" y="1746"/>
                </a:lnTo>
                <a:cubicBezTo>
                  <a:pt x="7671" y="1629"/>
                  <a:pt x="7825" y="1570"/>
                  <a:pt x="7979" y="1570"/>
                </a:cubicBezTo>
                <a:close/>
                <a:moveTo>
                  <a:pt x="1457" y="9744"/>
                </a:moveTo>
                <a:lnTo>
                  <a:pt x="5704" y="13991"/>
                </a:lnTo>
                <a:lnTo>
                  <a:pt x="5669" y="13995"/>
                </a:lnTo>
                <a:cubicBezTo>
                  <a:pt x="4807" y="14109"/>
                  <a:pt x="3833" y="14237"/>
                  <a:pt x="3013" y="14237"/>
                </a:cubicBezTo>
                <a:cubicBezTo>
                  <a:pt x="2980" y="14237"/>
                  <a:pt x="2947" y="14236"/>
                  <a:pt x="2914" y="14236"/>
                </a:cubicBezTo>
                <a:cubicBezTo>
                  <a:pt x="1817" y="14220"/>
                  <a:pt x="1550" y="13986"/>
                  <a:pt x="1523" y="13961"/>
                </a:cubicBezTo>
                <a:cubicBezTo>
                  <a:pt x="1385" y="13821"/>
                  <a:pt x="1231" y="13382"/>
                  <a:pt x="1218" y="12568"/>
                </a:cubicBezTo>
                <a:cubicBezTo>
                  <a:pt x="1207" y="11796"/>
                  <a:pt x="1319" y="10874"/>
                  <a:pt x="1429" y="9980"/>
                </a:cubicBezTo>
                <a:cubicBezTo>
                  <a:pt x="1438" y="9901"/>
                  <a:pt x="1448" y="9823"/>
                  <a:pt x="1457" y="9744"/>
                </a:cubicBezTo>
                <a:close/>
                <a:moveTo>
                  <a:pt x="12459" y="0"/>
                </a:moveTo>
                <a:cubicBezTo>
                  <a:pt x="11640" y="0"/>
                  <a:pt x="10737" y="104"/>
                  <a:pt x="9859" y="204"/>
                </a:cubicBezTo>
                <a:cubicBezTo>
                  <a:pt x="9142" y="286"/>
                  <a:pt x="8465" y="363"/>
                  <a:pt x="7971" y="363"/>
                </a:cubicBezTo>
                <a:lnTo>
                  <a:pt x="7971" y="365"/>
                </a:lnTo>
                <a:cubicBezTo>
                  <a:pt x="7494" y="366"/>
                  <a:pt x="7037" y="555"/>
                  <a:pt x="6698" y="893"/>
                </a:cubicBezTo>
                <a:lnTo>
                  <a:pt x="933" y="6660"/>
                </a:lnTo>
                <a:cubicBezTo>
                  <a:pt x="595" y="6997"/>
                  <a:pt x="405" y="7455"/>
                  <a:pt x="403" y="7933"/>
                </a:cubicBezTo>
                <a:cubicBezTo>
                  <a:pt x="403" y="8424"/>
                  <a:pt x="320" y="9108"/>
                  <a:pt x="231" y="9834"/>
                </a:cubicBezTo>
                <a:cubicBezTo>
                  <a:pt x="117" y="10765"/>
                  <a:pt x="0" y="11731"/>
                  <a:pt x="13" y="12586"/>
                </a:cubicBezTo>
                <a:cubicBezTo>
                  <a:pt x="28" y="13655"/>
                  <a:pt x="244" y="14384"/>
                  <a:pt x="672" y="14812"/>
                </a:cubicBezTo>
                <a:cubicBezTo>
                  <a:pt x="1081" y="15221"/>
                  <a:pt x="1810" y="15427"/>
                  <a:pt x="2900" y="15441"/>
                </a:cubicBezTo>
                <a:lnTo>
                  <a:pt x="3013" y="15441"/>
                </a:lnTo>
                <a:cubicBezTo>
                  <a:pt x="3912" y="15441"/>
                  <a:pt x="4927" y="15309"/>
                  <a:pt x="5827" y="15190"/>
                </a:cubicBezTo>
                <a:cubicBezTo>
                  <a:pt x="6494" y="15103"/>
                  <a:pt x="7123" y="15020"/>
                  <a:pt x="7521" y="15020"/>
                </a:cubicBezTo>
                <a:cubicBezTo>
                  <a:pt x="7988" y="15010"/>
                  <a:pt x="8432" y="14821"/>
                  <a:pt x="8763" y="14489"/>
                </a:cubicBezTo>
                <a:lnTo>
                  <a:pt x="14529" y="8723"/>
                </a:lnTo>
                <a:cubicBezTo>
                  <a:pt x="14853" y="8400"/>
                  <a:pt x="15042" y="7968"/>
                  <a:pt x="15058" y="7511"/>
                </a:cubicBezTo>
                <a:lnTo>
                  <a:pt x="15059" y="7511"/>
                </a:lnTo>
                <a:cubicBezTo>
                  <a:pt x="15059" y="7112"/>
                  <a:pt x="15137" y="6482"/>
                  <a:pt x="15218" y="5815"/>
                </a:cubicBezTo>
                <a:cubicBezTo>
                  <a:pt x="15333" y="4877"/>
                  <a:pt x="15464" y="3815"/>
                  <a:pt x="15451" y="2889"/>
                </a:cubicBezTo>
                <a:cubicBezTo>
                  <a:pt x="15437" y="1798"/>
                  <a:pt x="15231" y="1070"/>
                  <a:pt x="14822" y="661"/>
                </a:cubicBezTo>
                <a:cubicBezTo>
                  <a:pt x="14394" y="234"/>
                  <a:pt x="13665" y="19"/>
                  <a:pt x="12595" y="1"/>
                </a:cubicBezTo>
                <a:cubicBezTo>
                  <a:pt x="12550" y="1"/>
                  <a:pt x="12505" y="0"/>
                  <a:pt x="124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1" name="Google Shape;4821;p37"/>
          <p:cNvSpPr/>
          <p:nvPr/>
        </p:nvSpPr>
        <p:spPr>
          <a:xfrm>
            <a:off x="4342475" y="2083425"/>
            <a:ext cx="387725" cy="386025"/>
          </a:xfrm>
          <a:custGeom>
            <a:avLst/>
            <a:gdLst/>
            <a:ahLst/>
            <a:cxnLst/>
            <a:rect l="l" t="t" r="r" b="b"/>
            <a:pathLst>
              <a:path w="15509" h="15441" extrusionOk="0">
                <a:moveTo>
                  <a:pt x="11940" y="3227"/>
                </a:moveTo>
                <a:cubicBezTo>
                  <a:pt x="12018" y="3227"/>
                  <a:pt x="12096" y="3242"/>
                  <a:pt x="12171" y="3274"/>
                </a:cubicBezTo>
                <a:cubicBezTo>
                  <a:pt x="12396" y="3366"/>
                  <a:pt x="12542" y="3587"/>
                  <a:pt x="12542" y="3831"/>
                </a:cubicBezTo>
                <a:cubicBezTo>
                  <a:pt x="12542" y="4163"/>
                  <a:pt x="12273" y="4433"/>
                  <a:pt x="11940" y="4433"/>
                </a:cubicBezTo>
                <a:cubicBezTo>
                  <a:pt x="11696" y="4433"/>
                  <a:pt x="11476" y="4287"/>
                  <a:pt x="11383" y="4062"/>
                </a:cubicBezTo>
                <a:cubicBezTo>
                  <a:pt x="11290" y="3835"/>
                  <a:pt x="11340" y="3576"/>
                  <a:pt x="11513" y="3404"/>
                </a:cubicBezTo>
                <a:cubicBezTo>
                  <a:pt x="11629" y="3289"/>
                  <a:pt x="11783" y="3227"/>
                  <a:pt x="11940" y="3227"/>
                </a:cubicBezTo>
                <a:close/>
                <a:moveTo>
                  <a:pt x="11941" y="1"/>
                </a:moveTo>
                <a:cubicBezTo>
                  <a:pt x="11568" y="1"/>
                  <a:pt x="11233" y="232"/>
                  <a:pt x="11098" y="580"/>
                </a:cubicBezTo>
                <a:cubicBezTo>
                  <a:pt x="10963" y="929"/>
                  <a:pt x="11059" y="1327"/>
                  <a:pt x="11337" y="1577"/>
                </a:cubicBezTo>
                <a:lnTo>
                  <a:pt x="11337" y="2125"/>
                </a:lnTo>
                <a:cubicBezTo>
                  <a:pt x="11109" y="2205"/>
                  <a:pt x="10901" y="2331"/>
                  <a:pt x="10722" y="2493"/>
                </a:cubicBezTo>
                <a:lnTo>
                  <a:pt x="10261" y="2248"/>
                </a:lnTo>
                <a:cubicBezTo>
                  <a:pt x="10181" y="1881"/>
                  <a:pt x="9882" y="1604"/>
                  <a:pt x="9510" y="1549"/>
                </a:cubicBezTo>
                <a:cubicBezTo>
                  <a:pt x="9466" y="1542"/>
                  <a:pt x="9422" y="1539"/>
                  <a:pt x="9378" y="1539"/>
                </a:cubicBezTo>
                <a:cubicBezTo>
                  <a:pt x="9054" y="1539"/>
                  <a:pt x="8751" y="1714"/>
                  <a:pt x="8590" y="2002"/>
                </a:cubicBezTo>
                <a:cubicBezTo>
                  <a:pt x="8406" y="2329"/>
                  <a:pt x="8444" y="2735"/>
                  <a:pt x="8684" y="3023"/>
                </a:cubicBezTo>
                <a:cubicBezTo>
                  <a:pt x="8859" y="3233"/>
                  <a:pt x="9115" y="3349"/>
                  <a:pt x="9379" y="3349"/>
                </a:cubicBezTo>
                <a:cubicBezTo>
                  <a:pt x="9477" y="3349"/>
                  <a:pt x="9575" y="3333"/>
                  <a:pt x="9671" y="3300"/>
                </a:cubicBezTo>
                <a:lnTo>
                  <a:pt x="10151" y="3555"/>
                </a:lnTo>
                <a:cubicBezTo>
                  <a:pt x="10122" y="3747"/>
                  <a:pt x="10124" y="3942"/>
                  <a:pt x="10157" y="4133"/>
                </a:cubicBezTo>
                <a:lnTo>
                  <a:pt x="9671" y="4392"/>
                </a:lnTo>
                <a:cubicBezTo>
                  <a:pt x="9575" y="4359"/>
                  <a:pt x="9477" y="4344"/>
                  <a:pt x="9379" y="4344"/>
                </a:cubicBezTo>
                <a:cubicBezTo>
                  <a:pt x="9115" y="4344"/>
                  <a:pt x="8859" y="4459"/>
                  <a:pt x="8684" y="4669"/>
                </a:cubicBezTo>
                <a:cubicBezTo>
                  <a:pt x="8444" y="4957"/>
                  <a:pt x="8406" y="5363"/>
                  <a:pt x="8590" y="5690"/>
                </a:cubicBezTo>
                <a:cubicBezTo>
                  <a:pt x="8751" y="5979"/>
                  <a:pt x="9056" y="6153"/>
                  <a:pt x="9380" y="6153"/>
                </a:cubicBezTo>
                <a:cubicBezTo>
                  <a:pt x="9423" y="6153"/>
                  <a:pt x="9467" y="6150"/>
                  <a:pt x="9510" y="6143"/>
                </a:cubicBezTo>
                <a:cubicBezTo>
                  <a:pt x="9882" y="6088"/>
                  <a:pt x="10181" y="5810"/>
                  <a:pt x="10261" y="5445"/>
                </a:cubicBezTo>
                <a:lnTo>
                  <a:pt x="10744" y="5187"/>
                </a:lnTo>
                <a:cubicBezTo>
                  <a:pt x="10917" y="5341"/>
                  <a:pt x="11118" y="5459"/>
                  <a:pt x="11337" y="5536"/>
                </a:cubicBezTo>
                <a:lnTo>
                  <a:pt x="11337" y="6084"/>
                </a:lnTo>
                <a:cubicBezTo>
                  <a:pt x="11059" y="6334"/>
                  <a:pt x="10963" y="6732"/>
                  <a:pt x="11098" y="7081"/>
                </a:cubicBezTo>
                <a:cubicBezTo>
                  <a:pt x="11233" y="7431"/>
                  <a:pt x="11568" y="7660"/>
                  <a:pt x="11941" y="7660"/>
                </a:cubicBezTo>
                <a:cubicBezTo>
                  <a:pt x="11942" y="7660"/>
                  <a:pt x="11943" y="7660"/>
                  <a:pt x="11944" y="7660"/>
                </a:cubicBezTo>
                <a:cubicBezTo>
                  <a:pt x="12321" y="7660"/>
                  <a:pt x="12656" y="7427"/>
                  <a:pt x="12788" y="7076"/>
                </a:cubicBezTo>
                <a:cubicBezTo>
                  <a:pt x="12922" y="6726"/>
                  <a:pt x="12824" y="6329"/>
                  <a:pt x="12544" y="6081"/>
                </a:cubicBezTo>
                <a:lnTo>
                  <a:pt x="12544" y="5536"/>
                </a:lnTo>
                <a:cubicBezTo>
                  <a:pt x="12767" y="5457"/>
                  <a:pt x="12975" y="5333"/>
                  <a:pt x="13151" y="5174"/>
                </a:cubicBezTo>
                <a:lnTo>
                  <a:pt x="13650" y="5439"/>
                </a:lnTo>
                <a:cubicBezTo>
                  <a:pt x="13741" y="5861"/>
                  <a:pt x="14113" y="6156"/>
                  <a:pt x="14536" y="6156"/>
                </a:cubicBezTo>
                <a:cubicBezTo>
                  <a:pt x="14568" y="6156"/>
                  <a:pt x="14600" y="6155"/>
                  <a:pt x="14632" y="6151"/>
                </a:cubicBezTo>
                <a:cubicBezTo>
                  <a:pt x="15093" y="6103"/>
                  <a:pt x="15442" y="5712"/>
                  <a:pt x="15441" y="5248"/>
                </a:cubicBezTo>
                <a:cubicBezTo>
                  <a:pt x="15441" y="4732"/>
                  <a:pt x="15018" y="4343"/>
                  <a:pt x="14538" y="4343"/>
                </a:cubicBezTo>
                <a:cubicBezTo>
                  <a:pt x="14442" y="4343"/>
                  <a:pt x="14345" y="4358"/>
                  <a:pt x="14248" y="4391"/>
                </a:cubicBezTo>
                <a:lnTo>
                  <a:pt x="13727" y="4114"/>
                </a:lnTo>
                <a:cubicBezTo>
                  <a:pt x="13756" y="3936"/>
                  <a:pt x="13757" y="3755"/>
                  <a:pt x="13732" y="3576"/>
                </a:cubicBezTo>
                <a:lnTo>
                  <a:pt x="14248" y="3300"/>
                </a:lnTo>
                <a:cubicBezTo>
                  <a:pt x="14343" y="3332"/>
                  <a:pt x="14440" y="3348"/>
                  <a:pt x="14537" y="3348"/>
                </a:cubicBezTo>
                <a:cubicBezTo>
                  <a:pt x="14802" y="3348"/>
                  <a:pt x="15060" y="3231"/>
                  <a:pt x="15235" y="3019"/>
                </a:cubicBezTo>
                <a:cubicBezTo>
                  <a:pt x="15474" y="2729"/>
                  <a:pt x="15508" y="2322"/>
                  <a:pt x="15323" y="1996"/>
                </a:cubicBezTo>
                <a:cubicBezTo>
                  <a:pt x="15160" y="1710"/>
                  <a:pt x="14858" y="1539"/>
                  <a:pt x="14536" y="1539"/>
                </a:cubicBezTo>
                <a:cubicBezTo>
                  <a:pt x="14491" y="1539"/>
                  <a:pt x="14445" y="1542"/>
                  <a:pt x="14399" y="1549"/>
                </a:cubicBezTo>
                <a:cubicBezTo>
                  <a:pt x="14028" y="1606"/>
                  <a:pt x="13732" y="1886"/>
                  <a:pt x="13652" y="2252"/>
                </a:cubicBezTo>
                <a:lnTo>
                  <a:pt x="13173" y="2507"/>
                </a:lnTo>
                <a:cubicBezTo>
                  <a:pt x="12991" y="2339"/>
                  <a:pt x="12777" y="2208"/>
                  <a:pt x="12544" y="2125"/>
                </a:cubicBezTo>
                <a:lnTo>
                  <a:pt x="12544" y="1582"/>
                </a:lnTo>
                <a:cubicBezTo>
                  <a:pt x="12824" y="1332"/>
                  <a:pt x="12922" y="935"/>
                  <a:pt x="12788" y="585"/>
                </a:cubicBezTo>
                <a:cubicBezTo>
                  <a:pt x="12656" y="234"/>
                  <a:pt x="12321" y="2"/>
                  <a:pt x="11944" y="1"/>
                </a:cubicBezTo>
                <a:cubicBezTo>
                  <a:pt x="11943" y="1"/>
                  <a:pt x="11942" y="1"/>
                  <a:pt x="11941" y="1"/>
                </a:cubicBezTo>
                <a:close/>
                <a:moveTo>
                  <a:pt x="3712" y="9048"/>
                </a:moveTo>
                <a:cubicBezTo>
                  <a:pt x="3940" y="9048"/>
                  <a:pt x="4115" y="9205"/>
                  <a:pt x="4131" y="9418"/>
                </a:cubicBezTo>
                <a:cubicBezTo>
                  <a:pt x="4036" y="9559"/>
                  <a:pt x="3590" y="9789"/>
                  <a:pt x="3228" y="9827"/>
                </a:cubicBezTo>
                <a:cubicBezTo>
                  <a:pt x="3226" y="9764"/>
                  <a:pt x="3231" y="9511"/>
                  <a:pt x="3231" y="9449"/>
                </a:cubicBezTo>
                <a:cubicBezTo>
                  <a:pt x="3231" y="9238"/>
                  <a:pt x="3461" y="9048"/>
                  <a:pt x="3712" y="9048"/>
                </a:cubicBezTo>
                <a:close/>
                <a:moveTo>
                  <a:pt x="8170" y="9048"/>
                </a:moveTo>
                <a:cubicBezTo>
                  <a:pt x="8422" y="9048"/>
                  <a:pt x="8651" y="9238"/>
                  <a:pt x="8651" y="9449"/>
                </a:cubicBezTo>
                <a:cubicBezTo>
                  <a:pt x="8651" y="9512"/>
                  <a:pt x="8656" y="9764"/>
                  <a:pt x="8654" y="9827"/>
                </a:cubicBezTo>
                <a:cubicBezTo>
                  <a:pt x="8293" y="9789"/>
                  <a:pt x="7846" y="9559"/>
                  <a:pt x="7751" y="9418"/>
                </a:cubicBezTo>
                <a:cubicBezTo>
                  <a:pt x="7767" y="9205"/>
                  <a:pt x="7942" y="9048"/>
                  <a:pt x="8170" y="9048"/>
                </a:cubicBezTo>
                <a:close/>
                <a:moveTo>
                  <a:pt x="3726" y="7841"/>
                </a:moveTo>
                <a:cubicBezTo>
                  <a:pt x="3722" y="7841"/>
                  <a:pt x="3718" y="7841"/>
                  <a:pt x="3714" y="7841"/>
                </a:cubicBezTo>
                <a:cubicBezTo>
                  <a:pt x="3281" y="7841"/>
                  <a:pt x="2864" y="8003"/>
                  <a:pt x="2545" y="8297"/>
                </a:cubicBezTo>
                <a:cubicBezTo>
                  <a:pt x="2216" y="8600"/>
                  <a:pt x="2026" y="9020"/>
                  <a:pt x="2026" y="9449"/>
                </a:cubicBezTo>
                <a:cubicBezTo>
                  <a:pt x="2026" y="9506"/>
                  <a:pt x="2024" y="9559"/>
                  <a:pt x="2024" y="9613"/>
                </a:cubicBezTo>
                <a:cubicBezTo>
                  <a:pt x="2019" y="9990"/>
                  <a:pt x="2013" y="10417"/>
                  <a:pt x="2328" y="10738"/>
                </a:cubicBezTo>
                <a:cubicBezTo>
                  <a:pt x="2523" y="10938"/>
                  <a:pt x="2795" y="11038"/>
                  <a:pt x="3133" y="11038"/>
                </a:cubicBezTo>
                <a:cubicBezTo>
                  <a:pt x="3531" y="11038"/>
                  <a:pt x="4032" y="10900"/>
                  <a:pt x="4441" y="10678"/>
                </a:cubicBezTo>
                <a:lnTo>
                  <a:pt x="4442" y="10678"/>
                </a:lnTo>
                <a:cubicBezTo>
                  <a:pt x="5021" y="10363"/>
                  <a:pt x="5341" y="9928"/>
                  <a:pt x="5341" y="9449"/>
                </a:cubicBezTo>
                <a:cubicBezTo>
                  <a:pt x="5341" y="9023"/>
                  <a:pt x="5172" y="8614"/>
                  <a:pt x="4870" y="8313"/>
                </a:cubicBezTo>
                <a:cubicBezTo>
                  <a:pt x="4566" y="8011"/>
                  <a:pt x="4154" y="7841"/>
                  <a:pt x="3726" y="7841"/>
                </a:cubicBezTo>
                <a:close/>
                <a:moveTo>
                  <a:pt x="8158" y="7841"/>
                </a:moveTo>
                <a:cubicBezTo>
                  <a:pt x="7730" y="7841"/>
                  <a:pt x="7319" y="8011"/>
                  <a:pt x="7015" y="8313"/>
                </a:cubicBezTo>
                <a:cubicBezTo>
                  <a:pt x="6713" y="8614"/>
                  <a:pt x="6543" y="9023"/>
                  <a:pt x="6544" y="9449"/>
                </a:cubicBezTo>
                <a:cubicBezTo>
                  <a:pt x="6544" y="9928"/>
                  <a:pt x="6864" y="10363"/>
                  <a:pt x="7443" y="10678"/>
                </a:cubicBezTo>
                <a:cubicBezTo>
                  <a:pt x="7852" y="10900"/>
                  <a:pt x="8354" y="11038"/>
                  <a:pt x="8750" y="11038"/>
                </a:cubicBezTo>
                <a:cubicBezTo>
                  <a:pt x="9089" y="11038"/>
                  <a:pt x="9359" y="10938"/>
                  <a:pt x="9556" y="10738"/>
                </a:cubicBezTo>
                <a:cubicBezTo>
                  <a:pt x="9872" y="10418"/>
                  <a:pt x="9866" y="9990"/>
                  <a:pt x="9860" y="9613"/>
                </a:cubicBezTo>
                <a:cubicBezTo>
                  <a:pt x="9858" y="9559"/>
                  <a:pt x="9858" y="9506"/>
                  <a:pt x="9858" y="9449"/>
                </a:cubicBezTo>
                <a:cubicBezTo>
                  <a:pt x="9858" y="9020"/>
                  <a:pt x="9669" y="8600"/>
                  <a:pt x="9339" y="8297"/>
                </a:cubicBezTo>
                <a:cubicBezTo>
                  <a:pt x="9021" y="8003"/>
                  <a:pt x="8603" y="7841"/>
                  <a:pt x="8170" y="7841"/>
                </a:cubicBezTo>
                <a:cubicBezTo>
                  <a:pt x="8166" y="7841"/>
                  <a:pt x="8162" y="7841"/>
                  <a:pt x="8158" y="7841"/>
                </a:cubicBezTo>
                <a:close/>
                <a:moveTo>
                  <a:pt x="5912" y="11068"/>
                </a:moveTo>
                <a:cubicBezTo>
                  <a:pt x="5779" y="11068"/>
                  <a:pt x="5647" y="11119"/>
                  <a:pt x="5545" y="11219"/>
                </a:cubicBezTo>
                <a:lnTo>
                  <a:pt x="4708" y="12165"/>
                </a:lnTo>
                <a:cubicBezTo>
                  <a:pt x="4381" y="12491"/>
                  <a:pt x="4612" y="12937"/>
                  <a:pt x="5075" y="12937"/>
                </a:cubicBezTo>
                <a:lnTo>
                  <a:pt x="6751" y="12937"/>
                </a:lnTo>
                <a:cubicBezTo>
                  <a:pt x="7212" y="12937"/>
                  <a:pt x="7443" y="12491"/>
                  <a:pt x="7117" y="12165"/>
                </a:cubicBezTo>
                <a:lnTo>
                  <a:pt x="6279" y="11219"/>
                </a:lnTo>
                <a:cubicBezTo>
                  <a:pt x="6177" y="11119"/>
                  <a:pt x="6045" y="11068"/>
                  <a:pt x="5912" y="11068"/>
                </a:cubicBezTo>
                <a:close/>
                <a:moveTo>
                  <a:pt x="5940" y="2081"/>
                </a:moveTo>
                <a:cubicBezTo>
                  <a:pt x="4491" y="2092"/>
                  <a:pt x="2968" y="2688"/>
                  <a:pt x="1843" y="3700"/>
                </a:cubicBezTo>
                <a:cubicBezTo>
                  <a:pt x="1277" y="4210"/>
                  <a:pt x="828" y="4797"/>
                  <a:pt x="512" y="5445"/>
                </a:cubicBezTo>
                <a:cubicBezTo>
                  <a:pt x="172" y="6137"/>
                  <a:pt x="1" y="6866"/>
                  <a:pt x="1" y="7610"/>
                </a:cubicBezTo>
                <a:lnTo>
                  <a:pt x="1" y="11671"/>
                </a:lnTo>
                <a:cubicBezTo>
                  <a:pt x="1" y="12587"/>
                  <a:pt x="734" y="13331"/>
                  <a:pt x="1639" y="13331"/>
                </a:cubicBezTo>
                <a:lnTo>
                  <a:pt x="1901" y="13331"/>
                </a:lnTo>
                <a:cubicBezTo>
                  <a:pt x="2112" y="13331"/>
                  <a:pt x="2266" y="13485"/>
                  <a:pt x="2266" y="13697"/>
                </a:cubicBezTo>
                <a:lnTo>
                  <a:pt x="2266" y="15441"/>
                </a:lnTo>
                <a:lnTo>
                  <a:pt x="3472" y="15441"/>
                </a:lnTo>
                <a:lnTo>
                  <a:pt x="3472" y="13697"/>
                </a:lnTo>
                <a:cubicBezTo>
                  <a:pt x="3472" y="12815"/>
                  <a:pt x="2781" y="12124"/>
                  <a:pt x="1900" y="12124"/>
                </a:cubicBezTo>
                <a:lnTo>
                  <a:pt x="1639" y="12124"/>
                </a:lnTo>
                <a:cubicBezTo>
                  <a:pt x="1404" y="12124"/>
                  <a:pt x="1206" y="11916"/>
                  <a:pt x="1206" y="11671"/>
                </a:cubicBezTo>
                <a:lnTo>
                  <a:pt x="1206" y="7610"/>
                </a:lnTo>
                <a:cubicBezTo>
                  <a:pt x="1206" y="5363"/>
                  <a:pt x="3446" y="3297"/>
                  <a:pt x="5910" y="3288"/>
                </a:cubicBezTo>
                <a:cubicBezTo>
                  <a:pt x="6500" y="3292"/>
                  <a:pt x="7086" y="3409"/>
                  <a:pt x="7633" y="3629"/>
                </a:cubicBezTo>
                <a:cubicBezTo>
                  <a:pt x="7394" y="3280"/>
                  <a:pt x="7267" y="2866"/>
                  <a:pt x="7267" y="2443"/>
                </a:cubicBezTo>
                <a:cubicBezTo>
                  <a:pt x="7267" y="2378"/>
                  <a:pt x="7270" y="2315"/>
                  <a:pt x="7276" y="2252"/>
                </a:cubicBezTo>
                <a:cubicBezTo>
                  <a:pt x="6839" y="2144"/>
                  <a:pt x="6390" y="2086"/>
                  <a:pt x="5940" y="2081"/>
                </a:cubicBezTo>
                <a:close/>
                <a:moveTo>
                  <a:pt x="4254" y="13933"/>
                </a:moveTo>
                <a:lnTo>
                  <a:pt x="4254" y="15441"/>
                </a:lnTo>
                <a:lnTo>
                  <a:pt x="5460" y="15441"/>
                </a:lnTo>
                <a:lnTo>
                  <a:pt x="5460" y="13933"/>
                </a:lnTo>
                <a:close/>
                <a:moveTo>
                  <a:pt x="6274" y="13933"/>
                </a:moveTo>
                <a:lnTo>
                  <a:pt x="6274" y="15441"/>
                </a:lnTo>
                <a:lnTo>
                  <a:pt x="7481" y="15441"/>
                </a:lnTo>
                <a:lnTo>
                  <a:pt x="7481" y="13933"/>
                </a:lnTo>
                <a:close/>
                <a:moveTo>
                  <a:pt x="10646" y="8420"/>
                </a:moveTo>
                <a:lnTo>
                  <a:pt x="10646" y="11668"/>
                </a:lnTo>
                <a:cubicBezTo>
                  <a:pt x="10646" y="11915"/>
                  <a:pt x="10448" y="12124"/>
                  <a:pt x="10214" y="12124"/>
                </a:cubicBezTo>
                <a:lnTo>
                  <a:pt x="9953" y="12124"/>
                </a:lnTo>
                <a:cubicBezTo>
                  <a:pt x="9042" y="12124"/>
                  <a:pt x="8302" y="12849"/>
                  <a:pt x="8302" y="13740"/>
                </a:cubicBezTo>
                <a:lnTo>
                  <a:pt x="8302" y="15441"/>
                </a:lnTo>
                <a:lnTo>
                  <a:pt x="9507" y="15441"/>
                </a:lnTo>
                <a:lnTo>
                  <a:pt x="9507" y="13740"/>
                </a:lnTo>
                <a:cubicBezTo>
                  <a:pt x="9507" y="13510"/>
                  <a:pt x="9702" y="13331"/>
                  <a:pt x="9953" y="13331"/>
                </a:cubicBezTo>
                <a:lnTo>
                  <a:pt x="10212" y="13331"/>
                </a:lnTo>
                <a:cubicBezTo>
                  <a:pt x="11117" y="13331"/>
                  <a:pt x="11852" y="12585"/>
                  <a:pt x="11852" y="11668"/>
                </a:cubicBezTo>
                <a:lnTo>
                  <a:pt x="11852" y="8864"/>
                </a:lnTo>
                <a:cubicBezTo>
                  <a:pt x="11413" y="8847"/>
                  <a:pt x="10991" y="8691"/>
                  <a:pt x="10646" y="842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2" name="Google Shape;4822;p37"/>
          <p:cNvSpPr/>
          <p:nvPr/>
        </p:nvSpPr>
        <p:spPr>
          <a:xfrm>
            <a:off x="4294875" y="1440075"/>
            <a:ext cx="386000" cy="386000"/>
          </a:xfrm>
          <a:custGeom>
            <a:avLst/>
            <a:gdLst/>
            <a:ahLst/>
            <a:cxnLst/>
            <a:rect l="l" t="t" r="r" b="b"/>
            <a:pathLst>
              <a:path w="15440" h="15440" extrusionOk="0">
                <a:moveTo>
                  <a:pt x="12830" y="1207"/>
                </a:moveTo>
                <a:cubicBezTo>
                  <a:pt x="13562" y="1207"/>
                  <a:pt x="13915" y="1364"/>
                  <a:pt x="14009" y="1459"/>
                </a:cubicBezTo>
                <a:cubicBezTo>
                  <a:pt x="14086" y="1537"/>
                  <a:pt x="14232" y="1882"/>
                  <a:pt x="14232" y="2635"/>
                </a:cubicBezTo>
                <a:cubicBezTo>
                  <a:pt x="14232" y="3276"/>
                  <a:pt x="13965" y="4105"/>
                  <a:pt x="13702" y="4868"/>
                </a:cubicBezTo>
                <a:cubicBezTo>
                  <a:pt x="13562" y="4660"/>
                  <a:pt x="13402" y="4465"/>
                  <a:pt x="13224" y="4288"/>
                </a:cubicBezTo>
                <a:lnTo>
                  <a:pt x="13224" y="4286"/>
                </a:lnTo>
                <a:lnTo>
                  <a:pt x="11156" y="2217"/>
                </a:lnTo>
                <a:cubicBezTo>
                  <a:pt x="10990" y="2050"/>
                  <a:pt x="10807" y="1899"/>
                  <a:pt x="10614" y="1765"/>
                </a:cubicBezTo>
                <a:lnTo>
                  <a:pt x="10617" y="1765"/>
                </a:lnTo>
                <a:cubicBezTo>
                  <a:pt x="11375" y="1504"/>
                  <a:pt x="12237" y="1207"/>
                  <a:pt x="12830" y="1207"/>
                </a:cubicBezTo>
                <a:close/>
                <a:moveTo>
                  <a:pt x="8017" y="3556"/>
                </a:moveTo>
                <a:cubicBezTo>
                  <a:pt x="7685" y="3655"/>
                  <a:pt x="7267" y="3856"/>
                  <a:pt x="6897" y="4034"/>
                </a:cubicBezTo>
                <a:cubicBezTo>
                  <a:pt x="6423" y="4262"/>
                  <a:pt x="6047" y="4443"/>
                  <a:pt x="5645" y="4535"/>
                </a:cubicBezTo>
                <a:cubicBezTo>
                  <a:pt x="5081" y="4568"/>
                  <a:pt x="4680" y="4915"/>
                  <a:pt x="4562" y="5479"/>
                </a:cubicBezTo>
                <a:lnTo>
                  <a:pt x="4557" y="5502"/>
                </a:lnTo>
                <a:cubicBezTo>
                  <a:pt x="4487" y="5925"/>
                  <a:pt x="4307" y="6313"/>
                  <a:pt x="4059" y="6848"/>
                </a:cubicBezTo>
                <a:cubicBezTo>
                  <a:pt x="3878" y="7236"/>
                  <a:pt x="3673" y="7677"/>
                  <a:pt x="3560" y="8048"/>
                </a:cubicBezTo>
                <a:lnTo>
                  <a:pt x="4713" y="8402"/>
                </a:lnTo>
                <a:cubicBezTo>
                  <a:pt x="4803" y="8111"/>
                  <a:pt x="4989" y="7711"/>
                  <a:pt x="5152" y="7357"/>
                </a:cubicBezTo>
                <a:cubicBezTo>
                  <a:pt x="5413" y="6796"/>
                  <a:pt x="5640" y="6309"/>
                  <a:pt x="5741" y="5740"/>
                </a:cubicBezTo>
                <a:cubicBezTo>
                  <a:pt x="5741" y="5740"/>
                  <a:pt x="6603" y="5549"/>
                  <a:pt x="7421" y="5123"/>
                </a:cubicBezTo>
                <a:cubicBezTo>
                  <a:pt x="7728" y="4963"/>
                  <a:pt x="8121" y="4785"/>
                  <a:pt x="8359" y="4716"/>
                </a:cubicBezTo>
                <a:lnTo>
                  <a:pt x="8017" y="3557"/>
                </a:lnTo>
                <a:lnTo>
                  <a:pt x="8017" y="3556"/>
                </a:lnTo>
                <a:close/>
                <a:moveTo>
                  <a:pt x="8428" y="2292"/>
                </a:moveTo>
                <a:cubicBezTo>
                  <a:pt x="9122" y="2292"/>
                  <a:pt x="9800" y="2565"/>
                  <a:pt x="10304" y="3070"/>
                </a:cubicBezTo>
                <a:lnTo>
                  <a:pt x="12373" y="5140"/>
                </a:lnTo>
                <a:cubicBezTo>
                  <a:pt x="12859" y="5625"/>
                  <a:pt x="13137" y="6280"/>
                  <a:pt x="13148" y="6967"/>
                </a:cubicBezTo>
                <a:cubicBezTo>
                  <a:pt x="13151" y="7173"/>
                  <a:pt x="13131" y="7381"/>
                  <a:pt x="13087" y="7584"/>
                </a:cubicBezTo>
                <a:lnTo>
                  <a:pt x="13087" y="7582"/>
                </a:lnTo>
                <a:cubicBezTo>
                  <a:pt x="12752" y="9115"/>
                  <a:pt x="12346" y="10320"/>
                  <a:pt x="11934" y="11025"/>
                </a:cubicBezTo>
                <a:lnTo>
                  <a:pt x="8604" y="7696"/>
                </a:lnTo>
                <a:lnTo>
                  <a:pt x="7751" y="8548"/>
                </a:lnTo>
                <a:lnTo>
                  <a:pt x="11071" y="11870"/>
                </a:lnTo>
                <a:cubicBezTo>
                  <a:pt x="10348" y="12287"/>
                  <a:pt x="9127" y="12712"/>
                  <a:pt x="7575" y="13078"/>
                </a:cubicBezTo>
                <a:cubicBezTo>
                  <a:pt x="7375" y="13125"/>
                  <a:pt x="7171" y="13149"/>
                  <a:pt x="6965" y="13149"/>
                </a:cubicBezTo>
                <a:lnTo>
                  <a:pt x="6936" y="13149"/>
                </a:lnTo>
                <a:cubicBezTo>
                  <a:pt x="6243" y="13144"/>
                  <a:pt x="5580" y="12864"/>
                  <a:pt x="5091" y="12372"/>
                </a:cubicBezTo>
                <a:lnTo>
                  <a:pt x="3069" y="10348"/>
                </a:lnTo>
                <a:cubicBezTo>
                  <a:pt x="2580" y="9861"/>
                  <a:pt x="2301" y="9201"/>
                  <a:pt x="2292" y="8511"/>
                </a:cubicBezTo>
                <a:lnTo>
                  <a:pt x="2292" y="8504"/>
                </a:lnTo>
                <a:cubicBezTo>
                  <a:pt x="2289" y="8231"/>
                  <a:pt x="2328" y="7957"/>
                  <a:pt x="2408" y="7694"/>
                </a:cubicBezTo>
                <a:cubicBezTo>
                  <a:pt x="2547" y="7244"/>
                  <a:pt x="2776" y="6766"/>
                  <a:pt x="2967" y="6339"/>
                </a:cubicBezTo>
                <a:cubicBezTo>
                  <a:pt x="3349" y="5488"/>
                  <a:pt x="3380" y="5241"/>
                  <a:pt x="3380" y="5241"/>
                </a:cubicBezTo>
                <a:cubicBezTo>
                  <a:pt x="3380" y="5241"/>
                  <a:pt x="3355" y="4138"/>
                  <a:pt x="3747" y="3691"/>
                </a:cubicBezTo>
                <a:cubicBezTo>
                  <a:pt x="3986" y="3418"/>
                  <a:pt x="4593" y="3374"/>
                  <a:pt x="4962" y="3374"/>
                </a:cubicBezTo>
                <a:cubicBezTo>
                  <a:pt x="5141" y="3374"/>
                  <a:pt x="5264" y="3384"/>
                  <a:pt x="5264" y="3384"/>
                </a:cubicBezTo>
                <a:cubicBezTo>
                  <a:pt x="5264" y="3384"/>
                  <a:pt x="5610" y="3317"/>
                  <a:pt x="6375" y="2949"/>
                </a:cubicBezTo>
                <a:cubicBezTo>
                  <a:pt x="6785" y="2752"/>
                  <a:pt x="7251" y="2527"/>
                  <a:pt x="7678" y="2401"/>
                </a:cubicBezTo>
                <a:cubicBezTo>
                  <a:pt x="7925" y="2328"/>
                  <a:pt x="8178" y="2292"/>
                  <a:pt x="8428" y="2292"/>
                </a:cubicBezTo>
                <a:close/>
                <a:moveTo>
                  <a:pt x="1754" y="10646"/>
                </a:moveTo>
                <a:cubicBezTo>
                  <a:pt x="1890" y="10846"/>
                  <a:pt x="2043" y="11031"/>
                  <a:pt x="2215" y="11201"/>
                </a:cubicBezTo>
                <a:lnTo>
                  <a:pt x="4236" y="13226"/>
                </a:lnTo>
                <a:cubicBezTo>
                  <a:pt x="4419" y="13409"/>
                  <a:pt x="4620" y="13574"/>
                  <a:pt x="4836" y="13715"/>
                </a:cubicBezTo>
                <a:cubicBezTo>
                  <a:pt x="4082" y="13975"/>
                  <a:pt x="3266" y="14235"/>
                  <a:pt x="2633" y="14235"/>
                </a:cubicBezTo>
                <a:cubicBezTo>
                  <a:pt x="1879" y="14235"/>
                  <a:pt x="1533" y="14088"/>
                  <a:pt x="1456" y="14011"/>
                </a:cubicBezTo>
                <a:lnTo>
                  <a:pt x="1456" y="14010"/>
                </a:lnTo>
                <a:cubicBezTo>
                  <a:pt x="1363" y="13917"/>
                  <a:pt x="1206" y="13563"/>
                  <a:pt x="1206" y="12833"/>
                </a:cubicBezTo>
                <a:cubicBezTo>
                  <a:pt x="1206" y="12246"/>
                  <a:pt x="1496" y="11398"/>
                  <a:pt x="1754" y="10646"/>
                </a:cubicBezTo>
                <a:close/>
                <a:moveTo>
                  <a:pt x="12830" y="0"/>
                </a:moveTo>
                <a:cubicBezTo>
                  <a:pt x="12034" y="0"/>
                  <a:pt x="11114" y="318"/>
                  <a:pt x="10223" y="625"/>
                </a:cubicBezTo>
                <a:cubicBezTo>
                  <a:pt x="9566" y="851"/>
                  <a:pt x="8886" y="1086"/>
                  <a:pt x="8504" y="1086"/>
                </a:cubicBezTo>
                <a:cubicBezTo>
                  <a:pt x="8482" y="1085"/>
                  <a:pt x="8461" y="1085"/>
                  <a:pt x="8440" y="1085"/>
                </a:cubicBezTo>
                <a:cubicBezTo>
                  <a:pt x="8066" y="1085"/>
                  <a:pt x="7693" y="1137"/>
                  <a:pt x="7335" y="1243"/>
                </a:cubicBezTo>
                <a:cubicBezTo>
                  <a:pt x="6814" y="1397"/>
                  <a:pt x="6280" y="1655"/>
                  <a:pt x="5849" y="1863"/>
                </a:cubicBezTo>
                <a:cubicBezTo>
                  <a:pt x="5604" y="1981"/>
                  <a:pt x="5328" y="2113"/>
                  <a:pt x="5174" y="2165"/>
                </a:cubicBezTo>
                <a:cubicBezTo>
                  <a:pt x="5113" y="2162"/>
                  <a:pt x="5034" y="2159"/>
                  <a:pt x="4940" y="2159"/>
                </a:cubicBezTo>
                <a:cubicBezTo>
                  <a:pt x="4425" y="2159"/>
                  <a:pt x="3484" y="2247"/>
                  <a:pt x="2893" y="2838"/>
                </a:cubicBezTo>
                <a:cubicBezTo>
                  <a:pt x="2189" y="3543"/>
                  <a:pt x="2160" y="4780"/>
                  <a:pt x="2167" y="5148"/>
                </a:cubicBezTo>
                <a:cubicBezTo>
                  <a:pt x="2125" y="5288"/>
                  <a:pt x="1980" y="5598"/>
                  <a:pt x="1873" y="5831"/>
                </a:cubicBezTo>
                <a:cubicBezTo>
                  <a:pt x="1670" y="6267"/>
                  <a:pt x="1417" y="6811"/>
                  <a:pt x="1255" y="7342"/>
                </a:cubicBezTo>
                <a:cubicBezTo>
                  <a:pt x="1137" y="7724"/>
                  <a:pt x="1080" y="8122"/>
                  <a:pt x="1085" y="8523"/>
                </a:cubicBezTo>
                <a:cubicBezTo>
                  <a:pt x="1077" y="8909"/>
                  <a:pt x="847" y="9577"/>
                  <a:pt x="624" y="10224"/>
                </a:cubicBezTo>
                <a:cubicBezTo>
                  <a:pt x="317" y="11115"/>
                  <a:pt x="1" y="12037"/>
                  <a:pt x="1" y="12833"/>
                </a:cubicBezTo>
                <a:cubicBezTo>
                  <a:pt x="1" y="13483"/>
                  <a:pt x="105" y="14364"/>
                  <a:pt x="605" y="14863"/>
                </a:cubicBezTo>
                <a:cubicBezTo>
                  <a:pt x="987" y="15246"/>
                  <a:pt x="1670" y="15440"/>
                  <a:pt x="2635" y="15440"/>
                </a:cubicBezTo>
                <a:cubicBezTo>
                  <a:pt x="3539" y="15440"/>
                  <a:pt x="4570" y="15084"/>
                  <a:pt x="5479" y="14770"/>
                </a:cubicBezTo>
                <a:cubicBezTo>
                  <a:pt x="6066" y="14565"/>
                  <a:pt x="6674" y="14356"/>
                  <a:pt x="6966" y="14356"/>
                </a:cubicBezTo>
                <a:cubicBezTo>
                  <a:pt x="7264" y="14356"/>
                  <a:pt x="7563" y="14321"/>
                  <a:pt x="7852" y="14254"/>
                </a:cubicBezTo>
                <a:cubicBezTo>
                  <a:pt x="10184" y="13703"/>
                  <a:pt x="11729" y="13061"/>
                  <a:pt x="12442" y="12348"/>
                </a:cubicBezTo>
                <a:cubicBezTo>
                  <a:pt x="13155" y="11634"/>
                  <a:pt x="13770" y="10117"/>
                  <a:pt x="14265" y="7840"/>
                </a:cubicBezTo>
                <a:cubicBezTo>
                  <a:pt x="14330" y="7549"/>
                  <a:pt x="14360" y="7253"/>
                  <a:pt x="14355" y="6956"/>
                </a:cubicBezTo>
                <a:cubicBezTo>
                  <a:pt x="14360" y="6660"/>
                  <a:pt x="14568" y="6061"/>
                  <a:pt x="14767" y="5480"/>
                </a:cubicBezTo>
                <a:cubicBezTo>
                  <a:pt x="15082" y="4571"/>
                  <a:pt x="15439" y="3540"/>
                  <a:pt x="15439" y="2635"/>
                </a:cubicBezTo>
                <a:cubicBezTo>
                  <a:pt x="15439" y="1671"/>
                  <a:pt x="15244" y="988"/>
                  <a:pt x="14862" y="604"/>
                </a:cubicBezTo>
                <a:cubicBezTo>
                  <a:pt x="14361" y="105"/>
                  <a:pt x="13482" y="0"/>
                  <a:pt x="1283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3" name="Google Shape;4823;p37"/>
          <p:cNvSpPr/>
          <p:nvPr/>
        </p:nvSpPr>
        <p:spPr>
          <a:xfrm>
            <a:off x="7678425" y="3329650"/>
            <a:ext cx="387700" cy="386025"/>
          </a:xfrm>
          <a:custGeom>
            <a:avLst/>
            <a:gdLst/>
            <a:ahLst/>
            <a:cxnLst/>
            <a:rect l="l" t="t" r="r" b="b"/>
            <a:pathLst>
              <a:path w="15508" h="15441" extrusionOk="0">
                <a:moveTo>
                  <a:pt x="11939" y="3227"/>
                </a:moveTo>
                <a:cubicBezTo>
                  <a:pt x="12017" y="3227"/>
                  <a:pt x="12096" y="3242"/>
                  <a:pt x="12171" y="3274"/>
                </a:cubicBezTo>
                <a:cubicBezTo>
                  <a:pt x="12396" y="3366"/>
                  <a:pt x="12544" y="3587"/>
                  <a:pt x="12544" y="3831"/>
                </a:cubicBezTo>
                <a:cubicBezTo>
                  <a:pt x="12542" y="4163"/>
                  <a:pt x="12273" y="4433"/>
                  <a:pt x="11939" y="4433"/>
                </a:cubicBezTo>
                <a:cubicBezTo>
                  <a:pt x="11695" y="4433"/>
                  <a:pt x="11475" y="4287"/>
                  <a:pt x="11382" y="4060"/>
                </a:cubicBezTo>
                <a:cubicBezTo>
                  <a:pt x="11290" y="3835"/>
                  <a:pt x="11340" y="3576"/>
                  <a:pt x="11513" y="3404"/>
                </a:cubicBezTo>
                <a:cubicBezTo>
                  <a:pt x="11629" y="3289"/>
                  <a:pt x="11783" y="3227"/>
                  <a:pt x="11939" y="3227"/>
                </a:cubicBezTo>
                <a:close/>
                <a:moveTo>
                  <a:pt x="11940" y="1"/>
                </a:moveTo>
                <a:cubicBezTo>
                  <a:pt x="11567" y="1"/>
                  <a:pt x="11232" y="230"/>
                  <a:pt x="11098" y="580"/>
                </a:cubicBezTo>
                <a:cubicBezTo>
                  <a:pt x="10962" y="929"/>
                  <a:pt x="11058" y="1326"/>
                  <a:pt x="11337" y="1577"/>
                </a:cubicBezTo>
                <a:lnTo>
                  <a:pt x="11337" y="2125"/>
                </a:lnTo>
                <a:cubicBezTo>
                  <a:pt x="11109" y="2205"/>
                  <a:pt x="10901" y="2329"/>
                  <a:pt x="10723" y="2493"/>
                </a:cubicBezTo>
                <a:lnTo>
                  <a:pt x="10262" y="2246"/>
                </a:lnTo>
                <a:cubicBezTo>
                  <a:pt x="10180" y="1881"/>
                  <a:pt x="9881" y="1603"/>
                  <a:pt x="9510" y="1548"/>
                </a:cubicBezTo>
                <a:cubicBezTo>
                  <a:pt x="9466" y="1541"/>
                  <a:pt x="9423" y="1538"/>
                  <a:pt x="9380" y="1538"/>
                </a:cubicBezTo>
                <a:cubicBezTo>
                  <a:pt x="9055" y="1538"/>
                  <a:pt x="8752" y="1712"/>
                  <a:pt x="8590" y="2001"/>
                </a:cubicBezTo>
                <a:cubicBezTo>
                  <a:pt x="8405" y="2328"/>
                  <a:pt x="8443" y="2734"/>
                  <a:pt x="8684" y="3022"/>
                </a:cubicBezTo>
                <a:cubicBezTo>
                  <a:pt x="8858" y="3232"/>
                  <a:pt x="9115" y="3347"/>
                  <a:pt x="9379" y="3347"/>
                </a:cubicBezTo>
                <a:cubicBezTo>
                  <a:pt x="9477" y="3347"/>
                  <a:pt x="9576" y="3331"/>
                  <a:pt x="9672" y="3299"/>
                </a:cubicBezTo>
                <a:lnTo>
                  <a:pt x="10152" y="3555"/>
                </a:lnTo>
                <a:cubicBezTo>
                  <a:pt x="10122" y="3746"/>
                  <a:pt x="10124" y="3941"/>
                  <a:pt x="10157" y="4133"/>
                </a:cubicBezTo>
                <a:lnTo>
                  <a:pt x="9672" y="4391"/>
                </a:lnTo>
                <a:cubicBezTo>
                  <a:pt x="9576" y="4358"/>
                  <a:pt x="9477" y="4342"/>
                  <a:pt x="9379" y="4342"/>
                </a:cubicBezTo>
                <a:cubicBezTo>
                  <a:pt x="9115" y="4342"/>
                  <a:pt x="8858" y="4458"/>
                  <a:pt x="8684" y="4668"/>
                </a:cubicBezTo>
                <a:cubicBezTo>
                  <a:pt x="8443" y="4956"/>
                  <a:pt x="8405" y="5363"/>
                  <a:pt x="8590" y="5689"/>
                </a:cubicBezTo>
                <a:cubicBezTo>
                  <a:pt x="8752" y="5977"/>
                  <a:pt x="9054" y="6152"/>
                  <a:pt x="9378" y="6152"/>
                </a:cubicBezTo>
                <a:cubicBezTo>
                  <a:pt x="9421" y="6152"/>
                  <a:pt x="9466" y="6148"/>
                  <a:pt x="9510" y="6142"/>
                </a:cubicBezTo>
                <a:cubicBezTo>
                  <a:pt x="9881" y="6087"/>
                  <a:pt x="10180" y="5810"/>
                  <a:pt x="10262" y="5443"/>
                </a:cubicBezTo>
                <a:lnTo>
                  <a:pt x="10744" y="5185"/>
                </a:lnTo>
                <a:cubicBezTo>
                  <a:pt x="10918" y="5339"/>
                  <a:pt x="11118" y="5459"/>
                  <a:pt x="11337" y="5536"/>
                </a:cubicBezTo>
                <a:lnTo>
                  <a:pt x="11337" y="6084"/>
                </a:lnTo>
                <a:cubicBezTo>
                  <a:pt x="11058" y="6334"/>
                  <a:pt x="10964" y="6732"/>
                  <a:pt x="11098" y="7081"/>
                </a:cubicBezTo>
                <a:cubicBezTo>
                  <a:pt x="11232" y="7431"/>
                  <a:pt x="11567" y="7660"/>
                  <a:pt x="11942" y="7660"/>
                </a:cubicBezTo>
                <a:cubicBezTo>
                  <a:pt x="11943" y="7660"/>
                  <a:pt x="11944" y="7660"/>
                  <a:pt x="11946" y="7660"/>
                </a:cubicBezTo>
                <a:cubicBezTo>
                  <a:pt x="12320" y="7659"/>
                  <a:pt x="12655" y="7427"/>
                  <a:pt x="12789" y="7076"/>
                </a:cubicBezTo>
                <a:cubicBezTo>
                  <a:pt x="12921" y="6726"/>
                  <a:pt x="12824" y="6329"/>
                  <a:pt x="12544" y="6081"/>
                </a:cubicBezTo>
                <a:lnTo>
                  <a:pt x="12544" y="5536"/>
                </a:lnTo>
                <a:cubicBezTo>
                  <a:pt x="12769" y="5456"/>
                  <a:pt x="12975" y="5333"/>
                  <a:pt x="13152" y="5173"/>
                </a:cubicBezTo>
                <a:lnTo>
                  <a:pt x="13651" y="5439"/>
                </a:lnTo>
                <a:cubicBezTo>
                  <a:pt x="13725" y="5780"/>
                  <a:pt x="13988" y="6047"/>
                  <a:pt x="14328" y="6128"/>
                </a:cubicBezTo>
                <a:cubicBezTo>
                  <a:pt x="14397" y="6144"/>
                  <a:pt x="14467" y="6152"/>
                  <a:pt x="14536" y="6152"/>
                </a:cubicBezTo>
                <a:cubicBezTo>
                  <a:pt x="14806" y="6152"/>
                  <a:pt x="15066" y="6031"/>
                  <a:pt x="15240" y="5816"/>
                </a:cubicBezTo>
                <a:cubicBezTo>
                  <a:pt x="15459" y="5546"/>
                  <a:pt x="15503" y="5173"/>
                  <a:pt x="15352" y="4858"/>
                </a:cubicBezTo>
                <a:cubicBezTo>
                  <a:pt x="15203" y="4543"/>
                  <a:pt x="14885" y="4343"/>
                  <a:pt x="14537" y="4343"/>
                </a:cubicBezTo>
                <a:lnTo>
                  <a:pt x="14536" y="4343"/>
                </a:lnTo>
                <a:cubicBezTo>
                  <a:pt x="14438" y="4343"/>
                  <a:pt x="14340" y="4359"/>
                  <a:pt x="14248" y="4391"/>
                </a:cubicBezTo>
                <a:lnTo>
                  <a:pt x="13727" y="4112"/>
                </a:lnTo>
                <a:cubicBezTo>
                  <a:pt x="13743" y="4019"/>
                  <a:pt x="13749" y="3925"/>
                  <a:pt x="13749" y="3831"/>
                </a:cubicBezTo>
                <a:cubicBezTo>
                  <a:pt x="13749" y="3746"/>
                  <a:pt x="13744" y="3661"/>
                  <a:pt x="13731" y="3576"/>
                </a:cubicBezTo>
                <a:lnTo>
                  <a:pt x="14248" y="3300"/>
                </a:lnTo>
                <a:cubicBezTo>
                  <a:pt x="14342" y="3332"/>
                  <a:pt x="14439" y="3347"/>
                  <a:pt x="14535" y="3347"/>
                </a:cubicBezTo>
                <a:cubicBezTo>
                  <a:pt x="14801" y="3347"/>
                  <a:pt x="15060" y="3230"/>
                  <a:pt x="15234" y="3017"/>
                </a:cubicBezTo>
                <a:cubicBezTo>
                  <a:pt x="15473" y="2728"/>
                  <a:pt x="15508" y="2322"/>
                  <a:pt x="15322" y="1996"/>
                </a:cubicBezTo>
                <a:cubicBezTo>
                  <a:pt x="15160" y="1710"/>
                  <a:pt x="14858" y="1539"/>
                  <a:pt x="14536" y="1539"/>
                </a:cubicBezTo>
                <a:cubicBezTo>
                  <a:pt x="14490" y="1539"/>
                  <a:pt x="14445" y="1542"/>
                  <a:pt x="14399" y="1549"/>
                </a:cubicBezTo>
                <a:cubicBezTo>
                  <a:pt x="14027" y="1606"/>
                  <a:pt x="13731" y="1884"/>
                  <a:pt x="13651" y="2251"/>
                </a:cubicBezTo>
                <a:lnTo>
                  <a:pt x="13173" y="2507"/>
                </a:lnTo>
                <a:cubicBezTo>
                  <a:pt x="12990" y="2337"/>
                  <a:pt x="12776" y="2208"/>
                  <a:pt x="12544" y="2125"/>
                </a:cubicBezTo>
                <a:lnTo>
                  <a:pt x="12544" y="1581"/>
                </a:lnTo>
                <a:cubicBezTo>
                  <a:pt x="12824" y="1332"/>
                  <a:pt x="12921" y="935"/>
                  <a:pt x="12787" y="585"/>
                </a:cubicBezTo>
                <a:cubicBezTo>
                  <a:pt x="12655" y="234"/>
                  <a:pt x="12320" y="1"/>
                  <a:pt x="11944" y="1"/>
                </a:cubicBezTo>
                <a:cubicBezTo>
                  <a:pt x="11943" y="1"/>
                  <a:pt x="11942" y="1"/>
                  <a:pt x="11940" y="1"/>
                </a:cubicBezTo>
                <a:close/>
                <a:moveTo>
                  <a:pt x="5307" y="8233"/>
                </a:moveTo>
                <a:cubicBezTo>
                  <a:pt x="5641" y="8233"/>
                  <a:pt x="5910" y="8504"/>
                  <a:pt x="5910" y="8837"/>
                </a:cubicBezTo>
                <a:lnTo>
                  <a:pt x="5910" y="9742"/>
                </a:lnTo>
                <a:lnTo>
                  <a:pt x="1205" y="9742"/>
                </a:lnTo>
                <a:lnTo>
                  <a:pt x="1205" y="8837"/>
                </a:lnTo>
                <a:cubicBezTo>
                  <a:pt x="1207" y="8504"/>
                  <a:pt x="1476" y="8233"/>
                  <a:pt x="1810" y="8233"/>
                </a:cubicBezTo>
                <a:close/>
                <a:moveTo>
                  <a:pt x="5910" y="10947"/>
                </a:moveTo>
                <a:lnTo>
                  <a:pt x="5910" y="13029"/>
                </a:lnTo>
                <a:lnTo>
                  <a:pt x="1205" y="13029"/>
                </a:lnTo>
                <a:lnTo>
                  <a:pt x="1205" y="10947"/>
                </a:lnTo>
                <a:close/>
                <a:moveTo>
                  <a:pt x="13631" y="9742"/>
                </a:moveTo>
                <a:cubicBezTo>
                  <a:pt x="13964" y="9742"/>
                  <a:pt x="14233" y="10011"/>
                  <a:pt x="14235" y="10344"/>
                </a:cubicBezTo>
                <a:lnTo>
                  <a:pt x="14235" y="13029"/>
                </a:lnTo>
                <a:lnTo>
                  <a:pt x="7117" y="13029"/>
                </a:lnTo>
                <a:lnTo>
                  <a:pt x="7117" y="9742"/>
                </a:lnTo>
                <a:close/>
                <a:moveTo>
                  <a:pt x="0" y="3590"/>
                </a:moveTo>
                <a:lnTo>
                  <a:pt x="0" y="15441"/>
                </a:lnTo>
                <a:lnTo>
                  <a:pt x="1205" y="15441"/>
                </a:lnTo>
                <a:lnTo>
                  <a:pt x="1205" y="14234"/>
                </a:lnTo>
                <a:lnTo>
                  <a:pt x="14233" y="14234"/>
                </a:lnTo>
                <a:lnTo>
                  <a:pt x="14233" y="15441"/>
                </a:lnTo>
                <a:lnTo>
                  <a:pt x="15440" y="15441"/>
                </a:lnTo>
                <a:lnTo>
                  <a:pt x="15440" y="10344"/>
                </a:lnTo>
                <a:cubicBezTo>
                  <a:pt x="15439" y="9345"/>
                  <a:pt x="14630" y="8537"/>
                  <a:pt x="13631" y="8535"/>
                </a:cubicBezTo>
                <a:lnTo>
                  <a:pt x="7092" y="8535"/>
                </a:lnTo>
                <a:cubicBezTo>
                  <a:pt x="6944" y="7665"/>
                  <a:pt x="6190" y="7028"/>
                  <a:pt x="5307" y="7028"/>
                </a:cubicBezTo>
                <a:lnTo>
                  <a:pt x="1810" y="7028"/>
                </a:lnTo>
                <a:cubicBezTo>
                  <a:pt x="1805" y="7028"/>
                  <a:pt x="1801" y="7028"/>
                  <a:pt x="1797" y="7028"/>
                </a:cubicBezTo>
                <a:cubicBezTo>
                  <a:pt x="1595" y="7028"/>
                  <a:pt x="1395" y="7064"/>
                  <a:pt x="1205" y="7130"/>
                </a:cubicBezTo>
                <a:lnTo>
                  <a:pt x="1205" y="359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4" name="Google Shape;4824;p37"/>
          <p:cNvSpPr/>
          <p:nvPr/>
        </p:nvSpPr>
        <p:spPr>
          <a:xfrm>
            <a:off x="6009800" y="2780975"/>
            <a:ext cx="379900" cy="386025"/>
          </a:xfrm>
          <a:custGeom>
            <a:avLst/>
            <a:gdLst/>
            <a:ahLst/>
            <a:cxnLst/>
            <a:rect l="l" t="t" r="r" b="b"/>
            <a:pathLst>
              <a:path w="15196" h="15441" extrusionOk="0">
                <a:moveTo>
                  <a:pt x="10341" y="0"/>
                </a:moveTo>
                <a:lnTo>
                  <a:pt x="8349" y="3408"/>
                </a:lnTo>
                <a:lnTo>
                  <a:pt x="10025" y="3408"/>
                </a:lnTo>
                <a:lnTo>
                  <a:pt x="8637" y="5731"/>
                </a:lnTo>
                <a:lnTo>
                  <a:pt x="9963" y="5731"/>
                </a:lnTo>
                <a:lnTo>
                  <a:pt x="12029" y="2382"/>
                </a:lnTo>
                <a:lnTo>
                  <a:pt x="10295" y="2382"/>
                </a:lnTo>
                <a:lnTo>
                  <a:pt x="11669" y="0"/>
                </a:lnTo>
                <a:close/>
                <a:moveTo>
                  <a:pt x="13010" y="2865"/>
                </a:moveTo>
                <a:lnTo>
                  <a:pt x="11515" y="5460"/>
                </a:lnTo>
                <a:lnTo>
                  <a:pt x="13190" y="5460"/>
                </a:lnTo>
                <a:lnTo>
                  <a:pt x="12317" y="6967"/>
                </a:lnTo>
                <a:lnTo>
                  <a:pt x="13644" y="6967"/>
                </a:lnTo>
                <a:lnTo>
                  <a:pt x="15195" y="4434"/>
                </a:lnTo>
                <a:lnTo>
                  <a:pt x="13463" y="4434"/>
                </a:lnTo>
                <a:lnTo>
                  <a:pt x="14338" y="2865"/>
                </a:lnTo>
                <a:close/>
                <a:moveTo>
                  <a:pt x="8166" y="0"/>
                </a:moveTo>
                <a:cubicBezTo>
                  <a:pt x="6678" y="0"/>
                  <a:pt x="5234" y="509"/>
                  <a:pt x="4077" y="1446"/>
                </a:cubicBezTo>
                <a:cubicBezTo>
                  <a:pt x="2951" y="2357"/>
                  <a:pt x="2153" y="3611"/>
                  <a:pt x="1804" y="5016"/>
                </a:cubicBezTo>
                <a:lnTo>
                  <a:pt x="439" y="7664"/>
                </a:lnTo>
                <a:cubicBezTo>
                  <a:pt x="0" y="8517"/>
                  <a:pt x="619" y="9530"/>
                  <a:pt x="1577" y="9530"/>
                </a:cubicBezTo>
                <a:lnTo>
                  <a:pt x="1624" y="9530"/>
                </a:lnTo>
                <a:lnTo>
                  <a:pt x="1624" y="11249"/>
                </a:lnTo>
                <a:cubicBezTo>
                  <a:pt x="1626" y="12248"/>
                  <a:pt x="2435" y="13056"/>
                  <a:pt x="3434" y="13058"/>
                </a:cubicBezTo>
                <a:lnTo>
                  <a:pt x="5213" y="13058"/>
                </a:lnTo>
                <a:lnTo>
                  <a:pt x="5213" y="15440"/>
                </a:lnTo>
                <a:lnTo>
                  <a:pt x="6420" y="15440"/>
                </a:lnTo>
                <a:lnTo>
                  <a:pt x="6420" y="11851"/>
                </a:lnTo>
                <a:lnTo>
                  <a:pt x="3434" y="11851"/>
                </a:lnTo>
                <a:cubicBezTo>
                  <a:pt x="3100" y="11851"/>
                  <a:pt x="2831" y="11582"/>
                  <a:pt x="2831" y="11249"/>
                </a:cubicBezTo>
                <a:lnTo>
                  <a:pt x="2831" y="8324"/>
                </a:lnTo>
                <a:lnTo>
                  <a:pt x="1577" y="8324"/>
                </a:lnTo>
                <a:cubicBezTo>
                  <a:pt x="1522" y="8324"/>
                  <a:pt x="1487" y="8265"/>
                  <a:pt x="1513" y="8217"/>
                </a:cubicBezTo>
                <a:lnTo>
                  <a:pt x="2962" y="5364"/>
                </a:lnTo>
                <a:cubicBezTo>
                  <a:pt x="3525" y="2951"/>
                  <a:pt x="5701" y="1207"/>
                  <a:pt x="8146" y="1207"/>
                </a:cubicBezTo>
                <a:cubicBezTo>
                  <a:pt x="8159" y="1207"/>
                  <a:pt x="8172" y="1207"/>
                  <a:pt x="8185" y="1207"/>
                </a:cubicBezTo>
                <a:lnTo>
                  <a:pt x="8239" y="1207"/>
                </a:lnTo>
                <a:lnTo>
                  <a:pt x="8919" y="46"/>
                </a:lnTo>
                <a:cubicBezTo>
                  <a:pt x="8678" y="18"/>
                  <a:pt x="8436" y="2"/>
                  <a:pt x="8193" y="0"/>
                </a:cubicBezTo>
                <a:cubicBezTo>
                  <a:pt x="8184" y="0"/>
                  <a:pt x="8175" y="0"/>
                  <a:pt x="8166" y="0"/>
                </a:cubicBezTo>
                <a:close/>
                <a:moveTo>
                  <a:pt x="13200" y="8173"/>
                </a:moveTo>
                <a:cubicBezTo>
                  <a:pt x="13118" y="8412"/>
                  <a:pt x="13019" y="8646"/>
                  <a:pt x="12904" y="8871"/>
                </a:cubicBezTo>
                <a:cubicBezTo>
                  <a:pt x="12273" y="10119"/>
                  <a:pt x="11940" y="11538"/>
                  <a:pt x="11940" y="12973"/>
                </a:cubicBezTo>
                <a:lnTo>
                  <a:pt x="11940" y="15440"/>
                </a:lnTo>
                <a:lnTo>
                  <a:pt x="13145" y="15440"/>
                </a:lnTo>
                <a:lnTo>
                  <a:pt x="13145" y="12973"/>
                </a:lnTo>
                <a:cubicBezTo>
                  <a:pt x="13145" y="11725"/>
                  <a:pt x="13434" y="10497"/>
                  <a:pt x="13980" y="9417"/>
                </a:cubicBezTo>
                <a:cubicBezTo>
                  <a:pt x="14183" y="9019"/>
                  <a:pt x="14344" y="8602"/>
                  <a:pt x="14463" y="81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5" name="Google Shape;4825;p37"/>
          <p:cNvSpPr/>
          <p:nvPr/>
        </p:nvSpPr>
        <p:spPr>
          <a:xfrm>
            <a:off x="3508450" y="3316525"/>
            <a:ext cx="387700" cy="386025"/>
          </a:xfrm>
          <a:custGeom>
            <a:avLst/>
            <a:gdLst/>
            <a:ahLst/>
            <a:cxnLst/>
            <a:rect l="l" t="t" r="r" b="b"/>
            <a:pathLst>
              <a:path w="15508" h="15441" extrusionOk="0">
                <a:moveTo>
                  <a:pt x="7269" y="1207"/>
                </a:moveTo>
                <a:cubicBezTo>
                  <a:pt x="8931" y="1207"/>
                  <a:pt x="10286" y="2560"/>
                  <a:pt x="10286" y="4222"/>
                </a:cubicBezTo>
                <a:cubicBezTo>
                  <a:pt x="10286" y="5883"/>
                  <a:pt x="8933" y="7238"/>
                  <a:pt x="7269" y="7238"/>
                </a:cubicBezTo>
                <a:cubicBezTo>
                  <a:pt x="5606" y="7238"/>
                  <a:pt x="4253" y="5885"/>
                  <a:pt x="4253" y="4222"/>
                </a:cubicBezTo>
                <a:cubicBezTo>
                  <a:pt x="4253" y="2559"/>
                  <a:pt x="5606" y="1207"/>
                  <a:pt x="7269" y="1207"/>
                </a:cubicBezTo>
                <a:close/>
                <a:moveTo>
                  <a:pt x="11940" y="11008"/>
                </a:moveTo>
                <a:cubicBezTo>
                  <a:pt x="12017" y="11008"/>
                  <a:pt x="12096" y="11023"/>
                  <a:pt x="12171" y="11054"/>
                </a:cubicBezTo>
                <a:cubicBezTo>
                  <a:pt x="12397" y="11146"/>
                  <a:pt x="12544" y="11367"/>
                  <a:pt x="12544" y="11611"/>
                </a:cubicBezTo>
                <a:cubicBezTo>
                  <a:pt x="12544" y="11944"/>
                  <a:pt x="12273" y="12213"/>
                  <a:pt x="11941" y="12215"/>
                </a:cubicBezTo>
                <a:cubicBezTo>
                  <a:pt x="11697" y="12215"/>
                  <a:pt x="11477" y="12067"/>
                  <a:pt x="11382" y="11842"/>
                </a:cubicBezTo>
                <a:cubicBezTo>
                  <a:pt x="11290" y="11617"/>
                  <a:pt x="11342" y="11357"/>
                  <a:pt x="11515" y="11184"/>
                </a:cubicBezTo>
                <a:cubicBezTo>
                  <a:pt x="11629" y="11069"/>
                  <a:pt x="11783" y="11008"/>
                  <a:pt x="11940" y="11008"/>
                </a:cubicBezTo>
                <a:close/>
                <a:moveTo>
                  <a:pt x="7269" y="0"/>
                </a:moveTo>
                <a:cubicBezTo>
                  <a:pt x="4941" y="0"/>
                  <a:pt x="3046" y="1895"/>
                  <a:pt x="3046" y="4222"/>
                </a:cubicBezTo>
                <a:cubicBezTo>
                  <a:pt x="3046" y="5588"/>
                  <a:pt x="3707" y="6868"/>
                  <a:pt x="4820" y="7660"/>
                </a:cubicBezTo>
                <a:cubicBezTo>
                  <a:pt x="1931" y="8698"/>
                  <a:pt x="3" y="11436"/>
                  <a:pt x="0" y="14506"/>
                </a:cubicBezTo>
                <a:lnTo>
                  <a:pt x="1207" y="14506"/>
                </a:lnTo>
                <a:cubicBezTo>
                  <a:pt x="1207" y="11164"/>
                  <a:pt x="3926" y="8445"/>
                  <a:pt x="7268" y="8445"/>
                </a:cubicBezTo>
                <a:cubicBezTo>
                  <a:pt x="9597" y="8445"/>
                  <a:pt x="11491" y="6550"/>
                  <a:pt x="11491" y="4222"/>
                </a:cubicBezTo>
                <a:cubicBezTo>
                  <a:pt x="11491" y="1895"/>
                  <a:pt x="9597" y="0"/>
                  <a:pt x="7269" y="0"/>
                </a:cubicBezTo>
                <a:close/>
                <a:moveTo>
                  <a:pt x="11942" y="7781"/>
                </a:moveTo>
                <a:cubicBezTo>
                  <a:pt x="11567" y="7781"/>
                  <a:pt x="11232" y="8012"/>
                  <a:pt x="11099" y="8360"/>
                </a:cubicBezTo>
                <a:cubicBezTo>
                  <a:pt x="10964" y="8711"/>
                  <a:pt x="11058" y="9107"/>
                  <a:pt x="11337" y="9357"/>
                </a:cubicBezTo>
                <a:lnTo>
                  <a:pt x="11337" y="9905"/>
                </a:lnTo>
                <a:cubicBezTo>
                  <a:pt x="11110" y="9985"/>
                  <a:pt x="10901" y="10111"/>
                  <a:pt x="10723" y="10273"/>
                </a:cubicBezTo>
                <a:lnTo>
                  <a:pt x="10262" y="10028"/>
                </a:lnTo>
                <a:cubicBezTo>
                  <a:pt x="10180" y="9661"/>
                  <a:pt x="9881" y="9383"/>
                  <a:pt x="9512" y="9329"/>
                </a:cubicBezTo>
                <a:cubicBezTo>
                  <a:pt x="9467" y="9323"/>
                  <a:pt x="9423" y="9319"/>
                  <a:pt x="9379" y="9319"/>
                </a:cubicBezTo>
                <a:cubicBezTo>
                  <a:pt x="9055" y="9319"/>
                  <a:pt x="8752" y="9494"/>
                  <a:pt x="8590" y="9781"/>
                </a:cubicBezTo>
                <a:cubicBezTo>
                  <a:pt x="8407" y="10108"/>
                  <a:pt x="8445" y="10515"/>
                  <a:pt x="8684" y="10803"/>
                </a:cubicBezTo>
                <a:cubicBezTo>
                  <a:pt x="8860" y="11013"/>
                  <a:pt x="9117" y="11129"/>
                  <a:pt x="9380" y="11129"/>
                </a:cubicBezTo>
                <a:cubicBezTo>
                  <a:pt x="9478" y="11129"/>
                  <a:pt x="9576" y="11113"/>
                  <a:pt x="9672" y="11080"/>
                </a:cubicBezTo>
                <a:lnTo>
                  <a:pt x="10152" y="11335"/>
                </a:lnTo>
                <a:cubicBezTo>
                  <a:pt x="10122" y="11527"/>
                  <a:pt x="10125" y="11722"/>
                  <a:pt x="10157" y="11913"/>
                </a:cubicBezTo>
                <a:lnTo>
                  <a:pt x="9672" y="12172"/>
                </a:lnTo>
                <a:cubicBezTo>
                  <a:pt x="9576" y="12139"/>
                  <a:pt x="9476" y="12123"/>
                  <a:pt x="9378" y="12123"/>
                </a:cubicBezTo>
                <a:cubicBezTo>
                  <a:pt x="9115" y="12123"/>
                  <a:pt x="8859" y="12238"/>
                  <a:pt x="8684" y="12448"/>
                </a:cubicBezTo>
                <a:cubicBezTo>
                  <a:pt x="8445" y="12737"/>
                  <a:pt x="8407" y="13143"/>
                  <a:pt x="8590" y="13470"/>
                </a:cubicBezTo>
                <a:cubicBezTo>
                  <a:pt x="8752" y="13758"/>
                  <a:pt x="9055" y="13932"/>
                  <a:pt x="9378" y="13932"/>
                </a:cubicBezTo>
                <a:cubicBezTo>
                  <a:pt x="9422" y="13932"/>
                  <a:pt x="9467" y="13929"/>
                  <a:pt x="9512" y="13922"/>
                </a:cubicBezTo>
                <a:cubicBezTo>
                  <a:pt x="9881" y="13868"/>
                  <a:pt x="10180" y="13590"/>
                  <a:pt x="10262" y="13225"/>
                </a:cubicBezTo>
                <a:lnTo>
                  <a:pt x="10745" y="12967"/>
                </a:lnTo>
                <a:cubicBezTo>
                  <a:pt x="10918" y="13119"/>
                  <a:pt x="11120" y="13239"/>
                  <a:pt x="11338" y="13316"/>
                </a:cubicBezTo>
                <a:lnTo>
                  <a:pt x="11338" y="13864"/>
                </a:lnTo>
                <a:cubicBezTo>
                  <a:pt x="11058" y="14114"/>
                  <a:pt x="10964" y="14512"/>
                  <a:pt x="11099" y="14861"/>
                </a:cubicBezTo>
                <a:cubicBezTo>
                  <a:pt x="11232" y="15209"/>
                  <a:pt x="11569" y="15440"/>
                  <a:pt x="11942" y="15440"/>
                </a:cubicBezTo>
                <a:cubicBezTo>
                  <a:pt x="11943" y="15440"/>
                  <a:pt x="11944" y="15440"/>
                  <a:pt x="11946" y="15440"/>
                </a:cubicBezTo>
                <a:cubicBezTo>
                  <a:pt x="12320" y="15439"/>
                  <a:pt x="12657" y="15207"/>
                  <a:pt x="12789" y="14857"/>
                </a:cubicBezTo>
                <a:cubicBezTo>
                  <a:pt x="12921" y="14506"/>
                  <a:pt x="12824" y="14109"/>
                  <a:pt x="12544" y="13859"/>
                </a:cubicBezTo>
                <a:lnTo>
                  <a:pt x="12544" y="13316"/>
                </a:lnTo>
                <a:cubicBezTo>
                  <a:pt x="12769" y="13237"/>
                  <a:pt x="12975" y="13113"/>
                  <a:pt x="13153" y="12954"/>
                </a:cubicBezTo>
                <a:lnTo>
                  <a:pt x="13653" y="13220"/>
                </a:lnTo>
                <a:cubicBezTo>
                  <a:pt x="13725" y="13560"/>
                  <a:pt x="13988" y="13828"/>
                  <a:pt x="14328" y="13908"/>
                </a:cubicBezTo>
                <a:cubicBezTo>
                  <a:pt x="14398" y="13925"/>
                  <a:pt x="14468" y="13933"/>
                  <a:pt x="14538" y="13933"/>
                </a:cubicBezTo>
                <a:cubicBezTo>
                  <a:pt x="14807" y="13933"/>
                  <a:pt x="15067" y="13811"/>
                  <a:pt x="15240" y="13596"/>
                </a:cubicBezTo>
                <a:cubicBezTo>
                  <a:pt x="15459" y="13326"/>
                  <a:pt x="15503" y="12953"/>
                  <a:pt x="15352" y="12638"/>
                </a:cubicBezTo>
                <a:cubicBezTo>
                  <a:pt x="15203" y="12325"/>
                  <a:pt x="14885" y="12123"/>
                  <a:pt x="14537" y="12123"/>
                </a:cubicBezTo>
                <a:cubicBezTo>
                  <a:pt x="14438" y="12123"/>
                  <a:pt x="14342" y="12139"/>
                  <a:pt x="14249" y="12171"/>
                </a:cubicBezTo>
                <a:lnTo>
                  <a:pt x="13728" y="11894"/>
                </a:lnTo>
                <a:cubicBezTo>
                  <a:pt x="13743" y="11799"/>
                  <a:pt x="13750" y="11705"/>
                  <a:pt x="13750" y="11611"/>
                </a:cubicBezTo>
                <a:cubicBezTo>
                  <a:pt x="13750" y="11526"/>
                  <a:pt x="13744" y="11441"/>
                  <a:pt x="13732" y="11356"/>
                </a:cubicBezTo>
                <a:lnTo>
                  <a:pt x="14249" y="11080"/>
                </a:lnTo>
                <a:cubicBezTo>
                  <a:pt x="14344" y="11112"/>
                  <a:pt x="14441" y="11128"/>
                  <a:pt x="14538" y="11128"/>
                </a:cubicBezTo>
                <a:cubicBezTo>
                  <a:pt x="14803" y="11128"/>
                  <a:pt x="15060" y="11011"/>
                  <a:pt x="15236" y="10799"/>
                </a:cubicBezTo>
                <a:cubicBezTo>
                  <a:pt x="15473" y="10509"/>
                  <a:pt x="15508" y="10102"/>
                  <a:pt x="15322" y="9776"/>
                </a:cubicBezTo>
                <a:cubicBezTo>
                  <a:pt x="15161" y="9491"/>
                  <a:pt x="14858" y="9319"/>
                  <a:pt x="14537" y="9319"/>
                </a:cubicBezTo>
                <a:cubicBezTo>
                  <a:pt x="14492" y="9319"/>
                  <a:pt x="14446" y="9322"/>
                  <a:pt x="14400" y="9329"/>
                </a:cubicBezTo>
                <a:cubicBezTo>
                  <a:pt x="14029" y="9386"/>
                  <a:pt x="13732" y="9666"/>
                  <a:pt x="13653" y="10032"/>
                </a:cubicBezTo>
                <a:lnTo>
                  <a:pt x="13173" y="10287"/>
                </a:lnTo>
                <a:cubicBezTo>
                  <a:pt x="12992" y="10119"/>
                  <a:pt x="12778" y="9988"/>
                  <a:pt x="12544" y="9905"/>
                </a:cubicBezTo>
                <a:lnTo>
                  <a:pt x="12544" y="9362"/>
                </a:lnTo>
                <a:cubicBezTo>
                  <a:pt x="12824" y="9112"/>
                  <a:pt x="12921" y="8715"/>
                  <a:pt x="12789" y="8365"/>
                </a:cubicBezTo>
                <a:cubicBezTo>
                  <a:pt x="12655" y="8015"/>
                  <a:pt x="12320" y="7782"/>
                  <a:pt x="11946" y="7781"/>
                </a:cubicBezTo>
                <a:cubicBezTo>
                  <a:pt x="11944" y="7781"/>
                  <a:pt x="11943" y="7781"/>
                  <a:pt x="11942" y="7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6" name="Google Shape;4826;p37"/>
          <p:cNvSpPr/>
          <p:nvPr/>
        </p:nvSpPr>
        <p:spPr>
          <a:xfrm>
            <a:off x="3425400" y="2685150"/>
            <a:ext cx="393100" cy="386050"/>
          </a:xfrm>
          <a:custGeom>
            <a:avLst/>
            <a:gdLst/>
            <a:ahLst/>
            <a:cxnLst/>
            <a:rect l="l" t="t" r="r" b="b"/>
            <a:pathLst>
              <a:path w="15724" h="15442" extrusionOk="0">
                <a:moveTo>
                  <a:pt x="2673" y="7752"/>
                </a:moveTo>
                <a:cubicBezTo>
                  <a:pt x="2805" y="7752"/>
                  <a:pt x="2937" y="7804"/>
                  <a:pt x="3036" y="7905"/>
                </a:cubicBezTo>
                <a:cubicBezTo>
                  <a:pt x="3231" y="8107"/>
                  <a:pt x="3228" y="8428"/>
                  <a:pt x="3026" y="8623"/>
                </a:cubicBezTo>
                <a:lnTo>
                  <a:pt x="2193" y="9442"/>
                </a:lnTo>
                <a:cubicBezTo>
                  <a:pt x="2093" y="9540"/>
                  <a:pt x="1963" y="9589"/>
                  <a:pt x="1834" y="9589"/>
                </a:cubicBezTo>
                <a:cubicBezTo>
                  <a:pt x="1704" y="9589"/>
                  <a:pt x="1574" y="9539"/>
                  <a:pt x="1475" y="9441"/>
                </a:cubicBezTo>
                <a:cubicBezTo>
                  <a:pt x="1272" y="9239"/>
                  <a:pt x="1274" y="8911"/>
                  <a:pt x="1478" y="8712"/>
                </a:cubicBezTo>
                <a:lnTo>
                  <a:pt x="2320" y="7896"/>
                </a:lnTo>
                <a:cubicBezTo>
                  <a:pt x="2418" y="7800"/>
                  <a:pt x="2545" y="7752"/>
                  <a:pt x="2673" y="7752"/>
                </a:cubicBezTo>
                <a:close/>
                <a:moveTo>
                  <a:pt x="9621" y="4706"/>
                </a:moveTo>
                <a:lnTo>
                  <a:pt x="14207" y="8613"/>
                </a:lnTo>
                <a:cubicBezTo>
                  <a:pt x="14399" y="8818"/>
                  <a:pt x="14390" y="9137"/>
                  <a:pt x="14188" y="9332"/>
                </a:cubicBezTo>
                <a:cubicBezTo>
                  <a:pt x="14089" y="9428"/>
                  <a:pt x="13961" y="9475"/>
                  <a:pt x="13833" y="9475"/>
                </a:cubicBezTo>
                <a:cubicBezTo>
                  <a:pt x="13701" y="9475"/>
                  <a:pt x="13569" y="9425"/>
                  <a:pt x="13469" y="9324"/>
                </a:cubicBezTo>
                <a:lnTo>
                  <a:pt x="13345" y="9200"/>
                </a:lnTo>
                <a:lnTo>
                  <a:pt x="12492" y="10051"/>
                </a:lnTo>
                <a:lnTo>
                  <a:pt x="12786" y="10347"/>
                </a:lnTo>
                <a:cubicBezTo>
                  <a:pt x="12986" y="10547"/>
                  <a:pt x="12986" y="10871"/>
                  <a:pt x="12786" y="11071"/>
                </a:cubicBezTo>
                <a:cubicBezTo>
                  <a:pt x="12674" y="11184"/>
                  <a:pt x="12507" y="11249"/>
                  <a:pt x="12347" y="11249"/>
                </a:cubicBezTo>
                <a:cubicBezTo>
                  <a:pt x="12224" y="11249"/>
                  <a:pt x="12104" y="11210"/>
                  <a:pt x="12017" y="11123"/>
                </a:cubicBezTo>
                <a:lnTo>
                  <a:pt x="7497" y="6532"/>
                </a:lnTo>
                <a:cubicBezTo>
                  <a:pt x="7695" y="6442"/>
                  <a:pt x="7874" y="6316"/>
                  <a:pt x="8028" y="6162"/>
                </a:cubicBezTo>
                <a:lnTo>
                  <a:pt x="9479" y="4706"/>
                </a:lnTo>
                <a:close/>
                <a:moveTo>
                  <a:pt x="4222" y="9328"/>
                </a:moveTo>
                <a:cubicBezTo>
                  <a:pt x="4351" y="9328"/>
                  <a:pt x="4479" y="9377"/>
                  <a:pt x="4578" y="9476"/>
                </a:cubicBezTo>
                <a:cubicBezTo>
                  <a:pt x="4776" y="9675"/>
                  <a:pt x="4771" y="9998"/>
                  <a:pt x="4568" y="10193"/>
                </a:cubicBezTo>
                <a:lnTo>
                  <a:pt x="3585" y="11172"/>
                </a:lnTo>
                <a:cubicBezTo>
                  <a:pt x="3488" y="11269"/>
                  <a:pt x="3361" y="11317"/>
                  <a:pt x="3234" y="11317"/>
                </a:cubicBezTo>
                <a:cubicBezTo>
                  <a:pt x="3107" y="11317"/>
                  <a:pt x="2981" y="11269"/>
                  <a:pt x="2883" y="11173"/>
                </a:cubicBezTo>
                <a:lnTo>
                  <a:pt x="2882" y="11173"/>
                </a:lnTo>
                <a:cubicBezTo>
                  <a:pt x="2683" y="10980"/>
                  <a:pt x="2682" y="10660"/>
                  <a:pt x="2879" y="10464"/>
                </a:cubicBezTo>
                <a:lnTo>
                  <a:pt x="3862" y="9480"/>
                </a:lnTo>
                <a:cubicBezTo>
                  <a:pt x="3960" y="9379"/>
                  <a:pt x="4091" y="9328"/>
                  <a:pt x="4222" y="9328"/>
                </a:cubicBezTo>
                <a:close/>
                <a:moveTo>
                  <a:pt x="5823" y="10879"/>
                </a:moveTo>
                <a:cubicBezTo>
                  <a:pt x="5955" y="10879"/>
                  <a:pt x="6087" y="10929"/>
                  <a:pt x="6187" y="11030"/>
                </a:cubicBezTo>
                <a:cubicBezTo>
                  <a:pt x="6390" y="11235"/>
                  <a:pt x="6384" y="11568"/>
                  <a:pt x="6173" y="11765"/>
                </a:cubicBezTo>
                <a:lnTo>
                  <a:pt x="5295" y="12633"/>
                </a:lnTo>
                <a:cubicBezTo>
                  <a:pt x="5195" y="12732"/>
                  <a:pt x="5065" y="12782"/>
                  <a:pt x="4934" y="12782"/>
                </a:cubicBezTo>
                <a:cubicBezTo>
                  <a:pt x="4804" y="12782"/>
                  <a:pt x="4673" y="12732"/>
                  <a:pt x="4573" y="12632"/>
                </a:cubicBezTo>
                <a:cubicBezTo>
                  <a:pt x="4372" y="12432"/>
                  <a:pt x="4373" y="12105"/>
                  <a:pt x="4575" y="11905"/>
                </a:cubicBezTo>
                <a:lnTo>
                  <a:pt x="5453" y="11036"/>
                </a:lnTo>
                <a:cubicBezTo>
                  <a:pt x="5553" y="10931"/>
                  <a:pt x="5688" y="10879"/>
                  <a:pt x="5823" y="10879"/>
                </a:cubicBezTo>
                <a:close/>
                <a:moveTo>
                  <a:pt x="7087" y="12799"/>
                </a:moveTo>
                <a:cubicBezTo>
                  <a:pt x="7226" y="12799"/>
                  <a:pt x="7365" y="12852"/>
                  <a:pt x="7471" y="12957"/>
                </a:cubicBezTo>
                <a:cubicBezTo>
                  <a:pt x="7685" y="13170"/>
                  <a:pt x="7687" y="13516"/>
                  <a:pt x="7475" y="13730"/>
                </a:cubicBezTo>
                <a:lnTo>
                  <a:pt x="7144" y="14064"/>
                </a:lnTo>
                <a:cubicBezTo>
                  <a:pt x="7036" y="14175"/>
                  <a:pt x="6893" y="14232"/>
                  <a:pt x="6749" y="14232"/>
                </a:cubicBezTo>
                <a:cubicBezTo>
                  <a:pt x="6609" y="14232"/>
                  <a:pt x="6469" y="14178"/>
                  <a:pt x="6362" y="14071"/>
                </a:cubicBezTo>
                <a:cubicBezTo>
                  <a:pt x="6145" y="13856"/>
                  <a:pt x="6148" y="13503"/>
                  <a:pt x="6368" y="13291"/>
                </a:cubicBezTo>
                <a:lnTo>
                  <a:pt x="6699" y="12961"/>
                </a:lnTo>
                <a:cubicBezTo>
                  <a:pt x="6806" y="12853"/>
                  <a:pt x="6946" y="12799"/>
                  <a:pt x="7087" y="12799"/>
                </a:cubicBezTo>
                <a:close/>
                <a:moveTo>
                  <a:pt x="2677" y="6543"/>
                </a:moveTo>
                <a:cubicBezTo>
                  <a:pt x="2232" y="6543"/>
                  <a:pt x="1794" y="6717"/>
                  <a:pt x="1466" y="7043"/>
                </a:cubicBezTo>
                <a:lnTo>
                  <a:pt x="624" y="7856"/>
                </a:lnTo>
                <a:lnTo>
                  <a:pt x="616" y="7864"/>
                </a:lnTo>
                <a:cubicBezTo>
                  <a:pt x="164" y="8316"/>
                  <a:pt x="1" y="8980"/>
                  <a:pt x="190" y="9590"/>
                </a:cubicBezTo>
                <a:cubicBezTo>
                  <a:pt x="380" y="10199"/>
                  <a:pt x="893" y="10654"/>
                  <a:pt x="1522" y="10767"/>
                </a:cubicBezTo>
                <a:cubicBezTo>
                  <a:pt x="1505" y="11244"/>
                  <a:pt x="1686" y="11705"/>
                  <a:pt x="2023" y="12042"/>
                </a:cubicBezTo>
                <a:cubicBezTo>
                  <a:pt x="2331" y="12351"/>
                  <a:pt x="2750" y="12523"/>
                  <a:pt x="3186" y="12523"/>
                </a:cubicBezTo>
                <a:cubicBezTo>
                  <a:pt x="3190" y="12523"/>
                  <a:pt x="3194" y="12523"/>
                  <a:pt x="3198" y="12523"/>
                </a:cubicBezTo>
                <a:lnTo>
                  <a:pt x="3225" y="12523"/>
                </a:lnTo>
                <a:cubicBezTo>
                  <a:pt x="3338" y="13369"/>
                  <a:pt x="4060" y="14001"/>
                  <a:pt x="4913" y="14001"/>
                </a:cubicBezTo>
                <a:cubicBezTo>
                  <a:pt x="4915" y="14001"/>
                  <a:pt x="4917" y="14001"/>
                  <a:pt x="4919" y="14001"/>
                </a:cubicBezTo>
                <a:lnTo>
                  <a:pt x="4929" y="14001"/>
                </a:lnTo>
                <a:cubicBezTo>
                  <a:pt x="4963" y="14001"/>
                  <a:pt x="4996" y="13999"/>
                  <a:pt x="5029" y="13998"/>
                </a:cubicBezTo>
                <a:cubicBezTo>
                  <a:pt x="5180" y="14831"/>
                  <a:pt x="5906" y="15437"/>
                  <a:pt x="6754" y="15437"/>
                </a:cubicBezTo>
                <a:cubicBezTo>
                  <a:pt x="6756" y="15437"/>
                  <a:pt x="6758" y="15437"/>
                  <a:pt x="6760" y="15437"/>
                </a:cubicBezTo>
                <a:cubicBezTo>
                  <a:pt x="7209" y="15437"/>
                  <a:pt x="7641" y="15263"/>
                  <a:pt x="7965" y="14949"/>
                </a:cubicBezTo>
                <a:cubicBezTo>
                  <a:pt x="8287" y="15261"/>
                  <a:pt x="8717" y="15437"/>
                  <a:pt x="9165" y="15437"/>
                </a:cubicBezTo>
                <a:cubicBezTo>
                  <a:pt x="9167" y="15437"/>
                  <a:pt x="9169" y="15437"/>
                  <a:pt x="9171" y="15437"/>
                </a:cubicBezTo>
                <a:cubicBezTo>
                  <a:pt x="9173" y="15437"/>
                  <a:pt x="9175" y="15437"/>
                  <a:pt x="9177" y="15437"/>
                </a:cubicBezTo>
                <a:cubicBezTo>
                  <a:pt x="9629" y="15437"/>
                  <a:pt x="10063" y="15258"/>
                  <a:pt x="10382" y="14938"/>
                </a:cubicBezTo>
                <a:cubicBezTo>
                  <a:pt x="10647" y="14676"/>
                  <a:pt x="10815" y="14333"/>
                  <a:pt x="10864" y="13964"/>
                </a:cubicBezTo>
                <a:cubicBezTo>
                  <a:pt x="10920" y="13599"/>
                  <a:pt x="10856" y="13242"/>
                  <a:pt x="10856" y="13242"/>
                </a:cubicBezTo>
                <a:lnTo>
                  <a:pt x="10217" y="12600"/>
                </a:lnTo>
                <a:lnTo>
                  <a:pt x="9515" y="13360"/>
                </a:lnTo>
                <a:cubicBezTo>
                  <a:pt x="9614" y="13459"/>
                  <a:pt x="9671" y="13592"/>
                  <a:pt x="9673" y="13732"/>
                </a:cubicBezTo>
                <a:cubicBezTo>
                  <a:pt x="9674" y="13864"/>
                  <a:pt x="9624" y="13991"/>
                  <a:pt x="9529" y="14086"/>
                </a:cubicBezTo>
                <a:cubicBezTo>
                  <a:pt x="9431" y="14184"/>
                  <a:pt x="9302" y="14233"/>
                  <a:pt x="9171" y="14233"/>
                </a:cubicBezTo>
                <a:cubicBezTo>
                  <a:pt x="9036" y="14233"/>
                  <a:pt x="8899" y="14180"/>
                  <a:pt x="8795" y="14075"/>
                </a:cubicBezTo>
                <a:lnTo>
                  <a:pt x="8708" y="13990"/>
                </a:lnTo>
                <a:cubicBezTo>
                  <a:pt x="8963" y="13341"/>
                  <a:pt x="8810" y="12605"/>
                  <a:pt x="8318" y="12113"/>
                </a:cubicBezTo>
                <a:cubicBezTo>
                  <a:pt x="8096" y="11889"/>
                  <a:pt x="7821" y="11729"/>
                  <a:pt x="7515" y="11648"/>
                </a:cubicBezTo>
                <a:cubicBezTo>
                  <a:pt x="7659" y="10670"/>
                  <a:pt x="6947" y="9774"/>
                  <a:pt x="5962" y="9691"/>
                </a:cubicBezTo>
                <a:cubicBezTo>
                  <a:pt x="5931" y="9285"/>
                  <a:pt x="5753" y="8906"/>
                  <a:pt x="5464" y="8620"/>
                </a:cubicBezTo>
                <a:cubicBezTo>
                  <a:pt x="5176" y="8332"/>
                  <a:pt x="4795" y="8155"/>
                  <a:pt x="4387" y="8124"/>
                </a:cubicBezTo>
                <a:cubicBezTo>
                  <a:pt x="4336" y="7457"/>
                  <a:pt x="3900" y="6883"/>
                  <a:pt x="3272" y="6650"/>
                </a:cubicBezTo>
                <a:cubicBezTo>
                  <a:pt x="3078" y="6578"/>
                  <a:pt x="2877" y="6543"/>
                  <a:pt x="2677" y="6543"/>
                </a:cubicBezTo>
                <a:close/>
                <a:moveTo>
                  <a:pt x="964" y="0"/>
                </a:moveTo>
                <a:lnTo>
                  <a:pt x="111" y="853"/>
                </a:lnTo>
                <a:lnTo>
                  <a:pt x="14700" y="15442"/>
                </a:lnTo>
                <a:lnTo>
                  <a:pt x="15551" y="14589"/>
                </a:lnTo>
                <a:lnTo>
                  <a:pt x="13202" y="12240"/>
                </a:lnTo>
                <a:cubicBezTo>
                  <a:pt x="13798" y="11938"/>
                  <a:pt x="14163" y="11316"/>
                  <a:pt x="14140" y="10649"/>
                </a:cubicBezTo>
                <a:cubicBezTo>
                  <a:pt x="14541" y="10577"/>
                  <a:pt x="14904" y="10363"/>
                  <a:pt x="15162" y="10047"/>
                </a:cubicBezTo>
                <a:cubicBezTo>
                  <a:pt x="15724" y="9362"/>
                  <a:pt x="15656" y="8357"/>
                  <a:pt x="15030" y="7731"/>
                </a:cubicBezTo>
                <a:lnTo>
                  <a:pt x="15029" y="7729"/>
                </a:lnTo>
                <a:lnTo>
                  <a:pt x="11222" y="4488"/>
                </a:lnTo>
                <a:lnTo>
                  <a:pt x="11222" y="3501"/>
                </a:lnTo>
                <a:lnTo>
                  <a:pt x="8977" y="3501"/>
                </a:lnTo>
                <a:lnTo>
                  <a:pt x="7172" y="5315"/>
                </a:lnTo>
                <a:cubicBezTo>
                  <a:pt x="7053" y="5434"/>
                  <a:pt x="6898" y="5494"/>
                  <a:pt x="6742" y="5494"/>
                </a:cubicBezTo>
                <a:cubicBezTo>
                  <a:pt x="6589" y="5494"/>
                  <a:pt x="6436" y="5436"/>
                  <a:pt x="6318" y="5322"/>
                </a:cubicBezTo>
                <a:cubicBezTo>
                  <a:pt x="6079" y="5089"/>
                  <a:pt x="6073" y="4708"/>
                  <a:pt x="6302" y="4466"/>
                </a:cubicBezTo>
                <a:lnTo>
                  <a:pt x="7868" y="2834"/>
                </a:lnTo>
                <a:lnTo>
                  <a:pt x="7871" y="2831"/>
                </a:lnTo>
                <a:cubicBezTo>
                  <a:pt x="8840" y="1797"/>
                  <a:pt x="10192" y="1210"/>
                  <a:pt x="11609" y="1207"/>
                </a:cubicBezTo>
                <a:lnTo>
                  <a:pt x="15548" y="1207"/>
                </a:lnTo>
                <a:lnTo>
                  <a:pt x="15548" y="5"/>
                </a:lnTo>
                <a:lnTo>
                  <a:pt x="11609" y="5"/>
                </a:lnTo>
                <a:cubicBezTo>
                  <a:pt x="10208" y="7"/>
                  <a:pt x="8845" y="472"/>
                  <a:pt x="7736" y="1330"/>
                </a:cubicBezTo>
                <a:cubicBezTo>
                  <a:pt x="6623" y="458"/>
                  <a:pt x="5254" y="5"/>
                  <a:pt x="3824" y="5"/>
                </a:cubicBezTo>
                <a:lnTo>
                  <a:pt x="2677" y="5"/>
                </a:lnTo>
                <a:lnTo>
                  <a:pt x="3884" y="1210"/>
                </a:lnTo>
                <a:cubicBezTo>
                  <a:pt x="4955" y="1223"/>
                  <a:pt x="5984" y="1545"/>
                  <a:pt x="6840" y="2164"/>
                </a:cubicBezTo>
                <a:lnTo>
                  <a:pt x="5481" y="3596"/>
                </a:lnTo>
                <a:cubicBezTo>
                  <a:pt x="5324" y="3755"/>
                  <a:pt x="5198" y="3940"/>
                  <a:pt x="5107" y="4145"/>
                </a:cubicBezTo>
                <a:lnTo>
                  <a:pt x="96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7" name="Google Shape;4827;p37"/>
          <p:cNvSpPr/>
          <p:nvPr/>
        </p:nvSpPr>
        <p:spPr>
          <a:xfrm>
            <a:off x="3486975" y="2096575"/>
            <a:ext cx="387700" cy="385975"/>
          </a:xfrm>
          <a:custGeom>
            <a:avLst/>
            <a:gdLst/>
            <a:ahLst/>
            <a:cxnLst/>
            <a:rect l="l" t="t" r="r" b="b"/>
            <a:pathLst>
              <a:path w="15508" h="15439" extrusionOk="0">
                <a:moveTo>
                  <a:pt x="11941" y="11011"/>
                </a:moveTo>
                <a:cubicBezTo>
                  <a:pt x="12018" y="11011"/>
                  <a:pt x="12096" y="11026"/>
                  <a:pt x="12171" y="11057"/>
                </a:cubicBezTo>
                <a:cubicBezTo>
                  <a:pt x="12397" y="11150"/>
                  <a:pt x="12544" y="11370"/>
                  <a:pt x="12544" y="11614"/>
                </a:cubicBezTo>
                <a:cubicBezTo>
                  <a:pt x="12544" y="11947"/>
                  <a:pt x="12273" y="12216"/>
                  <a:pt x="11941" y="12218"/>
                </a:cubicBezTo>
                <a:cubicBezTo>
                  <a:pt x="11697" y="12218"/>
                  <a:pt x="11477" y="12070"/>
                  <a:pt x="11384" y="11845"/>
                </a:cubicBezTo>
                <a:cubicBezTo>
                  <a:pt x="11289" y="11620"/>
                  <a:pt x="11341" y="11360"/>
                  <a:pt x="11514" y="11187"/>
                </a:cubicBezTo>
                <a:cubicBezTo>
                  <a:pt x="11629" y="11072"/>
                  <a:pt x="11784" y="11011"/>
                  <a:pt x="11941" y="11011"/>
                </a:cubicBezTo>
                <a:close/>
                <a:moveTo>
                  <a:pt x="4887" y="0"/>
                </a:moveTo>
                <a:cubicBezTo>
                  <a:pt x="4887" y="1360"/>
                  <a:pt x="5391" y="2620"/>
                  <a:pt x="6343" y="3644"/>
                </a:cubicBezTo>
                <a:cubicBezTo>
                  <a:pt x="6417" y="3725"/>
                  <a:pt x="6684" y="3989"/>
                  <a:pt x="6720" y="4014"/>
                </a:cubicBezTo>
                <a:cubicBezTo>
                  <a:pt x="6830" y="4096"/>
                  <a:pt x="6848" y="4387"/>
                  <a:pt x="6848" y="4554"/>
                </a:cubicBezTo>
                <a:lnTo>
                  <a:pt x="6848" y="7962"/>
                </a:lnTo>
                <a:cubicBezTo>
                  <a:pt x="6848" y="8277"/>
                  <a:pt x="6774" y="8404"/>
                  <a:pt x="6742" y="8445"/>
                </a:cubicBezTo>
                <a:cubicBezTo>
                  <a:pt x="6725" y="8464"/>
                  <a:pt x="6695" y="8503"/>
                  <a:pt x="6576" y="8503"/>
                </a:cubicBezTo>
                <a:cubicBezTo>
                  <a:pt x="6135" y="8503"/>
                  <a:pt x="5878" y="8374"/>
                  <a:pt x="5521" y="8196"/>
                </a:cubicBezTo>
                <a:cubicBezTo>
                  <a:pt x="5098" y="7984"/>
                  <a:pt x="4571" y="7720"/>
                  <a:pt x="3710" y="7720"/>
                </a:cubicBezTo>
                <a:cubicBezTo>
                  <a:pt x="3389" y="7720"/>
                  <a:pt x="2370" y="7891"/>
                  <a:pt x="1520" y="8671"/>
                </a:cubicBezTo>
                <a:cubicBezTo>
                  <a:pt x="785" y="9348"/>
                  <a:pt x="0" y="10276"/>
                  <a:pt x="0" y="12748"/>
                </a:cubicBezTo>
                <a:lnTo>
                  <a:pt x="0" y="15439"/>
                </a:lnTo>
                <a:lnTo>
                  <a:pt x="1237" y="15439"/>
                </a:lnTo>
                <a:lnTo>
                  <a:pt x="1237" y="12454"/>
                </a:lnTo>
                <a:cubicBezTo>
                  <a:pt x="1237" y="12018"/>
                  <a:pt x="1388" y="11724"/>
                  <a:pt x="1710" y="11526"/>
                </a:cubicBezTo>
                <a:cubicBezTo>
                  <a:pt x="1902" y="11411"/>
                  <a:pt x="2115" y="11340"/>
                  <a:pt x="2337" y="11315"/>
                </a:cubicBezTo>
                <a:cubicBezTo>
                  <a:pt x="2947" y="11323"/>
                  <a:pt x="3435" y="11804"/>
                  <a:pt x="4176" y="12586"/>
                </a:cubicBezTo>
                <a:cubicBezTo>
                  <a:pt x="5128" y="13593"/>
                  <a:pt x="6310" y="14841"/>
                  <a:pt x="8398" y="14894"/>
                </a:cubicBezTo>
                <a:cubicBezTo>
                  <a:pt x="7850" y="14606"/>
                  <a:pt x="7457" y="14092"/>
                  <a:pt x="7320" y="13488"/>
                </a:cubicBezTo>
                <a:cubicBezTo>
                  <a:pt x="6373" y="13151"/>
                  <a:pt x="5704" y="12446"/>
                  <a:pt x="5052" y="11757"/>
                </a:cubicBezTo>
                <a:cubicBezTo>
                  <a:pt x="4285" y="10947"/>
                  <a:pt x="3492" y="10108"/>
                  <a:pt x="2323" y="10108"/>
                </a:cubicBezTo>
                <a:cubicBezTo>
                  <a:pt x="2233" y="10108"/>
                  <a:pt x="2022" y="10130"/>
                  <a:pt x="1766" y="10201"/>
                </a:cubicBezTo>
                <a:cubicBezTo>
                  <a:pt x="1951" y="9913"/>
                  <a:pt x="2157" y="9724"/>
                  <a:pt x="2337" y="9559"/>
                </a:cubicBezTo>
                <a:cubicBezTo>
                  <a:pt x="2969" y="8978"/>
                  <a:pt x="3706" y="8925"/>
                  <a:pt x="3710" y="8925"/>
                </a:cubicBezTo>
                <a:cubicBezTo>
                  <a:pt x="4286" y="8925"/>
                  <a:pt x="4607" y="9087"/>
                  <a:pt x="4982" y="9274"/>
                </a:cubicBezTo>
                <a:cubicBezTo>
                  <a:pt x="5388" y="9477"/>
                  <a:pt x="5850" y="9708"/>
                  <a:pt x="6574" y="9708"/>
                </a:cubicBezTo>
                <a:cubicBezTo>
                  <a:pt x="7030" y="9708"/>
                  <a:pt x="7427" y="9524"/>
                  <a:pt x="7689" y="9188"/>
                </a:cubicBezTo>
                <a:cubicBezTo>
                  <a:pt x="7930" y="8881"/>
                  <a:pt x="8053" y="8468"/>
                  <a:pt x="8053" y="7960"/>
                </a:cubicBezTo>
                <a:lnTo>
                  <a:pt x="8053" y="4552"/>
                </a:lnTo>
                <a:cubicBezTo>
                  <a:pt x="8053" y="4412"/>
                  <a:pt x="8044" y="4274"/>
                  <a:pt x="8025" y="4135"/>
                </a:cubicBezTo>
                <a:cubicBezTo>
                  <a:pt x="8302" y="4063"/>
                  <a:pt x="8556" y="3923"/>
                  <a:pt x="8766" y="3728"/>
                </a:cubicBezTo>
                <a:cubicBezTo>
                  <a:pt x="9316" y="3215"/>
                  <a:pt x="10166" y="2532"/>
                  <a:pt x="11189" y="2532"/>
                </a:cubicBezTo>
                <a:lnTo>
                  <a:pt x="11203" y="2532"/>
                </a:lnTo>
                <a:cubicBezTo>
                  <a:pt x="11272" y="2534"/>
                  <a:pt x="12254" y="2545"/>
                  <a:pt x="13075" y="3358"/>
                </a:cubicBezTo>
                <a:cubicBezTo>
                  <a:pt x="13845" y="4120"/>
                  <a:pt x="14235" y="5344"/>
                  <a:pt x="14235" y="6994"/>
                </a:cubicBezTo>
                <a:cubicBezTo>
                  <a:pt x="14235" y="7021"/>
                  <a:pt x="14227" y="7484"/>
                  <a:pt x="14122" y="8154"/>
                </a:cubicBezTo>
                <a:cubicBezTo>
                  <a:pt x="14259" y="8126"/>
                  <a:pt x="14399" y="8112"/>
                  <a:pt x="14538" y="8112"/>
                </a:cubicBezTo>
                <a:cubicBezTo>
                  <a:pt x="14807" y="8112"/>
                  <a:pt x="15075" y="8164"/>
                  <a:pt x="15327" y="8266"/>
                </a:cubicBezTo>
                <a:cubicBezTo>
                  <a:pt x="15437" y="7537"/>
                  <a:pt x="15442" y="7037"/>
                  <a:pt x="15442" y="6996"/>
                </a:cubicBezTo>
                <a:cubicBezTo>
                  <a:pt x="15442" y="4996"/>
                  <a:pt x="14924" y="3476"/>
                  <a:pt x="13901" y="2478"/>
                </a:cubicBezTo>
                <a:cubicBezTo>
                  <a:pt x="12764" y="1371"/>
                  <a:pt x="11403" y="1327"/>
                  <a:pt x="11198" y="1327"/>
                </a:cubicBezTo>
                <a:cubicBezTo>
                  <a:pt x="11193" y="1327"/>
                  <a:pt x="11189" y="1327"/>
                  <a:pt x="11186" y="1327"/>
                </a:cubicBezTo>
                <a:cubicBezTo>
                  <a:pt x="9738" y="1328"/>
                  <a:pt x="8641" y="2195"/>
                  <a:pt x="7943" y="2847"/>
                </a:cubicBezTo>
                <a:cubicBezTo>
                  <a:pt x="7845" y="2938"/>
                  <a:pt x="7721" y="2984"/>
                  <a:pt x="7596" y="2984"/>
                </a:cubicBezTo>
                <a:cubicBezTo>
                  <a:pt x="7461" y="2984"/>
                  <a:pt x="7325" y="2930"/>
                  <a:pt x="7225" y="2823"/>
                </a:cubicBezTo>
                <a:cubicBezTo>
                  <a:pt x="6473" y="2014"/>
                  <a:pt x="6092" y="1064"/>
                  <a:pt x="6092" y="0"/>
                </a:cubicBezTo>
                <a:close/>
                <a:moveTo>
                  <a:pt x="11942" y="7781"/>
                </a:moveTo>
                <a:cubicBezTo>
                  <a:pt x="11567" y="7781"/>
                  <a:pt x="11232" y="8010"/>
                  <a:pt x="11098" y="8360"/>
                </a:cubicBezTo>
                <a:cubicBezTo>
                  <a:pt x="10964" y="8709"/>
                  <a:pt x="11058" y="9106"/>
                  <a:pt x="11337" y="9357"/>
                </a:cubicBezTo>
                <a:lnTo>
                  <a:pt x="11337" y="9910"/>
                </a:lnTo>
                <a:cubicBezTo>
                  <a:pt x="11110" y="9990"/>
                  <a:pt x="10901" y="10116"/>
                  <a:pt x="10723" y="10278"/>
                </a:cubicBezTo>
                <a:lnTo>
                  <a:pt x="10264" y="10032"/>
                </a:lnTo>
                <a:cubicBezTo>
                  <a:pt x="10185" y="9666"/>
                  <a:pt x="9888" y="9386"/>
                  <a:pt x="9516" y="9329"/>
                </a:cubicBezTo>
                <a:cubicBezTo>
                  <a:pt x="9470" y="9322"/>
                  <a:pt x="9424" y="9319"/>
                  <a:pt x="9379" y="9319"/>
                </a:cubicBezTo>
                <a:cubicBezTo>
                  <a:pt x="9058" y="9319"/>
                  <a:pt x="8755" y="9489"/>
                  <a:pt x="8593" y="9774"/>
                </a:cubicBezTo>
                <a:cubicBezTo>
                  <a:pt x="8407" y="10102"/>
                  <a:pt x="8442" y="10508"/>
                  <a:pt x="8681" y="10797"/>
                </a:cubicBezTo>
                <a:cubicBezTo>
                  <a:pt x="8855" y="11010"/>
                  <a:pt x="9113" y="11127"/>
                  <a:pt x="9379" y="11127"/>
                </a:cubicBezTo>
                <a:cubicBezTo>
                  <a:pt x="9474" y="11127"/>
                  <a:pt x="9571" y="11112"/>
                  <a:pt x="9666" y="11080"/>
                </a:cubicBezTo>
                <a:lnTo>
                  <a:pt x="10152" y="11340"/>
                </a:lnTo>
                <a:cubicBezTo>
                  <a:pt x="10122" y="11532"/>
                  <a:pt x="10124" y="11727"/>
                  <a:pt x="10157" y="11917"/>
                </a:cubicBezTo>
                <a:lnTo>
                  <a:pt x="9678" y="12174"/>
                </a:lnTo>
                <a:cubicBezTo>
                  <a:pt x="9580" y="12139"/>
                  <a:pt x="9478" y="12123"/>
                  <a:pt x="9378" y="12123"/>
                </a:cubicBezTo>
                <a:cubicBezTo>
                  <a:pt x="9116" y="12123"/>
                  <a:pt x="8862" y="12236"/>
                  <a:pt x="8687" y="12443"/>
                </a:cubicBezTo>
                <a:cubicBezTo>
                  <a:pt x="8446" y="12731"/>
                  <a:pt x="8405" y="13137"/>
                  <a:pt x="8586" y="13464"/>
                </a:cubicBezTo>
                <a:cubicBezTo>
                  <a:pt x="8748" y="13756"/>
                  <a:pt x="9054" y="13932"/>
                  <a:pt x="9380" y="13932"/>
                </a:cubicBezTo>
                <a:cubicBezTo>
                  <a:pt x="9421" y="13932"/>
                  <a:pt x="9463" y="13929"/>
                  <a:pt x="9505" y="13924"/>
                </a:cubicBezTo>
                <a:cubicBezTo>
                  <a:pt x="9877" y="13872"/>
                  <a:pt x="10177" y="13595"/>
                  <a:pt x="10260" y="13230"/>
                </a:cubicBezTo>
                <a:lnTo>
                  <a:pt x="10744" y="12972"/>
                </a:lnTo>
                <a:cubicBezTo>
                  <a:pt x="10918" y="13124"/>
                  <a:pt x="11120" y="13244"/>
                  <a:pt x="11337" y="13321"/>
                </a:cubicBezTo>
                <a:lnTo>
                  <a:pt x="11337" y="13862"/>
                </a:lnTo>
                <a:cubicBezTo>
                  <a:pt x="11058" y="14112"/>
                  <a:pt x="10964" y="14510"/>
                  <a:pt x="11098" y="14860"/>
                </a:cubicBezTo>
                <a:cubicBezTo>
                  <a:pt x="11232" y="15209"/>
                  <a:pt x="11567" y="15439"/>
                  <a:pt x="11942" y="15439"/>
                </a:cubicBezTo>
                <a:cubicBezTo>
                  <a:pt x="11943" y="15439"/>
                  <a:pt x="11944" y="15439"/>
                  <a:pt x="11946" y="15439"/>
                </a:cubicBezTo>
                <a:cubicBezTo>
                  <a:pt x="12320" y="15439"/>
                  <a:pt x="12655" y="15206"/>
                  <a:pt x="12789" y="14855"/>
                </a:cubicBezTo>
                <a:cubicBezTo>
                  <a:pt x="12921" y="14504"/>
                  <a:pt x="12824" y="14108"/>
                  <a:pt x="12544" y="13859"/>
                </a:cubicBezTo>
                <a:lnTo>
                  <a:pt x="12544" y="13319"/>
                </a:lnTo>
                <a:cubicBezTo>
                  <a:pt x="12769" y="13241"/>
                  <a:pt x="12975" y="13116"/>
                  <a:pt x="13152" y="12957"/>
                </a:cubicBezTo>
                <a:lnTo>
                  <a:pt x="13653" y="13223"/>
                </a:lnTo>
                <a:cubicBezTo>
                  <a:pt x="13735" y="13590"/>
                  <a:pt x="14034" y="13867"/>
                  <a:pt x="14405" y="13922"/>
                </a:cubicBezTo>
                <a:cubicBezTo>
                  <a:pt x="14449" y="13929"/>
                  <a:pt x="14493" y="13932"/>
                  <a:pt x="14537" y="13932"/>
                </a:cubicBezTo>
                <a:cubicBezTo>
                  <a:pt x="14861" y="13932"/>
                  <a:pt x="15163" y="13757"/>
                  <a:pt x="15325" y="13469"/>
                </a:cubicBezTo>
                <a:cubicBezTo>
                  <a:pt x="15508" y="13142"/>
                  <a:pt x="15472" y="12736"/>
                  <a:pt x="15231" y="12448"/>
                </a:cubicBezTo>
                <a:cubicBezTo>
                  <a:pt x="15055" y="12238"/>
                  <a:pt x="14799" y="12122"/>
                  <a:pt x="14535" y="12122"/>
                </a:cubicBezTo>
                <a:cubicBezTo>
                  <a:pt x="14438" y="12122"/>
                  <a:pt x="14339" y="12138"/>
                  <a:pt x="14243" y="12171"/>
                </a:cubicBezTo>
                <a:lnTo>
                  <a:pt x="13728" y="11897"/>
                </a:lnTo>
                <a:cubicBezTo>
                  <a:pt x="13757" y="11719"/>
                  <a:pt x="13758" y="11538"/>
                  <a:pt x="13733" y="11359"/>
                </a:cubicBezTo>
                <a:lnTo>
                  <a:pt x="14255" y="11082"/>
                </a:lnTo>
                <a:lnTo>
                  <a:pt x="14255" y="11082"/>
                </a:lnTo>
                <a:cubicBezTo>
                  <a:pt x="14348" y="11113"/>
                  <a:pt x="14443" y="11128"/>
                  <a:pt x="14538" y="11128"/>
                </a:cubicBezTo>
                <a:cubicBezTo>
                  <a:pt x="14805" y="11128"/>
                  <a:pt x="15065" y="11009"/>
                  <a:pt x="15239" y="10794"/>
                </a:cubicBezTo>
                <a:cubicBezTo>
                  <a:pt x="15475" y="10503"/>
                  <a:pt x="15508" y="10095"/>
                  <a:pt x="15319" y="9771"/>
                </a:cubicBezTo>
                <a:cubicBezTo>
                  <a:pt x="15156" y="9487"/>
                  <a:pt x="14855" y="9318"/>
                  <a:pt x="14535" y="9318"/>
                </a:cubicBezTo>
                <a:cubicBezTo>
                  <a:pt x="14488" y="9318"/>
                  <a:pt x="14441" y="9322"/>
                  <a:pt x="14394" y="9329"/>
                </a:cubicBezTo>
                <a:cubicBezTo>
                  <a:pt x="14023" y="9389"/>
                  <a:pt x="13728" y="9671"/>
                  <a:pt x="13651" y="10037"/>
                </a:cubicBezTo>
                <a:lnTo>
                  <a:pt x="13173" y="10292"/>
                </a:lnTo>
                <a:cubicBezTo>
                  <a:pt x="12992" y="10122"/>
                  <a:pt x="12776" y="9993"/>
                  <a:pt x="12544" y="9910"/>
                </a:cubicBezTo>
                <a:lnTo>
                  <a:pt x="12544" y="9361"/>
                </a:lnTo>
                <a:cubicBezTo>
                  <a:pt x="12824" y="9112"/>
                  <a:pt x="12921" y="8716"/>
                  <a:pt x="12789" y="8365"/>
                </a:cubicBezTo>
                <a:cubicBezTo>
                  <a:pt x="12655" y="8014"/>
                  <a:pt x="12320" y="7781"/>
                  <a:pt x="11946" y="7781"/>
                </a:cubicBezTo>
                <a:cubicBezTo>
                  <a:pt x="11944" y="7781"/>
                  <a:pt x="11943" y="7781"/>
                  <a:pt x="11942" y="77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8" name="Google Shape;4828;p37"/>
          <p:cNvSpPr/>
          <p:nvPr/>
        </p:nvSpPr>
        <p:spPr>
          <a:xfrm>
            <a:off x="3479600" y="1460600"/>
            <a:ext cx="393425" cy="385775"/>
          </a:xfrm>
          <a:custGeom>
            <a:avLst/>
            <a:gdLst/>
            <a:ahLst/>
            <a:cxnLst/>
            <a:rect l="l" t="t" r="r" b="b"/>
            <a:pathLst>
              <a:path w="15737" h="15431" extrusionOk="0">
                <a:moveTo>
                  <a:pt x="14259" y="5660"/>
                </a:moveTo>
                <a:lnTo>
                  <a:pt x="14259" y="6865"/>
                </a:lnTo>
                <a:lnTo>
                  <a:pt x="15737" y="6865"/>
                </a:lnTo>
                <a:lnTo>
                  <a:pt x="15737" y="5660"/>
                </a:lnTo>
                <a:close/>
                <a:moveTo>
                  <a:pt x="14259" y="7770"/>
                </a:moveTo>
                <a:lnTo>
                  <a:pt x="14259" y="8977"/>
                </a:lnTo>
                <a:lnTo>
                  <a:pt x="15737" y="8977"/>
                </a:lnTo>
                <a:lnTo>
                  <a:pt x="15737" y="7770"/>
                </a:lnTo>
                <a:close/>
                <a:moveTo>
                  <a:pt x="14259" y="9881"/>
                </a:moveTo>
                <a:lnTo>
                  <a:pt x="14259" y="11087"/>
                </a:lnTo>
                <a:lnTo>
                  <a:pt x="15737" y="11087"/>
                </a:lnTo>
                <a:lnTo>
                  <a:pt x="15737" y="9881"/>
                </a:lnTo>
                <a:close/>
                <a:moveTo>
                  <a:pt x="11424" y="12051"/>
                </a:moveTo>
                <a:cubicBezTo>
                  <a:pt x="11180" y="12051"/>
                  <a:pt x="10960" y="12199"/>
                  <a:pt x="10867" y="12424"/>
                </a:cubicBezTo>
                <a:cubicBezTo>
                  <a:pt x="10773" y="12649"/>
                  <a:pt x="10825" y="12909"/>
                  <a:pt x="10998" y="13082"/>
                </a:cubicBezTo>
                <a:cubicBezTo>
                  <a:pt x="11114" y="13197"/>
                  <a:pt x="11268" y="13258"/>
                  <a:pt x="11425" y="13258"/>
                </a:cubicBezTo>
                <a:cubicBezTo>
                  <a:pt x="11502" y="13258"/>
                  <a:pt x="11580" y="13243"/>
                  <a:pt x="11655" y="13212"/>
                </a:cubicBezTo>
                <a:cubicBezTo>
                  <a:pt x="11880" y="13119"/>
                  <a:pt x="12027" y="12899"/>
                  <a:pt x="12027" y="12655"/>
                </a:cubicBezTo>
                <a:cubicBezTo>
                  <a:pt x="12027" y="12322"/>
                  <a:pt x="11758" y="12051"/>
                  <a:pt x="11424" y="12051"/>
                </a:cubicBezTo>
                <a:close/>
                <a:moveTo>
                  <a:pt x="11394" y="6274"/>
                </a:moveTo>
                <a:cubicBezTo>
                  <a:pt x="11805" y="6274"/>
                  <a:pt x="12141" y="6604"/>
                  <a:pt x="12148" y="7016"/>
                </a:cubicBezTo>
                <a:lnTo>
                  <a:pt x="12148" y="11250"/>
                </a:lnTo>
                <a:lnTo>
                  <a:pt x="12366" y="11431"/>
                </a:lnTo>
                <a:cubicBezTo>
                  <a:pt x="12739" y="11740"/>
                  <a:pt x="12961" y="12197"/>
                  <a:pt x="12961" y="12655"/>
                </a:cubicBezTo>
                <a:cubicBezTo>
                  <a:pt x="12961" y="13522"/>
                  <a:pt x="12259" y="14224"/>
                  <a:pt x="11394" y="14224"/>
                </a:cubicBezTo>
                <a:cubicBezTo>
                  <a:pt x="10527" y="14224"/>
                  <a:pt x="9825" y="13522"/>
                  <a:pt x="9825" y="12655"/>
                </a:cubicBezTo>
                <a:cubicBezTo>
                  <a:pt x="9825" y="12197"/>
                  <a:pt x="10047" y="11741"/>
                  <a:pt x="10419" y="11433"/>
                </a:cubicBezTo>
                <a:lnTo>
                  <a:pt x="10637" y="11252"/>
                </a:lnTo>
                <a:lnTo>
                  <a:pt x="10640" y="7016"/>
                </a:lnTo>
                <a:cubicBezTo>
                  <a:pt x="10647" y="6604"/>
                  <a:pt x="10982" y="6274"/>
                  <a:pt x="11394" y="6274"/>
                </a:cubicBezTo>
                <a:close/>
                <a:moveTo>
                  <a:pt x="8161" y="0"/>
                </a:moveTo>
                <a:cubicBezTo>
                  <a:pt x="6694" y="0"/>
                  <a:pt x="5249" y="495"/>
                  <a:pt x="4076" y="1435"/>
                </a:cubicBezTo>
                <a:cubicBezTo>
                  <a:pt x="2951" y="2346"/>
                  <a:pt x="2153" y="3600"/>
                  <a:pt x="1804" y="5005"/>
                </a:cubicBezTo>
                <a:lnTo>
                  <a:pt x="440" y="7653"/>
                </a:lnTo>
                <a:cubicBezTo>
                  <a:pt x="1" y="8505"/>
                  <a:pt x="619" y="9520"/>
                  <a:pt x="1577" y="9520"/>
                </a:cubicBezTo>
                <a:lnTo>
                  <a:pt x="1625" y="9520"/>
                </a:lnTo>
                <a:lnTo>
                  <a:pt x="1625" y="11238"/>
                </a:lnTo>
                <a:cubicBezTo>
                  <a:pt x="1625" y="12237"/>
                  <a:pt x="2435" y="13046"/>
                  <a:pt x="3434" y="13047"/>
                </a:cubicBezTo>
                <a:lnTo>
                  <a:pt x="5212" y="13047"/>
                </a:lnTo>
                <a:lnTo>
                  <a:pt x="5212" y="15429"/>
                </a:lnTo>
                <a:lnTo>
                  <a:pt x="6419" y="15429"/>
                </a:lnTo>
                <a:lnTo>
                  <a:pt x="6419" y="11840"/>
                </a:lnTo>
                <a:lnTo>
                  <a:pt x="3434" y="11840"/>
                </a:lnTo>
                <a:cubicBezTo>
                  <a:pt x="3101" y="11840"/>
                  <a:pt x="2830" y="11570"/>
                  <a:pt x="2830" y="11238"/>
                </a:cubicBezTo>
                <a:lnTo>
                  <a:pt x="2830" y="8313"/>
                </a:lnTo>
                <a:lnTo>
                  <a:pt x="1576" y="8313"/>
                </a:lnTo>
                <a:cubicBezTo>
                  <a:pt x="1521" y="8313"/>
                  <a:pt x="1486" y="8254"/>
                  <a:pt x="1511" y="8206"/>
                </a:cubicBezTo>
                <a:lnTo>
                  <a:pt x="2961" y="5353"/>
                </a:lnTo>
                <a:cubicBezTo>
                  <a:pt x="3524" y="2938"/>
                  <a:pt x="5723" y="1195"/>
                  <a:pt x="8169" y="1195"/>
                </a:cubicBezTo>
                <a:cubicBezTo>
                  <a:pt x="10354" y="1212"/>
                  <a:pt x="12248" y="2556"/>
                  <a:pt x="13056" y="4452"/>
                </a:cubicBezTo>
                <a:lnTo>
                  <a:pt x="14349" y="4452"/>
                </a:lnTo>
                <a:cubicBezTo>
                  <a:pt x="13671" y="2430"/>
                  <a:pt x="12047" y="866"/>
                  <a:pt x="10000" y="265"/>
                </a:cubicBezTo>
                <a:cubicBezTo>
                  <a:pt x="9395" y="87"/>
                  <a:pt x="8776" y="0"/>
                  <a:pt x="8161" y="0"/>
                </a:cubicBezTo>
                <a:close/>
                <a:moveTo>
                  <a:pt x="11394" y="5075"/>
                </a:moveTo>
                <a:cubicBezTo>
                  <a:pt x="10319" y="5075"/>
                  <a:pt x="9445" y="5942"/>
                  <a:pt x="9434" y="7016"/>
                </a:cubicBezTo>
                <a:lnTo>
                  <a:pt x="9432" y="10706"/>
                </a:lnTo>
                <a:cubicBezTo>
                  <a:pt x="8919" y="11230"/>
                  <a:pt x="8619" y="11939"/>
                  <a:pt x="8619" y="12655"/>
                </a:cubicBezTo>
                <a:cubicBezTo>
                  <a:pt x="8619" y="14185"/>
                  <a:pt x="9865" y="15431"/>
                  <a:pt x="11394" y="15431"/>
                </a:cubicBezTo>
                <a:cubicBezTo>
                  <a:pt x="12923" y="15431"/>
                  <a:pt x="14168" y="14185"/>
                  <a:pt x="14168" y="12655"/>
                </a:cubicBezTo>
                <a:cubicBezTo>
                  <a:pt x="14168" y="11938"/>
                  <a:pt x="13868" y="11227"/>
                  <a:pt x="13355" y="10703"/>
                </a:cubicBezTo>
                <a:lnTo>
                  <a:pt x="13355" y="7016"/>
                </a:lnTo>
                <a:cubicBezTo>
                  <a:pt x="13344" y="5942"/>
                  <a:pt x="12469" y="5075"/>
                  <a:pt x="11394" y="507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9" name="Google Shape;4829;p37"/>
          <p:cNvSpPr/>
          <p:nvPr/>
        </p:nvSpPr>
        <p:spPr>
          <a:xfrm>
            <a:off x="7635350" y="2706900"/>
            <a:ext cx="387700" cy="385325"/>
          </a:xfrm>
          <a:custGeom>
            <a:avLst/>
            <a:gdLst/>
            <a:ahLst/>
            <a:cxnLst/>
            <a:rect l="l" t="t" r="r" b="b"/>
            <a:pathLst>
              <a:path w="15508" h="15413" extrusionOk="0">
                <a:moveTo>
                  <a:pt x="7598" y="3418"/>
                </a:moveTo>
                <a:lnTo>
                  <a:pt x="9431" y="5259"/>
                </a:lnTo>
                <a:lnTo>
                  <a:pt x="5122" y="9542"/>
                </a:lnTo>
                <a:lnTo>
                  <a:pt x="3581" y="9351"/>
                </a:lnTo>
                <a:lnTo>
                  <a:pt x="3301" y="7688"/>
                </a:lnTo>
                <a:lnTo>
                  <a:pt x="4093" y="6901"/>
                </a:lnTo>
                <a:lnTo>
                  <a:pt x="4884" y="7685"/>
                </a:lnTo>
                <a:lnTo>
                  <a:pt x="5732" y="6828"/>
                </a:lnTo>
                <a:lnTo>
                  <a:pt x="4949" y="6052"/>
                </a:lnTo>
                <a:lnTo>
                  <a:pt x="5798" y="5207"/>
                </a:lnTo>
                <a:lnTo>
                  <a:pt x="6566" y="5965"/>
                </a:lnTo>
                <a:lnTo>
                  <a:pt x="7414" y="5108"/>
                </a:lnTo>
                <a:lnTo>
                  <a:pt x="6654" y="4356"/>
                </a:lnTo>
                <a:lnTo>
                  <a:pt x="7598" y="3418"/>
                </a:lnTo>
                <a:close/>
                <a:moveTo>
                  <a:pt x="9295" y="0"/>
                </a:moveTo>
                <a:lnTo>
                  <a:pt x="8439" y="850"/>
                </a:lnTo>
                <a:lnTo>
                  <a:pt x="9829" y="2254"/>
                </a:lnTo>
                <a:lnTo>
                  <a:pt x="8980" y="3097"/>
                </a:lnTo>
                <a:lnTo>
                  <a:pt x="7603" y="1714"/>
                </a:lnTo>
                <a:lnTo>
                  <a:pt x="2006" y="7273"/>
                </a:lnTo>
                <a:lnTo>
                  <a:pt x="2397" y="9587"/>
                </a:lnTo>
                <a:lnTo>
                  <a:pt x="0" y="11823"/>
                </a:lnTo>
                <a:lnTo>
                  <a:pt x="1690" y="11823"/>
                </a:lnTo>
                <a:lnTo>
                  <a:pt x="3152" y="10514"/>
                </a:lnTo>
                <a:lnTo>
                  <a:pt x="5556" y="10810"/>
                </a:lnTo>
                <a:lnTo>
                  <a:pt x="11137" y="5262"/>
                </a:lnTo>
                <a:lnTo>
                  <a:pt x="9831" y="3950"/>
                </a:lnTo>
                <a:lnTo>
                  <a:pt x="10679" y="3110"/>
                </a:lnTo>
                <a:lnTo>
                  <a:pt x="11936" y="4378"/>
                </a:lnTo>
                <a:lnTo>
                  <a:pt x="12794" y="3528"/>
                </a:lnTo>
                <a:lnTo>
                  <a:pt x="9295" y="0"/>
                </a:lnTo>
                <a:close/>
                <a:moveTo>
                  <a:pt x="11940" y="10979"/>
                </a:moveTo>
                <a:cubicBezTo>
                  <a:pt x="12018" y="10979"/>
                  <a:pt x="12096" y="10994"/>
                  <a:pt x="12171" y="11025"/>
                </a:cubicBezTo>
                <a:cubicBezTo>
                  <a:pt x="12396" y="11118"/>
                  <a:pt x="12544" y="11339"/>
                  <a:pt x="12544" y="11582"/>
                </a:cubicBezTo>
                <a:cubicBezTo>
                  <a:pt x="12542" y="11916"/>
                  <a:pt x="12273" y="12185"/>
                  <a:pt x="11939" y="12185"/>
                </a:cubicBezTo>
                <a:cubicBezTo>
                  <a:pt x="11696" y="12185"/>
                  <a:pt x="11475" y="12039"/>
                  <a:pt x="11382" y="11814"/>
                </a:cubicBezTo>
                <a:cubicBezTo>
                  <a:pt x="11290" y="11589"/>
                  <a:pt x="11342" y="11329"/>
                  <a:pt x="11513" y="11156"/>
                </a:cubicBezTo>
                <a:cubicBezTo>
                  <a:pt x="11629" y="11040"/>
                  <a:pt x="11783" y="10979"/>
                  <a:pt x="11940" y="10979"/>
                </a:cubicBezTo>
                <a:close/>
                <a:moveTo>
                  <a:pt x="11942" y="7753"/>
                </a:moveTo>
                <a:cubicBezTo>
                  <a:pt x="11567" y="7753"/>
                  <a:pt x="11233" y="7984"/>
                  <a:pt x="11098" y="8332"/>
                </a:cubicBezTo>
                <a:cubicBezTo>
                  <a:pt x="10964" y="8681"/>
                  <a:pt x="11058" y="9079"/>
                  <a:pt x="11337" y="9329"/>
                </a:cubicBezTo>
                <a:lnTo>
                  <a:pt x="11337" y="9877"/>
                </a:lnTo>
                <a:cubicBezTo>
                  <a:pt x="11110" y="9957"/>
                  <a:pt x="10901" y="10083"/>
                  <a:pt x="10723" y="10245"/>
                </a:cubicBezTo>
                <a:lnTo>
                  <a:pt x="10262" y="10000"/>
                </a:lnTo>
                <a:cubicBezTo>
                  <a:pt x="10180" y="9633"/>
                  <a:pt x="9881" y="9354"/>
                  <a:pt x="9510" y="9301"/>
                </a:cubicBezTo>
                <a:cubicBezTo>
                  <a:pt x="9466" y="9294"/>
                  <a:pt x="9421" y="9291"/>
                  <a:pt x="9377" y="9291"/>
                </a:cubicBezTo>
                <a:cubicBezTo>
                  <a:pt x="9055" y="9291"/>
                  <a:pt x="8752" y="9465"/>
                  <a:pt x="8590" y="9753"/>
                </a:cubicBezTo>
                <a:cubicBezTo>
                  <a:pt x="8407" y="10080"/>
                  <a:pt x="8443" y="10487"/>
                  <a:pt x="8684" y="10775"/>
                </a:cubicBezTo>
                <a:cubicBezTo>
                  <a:pt x="8860" y="10985"/>
                  <a:pt x="9116" y="11101"/>
                  <a:pt x="9380" y="11101"/>
                </a:cubicBezTo>
                <a:cubicBezTo>
                  <a:pt x="9477" y="11101"/>
                  <a:pt x="9576" y="11085"/>
                  <a:pt x="9672" y="11052"/>
                </a:cubicBezTo>
                <a:lnTo>
                  <a:pt x="10152" y="11307"/>
                </a:lnTo>
                <a:cubicBezTo>
                  <a:pt x="10122" y="11499"/>
                  <a:pt x="10124" y="11694"/>
                  <a:pt x="10157" y="11885"/>
                </a:cubicBezTo>
                <a:lnTo>
                  <a:pt x="9672" y="12144"/>
                </a:lnTo>
                <a:cubicBezTo>
                  <a:pt x="9576" y="12111"/>
                  <a:pt x="9476" y="12095"/>
                  <a:pt x="9378" y="12095"/>
                </a:cubicBezTo>
                <a:cubicBezTo>
                  <a:pt x="9115" y="12095"/>
                  <a:pt x="8859" y="12210"/>
                  <a:pt x="8684" y="12421"/>
                </a:cubicBezTo>
                <a:cubicBezTo>
                  <a:pt x="8443" y="12709"/>
                  <a:pt x="8406" y="13115"/>
                  <a:pt x="8590" y="13442"/>
                </a:cubicBezTo>
                <a:cubicBezTo>
                  <a:pt x="8752" y="13731"/>
                  <a:pt x="9056" y="13905"/>
                  <a:pt x="9380" y="13905"/>
                </a:cubicBezTo>
                <a:cubicBezTo>
                  <a:pt x="9423" y="13905"/>
                  <a:pt x="9467" y="13902"/>
                  <a:pt x="9510" y="13895"/>
                </a:cubicBezTo>
                <a:cubicBezTo>
                  <a:pt x="9881" y="13840"/>
                  <a:pt x="10180" y="13562"/>
                  <a:pt x="10262" y="13197"/>
                </a:cubicBezTo>
                <a:lnTo>
                  <a:pt x="10744" y="12939"/>
                </a:lnTo>
                <a:cubicBezTo>
                  <a:pt x="10918" y="13091"/>
                  <a:pt x="11120" y="13211"/>
                  <a:pt x="11337" y="13288"/>
                </a:cubicBezTo>
                <a:lnTo>
                  <a:pt x="11337" y="13836"/>
                </a:lnTo>
                <a:cubicBezTo>
                  <a:pt x="11058" y="14086"/>
                  <a:pt x="10962" y="14484"/>
                  <a:pt x="11098" y="14833"/>
                </a:cubicBezTo>
                <a:cubicBezTo>
                  <a:pt x="11233" y="15181"/>
                  <a:pt x="11567" y="15412"/>
                  <a:pt x="11942" y="15412"/>
                </a:cubicBezTo>
                <a:cubicBezTo>
                  <a:pt x="11943" y="15412"/>
                  <a:pt x="11944" y="15412"/>
                  <a:pt x="11946" y="15412"/>
                </a:cubicBezTo>
                <a:cubicBezTo>
                  <a:pt x="12320" y="15411"/>
                  <a:pt x="12655" y="15179"/>
                  <a:pt x="12789" y="14828"/>
                </a:cubicBezTo>
                <a:cubicBezTo>
                  <a:pt x="12921" y="14478"/>
                  <a:pt x="12824" y="14081"/>
                  <a:pt x="12544" y="13831"/>
                </a:cubicBezTo>
                <a:lnTo>
                  <a:pt x="12544" y="13288"/>
                </a:lnTo>
                <a:cubicBezTo>
                  <a:pt x="12769" y="13208"/>
                  <a:pt x="12975" y="13085"/>
                  <a:pt x="13153" y="12925"/>
                </a:cubicBezTo>
                <a:lnTo>
                  <a:pt x="13651" y="13190"/>
                </a:lnTo>
                <a:cubicBezTo>
                  <a:pt x="13725" y="13532"/>
                  <a:pt x="13988" y="13799"/>
                  <a:pt x="14326" y="13880"/>
                </a:cubicBezTo>
                <a:cubicBezTo>
                  <a:pt x="14396" y="13896"/>
                  <a:pt x="14466" y="13904"/>
                  <a:pt x="14535" y="13904"/>
                </a:cubicBezTo>
                <a:cubicBezTo>
                  <a:pt x="14805" y="13904"/>
                  <a:pt x="15065" y="13783"/>
                  <a:pt x="15239" y="13568"/>
                </a:cubicBezTo>
                <a:cubicBezTo>
                  <a:pt x="15459" y="13297"/>
                  <a:pt x="15502" y="12925"/>
                  <a:pt x="15352" y="12610"/>
                </a:cubicBezTo>
                <a:cubicBezTo>
                  <a:pt x="15203" y="12295"/>
                  <a:pt x="14885" y="12095"/>
                  <a:pt x="14537" y="12095"/>
                </a:cubicBezTo>
                <a:lnTo>
                  <a:pt x="14536" y="12095"/>
                </a:lnTo>
                <a:cubicBezTo>
                  <a:pt x="14438" y="12095"/>
                  <a:pt x="14341" y="12111"/>
                  <a:pt x="14249" y="12143"/>
                </a:cubicBezTo>
                <a:lnTo>
                  <a:pt x="13728" y="11866"/>
                </a:lnTo>
                <a:cubicBezTo>
                  <a:pt x="13755" y="11688"/>
                  <a:pt x="13757" y="11507"/>
                  <a:pt x="13732" y="11328"/>
                </a:cubicBezTo>
                <a:lnTo>
                  <a:pt x="14249" y="11052"/>
                </a:lnTo>
                <a:cubicBezTo>
                  <a:pt x="14344" y="11084"/>
                  <a:pt x="14441" y="11100"/>
                  <a:pt x="14537" y="11100"/>
                </a:cubicBezTo>
                <a:cubicBezTo>
                  <a:pt x="14802" y="11100"/>
                  <a:pt x="15060" y="10983"/>
                  <a:pt x="15234" y="10771"/>
                </a:cubicBezTo>
                <a:cubicBezTo>
                  <a:pt x="15473" y="10481"/>
                  <a:pt x="15508" y="10074"/>
                  <a:pt x="15322" y="9748"/>
                </a:cubicBezTo>
                <a:cubicBezTo>
                  <a:pt x="15160" y="9462"/>
                  <a:pt x="14858" y="9291"/>
                  <a:pt x="14536" y="9291"/>
                </a:cubicBezTo>
                <a:cubicBezTo>
                  <a:pt x="14490" y="9291"/>
                  <a:pt x="14445" y="9294"/>
                  <a:pt x="14399" y="9301"/>
                </a:cubicBezTo>
                <a:cubicBezTo>
                  <a:pt x="14029" y="9358"/>
                  <a:pt x="13732" y="9638"/>
                  <a:pt x="13651" y="10004"/>
                </a:cubicBezTo>
                <a:lnTo>
                  <a:pt x="13173" y="10259"/>
                </a:lnTo>
                <a:cubicBezTo>
                  <a:pt x="12991" y="10091"/>
                  <a:pt x="12777" y="9960"/>
                  <a:pt x="12544" y="9877"/>
                </a:cubicBezTo>
                <a:lnTo>
                  <a:pt x="12544" y="9334"/>
                </a:lnTo>
                <a:cubicBezTo>
                  <a:pt x="12824" y="9084"/>
                  <a:pt x="12921" y="8687"/>
                  <a:pt x="12789" y="8338"/>
                </a:cubicBezTo>
                <a:cubicBezTo>
                  <a:pt x="12655" y="7987"/>
                  <a:pt x="12320" y="7754"/>
                  <a:pt x="11946" y="7753"/>
                </a:cubicBezTo>
                <a:cubicBezTo>
                  <a:pt x="11944" y="7753"/>
                  <a:pt x="11943" y="7753"/>
                  <a:pt x="11942" y="77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0" name="Google Shape;4830;p37"/>
          <p:cNvSpPr/>
          <p:nvPr/>
        </p:nvSpPr>
        <p:spPr>
          <a:xfrm>
            <a:off x="2728975" y="3316525"/>
            <a:ext cx="385900" cy="386050"/>
          </a:xfrm>
          <a:custGeom>
            <a:avLst/>
            <a:gdLst/>
            <a:ahLst/>
            <a:cxnLst/>
            <a:rect l="l" t="t" r="r" b="b"/>
            <a:pathLst>
              <a:path w="15436" h="15442" extrusionOk="0">
                <a:moveTo>
                  <a:pt x="7024" y="1936"/>
                </a:moveTo>
                <a:cubicBezTo>
                  <a:pt x="7057" y="1983"/>
                  <a:pt x="7090" y="2030"/>
                  <a:pt x="7125" y="2080"/>
                </a:cubicBezTo>
                <a:cubicBezTo>
                  <a:pt x="7606" y="2788"/>
                  <a:pt x="7627" y="3043"/>
                  <a:pt x="7627" y="3053"/>
                </a:cubicBezTo>
                <a:cubicBezTo>
                  <a:pt x="7620" y="3382"/>
                  <a:pt x="7353" y="3644"/>
                  <a:pt x="7024" y="3644"/>
                </a:cubicBezTo>
                <a:cubicBezTo>
                  <a:pt x="6695" y="3644"/>
                  <a:pt x="6426" y="3382"/>
                  <a:pt x="6421" y="3053"/>
                </a:cubicBezTo>
                <a:cubicBezTo>
                  <a:pt x="6421" y="3050"/>
                  <a:pt x="6436" y="2798"/>
                  <a:pt x="6923" y="2080"/>
                </a:cubicBezTo>
                <a:cubicBezTo>
                  <a:pt x="6956" y="2032"/>
                  <a:pt x="6991" y="1983"/>
                  <a:pt x="7024" y="1936"/>
                </a:cubicBezTo>
                <a:close/>
                <a:moveTo>
                  <a:pt x="7026" y="0"/>
                </a:moveTo>
                <a:cubicBezTo>
                  <a:pt x="7026" y="0"/>
                  <a:pt x="6239" y="944"/>
                  <a:pt x="5924" y="1407"/>
                </a:cubicBezTo>
                <a:cubicBezTo>
                  <a:pt x="5290" y="2342"/>
                  <a:pt x="5216" y="2792"/>
                  <a:pt x="5216" y="3051"/>
                </a:cubicBezTo>
                <a:cubicBezTo>
                  <a:pt x="5218" y="4050"/>
                  <a:pt x="6026" y="4859"/>
                  <a:pt x="7025" y="4861"/>
                </a:cubicBezTo>
                <a:lnTo>
                  <a:pt x="7025" y="4861"/>
                </a:lnTo>
                <a:cubicBezTo>
                  <a:pt x="8024" y="4859"/>
                  <a:pt x="8832" y="4050"/>
                  <a:pt x="8833" y="3051"/>
                </a:cubicBezTo>
                <a:cubicBezTo>
                  <a:pt x="8833" y="2792"/>
                  <a:pt x="8759" y="2342"/>
                  <a:pt x="8127" y="1407"/>
                </a:cubicBezTo>
                <a:cubicBezTo>
                  <a:pt x="7812" y="943"/>
                  <a:pt x="7026" y="0"/>
                  <a:pt x="7026" y="0"/>
                </a:cubicBezTo>
                <a:close/>
                <a:moveTo>
                  <a:pt x="7025" y="4861"/>
                </a:moveTo>
                <a:cubicBezTo>
                  <a:pt x="7025" y="4861"/>
                  <a:pt x="7024" y="4861"/>
                  <a:pt x="7024" y="4861"/>
                </a:cubicBezTo>
                <a:lnTo>
                  <a:pt x="7026" y="4861"/>
                </a:lnTo>
                <a:cubicBezTo>
                  <a:pt x="7025" y="4861"/>
                  <a:pt x="7025" y="4861"/>
                  <a:pt x="7025" y="4861"/>
                </a:cubicBezTo>
                <a:close/>
                <a:moveTo>
                  <a:pt x="13176" y="5312"/>
                </a:moveTo>
                <a:lnTo>
                  <a:pt x="14229" y="9529"/>
                </a:lnTo>
                <a:lnTo>
                  <a:pt x="14229" y="9562"/>
                </a:lnTo>
                <a:lnTo>
                  <a:pt x="1205" y="9562"/>
                </a:lnTo>
                <a:lnTo>
                  <a:pt x="1205" y="9529"/>
                </a:lnTo>
                <a:lnTo>
                  <a:pt x="2260" y="5312"/>
                </a:lnTo>
                <a:lnTo>
                  <a:pt x="3108" y="5312"/>
                </a:lnTo>
                <a:cubicBezTo>
                  <a:pt x="3226" y="6069"/>
                  <a:pt x="3256" y="6763"/>
                  <a:pt x="3256" y="7422"/>
                </a:cubicBezTo>
                <a:lnTo>
                  <a:pt x="3256" y="8025"/>
                </a:lnTo>
                <a:lnTo>
                  <a:pt x="12179" y="8025"/>
                </a:lnTo>
                <a:lnTo>
                  <a:pt x="12179" y="7422"/>
                </a:lnTo>
                <a:cubicBezTo>
                  <a:pt x="12179" y="6716"/>
                  <a:pt x="12127" y="6011"/>
                  <a:pt x="12021" y="5312"/>
                </a:cubicBezTo>
                <a:close/>
                <a:moveTo>
                  <a:pt x="14229" y="10769"/>
                </a:moveTo>
                <a:lnTo>
                  <a:pt x="14229" y="13632"/>
                </a:lnTo>
                <a:cubicBezTo>
                  <a:pt x="14229" y="13966"/>
                  <a:pt x="13958" y="14235"/>
                  <a:pt x="13626" y="14237"/>
                </a:cubicBezTo>
                <a:lnTo>
                  <a:pt x="13626" y="14235"/>
                </a:lnTo>
                <a:lnTo>
                  <a:pt x="1808" y="14235"/>
                </a:lnTo>
                <a:cubicBezTo>
                  <a:pt x="1476" y="14235"/>
                  <a:pt x="1205" y="13964"/>
                  <a:pt x="1205" y="13632"/>
                </a:cubicBezTo>
                <a:lnTo>
                  <a:pt x="1205" y="10769"/>
                </a:lnTo>
                <a:close/>
                <a:moveTo>
                  <a:pt x="1029" y="7"/>
                </a:moveTo>
                <a:cubicBezTo>
                  <a:pt x="1029" y="7"/>
                  <a:pt x="2291" y="2027"/>
                  <a:pt x="2851" y="4107"/>
                </a:cubicBezTo>
                <a:lnTo>
                  <a:pt x="1357" y="4107"/>
                </a:lnTo>
                <a:lnTo>
                  <a:pt x="0" y="9356"/>
                </a:lnTo>
                <a:lnTo>
                  <a:pt x="0" y="13632"/>
                </a:lnTo>
                <a:cubicBezTo>
                  <a:pt x="0" y="14632"/>
                  <a:pt x="811" y="15442"/>
                  <a:pt x="1810" y="15442"/>
                </a:cubicBezTo>
                <a:lnTo>
                  <a:pt x="13626" y="15442"/>
                </a:lnTo>
                <a:cubicBezTo>
                  <a:pt x="14625" y="15442"/>
                  <a:pt x="15436" y="14632"/>
                  <a:pt x="15436" y="13632"/>
                </a:cubicBezTo>
                <a:lnTo>
                  <a:pt x="15436" y="9356"/>
                </a:lnTo>
                <a:lnTo>
                  <a:pt x="14076" y="4107"/>
                </a:lnTo>
                <a:lnTo>
                  <a:pt x="11788" y="4107"/>
                </a:lnTo>
                <a:cubicBezTo>
                  <a:pt x="11214" y="1665"/>
                  <a:pt x="10095" y="7"/>
                  <a:pt x="10095" y="7"/>
                </a:cubicBezTo>
                <a:lnTo>
                  <a:pt x="8593" y="7"/>
                </a:lnTo>
                <a:cubicBezTo>
                  <a:pt x="9405" y="941"/>
                  <a:pt x="10042" y="2549"/>
                  <a:pt x="10121" y="2760"/>
                </a:cubicBezTo>
                <a:cubicBezTo>
                  <a:pt x="10468" y="3693"/>
                  <a:pt x="10877" y="5120"/>
                  <a:pt x="10959" y="6820"/>
                </a:cubicBezTo>
                <a:lnTo>
                  <a:pt x="4451" y="6820"/>
                </a:lnTo>
                <a:cubicBezTo>
                  <a:pt x="4403" y="5300"/>
                  <a:pt x="4132" y="3479"/>
                  <a:pt x="3040" y="1212"/>
                </a:cubicBezTo>
                <a:lnTo>
                  <a:pt x="4618" y="1212"/>
                </a:lnTo>
                <a:cubicBezTo>
                  <a:pt x="4709" y="1058"/>
                  <a:pt x="5095" y="458"/>
                  <a:pt x="5454" y="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1" name="Google Shape;4831;p37"/>
          <p:cNvSpPr/>
          <p:nvPr/>
        </p:nvSpPr>
        <p:spPr>
          <a:xfrm>
            <a:off x="2674500" y="2685150"/>
            <a:ext cx="386025" cy="386025"/>
          </a:xfrm>
          <a:custGeom>
            <a:avLst/>
            <a:gdLst/>
            <a:ahLst/>
            <a:cxnLst/>
            <a:rect l="l" t="t" r="r" b="b"/>
            <a:pathLst>
              <a:path w="15441" h="15441" extrusionOk="0">
                <a:moveTo>
                  <a:pt x="7751" y="1210"/>
                </a:moveTo>
                <a:cubicBezTo>
                  <a:pt x="8083" y="1210"/>
                  <a:pt x="8353" y="1479"/>
                  <a:pt x="8353" y="1813"/>
                </a:cubicBezTo>
                <a:lnTo>
                  <a:pt x="8353" y="3078"/>
                </a:lnTo>
                <a:lnTo>
                  <a:pt x="8755" y="3220"/>
                </a:lnTo>
                <a:cubicBezTo>
                  <a:pt x="9958" y="3648"/>
                  <a:pt x="10762" y="4785"/>
                  <a:pt x="10764" y="6063"/>
                </a:cubicBezTo>
                <a:lnTo>
                  <a:pt x="10764" y="9913"/>
                </a:lnTo>
                <a:lnTo>
                  <a:pt x="5243" y="4392"/>
                </a:lnTo>
                <a:cubicBezTo>
                  <a:pt x="5605" y="3849"/>
                  <a:pt x="6132" y="3438"/>
                  <a:pt x="6745" y="3220"/>
                </a:cubicBezTo>
                <a:lnTo>
                  <a:pt x="7148" y="3078"/>
                </a:lnTo>
                <a:lnTo>
                  <a:pt x="7148" y="1813"/>
                </a:lnTo>
                <a:cubicBezTo>
                  <a:pt x="7148" y="1479"/>
                  <a:pt x="7417" y="1210"/>
                  <a:pt x="7751" y="1210"/>
                </a:cubicBezTo>
                <a:close/>
                <a:moveTo>
                  <a:pt x="3531" y="6075"/>
                </a:moveTo>
                <a:lnTo>
                  <a:pt x="3531" y="14230"/>
                </a:lnTo>
                <a:lnTo>
                  <a:pt x="2324" y="14230"/>
                </a:lnTo>
                <a:lnTo>
                  <a:pt x="2324" y="15437"/>
                </a:lnTo>
                <a:lnTo>
                  <a:pt x="12891" y="15437"/>
                </a:lnTo>
                <a:lnTo>
                  <a:pt x="10764" y="13310"/>
                </a:lnTo>
                <a:lnTo>
                  <a:pt x="10764" y="14230"/>
                </a:lnTo>
                <a:lnTo>
                  <a:pt x="4736" y="14230"/>
                </a:lnTo>
                <a:lnTo>
                  <a:pt x="4736" y="7281"/>
                </a:lnTo>
                <a:lnTo>
                  <a:pt x="3531" y="6075"/>
                </a:lnTo>
                <a:close/>
                <a:moveTo>
                  <a:pt x="853" y="0"/>
                </a:moveTo>
                <a:lnTo>
                  <a:pt x="0" y="853"/>
                </a:lnTo>
                <a:lnTo>
                  <a:pt x="14587" y="15440"/>
                </a:lnTo>
                <a:lnTo>
                  <a:pt x="15440" y="14588"/>
                </a:lnTo>
                <a:lnTo>
                  <a:pt x="11971" y="11118"/>
                </a:lnTo>
                <a:lnTo>
                  <a:pt x="11971" y="6063"/>
                </a:lnTo>
                <a:cubicBezTo>
                  <a:pt x="11968" y="4433"/>
                  <a:pt x="11030" y="2949"/>
                  <a:pt x="9559" y="2249"/>
                </a:cubicBezTo>
                <a:lnTo>
                  <a:pt x="9559" y="1813"/>
                </a:lnTo>
                <a:cubicBezTo>
                  <a:pt x="9559" y="814"/>
                  <a:pt x="8748" y="4"/>
                  <a:pt x="7751" y="4"/>
                </a:cubicBezTo>
                <a:cubicBezTo>
                  <a:pt x="6752" y="4"/>
                  <a:pt x="5941" y="814"/>
                  <a:pt x="5941" y="1813"/>
                </a:cubicBezTo>
                <a:lnTo>
                  <a:pt x="5941" y="2249"/>
                </a:lnTo>
                <a:cubicBezTo>
                  <a:pt x="5325" y="2541"/>
                  <a:pt x="4790" y="2980"/>
                  <a:pt x="4379" y="3528"/>
                </a:cubicBezTo>
                <a:lnTo>
                  <a:pt x="85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2" name="Google Shape;4832;p37"/>
          <p:cNvSpPr/>
          <p:nvPr/>
        </p:nvSpPr>
        <p:spPr>
          <a:xfrm>
            <a:off x="2587525" y="2083800"/>
            <a:ext cx="392975" cy="385300"/>
          </a:xfrm>
          <a:custGeom>
            <a:avLst/>
            <a:gdLst/>
            <a:ahLst/>
            <a:cxnLst/>
            <a:rect l="l" t="t" r="r" b="b"/>
            <a:pathLst>
              <a:path w="15719" h="15412" extrusionOk="0">
                <a:moveTo>
                  <a:pt x="12160" y="10986"/>
                </a:moveTo>
                <a:cubicBezTo>
                  <a:pt x="12237" y="10986"/>
                  <a:pt x="12315" y="11001"/>
                  <a:pt x="12389" y="11031"/>
                </a:cubicBezTo>
                <a:cubicBezTo>
                  <a:pt x="12614" y="11126"/>
                  <a:pt x="12761" y="11344"/>
                  <a:pt x="12761" y="11588"/>
                </a:cubicBezTo>
                <a:cubicBezTo>
                  <a:pt x="12759" y="11920"/>
                  <a:pt x="12490" y="12189"/>
                  <a:pt x="12158" y="12189"/>
                </a:cubicBezTo>
                <a:cubicBezTo>
                  <a:pt x="11914" y="12189"/>
                  <a:pt x="11695" y="12043"/>
                  <a:pt x="11603" y="11818"/>
                </a:cubicBezTo>
                <a:cubicBezTo>
                  <a:pt x="11508" y="11593"/>
                  <a:pt x="11560" y="11335"/>
                  <a:pt x="11733" y="11162"/>
                </a:cubicBezTo>
                <a:cubicBezTo>
                  <a:pt x="11848" y="11047"/>
                  <a:pt x="12003" y="10986"/>
                  <a:pt x="12160" y="10986"/>
                </a:cubicBezTo>
                <a:close/>
                <a:moveTo>
                  <a:pt x="12159" y="7766"/>
                </a:moveTo>
                <a:cubicBezTo>
                  <a:pt x="11786" y="7766"/>
                  <a:pt x="11451" y="7996"/>
                  <a:pt x="11318" y="8344"/>
                </a:cubicBezTo>
                <a:cubicBezTo>
                  <a:pt x="11183" y="8693"/>
                  <a:pt x="11277" y="9090"/>
                  <a:pt x="11555" y="9340"/>
                </a:cubicBezTo>
                <a:lnTo>
                  <a:pt x="11555" y="9886"/>
                </a:lnTo>
                <a:cubicBezTo>
                  <a:pt x="11329" y="9966"/>
                  <a:pt x="11121" y="10092"/>
                  <a:pt x="10943" y="10254"/>
                </a:cubicBezTo>
                <a:lnTo>
                  <a:pt x="10484" y="10007"/>
                </a:lnTo>
                <a:cubicBezTo>
                  <a:pt x="10402" y="9642"/>
                  <a:pt x="10103" y="9365"/>
                  <a:pt x="9733" y="9310"/>
                </a:cubicBezTo>
                <a:cubicBezTo>
                  <a:pt x="9689" y="9303"/>
                  <a:pt x="9645" y="9300"/>
                  <a:pt x="9601" y="9300"/>
                </a:cubicBezTo>
                <a:cubicBezTo>
                  <a:pt x="9279" y="9300"/>
                  <a:pt x="8976" y="9474"/>
                  <a:pt x="8815" y="9761"/>
                </a:cubicBezTo>
                <a:cubicBezTo>
                  <a:pt x="8632" y="10087"/>
                  <a:pt x="8668" y="10493"/>
                  <a:pt x="8907" y="10781"/>
                </a:cubicBezTo>
                <a:cubicBezTo>
                  <a:pt x="9082" y="10991"/>
                  <a:pt x="9338" y="11107"/>
                  <a:pt x="9601" y="11107"/>
                </a:cubicBezTo>
                <a:cubicBezTo>
                  <a:pt x="9699" y="11107"/>
                  <a:pt x="9798" y="11091"/>
                  <a:pt x="9894" y="11058"/>
                </a:cubicBezTo>
                <a:lnTo>
                  <a:pt x="10372" y="11313"/>
                </a:lnTo>
                <a:cubicBezTo>
                  <a:pt x="10342" y="11505"/>
                  <a:pt x="10344" y="11700"/>
                  <a:pt x="10377" y="11890"/>
                </a:cubicBezTo>
                <a:lnTo>
                  <a:pt x="9894" y="12148"/>
                </a:lnTo>
                <a:cubicBezTo>
                  <a:pt x="9798" y="12116"/>
                  <a:pt x="9699" y="12100"/>
                  <a:pt x="9601" y="12100"/>
                </a:cubicBezTo>
                <a:cubicBezTo>
                  <a:pt x="9337" y="12100"/>
                  <a:pt x="9081" y="12215"/>
                  <a:pt x="8906" y="12425"/>
                </a:cubicBezTo>
                <a:cubicBezTo>
                  <a:pt x="8667" y="12713"/>
                  <a:pt x="8630" y="13119"/>
                  <a:pt x="8813" y="13446"/>
                </a:cubicBezTo>
                <a:cubicBezTo>
                  <a:pt x="8975" y="13733"/>
                  <a:pt x="9277" y="13906"/>
                  <a:pt x="9600" y="13906"/>
                </a:cubicBezTo>
                <a:cubicBezTo>
                  <a:pt x="9644" y="13906"/>
                  <a:pt x="9689" y="13903"/>
                  <a:pt x="9733" y="13896"/>
                </a:cubicBezTo>
                <a:cubicBezTo>
                  <a:pt x="10103" y="13843"/>
                  <a:pt x="10402" y="13564"/>
                  <a:pt x="10484" y="13199"/>
                </a:cubicBezTo>
                <a:lnTo>
                  <a:pt x="10964" y="12941"/>
                </a:lnTo>
                <a:cubicBezTo>
                  <a:pt x="11137" y="13094"/>
                  <a:pt x="11338" y="13214"/>
                  <a:pt x="11555" y="13291"/>
                </a:cubicBezTo>
                <a:lnTo>
                  <a:pt x="11555" y="13837"/>
                </a:lnTo>
                <a:cubicBezTo>
                  <a:pt x="11277" y="14087"/>
                  <a:pt x="11183" y="14483"/>
                  <a:pt x="11318" y="14833"/>
                </a:cubicBezTo>
                <a:cubicBezTo>
                  <a:pt x="11451" y="15181"/>
                  <a:pt x="11786" y="15410"/>
                  <a:pt x="12159" y="15410"/>
                </a:cubicBezTo>
                <a:cubicBezTo>
                  <a:pt x="12160" y="15410"/>
                  <a:pt x="12161" y="15410"/>
                  <a:pt x="12163" y="15410"/>
                </a:cubicBezTo>
                <a:cubicBezTo>
                  <a:pt x="12537" y="15410"/>
                  <a:pt x="12872" y="15177"/>
                  <a:pt x="13005" y="14828"/>
                </a:cubicBezTo>
                <a:cubicBezTo>
                  <a:pt x="13137" y="14477"/>
                  <a:pt x="13039" y="14082"/>
                  <a:pt x="12761" y="13833"/>
                </a:cubicBezTo>
                <a:lnTo>
                  <a:pt x="12761" y="13291"/>
                </a:lnTo>
                <a:cubicBezTo>
                  <a:pt x="12984" y="13210"/>
                  <a:pt x="13190" y="13088"/>
                  <a:pt x="13366" y="12929"/>
                </a:cubicBezTo>
                <a:lnTo>
                  <a:pt x="13867" y="13193"/>
                </a:lnTo>
                <a:cubicBezTo>
                  <a:pt x="13957" y="13612"/>
                  <a:pt x="14327" y="13905"/>
                  <a:pt x="14745" y="13905"/>
                </a:cubicBezTo>
                <a:cubicBezTo>
                  <a:pt x="14778" y="13905"/>
                  <a:pt x="14811" y="13903"/>
                  <a:pt x="14844" y="13900"/>
                </a:cubicBezTo>
                <a:cubicBezTo>
                  <a:pt x="15303" y="13851"/>
                  <a:pt x="15651" y="13464"/>
                  <a:pt x="15651" y="13003"/>
                </a:cubicBezTo>
                <a:cubicBezTo>
                  <a:pt x="15651" y="12488"/>
                  <a:pt x="15230" y="12099"/>
                  <a:pt x="14750" y="12099"/>
                </a:cubicBezTo>
                <a:cubicBezTo>
                  <a:pt x="14655" y="12099"/>
                  <a:pt x="14558" y="12114"/>
                  <a:pt x="14462" y="12147"/>
                </a:cubicBezTo>
                <a:lnTo>
                  <a:pt x="13942" y="11870"/>
                </a:lnTo>
                <a:cubicBezTo>
                  <a:pt x="13969" y="11692"/>
                  <a:pt x="13971" y="11513"/>
                  <a:pt x="13945" y="11335"/>
                </a:cubicBezTo>
                <a:lnTo>
                  <a:pt x="14462" y="11060"/>
                </a:lnTo>
                <a:cubicBezTo>
                  <a:pt x="14556" y="11091"/>
                  <a:pt x="14652" y="11106"/>
                  <a:pt x="14748" y="11106"/>
                </a:cubicBezTo>
                <a:cubicBezTo>
                  <a:pt x="15014" y="11106"/>
                  <a:pt x="15272" y="10989"/>
                  <a:pt x="15447" y="10776"/>
                </a:cubicBezTo>
                <a:cubicBezTo>
                  <a:pt x="15684" y="10488"/>
                  <a:pt x="15719" y="10082"/>
                  <a:pt x="15535" y="9757"/>
                </a:cubicBezTo>
                <a:cubicBezTo>
                  <a:pt x="15372" y="9471"/>
                  <a:pt x="15070" y="9299"/>
                  <a:pt x="14749" y="9299"/>
                </a:cubicBezTo>
                <a:cubicBezTo>
                  <a:pt x="14704" y="9299"/>
                  <a:pt x="14658" y="9303"/>
                  <a:pt x="14613" y="9310"/>
                </a:cubicBezTo>
                <a:cubicBezTo>
                  <a:pt x="14241" y="9367"/>
                  <a:pt x="13945" y="9647"/>
                  <a:pt x="13867" y="10012"/>
                </a:cubicBezTo>
                <a:lnTo>
                  <a:pt x="13388" y="10268"/>
                </a:lnTo>
                <a:cubicBezTo>
                  <a:pt x="13206" y="10098"/>
                  <a:pt x="12994" y="9969"/>
                  <a:pt x="12761" y="9886"/>
                </a:cubicBezTo>
                <a:lnTo>
                  <a:pt x="12761" y="9343"/>
                </a:lnTo>
                <a:cubicBezTo>
                  <a:pt x="13039" y="9094"/>
                  <a:pt x="13137" y="8699"/>
                  <a:pt x="13005" y="8349"/>
                </a:cubicBezTo>
                <a:cubicBezTo>
                  <a:pt x="12872" y="7999"/>
                  <a:pt x="12537" y="7766"/>
                  <a:pt x="12163" y="7766"/>
                </a:cubicBezTo>
                <a:cubicBezTo>
                  <a:pt x="12161" y="7766"/>
                  <a:pt x="12160" y="7766"/>
                  <a:pt x="12159" y="7766"/>
                </a:cubicBezTo>
                <a:close/>
                <a:moveTo>
                  <a:pt x="8848" y="0"/>
                </a:moveTo>
                <a:cubicBezTo>
                  <a:pt x="8157" y="0"/>
                  <a:pt x="7531" y="417"/>
                  <a:pt x="7265" y="1059"/>
                </a:cubicBezTo>
                <a:cubicBezTo>
                  <a:pt x="7060" y="976"/>
                  <a:pt x="6842" y="933"/>
                  <a:pt x="6622" y="933"/>
                </a:cubicBezTo>
                <a:cubicBezTo>
                  <a:pt x="6596" y="933"/>
                  <a:pt x="6571" y="933"/>
                  <a:pt x="6546" y="935"/>
                </a:cubicBezTo>
                <a:cubicBezTo>
                  <a:pt x="5624" y="976"/>
                  <a:pt x="4906" y="1753"/>
                  <a:pt x="4906" y="2676"/>
                </a:cubicBezTo>
                <a:lnTo>
                  <a:pt x="4906" y="8699"/>
                </a:lnTo>
                <a:cubicBezTo>
                  <a:pt x="4906" y="8989"/>
                  <a:pt x="4727" y="9393"/>
                  <a:pt x="4429" y="9459"/>
                </a:cubicBezTo>
                <a:lnTo>
                  <a:pt x="3215" y="8371"/>
                </a:lnTo>
                <a:lnTo>
                  <a:pt x="3213" y="8369"/>
                </a:lnTo>
                <a:cubicBezTo>
                  <a:pt x="2869" y="8062"/>
                  <a:pt x="2440" y="7912"/>
                  <a:pt x="2013" y="7912"/>
                </a:cubicBezTo>
                <a:cubicBezTo>
                  <a:pt x="1515" y="7912"/>
                  <a:pt x="1020" y="8116"/>
                  <a:pt x="663" y="8517"/>
                </a:cubicBezTo>
                <a:cubicBezTo>
                  <a:pt x="0" y="9263"/>
                  <a:pt x="66" y="10403"/>
                  <a:pt x="810" y="11067"/>
                </a:cubicBezTo>
                <a:lnTo>
                  <a:pt x="3858" y="13989"/>
                </a:lnTo>
                <a:lnTo>
                  <a:pt x="3860" y="13992"/>
                </a:lnTo>
                <a:cubicBezTo>
                  <a:pt x="3921" y="14051"/>
                  <a:pt x="5380" y="15412"/>
                  <a:pt x="7254" y="15412"/>
                </a:cubicBezTo>
                <a:lnTo>
                  <a:pt x="9601" y="15412"/>
                </a:lnTo>
                <a:cubicBezTo>
                  <a:pt x="8730" y="15410"/>
                  <a:pt x="7926" y="14938"/>
                  <a:pt x="7501" y="14176"/>
                </a:cubicBezTo>
                <a:lnTo>
                  <a:pt x="7255" y="14176"/>
                </a:lnTo>
                <a:cubicBezTo>
                  <a:pt x="5880" y="14176"/>
                  <a:pt x="4720" y="13146"/>
                  <a:pt x="4689" y="13118"/>
                </a:cubicBezTo>
                <a:lnTo>
                  <a:pt x="1607" y="10219"/>
                </a:lnTo>
                <a:cubicBezTo>
                  <a:pt x="1364" y="9990"/>
                  <a:pt x="1349" y="9609"/>
                  <a:pt x="1574" y="9360"/>
                </a:cubicBezTo>
                <a:cubicBezTo>
                  <a:pt x="1694" y="9227"/>
                  <a:pt x="1860" y="9160"/>
                  <a:pt x="2027" y="9160"/>
                </a:cubicBezTo>
                <a:cubicBezTo>
                  <a:pt x="2171" y="9160"/>
                  <a:pt x="2315" y="9210"/>
                  <a:pt x="2431" y="9311"/>
                </a:cubicBezTo>
                <a:lnTo>
                  <a:pt x="3682" y="10405"/>
                </a:lnTo>
                <a:cubicBezTo>
                  <a:pt x="3866" y="10570"/>
                  <a:pt x="4154" y="10685"/>
                  <a:pt x="4395" y="10685"/>
                </a:cubicBezTo>
                <a:cubicBezTo>
                  <a:pt x="5449" y="10685"/>
                  <a:pt x="6111" y="9615"/>
                  <a:pt x="6111" y="8699"/>
                </a:cubicBezTo>
                <a:lnTo>
                  <a:pt x="6111" y="2662"/>
                </a:lnTo>
                <a:cubicBezTo>
                  <a:pt x="6111" y="2380"/>
                  <a:pt x="6341" y="2138"/>
                  <a:pt x="6622" y="2138"/>
                </a:cubicBezTo>
                <a:cubicBezTo>
                  <a:pt x="6625" y="2138"/>
                  <a:pt x="6628" y="2138"/>
                  <a:pt x="6631" y="2138"/>
                </a:cubicBezTo>
                <a:cubicBezTo>
                  <a:pt x="6911" y="2143"/>
                  <a:pt x="7134" y="2370"/>
                  <a:pt x="7134" y="2650"/>
                </a:cubicBezTo>
                <a:lnTo>
                  <a:pt x="7134" y="6863"/>
                </a:lnTo>
                <a:lnTo>
                  <a:pt x="8338" y="6863"/>
                </a:lnTo>
                <a:lnTo>
                  <a:pt x="8338" y="1731"/>
                </a:lnTo>
                <a:cubicBezTo>
                  <a:pt x="8338" y="1447"/>
                  <a:pt x="8568" y="1205"/>
                  <a:pt x="8850" y="1205"/>
                </a:cubicBezTo>
                <a:cubicBezTo>
                  <a:pt x="8853" y="1205"/>
                  <a:pt x="8856" y="1205"/>
                  <a:pt x="8859" y="1205"/>
                </a:cubicBezTo>
                <a:cubicBezTo>
                  <a:pt x="9137" y="1210"/>
                  <a:pt x="9360" y="1438"/>
                  <a:pt x="9362" y="1717"/>
                </a:cubicBezTo>
                <a:lnTo>
                  <a:pt x="9362" y="6863"/>
                </a:lnTo>
                <a:lnTo>
                  <a:pt x="10566" y="6863"/>
                </a:lnTo>
                <a:lnTo>
                  <a:pt x="10566" y="2812"/>
                </a:lnTo>
                <a:cubicBezTo>
                  <a:pt x="10566" y="2524"/>
                  <a:pt x="10795" y="2288"/>
                  <a:pt x="11077" y="2288"/>
                </a:cubicBezTo>
                <a:cubicBezTo>
                  <a:pt x="11359" y="2288"/>
                  <a:pt x="11588" y="2522"/>
                  <a:pt x="11588" y="2812"/>
                </a:cubicBezTo>
                <a:lnTo>
                  <a:pt x="11588" y="6863"/>
                </a:lnTo>
                <a:lnTo>
                  <a:pt x="12792" y="6863"/>
                </a:lnTo>
                <a:lnTo>
                  <a:pt x="12792" y="4107"/>
                </a:lnTo>
                <a:cubicBezTo>
                  <a:pt x="12792" y="3842"/>
                  <a:pt x="12995" y="3548"/>
                  <a:pt x="13286" y="3548"/>
                </a:cubicBezTo>
                <a:cubicBezTo>
                  <a:pt x="13455" y="3548"/>
                  <a:pt x="13846" y="3657"/>
                  <a:pt x="13846" y="4124"/>
                </a:cubicBezTo>
                <a:lnTo>
                  <a:pt x="13846" y="8300"/>
                </a:lnTo>
                <a:cubicBezTo>
                  <a:pt x="14129" y="8166"/>
                  <a:pt x="14436" y="8097"/>
                  <a:pt x="14747" y="8097"/>
                </a:cubicBezTo>
                <a:cubicBezTo>
                  <a:pt x="14848" y="8097"/>
                  <a:pt x="14949" y="8104"/>
                  <a:pt x="15050" y="8119"/>
                </a:cubicBezTo>
                <a:lnTo>
                  <a:pt x="15050" y="4066"/>
                </a:lnTo>
                <a:cubicBezTo>
                  <a:pt x="15050" y="3068"/>
                  <a:pt x="14309" y="2344"/>
                  <a:pt x="13286" y="2344"/>
                </a:cubicBezTo>
                <a:cubicBezTo>
                  <a:pt x="13104" y="2344"/>
                  <a:pt x="12923" y="2374"/>
                  <a:pt x="12751" y="2434"/>
                </a:cubicBezTo>
                <a:cubicBezTo>
                  <a:pt x="12580" y="1663"/>
                  <a:pt x="11894" y="1084"/>
                  <a:pt x="11077" y="1084"/>
                </a:cubicBezTo>
                <a:cubicBezTo>
                  <a:pt x="10874" y="1084"/>
                  <a:pt x="10673" y="1120"/>
                  <a:pt x="10482" y="1191"/>
                </a:cubicBezTo>
                <a:cubicBezTo>
                  <a:pt x="10262" y="507"/>
                  <a:pt x="9639" y="31"/>
                  <a:pt x="8920" y="2"/>
                </a:cubicBezTo>
                <a:cubicBezTo>
                  <a:pt x="8896" y="1"/>
                  <a:pt x="8872" y="0"/>
                  <a:pt x="88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3" name="Google Shape;4833;p37"/>
          <p:cNvSpPr/>
          <p:nvPr/>
        </p:nvSpPr>
        <p:spPr>
          <a:xfrm>
            <a:off x="2630325" y="1466875"/>
            <a:ext cx="387225" cy="386050"/>
          </a:xfrm>
          <a:custGeom>
            <a:avLst/>
            <a:gdLst/>
            <a:ahLst/>
            <a:cxnLst/>
            <a:rect l="l" t="t" r="r" b="b"/>
            <a:pathLst>
              <a:path w="15489" h="15442" extrusionOk="0">
                <a:moveTo>
                  <a:pt x="651" y="8112"/>
                </a:moveTo>
                <a:cubicBezTo>
                  <a:pt x="408" y="8112"/>
                  <a:pt x="187" y="8260"/>
                  <a:pt x="93" y="8485"/>
                </a:cubicBezTo>
                <a:cubicBezTo>
                  <a:pt x="0" y="8710"/>
                  <a:pt x="52" y="8970"/>
                  <a:pt x="225" y="9143"/>
                </a:cubicBezTo>
                <a:cubicBezTo>
                  <a:pt x="340" y="9258"/>
                  <a:pt x="494" y="9319"/>
                  <a:pt x="651" y="9319"/>
                </a:cubicBezTo>
                <a:cubicBezTo>
                  <a:pt x="729" y="9319"/>
                  <a:pt x="807" y="9304"/>
                  <a:pt x="881" y="9273"/>
                </a:cubicBezTo>
                <a:cubicBezTo>
                  <a:pt x="1108" y="9180"/>
                  <a:pt x="1254" y="8960"/>
                  <a:pt x="1254" y="8716"/>
                </a:cubicBezTo>
                <a:cubicBezTo>
                  <a:pt x="1254" y="8383"/>
                  <a:pt x="983" y="8112"/>
                  <a:pt x="651" y="8112"/>
                </a:cubicBezTo>
                <a:close/>
                <a:moveTo>
                  <a:pt x="13679" y="5066"/>
                </a:moveTo>
                <a:cubicBezTo>
                  <a:pt x="12680" y="5067"/>
                  <a:pt x="11872" y="5878"/>
                  <a:pt x="11870" y="6875"/>
                </a:cubicBezTo>
                <a:lnTo>
                  <a:pt x="13077" y="6875"/>
                </a:lnTo>
                <a:cubicBezTo>
                  <a:pt x="13077" y="6543"/>
                  <a:pt x="13347" y="6274"/>
                  <a:pt x="13679" y="6273"/>
                </a:cubicBezTo>
                <a:cubicBezTo>
                  <a:pt x="14007" y="6273"/>
                  <a:pt x="14284" y="6556"/>
                  <a:pt x="14284" y="6891"/>
                </a:cubicBezTo>
                <a:cubicBezTo>
                  <a:pt x="14284" y="7275"/>
                  <a:pt x="14085" y="7716"/>
                  <a:pt x="13753" y="8066"/>
                </a:cubicBezTo>
                <a:cubicBezTo>
                  <a:pt x="13451" y="8387"/>
                  <a:pt x="13067" y="8595"/>
                  <a:pt x="12775" y="8595"/>
                </a:cubicBezTo>
                <a:lnTo>
                  <a:pt x="12775" y="9802"/>
                </a:lnTo>
                <a:cubicBezTo>
                  <a:pt x="13410" y="9802"/>
                  <a:pt x="14087" y="9470"/>
                  <a:pt x="14631" y="8894"/>
                </a:cubicBezTo>
                <a:cubicBezTo>
                  <a:pt x="15176" y="8317"/>
                  <a:pt x="15489" y="7587"/>
                  <a:pt x="15489" y="6891"/>
                </a:cubicBezTo>
                <a:cubicBezTo>
                  <a:pt x="15489" y="5886"/>
                  <a:pt x="14677" y="5066"/>
                  <a:pt x="13679" y="5066"/>
                </a:cubicBezTo>
                <a:close/>
                <a:moveTo>
                  <a:pt x="2160" y="9319"/>
                </a:moveTo>
                <a:cubicBezTo>
                  <a:pt x="1917" y="9319"/>
                  <a:pt x="1696" y="9465"/>
                  <a:pt x="1602" y="9692"/>
                </a:cubicBezTo>
                <a:cubicBezTo>
                  <a:pt x="1509" y="9917"/>
                  <a:pt x="1561" y="10176"/>
                  <a:pt x="1732" y="10348"/>
                </a:cubicBezTo>
                <a:cubicBezTo>
                  <a:pt x="1848" y="10464"/>
                  <a:pt x="2003" y="10525"/>
                  <a:pt x="2161" y="10525"/>
                </a:cubicBezTo>
                <a:cubicBezTo>
                  <a:pt x="2238" y="10525"/>
                  <a:pt x="2316" y="10511"/>
                  <a:pt x="2390" y="10480"/>
                </a:cubicBezTo>
                <a:cubicBezTo>
                  <a:pt x="2615" y="10386"/>
                  <a:pt x="2763" y="10165"/>
                  <a:pt x="2763" y="9921"/>
                </a:cubicBezTo>
                <a:cubicBezTo>
                  <a:pt x="2763" y="9589"/>
                  <a:pt x="2492" y="9319"/>
                  <a:pt x="2160" y="9319"/>
                </a:cubicBezTo>
                <a:close/>
                <a:moveTo>
                  <a:pt x="651" y="10526"/>
                </a:moveTo>
                <a:cubicBezTo>
                  <a:pt x="408" y="10526"/>
                  <a:pt x="187" y="10672"/>
                  <a:pt x="94" y="10897"/>
                </a:cubicBezTo>
                <a:cubicBezTo>
                  <a:pt x="2" y="11124"/>
                  <a:pt x="54" y="11383"/>
                  <a:pt x="225" y="11555"/>
                </a:cubicBezTo>
                <a:cubicBezTo>
                  <a:pt x="341" y="11670"/>
                  <a:pt x="495" y="11732"/>
                  <a:pt x="652" y="11732"/>
                </a:cubicBezTo>
                <a:cubicBezTo>
                  <a:pt x="730" y="11732"/>
                  <a:pt x="808" y="11717"/>
                  <a:pt x="883" y="11685"/>
                </a:cubicBezTo>
                <a:cubicBezTo>
                  <a:pt x="1108" y="11592"/>
                  <a:pt x="1256" y="11372"/>
                  <a:pt x="1256" y="11128"/>
                </a:cubicBezTo>
                <a:cubicBezTo>
                  <a:pt x="1256" y="10795"/>
                  <a:pt x="985" y="10526"/>
                  <a:pt x="651" y="10526"/>
                </a:cubicBezTo>
                <a:close/>
                <a:moveTo>
                  <a:pt x="3668" y="10526"/>
                </a:moveTo>
                <a:cubicBezTo>
                  <a:pt x="3424" y="10526"/>
                  <a:pt x="3204" y="10672"/>
                  <a:pt x="3111" y="10897"/>
                </a:cubicBezTo>
                <a:cubicBezTo>
                  <a:pt x="3016" y="11124"/>
                  <a:pt x="3068" y="11383"/>
                  <a:pt x="3241" y="11555"/>
                </a:cubicBezTo>
                <a:cubicBezTo>
                  <a:pt x="3357" y="11670"/>
                  <a:pt x="3510" y="11732"/>
                  <a:pt x="3667" y="11732"/>
                </a:cubicBezTo>
                <a:cubicBezTo>
                  <a:pt x="3745" y="11732"/>
                  <a:pt x="3824" y="11717"/>
                  <a:pt x="3899" y="11685"/>
                </a:cubicBezTo>
                <a:cubicBezTo>
                  <a:pt x="4124" y="11592"/>
                  <a:pt x="4270" y="11372"/>
                  <a:pt x="4270" y="11128"/>
                </a:cubicBezTo>
                <a:cubicBezTo>
                  <a:pt x="4270" y="10795"/>
                  <a:pt x="4001" y="10526"/>
                  <a:pt x="3668" y="10526"/>
                </a:cubicBezTo>
                <a:close/>
                <a:moveTo>
                  <a:pt x="2159" y="11731"/>
                </a:moveTo>
                <a:cubicBezTo>
                  <a:pt x="1915" y="11731"/>
                  <a:pt x="1695" y="11879"/>
                  <a:pt x="1602" y="12104"/>
                </a:cubicBezTo>
                <a:cubicBezTo>
                  <a:pt x="1507" y="12329"/>
                  <a:pt x="1559" y="12588"/>
                  <a:pt x="1732" y="12761"/>
                </a:cubicBezTo>
                <a:cubicBezTo>
                  <a:pt x="1847" y="12876"/>
                  <a:pt x="2002" y="12938"/>
                  <a:pt x="2159" y="12938"/>
                </a:cubicBezTo>
                <a:cubicBezTo>
                  <a:pt x="2237" y="12938"/>
                  <a:pt x="2315" y="12923"/>
                  <a:pt x="2390" y="12892"/>
                </a:cubicBezTo>
                <a:cubicBezTo>
                  <a:pt x="2615" y="12799"/>
                  <a:pt x="2761" y="12579"/>
                  <a:pt x="2761" y="12335"/>
                </a:cubicBezTo>
                <a:cubicBezTo>
                  <a:pt x="2761" y="12002"/>
                  <a:pt x="2492" y="11731"/>
                  <a:pt x="2159" y="11731"/>
                </a:cubicBezTo>
                <a:close/>
                <a:moveTo>
                  <a:pt x="651" y="12938"/>
                </a:moveTo>
                <a:cubicBezTo>
                  <a:pt x="408" y="12938"/>
                  <a:pt x="187" y="13086"/>
                  <a:pt x="94" y="13311"/>
                </a:cubicBezTo>
                <a:cubicBezTo>
                  <a:pt x="2" y="13536"/>
                  <a:pt x="54" y="13795"/>
                  <a:pt x="225" y="13968"/>
                </a:cubicBezTo>
                <a:cubicBezTo>
                  <a:pt x="341" y="14083"/>
                  <a:pt x="496" y="14144"/>
                  <a:pt x="653" y="14144"/>
                </a:cubicBezTo>
                <a:cubicBezTo>
                  <a:pt x="730" y="14144"/>
                  <a:pt x="808" y="14130"/>
                  <a:pt x="883" y="14099"/>
                </a:cubicBezTo>
                <a:cubicBezTo>
                  <a:pt x="1108" y="14004"/>
                  <a:pt x="1256" y="13784"/>
                  <a:pt x="1256" y="13540"/>
                </a:cubicBezTo>
                <a:cubicBezTo>
                  <a:pt x="1256" y="13208"/>
                  <a:pt x="985" y="12938"/>
                  <a:pt x="651" y="12938"/>
                </a:cubicBezTo>
                <a:close/>
                <a:moveTo>
                  <a:pt x="11963" y="1"/>
                </a:moveTo>
                <a:cubicBezTo>
                  <a:pt x="10494" y="1"/>
                  <a:pt x="9052" y="514"/>
                  <a:pt x="7900" y="1447"/>
                </a:cubicBezTo>
                <a:cubicBezTo>
                  <a:pt x="6774" y="2358"/>
                  <a:pt x="5976" y="3610"/>
                  <a:pt x="5627" y="5016"/>
                </a:cubicBezTo>
                <a:lnTo>
                  <a:pt x="4262" y="7665"/>
                </a:lnTo>
                <a:cubicBezTo>
                  <a:pt x="3824" y="8516"/>
                  <a:pt x="4441" y="9530"/>
                  <a:pt x="5398" y="9530"/>
                </a:cubicBezTo>
                <a:cubicBezTo>
                  <a:pt x="5399" y="9530"/>
                  <a:pt x="5399" y="9530"/>
                  <a:pt x="5400" y="9530"/>
                </a:cubicBezTo>
                <a:lnTo>
                  <a:pt x="5447" y="9530"/>
                </a:lnTo>
                <a:lnTo>
                  <a:pt x="5447" y="11249"/>
                </a:lnTo>
                <a:cubicBezTo>
                  <a:pt x="5447" y="12249"/>
                  <a:pt x="6258" y="13057"/>
                  <a:pt x="7257" y="13059"/>
                </a:cubicBezTo>
                <a:lnTo>
                  <a:pt x="9036" y="13059"/>
                </a:lnTo>
                <a:lnTo>
                  <a:pt x="9036" y="15441"/>
                </a:lnTo>
                <a:lnTo>
                  <a:pt x="10242" y="15441"/>
                </a:lnTo>
                <a:lnTo>
                  <a:pt x="10242" y="11852"/>
                </a:lnTo>
                <a:lnTo>
                  <a:pt x="7257" y="11852"/>
                </a:lnTo>
                <a:cubicBezTo>
                  <a:pt x="6923" y="11852"/>
                  <a:pt x="6654" y="11581"/>
                  <a:pt x="6653" y="11249"/>
                </a:cubicBezTo>
                <a:lnTo>
                  <a:pt x="6653" y="8324"/>
                </a:lnTo>
                <a:lnTo>
                  <a:pt x="5400" y="8324"/>
                </a:lnTo>
                <a:cubicBezTo>
                  <a:pt x="5345" y="8323"/>
                  <a:pt x="5310" y="8266"/>
                  <a:pt x="5336" y="8217"/>
                </a:cubicBezTo>
                <a:lnTo>
                  <a:pt x="6785" y="5365"/>
                </a:lnTo>
                <a:cubicBezTo>
                  <a:pt x="7348" y="2950"/>
                  <a:pt x="9546" y="1206"/>
                  <a:pt x="11991" y="1206"/>
                </a:cubicBezTo>
                <a:cubicBezTo>
                  <a:pt x="13280" y="1216"/>
                  <a:pt x="14521" y="1689"/>
                  <a:pt x="15489" y="2541"/>
                </a:cubicBezTo>
                <a:lnTo>
                  <a:pt x="15489" y="1029"/>
                </a:lnTo>
                <a:cubicBezTo>
                  <a:pt x="14452" y="363"/>
                  <a:pt x="13248" y="7"/>
                  <a:pt x="12016" y="1"/>
                </a:cubicBezTo>
                <a:cubicBezTo>
                  <a:pt x="11999" y="1"/>
                  <a:pt x="11981" y="1"/>
                  <a:pt x="1196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4" name="Google Shape;4834;p37"/>
          <p:cNvSpPr/>
          <p:nvPr/>
        </p:nvSpPr>
        <p:spPr>
          <a:xfrm>
            <a:off x="7678425" y="2136450"/>
            <a:ext cx="387625" cy="332350"/>
          </a:xfrm>
          <a:custGeom>
            <a:avLst/>
            <a:gdLst/>
            <a:ahLst/>
            <a:cxnLst/>
            <a:rect l="l" t="t" r="r" b="b"/>
            <a:pathLst>
              <a:path w="15505" h="13294" extrusionOk="0">
                <a:moveTo>
                  <a:pt x="7721" y="4129"/>
                </a:moveTo>
                <a:cubicBezTo>
                  <a:pt x="7071" y="4129"/>
                  <a:pt x="6546" y="4655"/>
                  <a:pt x="6546" y="5305"/>
                </a:cubicBezTo>
                <a:cubicBezTo>
                  <a:pt x="6544" y="5780"/>
                  <a:pt x="6830" y="6208"/>
                  <a:pt x="7271" y="6390"/>
                </a:cubicBezTo>
                <a:cubicBezTo>
                  <a:pt x="7416" y="6451"/>
                  <a:pt x="7569" y="6480"/>
                  <a:pt x="7721" y="6480"/>
                </a:cubicBezTo>
                <a:cubicBezTo>
                  <a:pt x="8026" y="6480"/>
                  <a:pt x="8327" y="6361"/>
                  <a:pt x="8552" y="6136"/>
                </a:cubicBezTo>
                <a:cubicBezTo>
                  <a:pt x="8888" y="5799"/>
                  <a:pt x="8989" y="5294"/>
                  <a:pt x="8807" y="4855"/>
                </a:cubicBezTo>
                <a:cubicBezTo>
                  <a:pt x="8624" y="4416"/>
                  <a:pt x="8196" y="4129"/>
                  <a:pt x="7721" y="4129"/>
                </a:cubicBezTo>
                <a:close/>
                <a:moveTo>
                  <a:pt x="7719" y="1900"/>
                </a:moveTo>
                <a:cubicBezTo>
                  <a:pt x="5825" y="1900"/>
                  <a:pt x="4285" y="3440"/>
                  <a:pt x="4285" y="5335"/>
                </a:cubicBezTo>
                <a:cubicBezTo>
                  <a:pt x="4285" y="7114"/>
                  <a:pt x="5644" y="8582"/>
                  <a:pt x="7380" y="8754"/>
                </a:cubicBezTo>
                <a:cubicBezTo>
                  <a:pt x="7246" y="8359"/>
                  <a:pt x="7232" y="7934"/>
                  <a:pt x="7340" y="7533"/>
                </a:cubicBezTo>
                <a:cubicBezTo>
                  <a:pt x="6484" y="7385"/>
                  <a:pt x="5794" y="6754"/>
                  <a:pt x="5567" y="5917"/>
                </a:cubicBezTo>
                <a:cubicBezTo>
                  <a:pt x="5340" y="5080"/>
                  <a:pt x="5620" y="4188"/>
                  <a:pt x="6284" y="3629"/>
                </a:cubicBezTo>
                <a:cubicBezTo>
                  <a:pt x="6694" y="3284"/>
                  <a:pt x="7204" y="3104"/>
                  <a:pt x="7720" y="3104"/>
                </a:cubicBezTo>
                <a:cubicBezTo>
                  <a:pt x="8039" y="3104"/>
                  <a:pt x="8360" y="3173"/>
                  <a:pt x="8660" y="3313"/>
                </a:cubicBezTo>
                <a:cubicBezTo>
                  <a:pt x="9447" y="3678"/>
                  <a:pt x="9951" y="4466"/>
                  <a:pt x="9951" y="5335"/>
                </a:cubicBezTo>
                <a:cubicBezTo>
                  <a:pt x="9951" y="5487"/>
                  <a:pt x="9935" y="5640"/>
                  <a:pt x="9902" y="5791"/>
                </a:cubicBezTo>
                <a:cubicBezTo>
                  <a:pt x="10108" y="5239"/>
                  <a:pt x="10526" y="4792"/>
                  <a:pt x="11066" y="4554"/>
                </a:cubicBezTo>
                <a:lnTo>
                  <a:pt x="11065" y="4554"/>
                </a:lnTo>
                <a:cubicBezTo>
                  <a:pt x="10711" y="3034"/>
                  <a:pt x="9346" y="1900"/>
                  <a:pt x="7719" y="1900"/>
                </a:cubicBezTo>
                <a:close/>
                <a:moveTo>
                  <a:pt x="11938" y="8861"/>
                </a:moveTo>
                <a:cubicBezTo>
                  <a:pt x="12015" y="8861"/>
                  <a:pt x="12093" y="8876"/>
                  <a:pt x="12168" y="8906"/>
                </a:cubicBezTo>
                <a:cubicBezTo>
                  <a:pt x="12393" y="8999"/>
                  <a:pt x="12540" y="9219"/>
                  <a:pt x="12540" y="9463"/>
                </a:cubicBezTo>
                <a:cubicBezTo>
                  <a:pt x="12540" y="9797"/>
                  <a:pt x="12270" y="10066"/>
                  <a:pt x="11938" y="10066"/>
                </a:cubicBezTo>
                <a:cubicBezTo>
                  <a:pt x="11694" y="10066"/>
                  <a:pt x="11474" y="9920"/>
                  <a:pt x="11381" y="9695"/>
                </a:cubicBezTo>
                <a:cubicBezTo>
                  <a:pt x="11286" y="9470"/>
                  <a:pt x="11338" y="9210"/>
                  <a:pt x="11511" y="9037"/>
                </a:cubicBezTo>
                <a:cubicBezTo>
                  <a:pt x="11626" y="8922"/>
                  <a:pt x="11781" y="8861"/>
                  <a:pt x="11938" y="8861"/>
                </a:cubicBezTo>
                <a:close/>
                <a:moveTo>
                  <a:pt x="7719" y="1"/>
                </a:moveTo>
                <a:cubicBezTo>
                  <a:pt x="6144" y="1"/>
                  <a:pt x="4558" y="652"/>
                  <a:pt x="3005" y="1938"/>
                </a:cubicBezTo>
                <a:cubicBezTo>
                  <a:pt x="1766" y="2965"/>
                  <a:pt x="866" y="4139"/>
                  <a:pt x="480" y="4639"/>
                </a:cubicBezTo>
                <a:cubicBezTo>
                  <a:pt x="398" y="4746"/>
                  <a:pt x="0" y="5335"/>
                  <a:pt x="0" y="5335"/>
                </a:cubicBezTo>
                <a:cubicBezTo>
                  <a:pt x="0" y="5335"/>
                  <a:pt x="398" y="5923"/>
                  <a:pt x="480" y="6030"/>
                </a:cubicBezTo>
                <a:cubicBezTo>
                  <a:pt x="866" y="6532"/>
                  <a:pt x="1766" y="7706"/>
                  <a:pt x="3005" y="8732"/>
                </a:cubicBezTo>
                <a:cubicBezTo>
                  <a:pt x="4414" y="9899"/>
                  <a:pt x="5850" y="10543"/>
                  <a:pt x="7280" y="10653"/>
                </a:cubicBezTo>
                <a:cubicBezTo>
                  <a:pt x="7328" y="10217"/>
                  <a:pt x="7510" y="9806"/>
                  <a:pt x="7801" y="9479"/>
                </a:cubicBezTo>
                <a:cubicBezTo>
                  <a:pt x="7797" y="9474"/>
                  <a:pt x="7793" y="9468"/>
                  <a:pt x="7789" y="9463"/>
                </a:cubicBezTo>
                <a:lnTo>
                  <a:pt x="7721" y="9463"/>
                </a:lnTo>
                <a:cubicBezTo>
                  <a:pt x="5680" y="9463"/>
                  <a:pt x="3577" y="8074"/>
                  <a:pt x="1467" y="5335"/>
                </a:cubicBezTo>
                <a:cubicBezTo>
                  <a:pt x="3577" y="2595"/>
                  <a:pt x="5680" y="1204"/>
                  <a:pt x="7721" y="1204"/>
                </a:cubicBezTo>
                <a:cubicBezTo>
                  <a:pt x="9762" y="1204"/>
                  <a:pt x="11864" y="2594"/>
                  <a:pt x="13974" y="5335"/>
                </a:cubicBezTo>
                <a:cubicBezTo>
                  <a:pt x="14213" y="5649"/>
                  <a:pt x="14485" y="6035"/>
                  <a:pt x="14682" y="6321"/>
                </a:cubicBezTo>
                <a:lnTo>
                  <a:pt x="14720" y="6340"/>
                </a:lnTo>
                <a:cubicBezTo>
                  <a:pt x="14923" y="6058"/>
                  <a:pt x="15440" y="5335"/>
                  <a:pt x="15440" y="5335"/>
                </a:cubicBezTo>
                <a:cubicBezTo>
                  <a:pt x="15440" y="5335"/>
                  <a:pt x="15042" y="4746"/>
                  <a:pt x="14959" y="4639"/>
                </a:cubicBezTo>
                <a:cubicBezTo>
                  <a:pt x="14575" y="4139"/>
                  <a:pt x="13675" y="2965"/>
                  <a:pt x="12435" y="1938"/>
                </a:cubicBezTo>
                <a:cubicBezTo>
                  <a:pt x="10880" y="652"/>
                  <a:pt x="9296" y="1"/>
                  <a:pt x="7719" y="1"/>
                </a:cubicBezTo>
                <a:close/>
                <a:moveTo>
                  <a:pt x="11939" y="5635"/>
                </a:moveTo>
                <a:cubicBezTo>
                  <a:pt x="11566" y="5635"/>
                  <a:pt x="11229" y="5866"/>
                  <a:pt x="11096" y="6214"/>
                </a:cubicBezTo>
                <a:cubicBezTo>
                  <a:pt x="10961" y="6565"/>
                  <a:pt x="11055" y="6962"/>
                  <a:pt x="11335" y="7213"/>
                </a:cubicBezTo>
                <a:lnTo>
                  <a:pt x="11335" y="7759"/>
                </a:lnTo>
                <a:cubicBezTo>
                  <a:pt x="11107" y="7840"/>
                  <a:pt x="10899" y="7965"/>
                  <a:pt x="10722" y="8127"/>
                </a:cubicBezTo>
                <a:lnTo>
                  <a:pt x="10261" y="7882"/>
                </a:lnTo>
                <a:cubicBezTo>
                  <a:pt x="10179" y="7515"/>
                  <a:pt x="9880" y="7237"/>
                  <a:pt x="9510" y="7182"/>
                </a:cubicBezTo>
                <a:cubicBezTo>
                  <a:pt x="9466" y="7176"/>
                  <a:pt x="9423" y="7173"/>
                  <a:pt x="9380" y="7173"/>
                </a:cubicBezTo>
                <a:cubicBezTo>
                  <a:pt x="9055" y="7173"/>
                  <a:pt x="8750" y="7346"/>
                  <a:pt x="8588" y="7635"/>
                </a:cubicBezTo>
                <a:cubicBezTo>
                  <a:pt x="8405" y="7962"/>
                  <a:pt x="8442" y="8368"/>
                  <a:pt x="8682" y="8656"/>
                </a:cubicBezTo>
                <a:cubicBezTo>
                  <a:pt x="8858" y="8866"/>
                  <a:pt x="9114" y="8982"/>
                  <a:pt x="9378" y="8982"/>
                </a:cubicBezTo>
                <a:cubicBezTo>
                  <a:pt x="9476" y="8982"/>
                  <a:pt x="9574" y="8966"/>
                  <a:pt x="9670" y="8933"/>
                </a:cubicBezTo>
                <a:lnTo>
                  <a:pt x="10150" y="9190"/>
                </a:lnTo>
                <a:cubicBezTo>
                  <a:pt x="10120" y="9380"/>
                  <a:pt x="10122" y="9575"/>
                  <a:pt x="10155" y="9765"/>
                </a:cubicBezTo>
                <a:lnTo>
                  <a:pt x="9670" y="10025"/>
                </a:lnTo>
                <a:cubicBezTo>
                  <a:pt x="9574" y="9992"/>
                  <a:pt x="9476" y="9976"/>
                  <a:pt x="9378" y="9976"/>
                </a:cubicBezTo>
                <a:cubicBezTo>
                  <a:pt x="9114" y="9976"/>
                  <a:pt x="8858" y="10092"/>
                  <a:pt x="8682" y="10302"/>
                </a:cubicBezTo>
                <a:cubicBezTo>
                  <a:pt x="8442" y="10590"/>
                  <a:pt x="8405" y="10996"/>
                  <a:pt x="8588" y="11323"/>
                </a:cubicBezTo>
                <a:cubicBezTo>
                  <a:pt x="8750" y="11612"/>
                  <a:pt x="9055" y="11786"/>
                  <a:pt x="9380" y="11786"/>
                </a:cubicBezTo>
                <a:cubicBezTo>
                  <a:pt x="9423" y="11786"/>
                  <a:pt x="9466" y="11783"/>
                  <a:pt x="9510" y="11776"/>
                </a:cubicBezTo>
                <a:cubicBezTo>
                  <a:pt x="9880" y="11721"/>
                  <a:pt x="10179" y="11443"/>
                  <a:pt x="10261" y="11076"/>
                </a:cubicBezTo>
                <a:lnTo>
                  <a:pt x="10742" y="10820"/>
                </a:lnTo>
                <a:cubicBezTo>
                  <a:pt x="10915" y="10972"/>
                  <a:pt x="11116" y="11090"/>
                  <a:pt x="11335" y="11169"/>
                </a:cubicBezTo>
                <a:lnTo>
                  <a:pt x="11335" y="11715"/>
                </a:lnTo>
                <a:cubicBezTo>
                  <a:pt x="11055" y="11967"/>
                  <a:pt x="10961" y="12363"/>
                  <a:pt x="11096" y="12714"/>
                </a:cubicBezTo>
                <a:cubicBezTo>
                  <a:pt x="11229" y="13062"/>
                  <a:pt x="11566" y="13293"/>
                  <a:pt x="11939" y="13293"/>
                </a:cubicBezTo>
                <a:cubicBezTo>
                  <a:pt x="11940" y="13293"/>
                  <a:pt x="11941" y="13293"/>
                  <a:pt x="11943" y="13293"/>
                </a:cubicBezTo>
                <a:cubicBezTo>
                  <a:pt x="12317" y="13291"/>
                  <a:pt x="12654" y="13059"/>
                  <a:pt x="12786" y="12708"/>
                </a:cubicBezTo>
                <a:cubicBezTo>
                  <a:pt x="12918" y="12357"/>
                  <a:pt x="12820" y="11960"/>
                  <a:pt x="12540" y="11712"/>
                </a:cubicBezTo>
                <a:lnTo>
                  <a:pt x="12540" y="11169"/>
                </a:lnTo>
                <a:cubicBezTo>
                  <a:pt x="12765" y="11089"/>
                  <a:pt x="12972" y="10966"/>
                  <a:pt x="13148" y="10805"/>
                </a:cubicBezTo>
                <a:lnTo>
                  <a:pt x="13648" y="11071"/>
                </a:lnTo>
                <a:cubicBezTo>
                  <a:pt x="13727" y="11438"/>
                  <a:pt x="14024" y="11718"/>
                  <a:pt x="14395" y="11775"/>
                </a:cubicBezTo>
                <a:cubicBezTo>
                  <a:pt x="14441" y="11782"/>
                  <a:pt x="14487" y="11785"/>
                  <a:pt x="14532" y="11785"/>
                </a:cubicBezTo>
                <a:cubicBezTo>
                  <a:pt x="14853" y="11785"/>
                  <a:pt x="15156" y="11613"/>
                  <a:pt x="15319" y="11328"/>
                </a:cubicBezTo>
                <a:cubicBezTo>
                  <a:pt x="15505" y="11002"/>
                  <a:pt x="15469" y="10595"/>
                  <a:pt x="15231" y="10305"/>
                </a:cubicBezTo>
                <a:cubicBezTo>
                  <a:pt x="15056" y="10093"/>
                  <a:pt x="14798" y="9976"/>
                  <a:pt x="14533" y="9976"/>
                </a:cubicBezTo>
                <a:cubicBezTo>
                  <a:pt x="14437" y="9976"/>
                  <a:pt x="14339" y="9992"/>
                  <a:pt x="14244" y="10023"/>
                </a:cubicBezTo>
                <a:lnTo>
                  <a:pt x="13724" y="9747"/>
                </a:lnTo>
                <a:cubicBezTo>
                  <a:pt x="13752" y="9569"/>
                  <a:pt x="13754" y="9388"/>
                  <a:pt x="13727" y="9210"/>
                </a:cubicBezTo>
                <a:lnTo>
                  <a:pt x="14244" y="8935"/>
                </a:lnTo>
                <a:cubicBezTo>
                  <a:pt x="14339" y="8966"/>
                  <a:pt x="14436" y="8982"/>
                  <a:pt x="14532" y="8982"/>
                </a:cubicBezTo>
                <a:cubicBezTo>
                  <a:pt x="14798" y="8982"/>
                  <a:pt x="15056" y="8864"/>
                  <a:pt x="15231" y="8651"/>
                </a:cubicBezTo>
                <a:cubicBezTo>
                  <a:pt x="15470" y="8362"/>
                  <a:pt x="15505" y="7956"/>
                  <a:pt x="15319" y="7630"/>
                </a:cubicBezTo>
                <a:cubicBezTo>
                  <a:pt x="15156" y="7343"/>
                  <a:pt x="14855" y="7171"/>
                  <a:pt x="14533" y="7171"/>
                </a:cubicBezTo>
                <a:cubicBezTo>
                  <a:pt x="14487" y="7171"/>
                  <a:pt x="14441" y="7175"/>
                  <a:pt x="14395" y="7182"/>
                </a:cubicBezTo>
                <a:cubicBezTo>
                  <a:pt x="14026" y="7240"/>
                  <a:pt x="13728" y="7519"/>
                  <a:pt x="13648" y="7885"/>
                </a:cubicBezTo>
                <a:lnTo>
                  <a:pt x="13170" y="8142"/>
                </a:lnTo>
                <a:cubicBezTo>
                  <a:pt x="12989" y="7973"/>
                  <a:pt x="12773" y="7843"/>
                  <a:pt x="12540" y="7759"/>
                </a:cubicBezTo>
                <a:lnTo>
                  <a:pt x="12540" y="7216"/>
                </a:lnTo>
                <a:cubicBezTo>
                  <a:pt x="12820" y="6968"/>
                  <a:pt x="12918" y="6571"/>
                  <a:pt x="12786" y="6221"/>
                </a:cubicBezTo>
                <a:cubicBezTo>
                  <a:pt x="12654" y="5870"/>
                  <a:pt x="12317" y="5637"/>
                  <a:pt x="11943" y="5635"/>
                </a:cubicBezTo>
                <a:cubicBezTo>
                  <a:pt x="11941" y="5635"/>
                  <a:pt x="11940" y="5635"/>
                  <a:pt x="11939" y="56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5" name="Google Shape;4835;p37"/>
          <p:cNvSpPr/>
          <p:nvPr/>
        </p:nvSpPr>
        <p:spPr>
          <a:xfrm>
            <a:off x="1782875" y="3316525"/>
            <a:ext cx="390300" cy="386025"/>
          </a:xfrm>
          <a:custGeom>
            <a:avLst/>
            <a:gdLst/>
            <a:ahLst/>
            <a:cxnLst/>
            <a:rect l="l" t="t" r="r" b="b"/>
            <a:pathLst>
              <a:path w="15612" h="15441" extrusionOk="0">
                <a:moveTo>
                  <a:pt x="10451" y="8833"/>
                </a:moveTo>
                <a:cubicBezTo>
                  <a:pt x="10207" y="8833"/>
                  <a:pt x="9988" y="8981"/>
                  <a:pt x="9894" y="9206"/>
                </a:cubicBezTo>
                <a:cubicBezTo>
                  <a:pt x="9801" y="9431"/>
                  <a:pt x="9853" y="9691"/>
                  <a:pt x="10024" y="9864"/>
                </a:cubicBezTo>
                <a:cubicBezTo>
                  <a:pt x="10140" y="9979"/>
                  <a:pt x="10295" y="10040"/>
                  <a:pt x="10452" y="10040"/>
                </a:cubicBezTo>
                <a:cubicBezTo>
                  <a:pt x="10530" y="10040"/>
                  <a:pt x="10608" y="10025"/>
                  <a:pt x="10682" y="9995"/>
                </a:cubicBezTo>
                <a:cubicBezTo>
                  <a:pt x="10907" y="9902"/>
                  <a:pt x="11055" y="9682"/>
                  <a:pt x="11055" y="9438"/>
                </a:cubicBezTo>
                <a:cubicBezTo>
                  <a:pt x="11055" y="9104"/>
                  <a:pt x="10784" y="8833"/>
                  <a:pt x="10451" y="8833"/>
                </a:cubicBezTo>
                <a:close/>
                <a:moveTo>
                  <a:pt x="12079" y="10311"/>
                </a:moveTo>
                <a:cubicBezTo>
                  <a:pt x="11746" y="10311"/>
                  <a:pt x="11477" y="10582"/>
                  <a:pt x="11477" y="10915"/>
                </a:cubicBezTo>
                <a:cubicBezTo>
                  <a:pt x="11477" y="11159"/>
                  <a:pt x="11623" y="11378"/>
                  <a:pt x="11848" y="11472"/>
                </a:cubicBezTo>
                <a:cubicBezTo>
                  <a:pt x="11923" y="11503"/>
                  <a:pt x="12001" y="11518"/>
                  <a:pt x="12079" y="11518"/>
                </a:cubicBezTo>
                <a:cubicBezTo>
                  <a:pt x="12236" y="11518"/>
                  <a:pt x="12391" y="11456"/>
                  <a:pt x="12506" y="11342"/>
                </a:cubicBezTo>
                <a:cubicBezTo>
                  <a:pt x="12679" y="11168"/>
                  <a:pt x="12731" y="10909"/>
                  <a:pt x="12636" y="10684"/>
                </a:cubicBezTo>
                <a:cubicBezTo>
                  <a:pt x="12544" y="10459"/>
                  <a:pt x="12323" y="10311"/>
                  <a:pt x="12079" y="10311"/>
                </a:cubicBezTo>
                <a:close/>
                <a:moveTo>
                  <a:pt x="9697" y="10492"/>
                </a:moveTo>
                <a:cubicBezTo>
                  <a:pt x="9453" y="10492"/>
                  <a:pt x="9235" y="10640"/>
                  <a:pt x="9140" y="10865"/>
                </a:cubicBezTo>
                <a:cubicBezTo>
                  <a:pt x="9047" y="11090"/>
                  <a:pt x="9099" y="11349"/>
                  <a:pt x="9271" y="11521"/>
                </a:cubicBezTo>
                <a:cubicBezTo>
                  <a:pt x="9387" y="11637"/>
                  <a:pt x="9542" y="11699"/>
                  <a:pt x="9699" y="11699"/>
                </a:cubicBezTo>
                <a:cubicBezTo>
                  <a:pt x="9776" y="11699"/>
                  <a:pt x="9854" y="11684"/>
                  <a:pt x="9928" y="11653"/>
                </a:cubicBezTo>
                <a:cubicBezTo>
                  <a:pt x="10153" y="11559"/>
                  <a:pt x="10301" y="11340"/>
                  <a:pt x="10301" y="11094"/>
                </a:cubicBezTo>
                <a:cubicBezTo>
                  <a:pt x="10301" y="10762"/>
                  <a:pt x="10031" y="10492"/>
                  <a:pt x="9697" y="10492"/>
                </a:cubicBezTo>
                <a:close/>
                <a:moveTo>
                  <a:pt x="10739" y="8110"/>
                </a:moveTo>
                <a:cubicBezTo>
                  <a:pt x="11056" y="8110"/>
                  <a:pt x="11375" y="8171"/>
                  <a:pt x="11678" y="8297"/>
                </a:cubicBezTo>
                <a:cubicBezTo>
                  <a:pt x="12597" y="8678"/>
                  <a:pt x="13195" y="9575"/>
                  <a:pt x="13195" y="10567"/>
                </a:cubicBezTo>
                <a:cubicBezTo>
                  <a:pt x="13193" y="11924"/>
                  <a:pt x="12094" y="13023"/>
                  <a:pt x="10737" y="13025"/>
                </a:cubicBezTo>
                <a:cubicBezTo>
                  <a:pt x="9744" y="13025"/>
                  <a:pt x="8848" y="12426"/>
                  <a:pt x="8468" y="11508"/>
                </a:cubicBezTo>
                <a:cubicBezTo>
                  <a:pt x="8088" y="10589"/>
                  <a:pt x="8297" y="9532"/>
                  <a:pt x="9000" y="8830"/>
                </a:cubicBezTo>
                <a:cubicBezTo>
                  <a:pt x="9471" y="8360"/>
                  <a:pt x="10100" y="8110"/>
                  <a:pt x="10739" y="8110"/>
                </a:cubicBezTo>
                <a:close/>
                <a:moveTo>
                  <a:pt x="8792" y="0"/>
                </a:moveTo>
                <a:cubicBezTo>
                  <a:pt x="8101" y="0"/>
                  <a:pt x="7473" y="417"/>
                  <a:pt x="7206" y="1061"/>
                </a:cubicBezTo>
                <a:cubicBezTo>
                  <a:pt x="7002" y="978"/>
                  <a:pt x="6783" y="935"/>
                  <a:pt x="6562" y="935"/>
                </a:cubicBezTo>
                <a:cubicBezTo>
                  <a:pt x="6537" y="935"/>
                  <a:pt x="6511" y="935"/>
                  <a:pt x="6486" y="937"/>
                </a:cubicBezTo>
                <a:cubicBezTo>
                  <a:pt x="5562" y="977"/>
                  <a:pt x="4843" y="1756"/>
                  <a:pt x="4843" y="2681"/>
                </a:cubicBezTo>
                <a:lnTo>
                  <a:pt x="4843" y="8714"/>
                </a:lnTo>
                <a:cubicBezTo>
                  <a:pt x="4843" y="9005"/>
                  <a:pt x="4664" y="9409"/>
                  <a:pt x="4366" y="9475"/>
                </a:cubicBezTo>
                <a:lnTo>
                  <a:pt x="3180" y="8415"/>
                </a:lnTo>
                <a:lnTo>
                  <a:pt x="3177" y="8413"/>
                </a:lnTo>
                <a:cubicBezTo>
                  <a:pt x="2837" y="8124"/>
                  <a:pt x="2420" y="7982"/>
                  <a:pt x="2005" y="7982"/>
                </a:cubicBezTo>
                <a:cubicBezTo>
                  <a:pt x="1506" y="7982"/>
                  <a:pt x="1010" y="8187"/>
                  <a:pt x="653" y="8588"/>
                </a:cubicBezTo>
                <a:cubicBezTo>
                  <a:pt x="0" y="9323"/>
                  <a:pt x="52" y="10446"/>
                  <a:pt x="773" y="11115"/>
                </a:cubicBezTo>
                <a:lnTo>
                  <a:pt x="3794" y="14013"/>
                </a:lnTo>
                <a:lnTo>
                  <a:pt x="3797" y="14016"/>
                </a:lnTo>
                <a:cubicBezTo>
                  <a:pt x="3858" y="14075"/>
                  <a:pt x="5318" y="15437"/>
                  <a:pt x="7195" y="15437"/>
                </a:cubicBezTo>
                <a:lnTo>
                  <a:pt x="10724" y="15437"/>
                </a:lnTo>
                <a:cubicBezTo>
                  <a:pt x="9535" y="15436"/>
                  <a:pt x="8387" y="14995"/>
                  <a:pt x="7499" y="14200"/>
                </a:cubicBezTo>
                <a:lnTo>
                  <a:pt x="7195" y="14200"/>
                </a:lnTo>
                <a:cubicBezTo>
                  <a:pt x="5819" y="14200"/>
                  <a:pt x="4656" y="13168"/>
                  <a:pt x="4626" y="13140"/>
                </a:cubicBezTo>
                <a:lnTo>
                  <a:pt x="1589" y="10235"/>
                </a:lnTo>
                <a:cubicBezTo>
                  <a:pt x="1345" y="10004"/>
                  <a:pt x="1333" y="9620"/>
                  <a:pt x="1563" y="9375"/>
                </a:cubicBezTo>
                <a:cubicBezTo>
                  <a:pt x="1683" y="9245"/>
                  <a:pt x="1846" y="9180"/>
                  <a:pt x="2010" y="9180"/>
                </a:cubicBezTo>
                <a:cubicBezTo>
                  <a:pt x="2157" y="9180"/>
                  <a:pt x="2305" y="9233"/>
                  <a:pt x="2422" y="9340"/>
                </a:cubicBezTo>
                <a:lnTo>
                  <a:pt x="3616" y="10423"/>
                </a:lnTo>
                <a:cubicBezTo>
                  <a:pt x="3802" y="10588"/>
                  <a:pt x="4060" y="10704"/>
                  <a:pt x="4302" y="10704"/>
                </a:cubicBezTo>
                <a:cubicBezTo>
                  <a:pt x="5356" y="10704"/>
                  <a:pt x="6050" y="9633"/>
                  <a:pt x="6050" y="8714"/>
                </a:cubicBezTo>
                <a:lnTo>
                  <a:pt x="6050" y="2667"/>
                </a:lnTo>
                <a:cubicBezTo>
                  <a:pt x="6050" y="2384"/>
                  <a:pt x="6279" y="2142"/>
                  <a:pt x="6560" y="2142"/>
                </a:cubicBezTo>
                <a:cubicBezTo>
                  <a:pt x="6564" y="2142"/>
                  <a:pt x="6567" y="2142"/>
                  <a:pt x="6571" y="2142"/>
                </a:cubicBezTo>
                <a:cubicBezTo>
                  <a:pt x="6851" y="2146"/>
                  <a:pt x="7074" y="2375"/>
                  <a:pt x="7074" y="2653"/>
                </a:cubicBezTo>
                <a:lnTo>
                  <a:pt x="7074" y="7364"/>
                </a:lnTo>
                <a:cubicBezTo>
                  <a:pt x="7420" y="6969"/>
                  <a:pt x="7828" y="6632"/>
                  <a:pt x="8281" y="6365"/>
                </a:cubicBezTo>
                <a:lnTo>
                  <a:pt x="8281" y="1733"/>
                </a:lnTo>
                <a:cubicBezTo>
                  <a:pt x="8281" y="1449"/>
                  <a:pt x="8511" y="1207"/>
                  <a:pt x="8794" y="1207"/>
                </a:cubicBezTo>
                <a:cubicBezTo>
                  <a:pt x="8796" y="1207"/>
                  <a:pt x="8799" y="1207"/>
                  <a:pt x="8802" y="1207"/>
                </a:cubicBezTo>
                <a:cubicBezTo>
                  <a:pt x="9082" y="1212"/>
                  <a:pt x="9305" y="1440"/>
                  <a:pt x="9305" y="1718"/>
                </a:cubicBezTo>
                <a:lnTo>
                  <a:pt x="9305" y="5913"/>
                </a:lnTo>
                <a:cubicBezTo>
                  <a:pt x="9697" y="5794"/>
                  <a:pt x="10103" y="5723"/>
                  <a:pt x="10512" y="5704"/>
                </a:cubicBezTo>
                <a:lnTo>
                  <a:pt x="10512" y="2817"/>
                </a:lnTo>
                <a:cubicBezTo>
                  <a:pt x="10512" y="2527"/>
                  <a:pt x="10742" y="2291"/>
                  <a:pt x="11025" y="2291"/>
                </a:cubicBezTo>
                <a:cubicBezTo>
                  <a:pt x="11307" y="2291"/>
                  <a:pt x="11537" y="2527"/>
                  <a:pt x="11537" y="2817"/>
                </a:cubicBezTo>
                <a:lnTo>
                  <a:pt x="11537" y="5765"/>
                </a:lnTo>
                <a:cubicBezTo>
                  <a:pt x="11953" y="5833"/>
                  <a:pt x="12358" y="5957"/>
                  <a:pt x="12743" y="6130"/>
                </a:cubicBezTo>
                <a:lnTo>
                  <a:pt x="12743" y="4113"/>
                </a:lnTo>
                <a:cubicBezTo>
                  <a:pt x="12743" y="3849"/>
                  <a:pt x="12946" y="3553"/>
                  <a:pt x="13237" y="3553"/>
                </a:cubicBezTo>
                <a:cubicBezTo>
                  <a:pt x="13407" y="3553"/>
                  <a:pt x="13798" y="3663"/>
                  <a:pt x="13798" y="4131"/>
                </a:cubicBezTo>
                <a:lnTo>
                  <a:pt x="13798" y="6783"/>
                </a:lnTo>
                <a:cubicBezTo>
                  <a:pt x="14260" y="7158"/>
                  <a:pt x="14650" y="7613"/>
                  <a:pt x="14949" y="8125"/>
                </a:cubicBezTo>
                <a:cubicBezTo>
                  <a:pt x="14967" y="8127"/>
                  <a:pt x="14985" y="8130"/>
                  <a:pt x="15004" y="8132"/>
                </a:cubicBezTo>
                <a:lnTo>
                  <a:pt x="15004" y="4072"/>
                </a:lnTo>
                <a:cubicBezTo>
                  <a:pt x="15004" y="3073"/>
                  <a:pt x="14260" y="2348"/>
                  <a:pt x="13237" y="2348"/>
                </a:cubicBezTo>
                <a:cubicBezTo>
                  <a:pt x="13055" y="2348"/>
                  <a:pt x="12874" y="2378"/>
                  <a:pt x="12701" y="2439"/>
                </a:cubicBezTo>
                <a:cubicBezTo>
                  <a:pt x="12529" y="1665"/>
                  <a:pt x="11843" y="1086"/>
                  <a:pt x="11025" y="1086"/>
                </a:cubicBezTo>
                <a:cubicBezTo>
                  <a:pt x="10821" y="1086"/>
                  <a:pt x="10619" y="1122"/>
                  <a:pt x="10429" y="1193"/>
                </a:cubicBezTo>
                <a:cubicBezTo>
                  <a:pt x="10209" y="507"/>
                  <a:pt x="9584" y="32"/>
                  <a:pt x="8863" y="2"/>
                </a:cubicBezTo>
                <a:cubicBezTo>
                  <a:pt x="8839" y="1"/>
                  <a:pt x="8816" y="0"/>
                  <a:pt x="8792" y="0"/>
                </a:cubicBezTo>
                <a:close/>
                <a:moveTo>
                  <a:pt x="10724" y="15437"/>
                </a:moveTo>
                <a:lnTo>
                  <a:pt x="10724" y="15437"/>
                </a:lnTo>
                <a:cubicBezTo>
                  <a:pt x="10727" y="15437"/>
                  <a:pt x="10729" y="15437"/>
                  <a:pt x="10731" y="15437"/>
                </a:cubicBezTo>
                <a:cubicBezTo>
                  <a:pt x="10733" y="15437"/>
                  <a:pt x="10735" y="15437"/>
                  <a:pt x="10737" y="15437"/>
                </a:cubicBezTo>
                <a:close/>
                <a:moveTo>
                  <a:pt x="10737" y="6904"/>
                </a:moveTo>
                <a:cubicBezTo>
                  <a:pt x="8719" y="6904"/>
                  <a:pt x="7074" y="8549"/>
                  <a:pt x="7074" y="10567"/>
                </a:cubicBezTo>
                <a:cubicBezTo>
                  <a:pt x="7074" y="12588"/>
                  <a:pt x="8719" y="14230"/>
                  <a:pt x="10737" y="14230"/>
                </a:cubicBezTo>
                <a:cubicBezTo>
                  <a:pt x="10740" y="14230"/>
                  <a:pt x="10742" y="14230"/>
                  <a:pt x="10745" y="14230"/>
                </a:cubicBezTo>
                <a:cubicBezTo>
                  <a:pt x="11507" y="14230"/>
                  <a:pt x="12248" y="13991"/>
                  <a:pt x="12866" y="13547"/>
                </a:cubicBezTo>
                <a:lnTo>
                  <a:pt x="14759" y="15440"/>
                </a:lnTo>
                <a:lnTo>
                  <a:pt x="15612" y="14589"/>
                </a:lnTo>
                <a:lnTo>
                  <a:pt x="13719" y="12695"/>
                </a:lnTo>
                <a:cubicBezTo>
                  <a:pt x="14163" y="12075"/>
                  <a:pt x="14402" y="11330"/>
                  <a:pt x="14402" y="10567"/>
                </a:cubicBezTo>
                <a:cubicBezTo>
                  <a:pt x="14402" y="8549"/>
                  <a:pt x="12758" y="6904"/>
                  <a:pt x="10737" y="69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6" name="Google Shape;4836;p37"/>
          <p:cNvSpPr/>
          <p:nvPr/>
        </p:nvSpPr>
        <p:spPr>
          <a:xfrm>
            <a:off x="1787400" y="2706550"/>
            <a:ext cx="385575" cy="386025"/>
          </a:xfrm>
          <a:custGeom>
            <a:avLst/>
            <a:gdLst/>
            <a:ahLst/>
            <a:cxnLst/>
            <a:rect l="l" t="t" r="r" b="b"/>
            <a:pathLst>
              <a:path w="15423" h="15441" extrusionOk="0">
                <a:moveTo>
                  <a:pt x="9090" y="5732"/>
                </a:moveTo>
                <a:cubicBezTo>
                  <a:pt x="9167" y="5732"/>
                  <a:pt x="9245" y="5747"/>
                  <a:pt x="9320" y="5778"/>
                </a:cubicBezTo>
                <a:cubicBezTo>
                  <a:pt x="9545" y="5872"/>
                  <a:pt x="9692" y="6091"/>
                  <a:pt x="9692" y="6335"/>
                </a:cubicBezTo>
                <a:cubicBezTo>
                  <a:pt x="9692" y="6668"/>
                  <a:pt x="9422" y="6939"/>
                  <a:pt x="9090" y="6939"/>
                </a:cubicBezTo>
                <a:cubicBezTo>
                  <a:pt x="8844" y="6939"/>
                  <a:pt x="8626" y="6791"/>
                  <a:pt x="8531" y="6566"/>
                </a:cubicBezTo>
                <a:cubicBezTo>
                  <a:pt x="8438" y="6341"/>
                  <a:pt x="8490" y="6082"/>
                  <a:pt x="8663" y="5910"/>
                </a:cubicBezTo>
                <a:cubicBezTo>
                  <a:pt x="8778" y="5794"/>
                  <a:pt x="8933" y="5732"/>
                  <a:pt x="9090" y="5732"/>
                </a:cubicBezTo>
                <a:close/>
                <a:moveTo>
                  <a:pt x="9089" y="2502"/>
                </a:moveTo>
                <a:cubicBezTo>
                  <a:pt x="8716" y="2502"/>
                  <a:pt x="8381" y="2731"/>
                  <a:pt x="8246" y="3081"/>
                </a:cubicBezTo>
                <a:cubicBezTo>
                  <a:pt x="8111" y="3430"/>
                  <a:pt x="8207" y="3828"/>
                  <a:pt x="8486" y="4079"/>
                </a:cubicBezTo>
                <a:lnTo>
                  <a:pt x="8486" y="4631"/>
                </a:lnTo>
                <a:cubicBezTo>
                  <a:pt x="8259" y="4711"/>
                  <a:pt x="8050" y="4837"/>
                  <a:pt x="7872" y="4999"/>
                </a:cubicBezTo>
                <a:lnTo>
                  <a:pt x="7413" y="4754"/>
                </a:lnTo>
                <a:cubicBezTo>
                  <a:pt x="7334" y="4387"/>
                  <a:pt x="7036" y="4107"/>
                  <a:pt x="6667" y="4049"/>
                </a:cubicBezTo>
                <a:cubicBezTo>
                  <a:pt x="6621" y="4042"/>
                  <a:pt x="6575" y="4038"/>
                  <a:pt x="6529" y="4038"/>
                </a:cubicBezTo>
                <a:cubicBezTo>
                  <a:pt x="6207" y="4038"/>
                  <a:pt x="5904" y="4210"/>
                  <a:pt x="5742" y="4496"/>
                </a:cubicBezTo>
                <a:cubicBezTo>
                  <a:pt x="5556" y="4821"/>
                  <a:pt x="5590" y="5229"/>
                  <a:pt x="5830" y="5518"/>
                </a:cubicBezTo>
                <a:cubicBezTo>
                  <a:pt x="6004" y="5731"/>
                  <a:pt x="6262" y="5849"/>
                  <a:pt x="6527" y="5849"/>
                </a:cubicBezTo>
                <a:cubicBezTo>
                  <a:pt x="6623" y="5849"/>
                  <a:pt x="6720" y="5833"/>
                  <a:pt x="6815" y="5802"/>
                </a:cubicBezTo>
                <a:lnTo>
                  <a:pt x="7301" y="6061"/>
                </a:lnTo>
                <a:cubicBezTo>
                  <a:pt x="7271" y="6252"/>
                  <a:pt x="7272" y="6447"/>
                  <a:pt x="7306" y="6639"/>
                </a:cubicBezTo>
                <a:lnTo>
                  <a:pt x="6827" y="6893"/>
                </a:lnTo>
                <a:cubicBezTo>
                  <a:pt x="6730" y="6859"/>
                  <a:pt x="6629" y="6843"/>
                  <a:pt x="6529" y="6843"/>
                </a:cubicBezTo>
                <a:cubicBezTo>
                  <a:pt x="6267" y="6843"/>
                  <a:pt x="6012" y="6957"/>
                  <a:pt x="5838" y="7164"/>
                </a:cubicBezTo>
                <a:cubicBezTo>
                  <a:pt x="5595" y="7450"/>
                  <a:pt x="5554" y="7856"/>
                  <a:pt x="5735" y="8185"/>
                </a:cubicBezTo>
                <a:cubicBezTo>
                  <a:pt x="5897" y="8475"/>
                  <a:pt x="6203" y="8652"/>
                  <a:pt x="6529" y="8652"/>
                </a:cubicBezTo>
                <a:cubicBezTo>
                  <a:pt x="6570" y="8652"/>
                  <a:pt x="6612" y="8649"/>
                  <a:pt x="6654" y="8643"/>
                </a:cubicBezTo>
                <a:cubicBezTo>
                  <a:pt x="7025" y="8591"/>
                  <a:pt x="7326" y="8316"/>
                  <a:pt x="7409" y="7949"/>
                </a:cubicBezTo>
                <a:lnTo>
                  <a:pt x="7894" y="7691"/>
                </a:lnTo>
                <a:cubicBezTo>
                  <a:pt x="8067" y="7845"/>
                  <a:pt x="8268" y="7963"/>
                  <a:pt x="8486" y="8040"/>
                </a:cubicBezTo>
                <a:lnTo>
                  <a:pt x="8486" y="8583"/>
                </a:lnTo>
                <a:cubicBezTo>
                  <a:pt x="8207" y="8833"/>
                  <a:pt x="8111" y="9230"/>
                  <a:pt x="8246" y="9581"/>
                </a:cubicBezTo>
                <a:cubicBezTo>
                  <a:pt x="8381" y="9929"/>
                  <a:pt x="8716" y="10160"/>
                  <a:pt x="9089" y="10160"/>
                </a:cubicBezTo>
                <a:cubicBezTo>
                  <a:pt x="9090" y="10160"/>
                  <a:pt x="9092" y="10160"/>
                  <a:pt x="9093" y="10160"/>
                </a:cubicBezTo>
                <a:cubicBezTo>
                  <a:pt x="9469" y="10158"/>
                  <a:pt x="9804" y="9927"/>
                  <a:pt x="9936" y="9576"/>
                </a:cubicBezTo>
                <a:cubicBezTo>
                  <a:pt x="10070" y="9225"/>
                  <a:pt x="9972" y="8829"/>
                  <a:pt x="9692" y="8579"/>
                </a:cubicBezTo>
                <a:lnTo>
                  <a:pt x="9692" y="8040"/>
                </a:lnTo>
                <a:cubicBezTo>
                  <a:pt x="9916" y="7960"/>
                  <a:pt x="10124" y="7838"/>
                  <a:pt x="10300" y="7679"/>
                </a:cubicBezTo>
                <a:lnTo>
                  <a:pt x="10802" y="7945"/>
                </a:lnTo>
                <a:cubicBezTo>
                  <a:pt x="10882" y="8311"/>
                  <a:pt x="11181" y="8588"/>
                  <a:pt x="11552" y="8643"/>
                </a:cubicBezTo>
                <a:cubicBezTo>
                  <a:pt x="11597" y="8650"/>
                  <a:pt x="11641" y="8653"/>
                  <a:pt x="11685" y="8653"/>
                </a:cubicBezTo>
                <a:cubicBezTo>
                  <a:pt x="12008" y="8653"/>
                  <a:pt x="12312" y="8478"/>
                  <a:pt x="12473" y="8190"/>
                </a:cubicBezTo>
                <a:cubicBezTo>
                  <a:pt x="12657" y="7863"/>
                  <a:pt x="12619" y="7457"/>
                  <a:pt x="12378" y="7167"/>
                </a:cubicBezTo>
                <a:cubicBezTo>
                  <a:pt x="12203" y="6958"/>
                  <a:pt x="11947" y="6843"/>
                  <a:pt x="11684" y="6843"/>
                </a:cubicBezTo>
                <a:cubicBezTo>
                  <a:pt x="11585" y="6843"/>
                  <a:pt x="11486" y="6859"/>
                  <a:pt x="11390" y="6892"/>
                </a:cubicBezTo>
                <a:lnTo>
                  <a:pt x="10876" y="6618"/>
                </a:lnTo>
                <a:cubicBezTo>
                  <a:pt x="10890" y="6525"/>
                  <a:pt x="10898" y="6431"/>
                  <a:pt x="10898" y="6336"/>
                </a:cubicBezTo>
                <a:cubicBezTo>
                  <a:pt x="10898" y="6250"/>
                  <a:pt x="10891" y="6165"/>
                  <a:pt x="10879" y="6082"/>
                </a:cubicBezTo>
                <a:lnTo>
                  <a:pt x="11401" y="5803"/>
                </a:lnTo>
                <a:cubicBezTo>
                  <a:pt x="11492" y="5833"/>
                  <a:pt x="11588" y="5849"/>
                  <a:pt x="11683" y="5849"/>
                </a:cubicBezTo>
                <a:lnTo>
                  <a:pt x="11684" y="5849"/>
                </a:lnTo>
                <a:cubicBezTo>
                  <a:pt x="12032" y="5849"/>
                  <a:pt x="12352" y="5647"/>
                  <a:pt x="12501" y="5333"/>
                </a:cubicBezTo>
                <a:cubicBezTo>
                  <a:pt x="12650" y="5018"/>
                  <a:pt x="12606" y="4645"/>
                  <a:pt x="12386" y="4373"/>
                </a:cubicBezTo>
                <a:cubicBezTo>
                  <a:pt x="12212" y="4159"/>
                  <a:pt x="11953" y="4039"/>
                  <a:pt x="11684" y="4039"/>
                </a:cubicBezTo>
                <a:cubicBezTo>
                  <a:pt x="11613" y="4039"/>
                  <a:pt x="11541" y="4047"/>
                  <a:pt x="11470" y="4064"/>
                </a:cubicBezTo>
                <a:cubicBezTo>
                  <a:pt x="11132" y="4146"/>
                  <a:pt x="10871" y="4417"/>
                  <a:pt x="10799" y="4758"/>
                </a:cubicBezTo>
                <a:lnTo>
                  <a:pt x="10322" y="5013"/>
                </a:lnTo>
                <a:cubicBezTo>
                  <a:pt x="10139" y="4843"/>
                  <a:pt x="9925" y="4714"/>
                  <a:pt x="9692" y="4631"/>
                </a:cubicBezTo>
                <a:lnTo>
                  <a:pt x="9692" y="4082"/>
                </a:lnTo>
                <a:cubicBezTo>
                  <a:pt x="9972" y="3833"/>
                  <a:pt x="10070" y="3437"/>
                  <a:pt x="9936" y="3086"/>
                </a:cubicBezTo>
                <a:cubicBezTo>
                  <a:pt x="9804" y="2735"/>
                  <a:pt x="9469" y="2502"/>
                  <a:pt x="9093" y="2502"/>
                </a:cubicBezTo>
                <a:cubicBezTo>
                  <a:pt x="9092" y="2502"/>
                  <a:pt x="9090" y="2502"/>
                  <a:pt x="9089" y="2502"/>
                </a:cubicBezTo>
                <a:close/>
                <a:moveTo>
                  <a:pt x="9076" y="1206"/>
                </a:moveTo>
                <a:cubicBezTo>
                  <a:pt x="11911" y="1206"/>
                  <a:pt x="14216" y="3512"/>
                  <a:pt x="14216" y="6346"/>
                </a:cubicBezTo>
                <a:cubicBezTo>
                  <a:pt x="14216" y="9180"/>
                  <a:pt x="11909" y="11486"/>
                  <a:pt x="9076" y="11486"/>
                </a:cubicBezTo>
                <a:cubicBezTo>
                  <a:pt x="6242" y="11486"/>
                  <a:pt x="3935" y="9180"/>
                  <a:pt x="3935" y="6346"/>
                </a:cubicBezTo>
                <a:cubicBezTo>
                  <a:pt x="3935" y="3512"/>
                  <a:pt x="6242" y="1206"/>
                  <a:pt x="9076" y="1206"/>
                </a:cubicBezTo>
                <a:close/>
                <a:moveTo>
                  <a:pt x="9076" y="0"/>
                </a:moveTo>
                <a:cubicBezTo>
                  <a:pt x="5576" y="0"/>
                  <a:pt x="2730" y="2847"/>
                  <a:pt x="2730" y="6346"/>
                </a:cubicBezTo>
                <a:cubicBezTo>
                  <a:pt x="2730" y="7831"/>
                  <a:pt x="3251" y="9269"/>
                  <a:pt x="4206" y="10407"/>
                </a:cubicBezTo>
                <a:lnTo>
                  <a:pt x="0" y="14584"/>
                </a:lnTo>
                <a:lnTo>
                  <a:pt x="850" y="15440"/>
                </a:lnTo>
                <a:lnTo>
                  <a:pt x="5062" y="11257"/>
                </a:lnTo>
                <a:cubicBezTo>
                  <a:pt x="6191" y="12183"/>
                  <a:pt x="7608" y="12692"/>
                  <a:pt x="9070" y="12692"/>
                </a:cubicBezTo>
                <a:cubicBezTo>
                  <a:pt x="9073" y="12692"/>
                  <a:pt x="9075" y="12692"/>
                  <a:pt x="9077" y="12692"/>
                </a:cubicBezTo>
                <a:cubicBezTo>
                  <a:pt x="12577" y="12692"/>
                  <a:pt x="15423" y="9845"/>
                  <a:pt x="15423" y="6346"/>
                </a:cubicBezTo>
                <a:cubicBezTo>
                  <a:pt x="15423" y="2847"/>
                  <a:pt x="12575" y="0"/>
                  <a:pt x="90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7" name="Google Shape;4837;p37"/>
          <p:cNvSpPr/>
          <p:nvPr/>
        </p:nvSpPr>
        <p:spPr>
          <a:xfrm>
            <a:off x="1787125" y="2096525"/>
            <a:ext cx="386050" cy="386075"/>
          </a:xfrm>
          <a:custGeom>
            <a:avLst/>
            <a:gdLst/>
            <a:ahLst/>
            <a:cxnLst/>
            <a:rect l="l" t="t" r="r" b="b"/>
            <a:pathLst>
              <a:path w="15442" h="15443" extrusionOk="0">
                <a:moveTo>
                  <a:pt x="7751" y="6847"/>
                </a:moveTo>
                <a:cubicBezTo>
                  <a:pt x="7386" y="6847"/>
                  <a:pt x="7055" y="7067"/>
                  <a:pt x="6915" y="7405"/>
                </a:cubicBezTo>
                <a:cubicBezTo>
                  <a:pt x="6775" y="7744"/>
                  <a:pt x="6852" y="8132"/>
                  <a:pt x="7112" y="8392"/>
                </a:cubicBezTo>
                <a:cubicBezTo>
                  <a:pt x="7284" y="8564"/>
                  <a:pt x="7515" y="8656"/>
                  <a:pt x="7750" y="8656"/>
                </a:cubicBezTo>
                <a:cubicBezTo>
                  <a:pt x="7867" y="8656"/>
                  <a:pt x="7985" y="8633"/>
                  <a:pt x="8097" y="8587"/>
                </a:cubicBezTo>
                <a:cubicBezTo>
                  <a:pt x="8435" y="8447"/>
                  <a:pt x="8656" y="8118"/>
                  <a:pt x="8656" y="7751"/>
                </a:cubicBezTo>
                <a:cubicBezTo>
                  <a:pt x="8656" y="7251"/>
                  <a:pt x="8251" y="6847"/>
                  <a:pt x="7751" y="6847"/>
                </a:cubicBezTo>
                <a:close/>
                <a:moveTo>
                  <a:pt x="7118" y="4118"/>
                </a:moveTo>
                <a:lnTo>
                  <a:pt x="7118" y="5308"/>
                </a:lnTo>
                <a:lnTo>
                  <a:pt x="8324" y="5308"/>
                </a:lnTo>
                <a:lnTo>
                  <a:pt x="8324" y="4125"/>
                </a:lnTo>
                <a:cubicBezTo>
                  <a:pt x="9233" y="4284"/>
                  <a:pt x="10048" y="4779"/>
                  <a:pt x="10605" y="5514"/>
                </a:cubicBezTo>
                <a:lnTo>
                  <a:pt x="9579" y="6062"/>
                </a:lnTo>
                <a:lnTo>
                  <a:pt x="10147" y="7125"/>
                </a:lnTo>
                <a:lnTo>
                  <a:pt x="11168" y="6581"/>
                </a:lnTo>
                <a:lnTo>
                  <a:pt x="11168" y="6581"/>
                </a:lnTo>
                <a:cubicBezTo>
                  <a:pt x="11415" y="7330"/>
                  <a:pt x="11412" y="8138"/>
                  <a:pt x="11160" y="8887"/>
                </a:cubicBezTo>
                <a:lnTo>
                  <a:pt x="10146" y="8348"/>
                </a:lnTo>
                <a:lnTo>
                  <a:pt x="9579" y="9411"/>
                </a:lnTo>
                <a:lnTo>
                  <a:pt x="10589" y="9951"/>
                </a:lnTo>
                <a:cubicBezTo>
                  <a:pt x="10031" y="10673"/>
                  <a:pt x="9224" y="11159"/>
                  <a:pt x="8324" y="11317"/>
                </a:cubicBezTo>
                <a:lnTo>
                  <a:pt x="8324" y="10074"/>
                </a:lnTo>
                <a:lnTo>
                  <a:pt x="7118" y="10074"/>
                </a:lnTo>
                <a:lnTo>
                  <a:pt x="7118" y="11323"/>
                </a:lnTo>
                <a:cubicBezTo>
                  <a:pt x="6210" y="11175"/>
                  <a:pt x="5391" y="10691"/>
                  <a:pt x="4826" y="9965"/>
                </a:cubicBezTo>
                <a:lnTo>
                  <a:pt x="5894" y="9394"/>
                </a:lnTo>
                <a:lnTo>
                  <a:pt x="5326" y="8330"/>
                </a:lnTo>
                <a:lnTo>
                  <a:pt x="4248" y="8905"/>
                </a:lnTo>
                <a:cubicBezTo>
                  <a:pt x="3989" y="8146"/>
                  <a:pt x="3986" y="7323"/>
                  <a:pt x="4240" y="6563"/>
                </a:cubicBezTo>
                <a:lnTo>
                  <a:pt x="4240" y="6563"/>
                </a:lnTo>
                <a:lnTo>
                  <a:pt x="5325" y="7143"/>
                </a:lnTo>
                <a:lnTo>
                  <a:pt x="5894" y="6077"/>
                </a:lnTo>
                <a:lnTo>
                  <a:pt x="4808" y="5498"/>
                </a:lnTo>
                <a:cubicBezTo>
                  <a:pt x="5375" y="4762"/>
                  <a:pt x="6201" y="4268"/>
                  <a:pt x="7118" y="4118"/>
                </a:cubicBezTo>
                <a:close/>
                <a:moveTo>
                  <a:pt x="7721" y="1"/>
                </a:moveTo>
                <a:cubicBezTo>
                  <a:pt x="7346" y="1"/>
                  <a:pt x="7010" y="232"/>
                  <a:pt x="6876" y="583"/>
                </a:cubicBezTo>
                <a:cubicBezTo>
                  <a:pt x="6742" y="934"/>
                  <a:pt x="6838" y="1330"/>
                  <a:pt x="7118" y="1580"/>
                </a:cubicBezTo>
                <a:lnTo>
                  <a:pt x="7118" y="2901"/>
                </a:lnTo>
                <a:cubicBezTo>
                  <a:pt x="6671" y="2954"/>
                  <a:pt x="6234" y="3071"/>
                  <a:pt x="5819" y="3247"/>
                </a:cubicBezTo>
                <a:lnTo>
                  <a:pt x="5145" y="2086"/>
                </a:lnTo>
                <a:cubicBezTo>
                  <a:pt x="5258" y="1728"/>
                  <a:pt x="5140" y="1338"/>
                  <a:pt x="4848" y="1104"/>
                </a:cubicBezTo>
                <a:cubicBezTo>
                  <a:pt x="4684" y="972"/>
                  <a:pt x="4483" y="905"/>
                  <a:pt x="4282" y="905"/>
                </a:cubicBezTo>
                <a:cubicBezTo>
                  <a:pt x="4125" y="905"/>
                  <a:pt x="3967" y="946"/>
                  <a:pt x="3825" y="1030"/>
                </a:cubicBezTo>
                <a:cubicBezTo>
                  <a:pt x="3501" y="1220"/>
                  <a:pt x="3329" y="1590"/>
                  <a:pt x="3391" y="1960"/>
                </a:cubicBezTo>
                <a:cubicBezTo>
                  <a:pt x="3454" y="2329"/>
                  <a:pt x="3737" y="2624"/>
                  <a:pt x="4105" y="2698"/>
                </a:cubicBezTo>
                <a:lnTo>
                  <a:pt x="4774" y="3849"/>
                </a:lnTo>
                <a:cubicBezTo>
                  <a:pt x="4374" y="4153"/>
                  <a:pt x="4023" y="4515"/>
                  <a:pt x="3734" y="4924"/>
                </a:cubicBezTo>
                <a:lnTo>
                  <a:pt x="2478" y="4255"/>
                </a:lnTo>
                <a:cubicBezTo>
                  <a:pt x="2392" y="3890"/>
                  <a:pt x="2090" y="3616"/>
                  <a:pt x="1717" y="3568"/>
                </a:cubicBezTo>
                <a:cubicBezTo>
                  <a:pt x="1677" y="3563"/>
                  <a:pt x="1638" y="3560"/>
                  <a:pt x="1599" y="3560"/>
                </a:cubicBezTo>
                <a:cubicBezTo>
                  <a:pt x="1270" y="3560"/>
                  <a:pt x="963" y="3740"/>
                  <a:pt x="803" y="4033"/>
                </a:cubicBezTo>
                <a:cubicBezTo>
                  <a:pt x="625" y="4364"/>
                  <a:pt x="667" y="4770"/>
                  <a:pt x="911" y="5055"/>
                </a:cubicBezTo>
                <a:cubicBezTo>
                  <a:pt x="1087" y="5258"/>
                  <a:pt x="1339" y="5369"/>
                  <a:pt x="1598" y="5369"/>
                </a:cubicBezTo>
                <a:cubicBezTo>
                  <a:pt x="1700" y="5369"/>
                  <a:pt x="1804" y="5352"/>
                  <a:pt x="1904" y="5316"/>
                </a:cubicBezTo>
                <a:lnTo>
                  <a:pt x="3164" y="5989"/>
                </a:lnTo>
                <a:cubicBezTo>
                  <a:pt x="3026" y="6353"/>
                  <a:pt x="2931" y="6732"/>
                  <a:pt x="2883" y="7119"/>
                </a:cubicBezTo>
                <a:lnTo>
                  <a:pt x="1578" y="7119"/>
                </a:lnTo>
                <a:cubicBezTo>
                  <a:pt x="1403" y="6923"/>
                  <a:pt x="1156" y="6817"/>
                  <a:pt x="904" y="6817"/>
                </a:cubicBezTo>
                <a:cubicBezTo>
                  <a:pt x="796" y="6817"/>
                  <a:pt x="687" y="6836"/>
                  <a:pt x="582" y="6877"/>
                </a:cubicBezTo>
                <a:cubicBezTo>
                  <a:pt x="231" y="7010"/>
                  <a:pt x="0" y="7347"/>
                  <a:pt x="0" y="7722"/>
                </a:cubicBezTo>
                <a:cubicBezTo>
                  <a:pt x="0" y="8096"/>
                  <a:pt x="231" y="8433"/>
                  <a:pt x="582" y="8566"/>
                </a:cubicBezTo>
                <a:cubicBezTo>
                  <a:pt x="687" y="8607"/>
                  <a:pt x="796" y="8626"/>
                  <a:pt x="904" y="8626"/>
                </a:cubicBezTo>
                <a:cubicBezTo>
                  <a:pt x="1156" y="8626"/>
                  <a:pt x="1403" y="8520"/>
                  <a:pt x="1578" y="8324"/>
                </a:cubicBezTo>
                <a:lnTo>
                  <a:pt x="2883" y="8324"/>
                </a:lnTo>
                <a:cubicBezTo>
                  <a:pt x="2931" y="8721"/>
                  <a:pt x="3031" y="9108"/>
                  <a:pt x="3174" y="9479"/>
                </a:cubicBezTo>
                <a:lnTo>
                  <a:pt x="1891" y="10163"/>
                </a:lnTo>
                <a:cubicBezTo>
                  <a:pt x="1786" y="10123"/>
                  <a:pt x="1677" y="10104"/>
                  <a:pt x="1568" y="10104"/>
                </a:cubicBezTo>
                <a:cubicBezTo>
                  <a:pt x="1316" y="10104"/>
                  <a:pt x="1069" y="10210"/>
                  <a:pt x="894" y="10406"/>
                </a:cubicBezTo>
                <a:cubicBezTo>
                  <a:pt x="644" y="10686"/>
                  <a:pt x="592" y="11090"/>
                  <a:pt x="765" y="11424"/>
                </a:cubicBezTo>
                <a:cubicBezTo>
                  <a:pt x="921" y="11728"/>
                  <a:pt x="1234" y="11914"/>
                  <a:pt x="1570" y="11914"/>
                </a:cubicBezTo>
                <a:cubicBezTo>
                  <a:pt x="1603" y="11914"/>
                  <a:pt x="1636" y="11912"/>
                  <a:pt x="1669" y="11908"/>
                </a:cubicBezTo>
                <a:cubicBezTo>
                  <a:pt x="2042" y="11866"/>
                  <a:pt x="2351" y="11598"/>
                  <a:pt x="2444" y="11237"/>
                </a:cubicBezTo>
                <a:lnTo>
                  <a:pt x="3750" y="10540"/>
                </a:lnTo>
                <a:cubicBezTo>
                  <a:pt x="4014" y="10909"/>
                  <a:pt x="4329" y="11240"/>
                  <a:pt x="4684" y="11523"/>
                </a:cubicBezTo>
                <a:lnTo>
                  <a:pt x="3885" y="12802"/>
                </a:lnTo>
                <a:cubicBezTo>
                  <a:pt x="3515" y="12867"/>
                  <a:pt x="3224" y="13151"/>
                  <a:pt x="3153" y="13521"/>
                </a:cubicBezTo>
                <a:cubicBezTo>
                  <a:pt x="3081" y="13889"/>
                  <a:pt x="3244" y="14262"/>
                  <a:pt x="3564" y="14460"/>
                </a:cubicBezTo>
                <a:cubicBezTo>
                  <a:pt x="3710" y="14552"/>
                  <a:pt x="3876" y="14597"/>
                  <a:pt x="4041" y="14597"/>
                </a:cubicBezTo>
                <a:cubicBezTo>
                  <a:pt x="4234" y="14597"/>
                  <a:pt x="4427" y="14535"/>
                  <a:pt x="4588" y="14413"/>
                </a:cubicBezTo>
                <a:cubicBezTo>
                  <a:pt x="4887" y="14185"/>
                  <a:pt x="5015" y="13798"/>
                  <a:pt x="4909" y="13438"/>
                </a:cubicBezTo>
                <a:lnTo>
                  <a:pt x="5715" y="12151"/>
                </a:lnTo>
                <a:cubicBezTo>
                  <a:pt x="6160" y="12352"/>
                  <a:pt x="6632" y="12483"/>
                  <a:pt x="7117" y="12541"/>
                </a:cubicBezTo>
                <a:lnTo>
                  <a:pt x="7117" y="13863"/>
                </a:lnTo>
                <a:cubicBezTo>
                  <a:pt x="6838" y="14113"/>
                  <a:pt x="6741" y="14509"/>
                  <a:pt x="6876" y="14860"/>
                </a:cubicBezTo>
                <a:cubicBezTo>
                  <a:pt x="7010" y="15209"/>
                  <a:pt x="7345" y="15442"/>
                  <a:pt x="7721" y="15442"/>
                </a:cubicBezTo>
                <a:cubicBezTo>
                  <a:pt x="8095" y="15442"/>
                  <a:pt x="8432" y="15209"/>
                  <a:pt x="8566" y="14860"/>
                </a:cubicBezTo>
                <a:cubicBezTo>
                  <a:pt x="8700" y="14509"/>
                  <a:pt x="8604" y="14113"/>
                  <a:pt x="8324" y="13863"/>
                </a:cubicBezTo>
                <a:lnTo>
                  <a:pt x="8324" y="12536"/>
                </a:lnTo>
                <a:cubicBezTo>
                  <a:pt x="8769" y="12480"/>
                  <a:pt x="9203" y="12360"/>
                  <a:pt x="9615" y="12182"/>
                </a:cubicBezTo>
                <a:lnTo>
                  <a:pt x="10284" y="13335"/>
                </a:lnTo>
                <a:cubicBezTo>
                  <a:pt x="10149" y="13685"/>
                  <a:pt x="10243" y="14081"/>
                  <a:pt x="10522" y="14333"/>
                </a:cubicBezTo>
                <a:cubicBezTo>
                  <a:pt x="10691" y="14487"/>
                  <a:pt x="10908" y="14567"/>
                  <a:pt x="11127" y="14567"/>
                </a:cubicBezTo>
                <a:cubicBezTo>
                  <a:pt x="11267" y="14567"/>
                  <a:pt x="11408" y="14534"/>
                  <a:pt x="11538" y="14468"/>
                </a:cubicBezTo>
                <a:cubicBezTo>
                  <a:pt x="11872" y="14297"/>
                  <a:pt x="12067" y="13940"/>
                  <a:pt x="12027" y="13567"/>
                </a:cubicBezTo>
                <a:cubicBezTo>
                  <a:pt x="11988" y="13194"/>
                  <a:pt x="11722" y="12884"/>
                  <a:pt x="11360" y="12786"/>
                </a:cubicBezTo>
                <a:lnTo>
                  <a:pt x="10655" y="11573"/>
                </a:lnTo>
                <a:cubicBezTo>
                  <a:pt x="11042" y="11276"/>
                  <a:pt x="11382" y="10922"/>
                  <a:pt x="11664" y="10524"/>
                </a:cubicBezTo>
                <a:lnTo>
                  <a:pt x="12997" y="11235"/>
                </a:lnTo>
                <a:cubicBezTo>
                  <a:pt x="13091" y="11598"/>
                  <a:pt x="13399" y="11866"/>
                  <a:pt x="13772" y="11908"/>
                </a:cubicBezTo>
                <a:cubicBezTo>
                  <a:pt x="13806" y="11912"/>
                  <a:pt x="13839" y="11914"/>
                  <a:pt x="13872" y="11914"/>
                </a:cubicBezTo>
                <a:cubicBezTo>
                  <a:pt x="14208" y="11914"/>
                  <a:pt x="14521" y="11728"/>
                  <a:pt x="14677" y="11424"/>
                </a:cubicBezTo>
                <a:cubicBezTo>
                  <a:pt x="14849" y="11090"/>
                  <a:pt x="14797" y="10684"/>
                  <a:pt x="14546" y="10406"/>
                </a:cubicBezTo>
                <a:cubicBezTo>
                  <a:pt x="14371" y="10210"/>
                  <a:pt x="14125" y="10104"/>
                  <a:pt x="13872" y="10104"/>
                </a:cubicBezTo>
                <a:cubicBezTo>
                  <a:pt x="13764" y="10104"/>
                  <a:pt x="13655" y="10123"/>
                  <a:pt x="13550" y="10163"/>
                </a:cubicBezTo>
                <a:lnTo>
                  <a:pt x="12233" y="9462"/>
                </a:lnTo>
                <a:cubicBezTo>
                  <a:pt x="12375" y="9095"/>
                  <a:pt x="12471" y="8714"/>
                  <a:pt x="12518" y="8324"/>
                </a:cubicBezTo>
                <a:lnTo>
                  <a:pt x="13862" y="8324"/>
                </a:lnTo>
                <a:cubicBezTo>
                  <a:pt x="14037" y="8520"/>
                  <a:pt x="14284" y="8626"/>
                  <a:pt x="14537" y="8626"/>
                </a:cubicBezTo>
                <a:cubicBezTo>
                  <a:pt x="14645" y="8626"/>
                  <a:pt x="14754" y="8607"/>
                  <a:pt x="14860" y="8566"/>
                </a:cubicBezTo>
                <a:cubicBezTo>
                  <a:pt x="15210" y="8433"/>
                  <a:pt x="15442" y="8096"/>
                  <a:pt x="15442" y="7722"/>
                </a:cubicBezTo>
                <a:cubicBezTo>
                  <a:pt x="15442" y="7347"/>
                  <a:pt x="15210" y="7010"/>
                  <a:pt x="14860" y="6877"/>
                </a:cubicBezTo>
                <a:cubicBezTo>
                  <a:pt x="14754" y="6836"/>
                  <a:pt x="14645" y="6817"/>
                  <a:pt x="14537" y="6817"/>
                </a:cubicBezTo>
                <a:cubicBezTo>
                  <a:pt x="14284" y="6817"/>
                  <a:pt x="14037" y="6923"/>
                  <a:pt x="13862" y="7119"/>
                </a:cubicBezTo>
                <a:lnTo>
                  <a:pt x="12520" y="7119"/>
                </a:lnTo>
                <a:cubicBezTo>
                  <a:pt x="12471" y="6738"/>
                  <a:pt x="12380" y="6365"/>
                  <a:pt x="12244" y="6007"/>
                </a:cubicBezTo>
                <a:lnTo>
                  <a:pt x="13538" y="5316"/>
                </a:lnTo>
                <a:cubicBezTo>
                  <a:pt x="13638" y="5352"/>
                  <a:pt x="13741" y="5369"/>
                  <a:pt x="13843" y="5369"/>
                </a:cubicBezTo>
                <a:cubicBezTo>
                  <a:pt x="14102" y="5369"/>
                  <a:pt x="14354" y="5257"/>
                  <a:pt x="14529" y="5053"/>
                </a:cubicBezTo>
                <a:cubicBezTo>
                  <a:pt x="14775" y="4770"/>
                  <a:pt x="14817" y="4364"/>
                  <a:pt x="14638" y="4033"/>
                </a:cubicBezTo>
                <a:cubicBezTo>
                  <a:pt x="14479" y="3738"/>
                  <a:pt x="14172" y="3560"/>
                  <a:pt x="13843" y="3560"/>
                </a:cubicBezTo>
                <a:cubicBezTo>
                  <a:pt x="13803" y="3560"/>
                  <a:pt x="13763" y="3562"/>
                  <a:pt x="13724" y="3568"/>
                </a:cubicBezTo>
                <a:cubicBezTo>
                  <a:pt x="13352" y="3616"/>
                  <a:pt x="13050" y="3890"/>
                  <a:pt x="12964" y="4255"/>
                </a:cubicBezTo>
                <a:lnTo>
                  <a:pt x="11680" y="4941"/>
                </a:lnTo>
                <a:cubicBezTo>
                  <a:pt x="11423" y="4576"/>
                  <a:pt x="11119" y="4249"/>
                  <a:pt x="10776" y="3966"/>
                </a:cubicBezTo>
                <a:lnTo>
                  <a:pt x="11558" y="2696"/>
                </a:lnTo>
                <a:cubicBezTo>
                  <a:pt x="11925" y="2617"/>
                  <a:pt x="12207" y="2320"/>
                  <a:pt x="12263" y="1950"/>
                </a:cubicBezTo>
                <a:cubicBezTo>
                  <a:pt x="12322" y="1579"/>
                  <a:pt x="12144" y="1211"/>
                  <a:pt x="11820" y="1025"/>
                </a:cubicBezTo>
                <a:cubicBezTo>
                  <a:pt x="11679" y="945"/>
                  <a:pt x="11524" y="906"/>
                  <a:pt x="11370" y="906"/>
                </a:cubicBezTo>
                <a:cubicBezTo>
                  <a:pt x="11165" y="906"/>
                  <a:pt x="10962" y="975"/>
                  <a:pt x="10797" y="1110"/>
                </a:cubicBezTo>
                <a:cubicBezTo>
                  <a:pt x="10506" y="1348"/>
                  <a:pt x="10393" y="1739"/>
                  <a:pt x="10512" y="2097"/>
                </a:cubicBezTo>
                <a:lnTo>
                  <a:pt x="9755" y="3322"/>
                </a:lnTo>
                <a:cubicBezTo>
                  <a:pt x="9304" y="3110"/>
                  <a:pt x="8821" y="2970"/>
                  <a:pt x="8324" y="2905"/>
                </a:cubicBezTo>
                <a:lnTo>
                  <a:pt x="8324" y="1580"/>
                </a:lnTo>
                <a:cubicBezTo>
                  <a:pt x="8604" y="1330"/>
                  <a:pt x="8700" y="934"/>
                  <a:pt x="8566" y="583"/>
                </a:cubicBezTo>
                <a:cubicBezTo>
                  <a:pt x="8432" y="232"/>
                  <a:pt x="8097" y="1"/>
                  <a:pt x="772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8" name="Google Shape;4838;p37"/>
          <p:cNvSpPr/>
          <p:nvPr/>
        </p:nvSpPr>
        <p:spPr>
          <a:xfrm>
            <a:off x="6840575" y="2083400"/>
            <a:ext cx="354075" cy="386050"/>
          </a:xfrm>
          <a:custGeom>
            <a:avLst/>
            <a:gdLst/>
            <a:ahLst/>
            <a:cxnLst/>
            <a:rect l="l" t="t" r="r" b="b"/>
            <a:pathLst>
              <a:path w="14163" h="15442" extrusionOk="0">
                <a:moveTo>
                  <a:pt x="13512" y="1"/>
                </a:moveTo>
                <a:cubicBezTo>
                  <a:pt x="13434" y="1"/>
                  <a:pt x="13355" y="16"/>
                  <a:pt x="13280" y="47"/>
                </a:cubicBezTo>
                <a:cubicBezTo>
                  <a:pt x="13055" y="140"/>
                  <a:pt x="12909" y="361"/>
                  <a:pt x="12909" y="604"/>
                </a:cubicBezTo>
                <a:cubicBezTo>
                  <a:pt x="12909" y="938"/>
                  <a:pt x="13178" y="1207"/>
                  <a:pt x="13511" y="1207"/>
                </a:cubicBezTo>
                <a:cubicBezTo>
                  <a:pt x="13755" y="1207"/>
                  <a:pt x="13975" y="1061"/>
                  <a:pt x="14068" y="836"/>
                </a:cubicBezTo>
                <a:cubicBezTo>
                  <a:pt x="14163" y="609"/>
                  <a:pt x="14111" y="351"/>
                  <a:pt x="13938" y="178"/>
                </a:cubicBezTo>
                <a:cubicBezTo>
                  <a:pt x="13823" y="62"/>
                  <a:pt x="13669" y="1"/>
                  <a:pt x="13512" y="1"/>
                </a:cubicBezTo>
                <a:close/>
                <a:moveTo>
                  <a:pt x="12004" y="1207"/>
                </a:moveTo>
                <a:cubicBezTo>
                  <a:pt x="11760" y="1207"/>
                  <a:pt x="11540" y="1355"/>
                  <a:pt x="11447" y="1580"/>
                </a:cubicBezTo>
                <a:cubicBezTo>
                  <a:pt x="11352" y="1805"/>
                  <a:pt x="11404" y="2065"/>
                  <a:pt x="11577" y="2238"/>
                </a:cubicBezTo>
                <a:cubicBezTo>
                  <a:pt x="11692" y="2353"/>
                  <a:pt x="11847" y="2414"/>
                  <a:pt x="12004" y="2414"/>
                </a:cubicBezTo>
                <a:cubicBezTo>
                  <a:pt x="12081" y="2414"/>
                  <a:pt x="12159" y="2399"/>
                  <a:pt x="12234" y="2368"/>
                </a:cubicBezTo>
                <a:cubicBezTo>
                  <a:pt x="12460" y="2275"/>
                  <a:pt x="12607" y="2055"/>
                  <a:pt x="12607" y="1811"/>
                </a:cubicBezTo>
                <a:cubicBezTo>
                  <a:pt x="12607" y="1478"/>
                  <a:pt x="12336" y="1207"/>
                  <a:pt x="12004" y="1207"/>
                </a:cubicBezTo>
                <a:close/>
                <a:moveTo>
                  <a:pt x="10495" y="2414"/>
                </a:moveTo>
                <a:cubicBezTo>
                  <a:pt x="10251" y="2414"/>
                  <a:pt x="10032" y="2560"/>
                  <a:pt x="9938" y="2787"/>
                </a:cubicBezTo>
                <a:cubicBezTo>
                  <a:pt x="9845" y="3012"/>
                  <a:pt x="9897" y="3271"/>
                  <a:pt x="10069" y="3443"/>
                </a:cubicBezTo>
                <a:cubicBezTo>
                  <a:pt x="10185" y="3559"/>
                  <a:pt x="10340" y="3621"/>
                  <a:pt x="10497" y="3621"/>
                </a:cubicBezTo>
                <a:cubicBezTo>
                  <a:pt x="10574" y="3621"/>
                  <a:pt x="10652" y="3606"/>
                  <a:pt x="10726" y="3575"/>
                </a:cubicBezTo>
                <a:cubicBezTo>
                  <a:pt x="10951" y="3481"/>
                  <a:pt x="11099" y="3260"/>
                  <a:pt x="11099" y="3016"/>
                </a:cubicBezTo>
                <a:cubicBezTo>
                  <a:pt x="11099" y="2684"/>
                  <a:pt x="10829" y="2414"/>
                  <a:pt x="10495" y="2414"/>
                </a:cubicBezTo>
                <a:close/>
                <a:moveTo>
                  <a:pt x="13511" y="2414"/>
                </a:moveTo>
                <a:cubicBezTo>
                  <a:pt x="13267" y="2414"/>
                  <a:pt x="13047" y="2560"/>
                  <a:pt x="12954" y="2787"/>
                </a:cubicBezTo>
                <a:cubicBezTo>
                  <a:pt x="12860" y="3012"/>
                  <a:pt x="12912" y="3271"/>
                  <a:pt x="13085" y="3443"/>
                </a:cubicBezTo>
                <a:cubicBezTo>
                  <a:pt x="13201" y="3559"/>
                  <a:pt x="13355" y="3621"/>
                  <a:pt x="13512" y="3621"/>
                </a:cubicBezTo>
                <a:cubicBezTo>
                  <a:pt x="13590" y="3621"/>
                  <a:pt x="13668" y="3606"/>
                  <a:pt x="13743" y="3575"/>
                </a:cubicBezTo>
                <a:cubicBezTo>
                  <a:pt x="13968" y="3481"/>
                  <a:pt x="14114" y="3260"/>
                  <a:pt x="14114" y="3016"/>
                </a:cubicBezTo>
                <a:cubicBezTo>
                  <a:pt x="14114" y="2684"/>
                  <a:pt x="13845" y="2414"/>
                  <a:pt x="13511" y="2414"/>
                </a:cubicBezTo>
                <a:close/>
                <a:moveTo>
                  <a:pt x="5971" y="2414"/>
                </a:moveTo>
                <a:lnTo>
                  <a:pt x="5971" y="3929"/>
                </a:lnTo>
                <a:cubicBezTo>
                  <a:pt x="5762" y="3904"/>
                  <a:pt x="5550" y="3891"/>
                  <a:pt x="5339" y="3891"/>
                </a:cubicBezTo>
                <a:cubicBezTo>
                  <a:pt x="5147" y="3893"/>
                  <a:pt x="4957" y="3905"/>
                  <a:pt x="4766" y="3927"/>
                </a:cubicBezTo>
                <a:lnTo>
                  <a:pt x="4766" y="2414"/>
                </a:lnTo>
                <a:close/>
                <a:moveTo>
                  <a:pt x="12004" y="3621"/>
                </a:moveTo>
                <a:cubicBezTo>
                  <a:pt x="11760" y="3621"/>
                  <a:pt x="11540" y="3767"/>
                  <a:pt x="11447" y="3992"/>
                </a:cubicBezTo>
                <a:cubicBezTo>
                  <a:pt x="11352" y="4219"/>
                  <a:pt x="11404" y="4478"/>
                  <a:pt x="11577" y="4650"/>
                </a:cubicBezTo>
                <a:cubicBezTo>
                  <a:pt x="11692" y="4765"/>
                  <a:pt x="11846" y="4827"/>
                  <a:pt x="12003" y="4827"/>
                </a:cubicBezTo>
                <a:cubicBezTo>
                  <a:pt x="12081" y="4827"/>
                  <a:pt x="12160" y="4812"/>
                  <a:pt x="12235" y="4780"/>
                </a:cubicBezTo>
                <a:cubicBezTo>
                  <a:pt x="12460" y="4687"/>
                  <a:pt x="12607" y="4467"/>
                  <a:pt x="12607" y="4223"/>
                </a:cubicBezTo>
                <a:cubicBezTo>
                  <a:pt x="12607" y="3890"/>
                  <a:pt x="12336" y="3621"/>
                  <a:pt x="12004" y="3621"/>
                </a:cubicBezTo>
                <a:close/>
                <a:moveTo>
                  <a:pt x="13511" y="4826"/>
                </a:moveTo>
                <a:cubicBezTo>
                  <a:pt x="13267" y="4826"/>
                  <a:pt x="13047" y="4974"/>
                  <a:pt x="12954" y="5199"/>
                </a:cubicBezTo>
                <a:cubicBezTo>
                  <a:pt x="12860" y="5424"/>
                  <a:pt x="12912" y="5683"/>
                  <a:pt x="13085" y="5857"/>
                </a:cubicBezTo>
                <a:cubicBezTo>
                  <a:pt x="13201" y="5971"/>
                  <a:pt x="13355" y="6033"/>
                  <a:pt x="13512" y="6033"/>
                </a:cubicBezTo>
                <a:cubicBezTo>
                  <a:pt x="13589" y="6033"/>
                  <a:pt x="13668" y="6018"/>
                  <a:pt x="13743" y="5987"/>
                </a:cubicBezTo>
                <a:cubicBezTo>
                  <a:pt x="13968" y="5894"/>
                  <a:pt x="14114" y="5674"/>
                  <a:pt x="14114" y="5430"/>
                </a:cubicBezTo>
                <a:cubicBezTo>
                  <a:pt x="14114" y="5097"/>
                  <a:pt x="13845" y="4826"/>
                  <a:pt x="13511" y="4826"/>
                </a:cubicBezTo>
                <a:close/>
                <a:moveTo>
                  <a:pt x="5339" y="5098"/>
                </a:moveTo>
                <a:cubicBezTo>
                  <a:pt x="6329" y="5098"/>
                  <a:pt x="7353" y="5496"/>
                  <a:pt x="8446" y="6335"/>
                </a:cubicBezTo>
                <a:lnTo>
                  <a:pt x="2236" y="6335"/>
                </a:lnTo>
                <a:cubicBezTo>
                  <a:pt x="3352" y="5501"/>
                  <a:pt x="4352" y="5103"/>
                  <a:pt x="5339" y="5098"/>
                </a:cubicBezTo>
                <a:close/>
                <a:moveTo>
                  <a:pt x="4735" y="8988"/>
                </a:moveTo>
                <a:lnTo>
                  <a:pt x="4735" y="10194"/>
                </a:lnTo>
                <a:lnTo>
                  <a:pt x="3529" y="10194"/>
                </a:lnTo>
                <a:lnTo>
                  <a:pt x="3529" y="11401"/>
                </a:lnTo>
                <a:lnTo>
                  <a:pt x="4736" y="11401"/>
                </a:lnTo>
                <a:lnTo>
                  <a:pt x="4735" y="12606"/>
                </a:lnTo>
                <a:lnTo>
                  <a:pt x="5941" y="12606"/>
                </a:lnTo>
                <a:lnTo>
                  <a:pt x="5941" y="11401"/>
                </a:lnTo>
                <a:lnTo>
                  <a:pt x="7148" y="11401"/>
                </a:lnTo>
                <a:lnTo>
                  <a:pt x="7148" y="10194"/>
                </a:lnTo>
                <a:lnTo>
                  <a:pt x="5941" y="10194"/>
                </a:lnTo>
                <a:lnTo>
                  <a:pt x="5941" y="8988"/>
                </a:lnTo>
                <a:close/>
                <a:moveTo>
                  <a:pt x="9441" y="7542"/>
                </a:moveTo>
                <a:lnTo>
                  <a:pt x="9441" y="13632"/>
                </a:lnTo>
                <a:cubicBezTo>
                  <a:pt x="9439" y="13966"/>
                  <a:pt x="9170" y="14235"/>
                  <a:pt x="8837" y="14237"/>
                </a:cubicBezTo>
                <a:lnTo>
                  <a:pt x="1810" y="14237"/>
                </a:lnTo>
                <a:cubicBezTo>
                  <a:pt x="1478" y="14235"/>
                  <a:pt x="1207" y="13966"/>
                  <a:pt x="1207" y="13632"/>
                </a:cubicBezTo>
                <a:lnTo>
                  <a:pt x="1207" y="7542"/>
                </a:lnTo>
                <a:close/>
                <a:moveTo>
                  <a:pt x="3559" y="1209"/>
                </a:moveTo>
                <a:lnTo>
                  <a:pt x="3559" y="4222"/>
                </a:lnTo>
                <a:cubicBezTo>
                  <a:pt x="1599" y="5038"/>
                  <a:pt x="0" y="6679"/>
                  <a:pt x="0" y="6679"/>
                </a:cubicBezTo>
                <a:lnTo>
                  <a:pt x="0" y="13632"/>
                </a:lnTo>
                <a:cubicBezTo>
                  <a:pt x="2" y="14631"/>
                  <a:pt x="812" y="15440"/>
                  <a:pt x="1810" y="15442"/>
                </a:cubicBezTo>
                <a:lnTo>
                  <a:pt x="8837" y="15442"/>
                </a:lnTo>
                <a:cubicBezTo>
                  <a:pt x="9836" y="15440"/>
                  <a:pt x="10646" y="14631"/>
                  <a:pt x="10646" y="13632"/>
                </a:cubicBezTo>
                <a:lnTo>
                  <a:pt x="10646" y="6686"/>
                </a:lnTo>
                <a:cubicBezTo>
                  <a:pt x="10646" y="6686"/>
                  <a:pt x="9350" y="5189"/>
                  <a:pt x="7178" y="4231"/>
                </a:cubicBezTo>
                <a:lnTo>
                  <a:pt x="7178" y="3621"/>
                </a:lnTo>
                <a:lnTo>
                  <a:pt x="8686" y="3621"/>
                </a:lnTo>
                <a:lnTo>
                  <a:pt x="8686" y="2414"/>
                </a:lnTo>
                <a:lnTo>
                  <a:pt x="7178" y="2414"/>
                </a:lnTo>
                <a:lnTo>
                  <a:pt x="7178" y="1209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9" name="Google Shape;4839;p37"/>
          <p:cNvSpPr/>
          <p:nvPr/>
        </p:nvSpPr>
        <p:spPr>
          <a:xfrm>
            <a:off x="1840500" y="1466850"/>
            <a:ext cx="386025" cy="386025"/>
          </a:xfrm>
          <a:custGeom>
            <a:avLst/>
            <a:gdLst/>
            <a:ahLst/>
            <a:cxnLst/>
            <a:rect l="l" t="t" r="r" b="b"/>
            <a:pathLst>
              <a:path w="15441" h="15441" extrusionOk="0">
                <a:moveTo>
                  <a:pt x="12833" y="1207"/>
                </a:moveTo>
                <a:cubicBezTo>
                  <a:pt x="13563" y="1207"/>
                  <a:pt x="13917" y="1365"/>
                  <a:pt x="14010" y="1457"/>
                </a:cubicBezTo>
                <a:lnTo>
                  <a:pt x="14010" y="1459"/>
                </a:lnTo>
                <a:cubicBezTo>
                  <a:pt x="14087" y="1536"/>
                  <a:pt x="14235" y="1882"/>
                  <a:pt x="14235" y="2636"/>
                </a:cubicBezTo>
                <a:cubicBezTo>
                  <a:pt x="14235" y="3072"/>
                  <a:pt x="14164" y="3580"/>
                  <a:pt x="14071" y="4096"/>
                </a:cubicBezTo>
                <a:cubicBezTo>
                  <a:pt x="13455" y="2948"/>
                  <a:pt x="12484" y="2029"/>
                  <a:pt x="11304" y="1476"/>
                </a:cubicBezTo>
                <a:cubicBezTo>
                  <a:pt x="11865" y="1325"/>
                  <a:pt x="12404" y="1207"/>
                  <a:pt x="12833" y="1207"/>
                </a:cubicBezTo>
                <a:close/>
                <a:moveTo>
                  <a:pt x="8073" y="6787"/>
                </a:moveTo>
                <a:cubicBezTo>
                  <a:pt x="8759" y="6787"/>
                  <a:pt x="9320" y="7326"/>
                  <a:pt x="9320" y="7992"/>
                </a:cubicBezTo>
                <a:cubicBezTo>
                  <a:pt x="9320" y="8657"/>
                  <a:pt x="8759" y="9199"/>
                  <a:pt x="8073" y="9199"/>
                </a:cubicBezTo>
                <a:cubicBezTo>
                  <a:pt x="7386" y="9199"/>
                  <a:pt x="6827" y="8659"/>
                  <a:pt x="6827" y="7993"/>
                </a:cubicBezTo>
                <a:cubicBezTo>
                  <a:pt x="6827" y="7328"/>
                  <a:pt x="7386" y="6787"/>
                  <a:pt x="8073" y="6787"/>
                </a:cubicBezTo>
                <a:close/>
                <a:moveTo>
                  <a:pt x="8073" y="5580"/>
                </a:moveTo>
                <a:cubicBezTo>
                  <a:pt x="6720" y="5580"/>
                  <a:pt x="5621" y="6662"/>
                  <a:pt x="5621" y="7993"/>
                </a:cubicBezTo>
                <a:cubicBezTo>
                  <a:pt x="5621" y="9325"/>
                  <a:pt x="6722" y="10406"/>
                  <a:pt x="8073" y="10406"/>
                </a:cubicBezTo>
                <a:cubicBezTo>
                  <a:pt x="9425" y="10406"/>
                  <a:pt x="10525" y="9323"/>
                  <a:pt x="10525" y="7992"/>
                </a:cubicBezTo>
                <a:cubicBezTo>
                  <a:pt x="10525" y="6661"/>
                  <a:pt x="9425" y="5580"/>
                  <a:pt x="8073" y="5580"/>
                </a:cubicBezTo>
                <a:close/>
                <a:moveTo>
                  <a:pt x="8703" y="2087"/>
                </a:moveTo>
                <a:cubicBezTo>
                  <a:pt x="9962" y="2087"/>
                  <a:pt x="11218" y="2589"/>
                  <a:pt x="12155" y="3520"/>
                </a:cubicBezTo>
                <a:cubicBezTo>
                  <a:pt x="13068" y="4428"/>
                  <a:pt x="13554" y="5618"/>
                  <a:pt x="13576" y="6831"/>
                </a:cubicBezTo>
                <a:cubicBezTo>
                  <a:pt x="13573" y="6876"/>
                  <a:pt x="13571" y="6924"/>
                  <a:pt x="13571" y="6966"/>
                </a:cubicBezTo>
                <a:lnTo>
                  <a:pt x="13576" y="6966"/>
                </a:lnTo>
                <a:cubicBezTo>
                  <a:pt x="13566" y="7726"/>
                  <a:pt x="13376" y="8472"/>
                  <a:pt x="13020" y="9144"/>
                </a:cubicBezTo>
                <a:cubicBezTo>
                  <a:pt x="12322" y="10464"/>
                  <a:pt x="11842" y="11164"/>
                  <a:pt x="11644" y="11362"/>
                </a:cubicBezTo>
                <a:cubicBezTo>
                  <a:pt x="11404" y="11600"/>
                  <a:pt x="10596" y="12172"/>
                  <a:pt x="9324" y="12917"/>
                </a:cubicBezTo>
                <a:cubicBezTo>
                  <a:pt x="8569" y="13358"/>
                  <a:pt x="7733" y="13573"/>
                  <a:pt x="6903" y="13573"/>
                </a:cubicBezTo>
                <a:cubicBezTo>
                  <a:pt x="5665" y="13573"/>
                  <a:pt x="4440" y="13095"/>
                  <a:pt x="3515" y="12177"/>
                </a:cubicBezTo>
                <a:lnTo>
                  <a:pt x="3512" y="12174"/>
                </a:lnTo>
                <a:cubicBezTo>
                  <a:pt x="2002" y="10671"/>
                  <a:pt x="1641" y="8307"/>
                  <a:pt x="2727" y="6477"/>
                </a:cubicBezTo>
                <a:cubicBezTo>
                  <a:pt x="3348" y="5429"/>
                  <a:pt x="3375" y="5106"/>
                  <a:pt x="3375" y="5106"/>
                </a:cubicBezTo>
                <a:cubicBezTo>
                  <a:pt x="3375" y="5106"/>
                  <a:pt x="3348" y="4556"/>
                  <a:pt x="3463" y="4139"/>
                </a:cubicBezTo>
                <a:lnTo>
                  <a:pt x="4912" y="5585"/>
                </a:lnTo>
                <a:lnTo>
                  <a:pt x="5765" y="4732"/>
                </a:lnTo>
                <a:lnTo>
                  <a:pt x="4321" y="3291"/>
                </a:lnTo>
                <a:cubicBezTo>
                  <a:pt x="4537" y="3245"/>
                  <a:pt x="4769" y="3234"/>
                  <a:pt x="4950" y="3234"/>
                </a:cubicBezTo>
                <a:cubicBezTo>
                  <a:pt x="5141" y="3234"/>
                  <a:pt x="5274" y="3246"/>
                  <a:pt x="5274" y="3246"/>
                </a:cubicBezTo>
                <a:cubicBezTo>
                  <a:pt x="5274" y="3246"/>
                  <a:pt x="5609" y="3198"/>
                  <a:pt x="6251" y="2792"/>
                </a:cubicBezTo>
                <a:cubicBezTo>
                  <a:pt x="7006" y="2315"/>
                  <a:pt x="7855" y="2087"/>
                  <a:pt x="8703" y="2087"/>
                </a:cubicBezTo>
                <a:close/>
                <a:moveTo>
                  <a:pt x="1470" y="11345"/>
                </a:moveTo>
                <a:cubicBezTo>
                  <a:pt x="1766" y="11971"/>
                  <a:pt x="2168" y="12541"/>
                  <a:pt x="2661" y="13028"/>
                </a:cubicBezTo>
                <a:lnTo>
                  <a:pt x="2662" y="13032"/>
                </a:lnTo>
                <a:cubicBezTo>
                  <a:pt x="3081" y="13447"/>
                  <a:pt x="3558" y="13799"/>
                  <a:pt x="4079" y="14075"/>
                </a:cubicBezTo>
                <a:cubicBezTo>
                  <a:pt x="3569" y="14168"/>
                  <a:pt x="3067" y="14235"/>
                  <a:pt x="2636" y="14235"/>
                </a:cubicBezTo>
                <a:cubicBezTo>
                  <a:pt x="1882" y="14235"/>
                  <a:pt x="1536" y="14089"/>
                  <a:pt x="1457" y="14012"/>
                </a:cubicBezTo>
                <a:cubicBezTo>
                  <a:pt x="1364" y="13917"/>
                  <a:pt x="1207" y="13565"/>
                  <a:pt x="1207" y="12833"/>
                </a:cubicBezTo>
                <a:cubicBezTo>
                  <a:pt x="1207" y="12410"/>
                  <a:pt x="1322" y="11888"/>
                  <a:pt x="1470" y="11345"/>
                </a:cubicBezTo>
                <a:close/>
                <a:moveTo>
                  <a:pt x="12833" y="0"/>
                </a:moveTo>
                <a:cubicBezTo>
                  <a:pt x="12053" y="0"/>
                  <a:pt x="11139" y="263"/>
                  <a:pt x="10254" y="518"/>
                </a:cubicBezTo>
                <a:cubicBezTo>
                  <a:pt x="9590" y="709"/>
                  <a:pt x="8904" y="905"/>
                  <a:pt x="8505" y="905"/>
                </a:cubicBezTo>
                <a:lnTo>
                  <a:pt x="8505" y="908"/>
                </a:lnTo>
                <a:cubicBezTo>
                  <a:pt x="7493" y="948"/>
                  <a:pt x="6506" y="1237"/>
                  <a:pt x="5636" y="1755"/>
                </a:cubicBezTo>
                <a:cubicBezTo>
                  <a:pt x="5366" y="1915"/>
                  <a:pt x="5222" y="1991"/>
                  <a:pt x="5148" y="2027"/>
                </a:cubicBezTo>
                <a:cubicBezTo>
                  <a:pt x="5094" y="2025"/>
                  <a:pt x="5028" y="2023"/>
                  <a:pt x="4953" y="2023"/>
                </a:cubicBezTo>
                <a:cubicBezTo>
                  <a:pt x="4437" y="2023"/>
                  <a:pt x="3489" y="2110"/>
                  <a:pt x="2894" y="2700"/>
                </a:cubicBezTo>
                <a:cubicBezTo>
                  <a:pt x="2208" y="3383"/>
                  <a:pt x="2157" y="4568"/>
                  <a:pt x="2162" y="4977"/>
                </a:cubicBezTo>
                <a:cubicBezTo>
                  <a:pt x="2118" y="5075"/>
                  <a:pt x="1997" y="5316"/>
                  <a:pt x="1676" y="5882"/>
                </a:cubicBezTo>
                <a:cubicBezTo>
                  <a:pt x="1210" y="6702"/>
                  <a:pt x="946" y="7622"/>
                  <a:pt x="908" y="8565"/>
                </a:cubicBezTo>
                <a:lnTo>
                  <a:pt x="905" y="8565"/>
                </a:lnTo>
                <a:cubicBezTo>
                  <a:pt x="905" y="8963"/>
                  <a:pt x="708" y="9635"/>
                  <a:pt x="518" y="10284"/>
                </a:cubicBezTo>
                <a:cubicBezTo>
                  <a:pt x="263" y="11153"/>
                  <a:pt x="0" y="12051"/>
                  <a:pt x="0" y="12833"/>
                </a:cubicBezTo>
                <a:cubicBezTo>
                  <a:pt x="0" y="13483"/>
                  <a:pt x="104" y="14364"/>
                  <a:pt x="604" y="14863"/>
                </a:cubicBezTo>
                <a:cubicBezTo>
                  <a:pt x="987" y="15247"/>
                  <a:pt x="1670" y="15440"/>
                  <a:pt x="2634" y="15440"/>
                </a:cubicBezTo>
                <a:cubicBezTo>
                  <a:pt x="3500" y="15440"/>
                  <a:pt x="4513" y="15226"/>
                  <a:pt x="5407" y="15038"/>
                </a:cubicBezTo>
                <a:cubicBezTo>
                  <a:pt x="6037" y="14904"/>
                  <a:pt x="6635" y="14778"/>
                  <a:pt x="6966" y="14778"/>
                </a:cubicBezTo>
                <a:lnTo>
                  <a:pt x="6966" y="14776"/>
                </a:lnTo>
                <a:cubicBezTo>
                  <a:pt x="8009" y="14767"/>
                  <a:pt x="9032" y="14484"/>
                  <a:pt x="9933" y="13957"/>
                </a:cubicBezTo>
                <a:cubicBezTo>
                  <a:pt x="10396" y="13686"/>
                  <a:pt x="11947" y="12759"/>
                  <a:pt x="12493" y="12217"/>
                </a:cubicBezTo>
                <a:cubicBezTo>
                  <a:pt x="12981" y="11730"/>
                  <a:pt x="13700" y="10435"/>
                  <a:pt x="14086" y="9705"/>
                </a:cubicBezTo>
                <a:cubicBezTo>
                  <a:pt x="14539" y="8853"/>
                  <a:pt x="14776" y="7899"/>
                  <a:pt x="14778" y="6933"/>
                </a:cubicBezTo>
                <a:cubicBezTo>
                  <a:pt x="14786" y="6596"/>
                  <a:pt x="14907" y="6019"/>
                  <a:pt x="15036" y="5408"/>
                </a:cubicBezTo>
                <a:cubicBezTo>
                  <a:pt x="15226" y="4515"/>
                  <a:pt x="15440" y="3501"/>
                  <a:pt x="15440" y="2636"/>
                </a:cubicBezTo>
                <a:cubicBezTo>
                  <a:pt x="15440" y="1673"/>
                  <a:pt x="15247" y="989"/>
                  <a:pt x="14863" y="606"/>
                </a:cubicBezTo>
                <a:cubicBezTo>
                  <a:pt x="14364" y="106"/>
                  <a:pt x="13483" y="0"/>
                  <a:pt x="128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0" name="Google Shape;4840;p37"/>
          <p:cNvSpPr/>
          <p:nvPr/>
        </p:nvSpPr>
        <p:spPr>
          <a:xfrm>
            <a:off x="7757275" y="1481750"/>
            <a:ext cx="386075" cy="385950"/>
          </a:xfrm>
          <a:custGeom>
            <a:avLst/>
            <a:gdLst/>
            <a:ahLst/>
            <a:cxnLst/>
            <a:rect l="l" t="t" r="r" b="b"/>
            <a:pathLst>
              <a:path w="15443" h="15438" extrusionOk="0">
                <a:moveTo>
                  <a:pt x="7752" y="6847"/>
                </a:moveTo>
                <a:cubicBezTo>
                  <a:pt x="7253" y="6847"/>
                  <a:pt x="6847" y="7251"/>
                  <a:pt x="6847" y="7751"/>
                </a:cubicBezTo>
                <a:cubicBezTo>
                  <a:pt x="6847" y="8117"/>
                  <a:pt x="7067" y="8447"/>
                  <a:pt x="7405" y="8587"/>
                </a:cubicBezTo>
                <a:cubicBezTo>
                  <a:pt x="7518" y="8633"/>
                  <a:pt x="7635" y="8656"/>
                  <a:pt x="7752" y="8656"/>
                </a:cubicBezTo>
                <a:cubicBezTo>
                  <a:pt x="7987" y="8656"/>
                  <a:pt x="8218" y="8564"/>
                  <a:pt x="8392" y="8390"/>
                </a:cubicBezTo>
                <a:cubicBezTo>
                  <a:pt x="8650" y="8132"/>
                  <a:pt x="8729" y="7742"/>
                  <a:pt x="8589" y="7405"/>
                </a:cubicBezTo>
                <a:cubicBezTo>
                  <a:pt x="8449" y="7067"/>
                  <a:pt x="8118" y="6847"/>
                  <a:pt x="7752" y="6847"/>
                </a:cubicBezTo>
                <a:close/>
                <a:moveTo>
                  <a:pt x="12336" y="8837"/>
                </a:moveTo>
                <a:cubicBezTo>
                  <a:pt x="12581" y="8837"/>
                  <a:pt x="12828" y="8884"/>
                  <a:pt x="13064" y="8982"/>
                </a:cubicBezTo>
                <a:cubicBezTo>
                  <a:pt x="13773" y="9275"/>
                  <a:pt x="14236" y="9968"/>
                  <a:pt x="14236" y="10736"/>
                </a:cubicBezTo>
                <a:cubicBezTo>
                  <a:pt x="14236" y="11786"/>
                  <a:pt x="13384" y="12635"/>
                  <a:pt x="12337" y="12637"/>
                </a:cubicBezTo>
                <a:cubicBezTo>
                  <a:pt x="11567" y="12637"/>
                  <a:pt x="10875" y="12173"/>
                  <a:pt x="10581" y="11463"/>
                </a:cubicBezTo>
                <a:cubicBezTo>
                  <a:pt x="10286" y="10754"/>
                  <a:pt x="10450" y="9937"/>
                  <a:pt x="10993" y="9393"/>
                </a:cubicBezTo>
                <a:cubicBezTo>
                  <a:pt x="11356" y="9030"/>
                  <a:pt x="11842" y="8837"/>
                  <a:pt x="12336" y="8837"/>
                </a:cubicBezTo>
                <a:close/>
                <a:moveTo>
                  <a:pt x="7722" y="1"/>
                </a:moveTo>
                <a:cubicBezTo>
                  <a:pt x="7347" y="1"/>
                  <a:pt x="7011" y="232"/>
                  <a:pt x="6877" y="583"/>
                </a:cubicBezTo>
                <a:cubicBezTo>
                  <a:pt x="6743" y="934"/>
                  <a:pt x="6839" y="1330"/>
                  <a:pt x="7119" y="1581"/>
                </a:cubicBezTo>
                <a:lnTo>
                  <a:pt x="7119" y="2901"/>
                </a:lnTo>
                <a:cubicBezTo>
                  <a:pt x="6672" y="2956"/>
                  <a:pt x="6235" y="3071"/>
                  <a:pt x="5821" y="3247"/>
                </a:cubicBezTo>
                <a:lnTo>
                  <a:pt x="5148" y="2086"/>
                </a:lnTo>
                <a:cubicBezTo>
                  <a:pt x="5261" y="1728"/>
                  <a:pt x="5143" y="1338"/>
                  <a:pt x="4850" y="1104"/>
                </a:cubicBezTo>
                <a:cubicBezTo>
                  <a:pt x="4685" y="972"/>
                  <a:pt x="4485" y="906"/>
                  <a:pt x="4284" y="906"/>
                </a:cubicBezTo>
                <a:cubicBezTo>
                  <a:pt x="4127" y="906"/>
                  <a:pt x="3968" y="947"/>
                  <a:pt x="3826" y="1030"/>
                </a:cubicBezTo>
                <a:cubicBezTo>
                  <a:pt x="3503" y="1220"/>
                  <a:pt x="3330" y="1590"/>
                  <a:pt x="3393" y="1960"/>
                </a:cubicBezTo>
                <a:cubicBezTo>
                  <a:pt x="3455" y="2331"/>
                  <a:pt x="3739" y="2624"/>
                  <a:pt x="4108" y="2698"/>
                </a:cubicBezTo>
                <a:lnTo>
                  <a:pt x="4776" y="3849"/>
                </a:lnTo>
                <a:cubicBezTo>
                  <a:pt x="4375" y="4153"/>
                  <a:pt x="4024" y="4515"/>
                  <a:pt x="3735" y="4926"/>
                </a:cubicBezTo>
                <a:lnTo>
                  <a:pt x="2481" y="4255"/>
                </a:lnTo>
                <a:cubicBezTo>
                  <a:pt x="2394" y="3890"/>
                  <a:pt x="2090" y="3617"/>
                  <a:pt x="1719" y="3568"/>
                </a:cubicBezTo>
                <a:cubicBezTo>
                  <a:pt x="1679" y="3562"/>
                  <a:pt x="1638" y="3560"/>
                  <a:pt x="1598" y="3560"/>
                </a:cubicBezTo>
                <a:cubicBezTo>
                  <a:pt x="1270" y="3560"/>
                  <a:pt x="963" y="3739"/>
                  <a:pt x="805" y="4033"/>
                </a:cubicBezTo>
                <a:cubicBezTo>
                  <a:pt x="626" y="4362"/>
                  <a:pt x="670" y="4768"/>
                  <a:pt x="914" y="5053"/>
                </a:cubicBezTo>
                <a:cubicBezTo>
                  <a:pt x="1089" y="5257"/>
                  <a:pt x="1341" y="5369"/>
                  <a:pt x="1600" y="5369"/>
                </a:cubicBezTo>
                <a:cubicBezTo>
                  <a:pt x="1702" y="5369"/>
                  <a:pt x="1805" y="5351"/>
                  <a:pt x="1905" y="5316"/>
                </a:cubicBezTo>
                <a:lnTo>
                  <a:pt x="3167" y="5989"/>
                </a:lnTo>
                <a:cubicBezTo>
                  <a:pt x="3027" y="6353"/>
                  <a:pt x="2932" y="6732"/>
                  <a:pt x="2885" y="7117"/>
                </a:cubicBezTo>
                <a:lnTo>
                  <a:pt x="1581" y="7117"/>
                </a:lnTo>
                <a:cubicBezTo>
                  <a:pt x="1405" y="6922"/>
                  <a:pt x="1158" y="6816"/>
                  <a:pt x="905" y="6816"/>
                </a:cubicBezTo>
                <a:cubicBezTo>
                  <a:pt x="797" y="6816"/>
                  <a:pt x="688" y="6835"/>
                  <a:pt x="583" y="6875"/>
                </a:cubicBezTo>
                <a:cubicBezTo>
                  <a:pt x="234" y="7010"/>
                  <a:pt x="1" y="7346"/>
                  <a:pt x="1" y="7722"/>
                </a:cubicBezTo>
                <a:cubicBezTo>
                  <a:pt x="1" y="8096"/>
                  <a:pt x="234" y="8433"/>
                  <a:pt x="583" y="8567"/>
                </a:cubicBezTo>
                <a:cubicBezTo>
                  <a:pt x="688" y="8607"/>
                  <a:pt x="798" y="8626"/>
                  <a:pt x="906" y="8626"/>
                </a:cubicBezTo>
                <a:cubicBezTo>
                  <a:pt x="1159" y="8626"/>
                  <a:pt x="1406" y="8520"/>
                  <a:pt x="1581" y="8324"/>
                </a:cubicBezTo>
                <a:lnTo>
                  <a:pt x="2885" y="8324"/>
                </a:lnTo>
                <a:cubicBezTo>
                  <a:pt x="2934" y="8719"/>
                  <a:pt x="3031" y="9108"/>
                  <a:pt x="3176" y="9479"/>
                </a:cubicBezTo>
                <a:lnTo>
                  <a:pt x="1892" y="10164"/>
                </a:lnTo>
                <a:cubicBezTo>
                  <a:pt x="1787" y="10123"/>
                  <a:pt x="1678" y="10104"/>
                  <a:pt x="1570" y="10104"/>
                </a:cubicBezTo>
                <a:cubicBezTo>
                  <a:pt x="1318" y="10104"/>
                  <a:pt x="1071" y="10209"/>
                  <a:pt x="896" y="10404"/>
                </a:cubicBezTo>
                <a:cubicBezTo>
                  <a:pt x="646" y="10684"/>
                  <a:pt x="594" y="11089"/>
                  <a:pt x="766" y="11422"/>
                </a:cubicBezTo>
                <a:cubicBezTo>
                  <a:pt x="923" y="11725"/>
                  <a:pt x="1233" y="11913"/>
                  <a:pt x="1568" y="11913"/>
                </a:cubicBezTo>
                <a:cubicBezTo>
                  <a:pt x="1602" y="11913"/>
                  <a:pt x="1636" y="11911"/>
                  <a:pt x="1670" y="11907"/>
                </a:cubicBezTo>
                <a:cubicBezTo>
                  <a:pt x="2043" y="11866"/>
                  <a:pt x="2352" y="11598"/>
                  <a:pt x="2446" y="11235"/>
                </a:cubicBezTo>
                <a:lnTo>
                  <a:pt x="3750" y="10540"/>
                </a:lnTo>
                <a:cubicBezTo>
                  <a:pt x="4015" y="10909"/>
                  <a:pt x="4331" y="11240"/>
                  <a:pt x="4687" y="11523"/>
                </a:cubicBezTo>
                <a:lnTo>
                  <a:pt x="3886" y="12801"/>
                </a:lnTo>
                <a:cubicBezTo>
                  <a:pt x="3518" y="12865"/>
                  <a:pt x="3226" y="13151"/>
                  <a:pt x="3154" y="13520"/>
                </a:cubicBezTo>
                <a:cubicBezTo>
                  <a:pt x="3083" y="13888"/>
                  <a:pt x="3247" y="14262"/>
                  <a:pt x="3565" y="14461"/>
                </a:cubicBezTo>
                <a:cubicBezTo>
                  <a:pt x="3712" y="14552"/>
                  <a:pt x="3877" y="14597"/>
                  <a:pt x="4043" y="14597"/>
                </a:cubicBezTo>
                <a:cubicBezTo>
                  <a:pt x="4236" y="14597"/>
                  <a:pt x="4429" y="14535"/>
                  <a:pt x="4591" y="14412"/>
                </a:cubicBezTo>
                <a:cubicBezTo>
                  <a:pt x="4890" y="14185"/>
                  <a:pt x="5017" y="13798"/>
                  <a:pt x="4912" y="13438"/>
                </a:cubicBezTo>
                <a:lnTo>
                  <a:pt x="5716" y="12151"/>
                </a:lnTo>
                <a:cubicBezTo>
                  <a:pt x="6161" y="12351"/>
                  <a:pt x="6634" y="12483"/>
                  <a:pt x="7119" y="12541"/>
                </a:cubicBezTo>
                <a:lnTo>
                  <a:pt x="7495" y="12576"/>
                </a:lnTo>
                <a:lnTo>
                  <a:pt x="8320" y="11817"/>
                </a:lnTo>
                <a:lnTo>
                  <a:pt x="8324" y="10072"/>
                </a:lnTo>
                <a:lnTo>
                  <a:pt x="7119" y="10072"/>
                </a:lnTo>
                <a:lnTo>
                  <a:pt x="7119" y="11323"/>
                </a:lnTo>
                <a:cubicBezTo>
                  <a:pt x="6211" y="11174"/>
                  <a:pt x="5393" y="10689"/>
                  <a:pt x="4827" y="9964"/>
                </a:cubicBezTo>
                <a:lnTo>
                  <a:pt x="5895" y="9394"/>
                </a:lnTo>
                <a:lnTo>
                  <a:pt x="5327" y="8329"/>
                </a:lnTo>
                <a:lnTo>
                  <a:pt x="4251" y="8903"/>
                </a:lnTo>
                <a:cubicBezTo>
                  <a:pt x="3990" y="8145"/>
                  <a:pt x="3988" y="7322"/>
                  <a:pt x="4241" y="6562"/>
                </a:cubicBezTo>
                <a:lnTo>
                  <a:pt x="4241" y="6562"/>
                </a:lnTo>
                <a:lnTo>
                  <a:pt x="5327" y="7141"/>
                </a:lnTo>
                <a:lnTo>
                  <a:pt x="5895" y="6076"/>
                </a:lnTo>
                <a:lnTo>
                  <a:pt x="4811" y="5497"/>
                </a:lnTo>
                <a:cubicBezTo>
                  <a:pt x="5376" y="4760"/>
                  <a:pt x="6202" y="4266"/>
                  <a:pt x="7119" y="4118"/>
                </a:cubicBezTo>
                <a:lnTo>
                  <a:pt x="7119" y="5308"/>
                </a:lnTo>
                <a:lnTo>
                  <a:pt x="8324" y="5308"/>
                </a:lnTo>
                <a:lnTo>
                  <a:pt x="8324" y="4125"/>
                </a:lnTo>
                <a:cubicBezTo>
                  <a:pt x="9232" y="4282"/>
                  <a:pt x="10047" y="4779"/>
                  <a:pt x="10606" y="5513"/>
                </a:cubicBezTo>
                <a:lnTo>
                  <a:pt x="9580" y="6060"/>
                </a:lnTo>
                <a:lnTo>
                  <a:pt x="10146" y="7125"/>
                </a:lnTo>
                <a:lnTo>
                  <a:pt x="13539" y="5316"/>
                </a:lnTo>
                <a:cubicBezTo>
                  <a:pt x="13638" y="5351"/>
                  <a:pt x="13741" y="5369"/>
                  <a:pt x="13843" y="5369"/>
                </a:cubicBezTo>
                <a:cubicBezTo>
                  <a:pt x="14102" y="5369"/>
                  <a:pt x="14355" y="5257"/>
                  <a:pt x="14530" y="5053"/>
                </a:cubicBezTo>
                <a:cubicBezTo>
                  <a:pt x="14775" y="4768"/>
                  <a:pt x="14818" y="4362"/>
                  <a:pt x="14639" y="4032"/>
                </a:cubicBezTo>
                <a:cubicBezTo>
                  <a:pt x="14480" y="3738"/>
                  <a:pt x="14172" y="3558"/>
                  <a:pt x="13843" y="3558"/>
                </a:cubicBezTo>
                <a:cubicBezTo>
                  <a:pt x="13803" y="3558"/>
                  <a:pt x="13764" y="3561"/>
                  <a:pt x="13724" y="3566"/>
                </a:cubicBezTo>
                <a:cubicBezTo>
                  <a:pt x="13353" y="3617"/>
                  <a:pt x="13051" y="3889"/>
                  <a:pt x="12964" y="4254"/>
                </a:cubicBezTo>
                <a:lnTo>
                  <a:pt x="11679" y="4940"/>
                </a:lnTo>
                <a:cubicBezTo>
                  <a:pt x="11424" y="4576"/>
                  <a:pt x="11120" y="4247"/>
                  <a:pt x="10776" y="3966"/>
                </a:cubicBezTo>
                <a:lnTo>
                  <a:pt x="11561" y="2695"/>
                </a:lnTo>
                <a:cubicBezTo>
                  <a:pt x="11927" y="2616"/>
                  <a:pt x="12208" y="2318"/>
                  <a:pt x="12264" y="1949"/>
                </a:cubicBezTo>
                <a:cubicBezTo>
                  <a:pt x="12322" y="1577"/>
                  <a:pt x="12146" y="1211"/>
                  <a:pt x="11821" y="1024"/>
                </a:cubicBezTo>
                <a:cubicBezTo>
                  <a:pt x="11681" y="944"/>
                  <a:pt x="11526" y="905"/>
                  <a:pt x="11372" y="905"/>
                </a:cubicBezTo>
                <a:cubicBezTo>
                  <a:pt x="11167" y="905"/>
                  <a:pt x="10963" y="974"/>
                  <a:pt x="10798" y="1110"/>
                </a:cubicBezTo>
                <a:cubicBezTo>
                  <a:pt x="10508" y="1348"/>
                  <a:pt x="10393" y="1739"/>
                  <a:pt x="10513" y="2095"/>
                </a:cubicBezTo>
                <a:lnTo>
                  <a:pt x="9756" y="3322"/>
                </a:lnTo>
                <a:cubicBezTo>
                  <a:pt x="9303" y="3110"/>
                  <a:pt x="8820" y="2970"/>
                  <a:pt x="8324" y="2905"/>
                </a:cubicBezTo>
                <a:lnTo>
                  <a:pt x="8324" y="1581"/>
                </a:lnTo>
                <a:cubicBezTo>
                  <a:pt x="8604" y="1330"/>
                  <a:pt x="8700" y="934"/>
                  <a:pt x="8567" y="583"/>
                </a:cubicBezTo>
                <a:cubicBezTo>
                  <a:pt x="8433" y="232"/>
                  <a:pt x="8096" y="1"/>
                  <a:pt x="7722" y="1"/>
                </a:cubicBezTo>
                <a:close/>
                <a:moveTo>
                  <a:pt x="12337" y="7630"/>
                </a:moveTo>
                <a:cubicBezTo>
                  <a:pt x="10623" y="7630"/>
                  <a:pt x="9229" y="9023"/>
                  <a:pt x="9229" y="10736"/>
                </a:cubicBezTo>
                <a:cubicBezTo>
                  <a:pt x="9229" y="11274"/>
                  <a:pt x="9369" y="11803"/>
                  <a:pt x="9635" y="12270"/>
                </a:cubicBezTo>
                <a:lnTo>
                  <a:pt x="7108" y="14539"/>
                </a:lnTo>
                <a:lnTo>
                  <a:pt x="7914" y="15438"/>
                </a:lnTo>
                <a:lnTo>
                  <a:pt x="10425" y="13183"/>
                </a:lnTo>
                <a:cubicBezTo>
                  <a:pt x="10967" y="13609"/>
                  <a:pt x="11638" y="13842"/>
                  <a:pt x="12330" y="13842"/>
                </a:cubicBezTo>
                <a:cubicBezTo>
                  <a:pt x="12332" y="13842"/>
                  <a:pt x="12334" y="13842"/>
                  <a:pt x="12337" y="13842"/>
                </a:cubicBezTo>
                <a:cubicBezTo>
                  <a:pt x="14048" y="13842"/>
                  <a:pt x="15443" y="12450"/>
                  <a:pt x="15443" y="10736"/>
                </a:cubicBezTo>
                <a:cubicBezTo>
                  <a:pt x="15443" y="9023"/>
                  <a:pt x="14048" y="7630"/>
                  <a:pt x="12337" y="763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1" name="Google Shape;4841;p37"/>
          <p:cNvSpPr/>
          <p:nvPr/>
        </p:nvSpPr>
        <p:spPr>
          <a:xfrm>
            <a:off x="1000650" y="3316525"/>
            <a:ext cx="386025" cy="386050"/>
          </a:xfrm>
          <a:custGeom>
            <a:avLst/>
            <a:gdLst/>
            <a:ahLst/>
            <a:cxnLst/>
            <a:rect l="l" t="t" r="r" b="b"/>
            <a:pathLst>
              <a:path w="15441" h="15442" extrusionOk="0">
                <a:moveTo>
                  <a:pt x="3016" y="1207"/>
                </a:moveTo>
                <a:cubicBezTo>
                  <a:pt x="3260" y="1207"/>
                  <a:pt x="3479" y="1353"/>
                  <a:pt x="3573" y="1578"/>
                </a:cubicBezTo>
                <a:cubicBezTo>
                  <a:pt x="3666" y="1805"/>
                  <a:pt x="3614" y="2065"/>
                  <a:pt x="3443" y="2236"/>
                </a:cubicBezTo>
                <a:cubicBezTo>
                  <a:pt x="3327" y="2352"/>
                  <a:pt x="3173" y="2413"/>
                  <a:pt x="3016" y="2413"/>
                </a:cubicBezTo>
                <a:cubicBezTo>
                  <a:pt x="2938" y="2413"/>
                  <a:pt x="2860" y="2398"/>
                  <a:pt x="2785" y="2367"/>
                </a:cubicBezTo>
                <a:cubicBezTo>
                  <a:pt x="2560" y="2274"/>
                  <a:pt x="2412" y="2054"/>
                  <a:pt x="2412" y="1810"/>
                </a:cubicBezTo>
                <a:cubicBezTo>
                  <a:pt x="2414" y="1478"/>
                  <a:pt x="2683" y="1207"/>
                  <a:pt x="3016" y="1207"/>
                </a:cubicBezTo>
                <a:close/>
                <a:moveTo>
                  <a:pt x="12425" y="1207"/>
                </a:moveTo>
                <a:cubicBezTo>
                  <a:pt x="12669" y="1207"/>
                  <a:pt x="12890" y="1353"/>
                  <a:pt x="12982" y="1578"/>
                </a:cubicBezTo>
                <a:cubicBezTo>
                  <a:pt x="13075" y="1805"/>
                  <a:pt x="13025" y="2063"/>
                  <a:pt x="12852" y="2236"/>
                </a:cubicBezTo>
                <a:cubicBezTo>
                  <a:pt x="12736" y="2352"/>
                  <a:pt x="12582" y="2413"/>
                  <a:pt x="12425" y="2413"/>
                </a:cubicBezTo>
                <a:cubicBezTo>
                  <a:pt x="12347" y="2413"/>
                  <a:pt x="12269" y="2398"/>
                  <a:pt x="12194" y="2367"/>
                </a:cubicBezTo>
                <a:cubicBezTo>
                  <a:pt x="11969" y="2274"/>
                  <a:pt x="11821" y="2054"/>
                  <a:pt x="11821" y="1810"/>
                </a:cubicBezTo>
                <a:cubicBezTo>
                  <a:pt x="11823" y="1478"/>
                  <a:pt x="12092" y="1207"/>
                  <a:pt x="12425" y="1207"/>
                </a:cubicBezTo>
                <a:close/>
                <a:moveTo>
                  <a:pt x="3016" y="1"/>
                </a:moveTo>
                <a:cubicBezTo>
                  <a:pt x="2783" y="1"/>
                  <a:pt x="2548" y="46"/>
                  <a:pt x="2324" y="139"/>
                </a:cubicBezTo>
                <a:cubicBezTo>
                  <a:pt x="1647" y="419"/>
                  <a:pt x="1207" y="1078"/>
                  <a:pt x="1207" y="1810"/>
                </a:cubicBezTo>
                <a:cubicBezTo>
                  <a:pt x="1207" y="2809"/>
                  <a:pt x="2017" y="3618"/>
                  <a:pt x="3016" y="3619"/>
                </a:cubicBezTo>
                <a:cubicBezTo>
                  <a:pt x="3748" y="3619"/>
                  <a:pt x="4407" y="3179"/>
                  <a:pt x="4687" y="2502"/>
                </a:cubicBezTo>
                <a:cubicBezTo>
                  <a:pt x="4967" y="1827"/>
                  <a:pt x="4813" y="1048"/>
                  <a:pt x="4295" y="531"/>
                </a:cubicBezTo>
                <a:cubicBezTo>
                  <a:pt x="3949" y="184"/>
                  <a:pt x="3487" y="1"/>
                  <a:pt x="3016" y="1"/>
                </a:cubicBezTo>
                <a:close/>
                <a:moveTo>
                  <a:pt x="12425" y="1"/>
                </a:moveTo>
                <a:cubicBezTo>
                  <a:pt x="12192" y="1"/>
                  <a:pt x="11957" y="46"/>
                  <a:pt x="11733" y="139"/>
                </a:cubicBezTo>
                <a:cubicBezTo>
                  <a:pt x="11056" y="419"/>
                  <a:pt x="10616" y="1078"/>
                  <a:pt x="10616" y="1810"/>
                </a:cubicBezTo>
                <a:cubicBezTo>
                  <a:pt x="10616" y="2809"/>
                  <a:pt x="11426" y="3618"/>
                  <a:pt x="12425" y="3619"/>
                </a:cubicBezTo>
                <a:cubicBezTo>
                  <a:pt x="13157" y="3619"/>
                  <a:pt x="13816" y="3179"/>
                  <a:pt x="14096" y="2502"/>
                </a:cubicBezTo>
                <a:cubicBezTo>
                  <a:pt x="14376" y="1827"/>
                  <a:pt x="14222" y="1048"/>
                  <a:pt x="13705" y="531"/>
                </a:cubicBezTo>
                <a:cubicBezTo>
                  <a:pt x="13358" y="184"/>
                  <a:pt x="12896" y="1"/>
                  <a:pt x="12425" y="1"/>
                </a:cubicBezTo>
                <a:close/>
                <a:moveTo>
                  <a:pt x="7719" y="8234"/>
                </a:moveTo>
                <a:cubicBezTo>
                  <a:pt x="7797" y="8234"/>
                  <a:pt x="7875" y="8249"/>
                  <a:pt x="7949" y="8280"/>
                </a:cubicBezTo>
                <a:cubicBezTo>
                  <a:pt x="8174" y="8372"/>
                  <a:pt x="8322" y="8593"/>
                  <a:pt x="8322" y="8837"/>
                </a:cubicBezTo>
                <a:cubicBezTo>
                  <a:pt x="8320" y="9170"/>
                  <a:pt x="8051" y="9439"/>
                  <a:pt x="7718" y="9441"/>
                </a:cubicBezTo>
                <a:cubicBezTo>
                  <a:pt x="7474" y="9441"/>
                  <a:pt x="7253" y="9293"/>
                  <a:pt x="7161" y="9068"/>
                </a:cubicBezTo>
                <a:cubicBezTo>
                  <a:pt x="7068" y="8843"/>
                  <a:pt x="7120" y="8583"/>
                  <a:pt x="7291" y="8410"/>
                </a:cubicBezTo>
                <a:cubicBezTo>
                  <a:pt x="7407" y="8295"/>
                  <a:pt x="7562" y="8234"/>
                  <a:pt x="7719" y="8234"/>
                </a:cubicBezTo>
                <a:close/>
                <a:moveTo>
                  <a:pt x="7719" y="5007"/>
                </a:moveTo>
                <a:cubicBezTo>
                  <a:pt x="7346" y="5007"/>
                  <a:pt x="7011" y="5236"/>
                  <a:pt x="6876" y="5586"/>
                </a:cubicBezTo>
                <a:cubicBezTo>
                  <a:pt x="6741" y="5935"/>
                  <a:pt x="6837" y="6333"/>
                  <a:pt x="7115" y="6583"/>
                </a:cubicBezTo>
                <a:lnTo>
                  <a:pt x="7115" y="7131"/>
                </a:lnTo>
                <a:cubicBezTo>
                  <a:pt x="6888" y="7211"/>
                  <a:pt x="6679" y="7337"/>
                  <a:pt x="6501" y="7499"/>
                </a:cubicBezTo>
                <a:lnTo>
                  <a:pt x="6039" y="7254"/>
                </a:lnTo>
                <a:cubicBezTo>
                  <a:pt x="5957" y="6887"/>
                  <a:pt x="5658" y="6610"/>
                  <a:pt x="5288" y="6555"/>
                </a:cubicBezTo>
                <a:cubicBezTo>
                  <a:pt x="5244" y="6549"/>
                  <a:pt x="5200" y="6545"/>
                  <a:pt x="5156" y="6545"/>
                </a:cubicBezTo>
                <a:cubicBezTo>
                  <a:pt x="4832" y="6545"/>
                  <a:pt x="4528" y="6720"/>
                  <a:pt x="4366" y="7008"/>
                </a:cubicBezTo>
                <a:cubicBezTo>
                  <a:pt x="4184" y="7336"/>
                  <a:pt x="4222" y="7742"/>
                  <a:pt x="4461" y="8029"/>
                </a:cubicBezTo>
                <a:cubicBezTo>
                  <a:pt x="4636" y="8240"/>
                  <a:pt x="4893" y="8355"/>
                  <a:pt x="5157" y="8355"/>
                </a:cubicBezTo>
                <a:cubicBezTo>
                  <a:pt x="5254" y="8355"/>
                  <a:pt x="5353" y="8339"/>
                  <a:pt x="5449" y="8306"/>
                </a:cubicBezTo>
                <a:lnTo>
                  <a:pt x="5929" y="8561"/>
                </a:lnTo>
                <a:cubicBezTo>
                  <a:pt x="5900" y="8753"/>
                  <a:pt x="5902" y="8948"/>
                  <a:pt x="5933" y="9140"/>
                </a:cubicBezTo>
                <a:lnTo>
                  <a:pt x="5449" y="9398"/>
                </a:lnTo>
                <a:cubicBezTo>
                  <a:pt x="5353" y="9366"/>
                  <a:pt x="5254" y="9350"/>
                  <a:pt x="5157" y="9350"/>
                </a:cubicBezTo>
                <a:cubicBezTo>
                  <a:pt x="4893" y="9350"/>
                  <a:pt x="4636" y="9465"/>
                  <a:pt x="4461" y="9675"/>
                </a:cubicBezTo>
                <a:cubicBezTo>
                  <a:pt x="4222" y="9963"/>
                  <a:pt x="4184" y="10369"/>
                  <a:pt x="4366" y="10696"/>
                </a:cubicBezTo>
                <a:cubicBezTo>
                  <a:pt x="4528" y="10985"/>
                  <a:pt x="4832" y="11159"/>
                  <a:pt x="5156" y="11159"/>
                </a:cubicBezTo>
                <a:cubicBezTo>
                  <a:pt x="5200" y="11159"/>
                  <a:pt x="5244" y="11156"/>
                  <a:pt x="5288" y="11150"/>
                </a:cubicBezTo>
                <a:cubicBezTo>
                  <a:pt x="5658" y="11094"/>
                  <a:pt x="5957" y="10818"/>
                  <a:pt x="6039" y="10451"/>
                </a:cubicBezTo>
                <a:lnTo>
                  <a:pt x="6522" y="10193"/>
                </a:lnTo>
                <a:cubicBezTo>
                  <a:pt x="6695" y="10347"/>
                  <a:pt x="6896" y="10465"/>
                  <a:pt x="7113" y="10542"/>
                </a:cubicBezTo>
                <a:lnTo>
                  <a:pt x="7113" y="11090"/>
                </a:lnTo>
                <a:cubicBezTo>
                  <a:pt x="6835" y="11342"/>
                  <a:pt x="6741" y="11738"/>
                  <a:pt x="6876" y="12087"/>
                </a:cubicBezTo>
                <a:cubicBezTo>
                  <a:pt x="7009" y="12437"/>
                  <a:pt x="7344" y="12666"/>
                  <a:pt x="7719" y="12666"/>
                </a:cubicBezTo>
                <a:cubicBezTo>
                  <a:pt x="7720" y="12666"/>
                  <a:pt x="7721" y="12666"/>
                  <a:pt x="7722" y="12666"/>
                </a:cubicBezTo>
                <a:cubicBezTo>
                  <a:pt x="8097" y="12666"/>
                  <a:pt x="8432" y="12433"/>
                  <a:pt x="8566" y="12083"/>
                </a:cubicBezTo>
                <a:cubicBezTo>
                  <a:pt x="8698" y="11732"/>
                  <a:pt x="8600" y="11335"/>
                  <a:pt x="8320" y="11087"/>
                </a:cubicBezTo>
                <a:lnTo>
                  <a:pt x="8320" y="10542"/>
                </a:lnTo>
                <a:cubicBezTo>
                  <a:pt x="8545" y="10464"/>
                  <a:pt x="8751" y="10339"/>
                  <a:pt x="8929" y="10180"/>
                </a:cubicBezTo>
                <a:lnTo>
                  <a:pt x="9428" y="10446"/>
                </a:lnTo>
                <a:cubicBezTo>
                  <a:pt x="9519" y="10862"/>
                  <a:pt x="9887" y="11159"/>
                  <a:pt x="10314" y="11159"/>
                </a:cubicBezTo>
                <a:cubicBezTo>
                  <a:pt x="10872" y="11159"/>
                  <a:pt x="11297" y="10659"/>
                  <a:pt x="11208" y="10108"/>
                </a:cubicBezTo>
                <a:cubicBezTo>
                  <a:pt x="11133" y="9657"/>
                  <a:pt x="10743" y="9348"/>
                  <a:pt x="10314" y="9348"/>
                </a:cubicBezTo>
                <a:cubicBezTo>
                  <a:pt x="10219" y="9348"/>
                  <a:pt x="10122" y="9363"/>
                  <a:pt x="10026" y="9395"/>
                </a:cubicBezTo>
                <a:lnTo>
                  <a:pt x="9507" y="9118"/>
                </a:lnTo>
                <a:cubicBezTo>
                  <a:pt x="9521" y="9025"/>
                  <a:pt x="9529" y="8931"/>
                  <a:pt x="9529" y="8837"/>
                </a:cubicBezTo>
                <a:cubicBezTo>
                  <a:pt x="9529" y="8752"/>
                  <a:pt x="9522" y="8667"/>
                  <a:pt x="9510" y="8582"/>
                </a:cubicBezTo>
                <a:lnTo>
                  <a:pt x="10026" y="8306"/>
                </a:lnTo>
                <a:cubicBezTo>
                  <a:pt x="10120" y="8338"/>
                  <a:pt x="10217" y="8353"/>
                  <a:pt x="10313" y="8353"/>
                </a:cubicBezTo>
                <a:cubicBezTo>
                  <a:pt x="10579" y="8353"/>
                  <a:pt x="10838" y="8236"/>
                  <a:pt x="11012" y="8023"/>
                </a:cubicBezTo>
                <a:cubicBezTo>
                  <a:pt x="11252" y="7734"/>
                  <a:pt x="11286" y="7328"/>
                  <a:pt x="11101" y="7002"/>
                </a:cubicBezTo>
                <a:cubicBezTo>
                  <a:pt x="10938" y="6717"/>
                  <a:pt x="10636" y="6545"/>
                  <a:pt x="10314" y="6545"/>
                </a:cubicBezTo>
                <a:cubicBezTo>
                  <a:pt x="10269" y="6545"/>
                  <a:pt x="10223" y="6548"/>
                  <a:pt x="10177" y="6555"/>
                </a:cubicBezTo>
                <a:cubicBezTo>
                  <a:pt x="9807" y="6612"/>
                  <a:pt x="9510" y="6890"/>
                  <a:pt x="9430" y="7257"/>
                </a:cubicBezTo>
                <a:lnTo>
                  <a:pt x="8951" y="7513"/>
                </a:lnTo>
                <a:cubicBezTo>
                  <a:pt x="8769" y="7343"/>
                  <a:pt x="8555" y="7214"/>
                  <a:pt x="8322" y="7131"/>
                </a:cubicBezTo>
                <a:lnTo>
                  <a:pt x="8322" y="6588"/>
                </a:lnTo>
                <a:cubicBezTo>
                  <a:pt x="8602" y="6338"/>
                  <a:pt x="8699" y="5942"/>
                  <a:pt x="8566" y="5591"/>
                </a:cubicBezTo>
                <a:cubicBezTo>
                  <a:pt x="8434" y="5240"/>
                  <a:pt x="8098" y="5009"/>
                  <a:pt x="7722" y="5007"/>
                </a:cubicBezTo>
                <a:cubicBezTo>
                  <a:pt x="7721" y="5007"/>
                  <a:pt x="7720" y="5007"/>
                  <a:pt x="7719" y="5007"/>
                </a:cubicBezTo>
                <a:close/>
                <a:moveTo>
                  <a:pt x="1809" y="4193"/>
                </a:moveTo>
                <a:cubicBezTo>
                  <a:pt x="810" y="4193"/>
                  <a:pt x="2" y="5004"/>
                  <a:pt x="0" y="6001"/>
                </a:cubicBezTo>
                <a:lnTo>
                  <a:pt x="0" y="11068"/>
                </a:lnTo>
                <a:lnTo>
                  <a:pt x="1207" y="11068"/>
                </a:lnTo>
                <a:lnTo>
                  <a:pt x="1207" y="15440"/>
                </a:lnTo>
                <a:lnTo>
                  <a:pt x="2412" y="15440"/>
                </a:lnTo>
                <a:lnTo>
                  <a:pt x="2412" y="9862"/>
                </a:lnTo>
                <a:lnTo>
                  <a:pt x="1207" y="9862"/>
                </a:lnTo>
                <a:lnTo>
                  <a:pt x="1207" y="6001"/>
                </a:lnTo>
                <a:cubicBezTo>
                  <a:pt x="1207" y="5669"/>
                  <a:pt x="1476" y="5399"/>
                  <a:pt x="1809" y="5399"/>
                </a:cubicBezTo>
                <a:cubicBezTo>
                  <a:pt x="1809" y="5399"/>
                  <a:pt x="4941" y="5391"/>
                  <a:pt x="5156" y="5391"/>
                </a:cubicBezTo>
                <a:cubicBezTo>
                  <a:pt x="5438" y="5391"/>
                  <a:pt x="5716" y="5447"/>
                  <a:pt x="5976" y="5558"/>
                </a:cubicBezTo>
                <a:cubicBezTo>
                  <a:pt x="5771" y="4755"/>
                  <a:pt x="5049" y="4193"/>
                  <a:pt x="4222" y="4193"/>
                </a:cubicBezTo>
                <a:close/>
                <a:moveTo>
                  <a:pt x="3619" y="11721"/>
                </a:moveTo>
                <a:lnTo>
                  <a:pt x="3619" y="15440"/>
                </a:lnTo>
                <a:lnTo>
                  <a:pt x="4826" y="15440"/>
                </a:lnTo>
                <a:lnTo>
                  <a:pt x="4826" y="12361"/>
                </a:lnTo>
                <a:cubicBezTo>
                  <a:pt x="4363" y="12287"/>
                  <a:pt x="3938" y="12062"/>
                  <a:pt x="3619" y="11721"/>
                </a:cubicBezTo>
                <a:close/>
                <a:moveTo>
                  <a:pt x="11821" y="11752"/>
                </a:moveTo>
                <a:cubicBezTo>
                  <a:pt x="11499" y="12084"/>
                  <a:pt x="11074" y="12300"/>
                  <a:pt x="10616" y="12366"/>
                </a:cubicBezTo>
                <a:lnTo>
                  <a:pt x="10616" y="15440"/>
                </a:lnTo>
                <a:lnTo>
                  <a:pt x="11821" y="15440"/>
                </a:lnTo>
                <a:lnTo>
                  <a:pt x="11821" y="11752"/>
                </a:lnTo>
                <a:close/>
                <a:moveTo>
                  <a:pt x="11219" y="4193"/>
                </a:moveTo>
                <a:cubicBezTo>
                  <a:pt x="10385" y="4193"/>
                  <a:pt x="9661" y="4763"/>
                  <a:pt x="9461" y="5572"/>
                </a:cubicBezTo>
                <a:cubicBezTo>
                  <a:pt x="9730" y="5452"/>
                  <a:pt x="10020" y="5391"/>
                  <a:pt x="10314" y="5391"/>
                </a:cubicBezTo>
                <a:lnTo>
                  <a:pt x="13631" y="5399"/>
                </a:lnTo>
                <a:cubicBezTo>
                  <a:pt x="13964" y="5399"/>
                  <a:pt x="14233" y="5669"/>
                  <a:pt x="14235" y="6001"/>
                </a:cubicBezTo>
                <a:lnTo>
                  <a:pt x="14235" y="9862"/>
                </a:lnTo>
                <a:lnTo>
                  <a:pt x="13028" y="9862"/>
                </a:lnTo>
                <a:lnTo>
                  <a:pt x="13028" y="15442"/>
                </a:lnTo>
                <a:lnTo>
                  <a:pt x="14235" y="15442"/>
                </a:lnTo>
                <a:lnTo>
                  <a:pt x="14235" y="11068"/>
                </a:lnTo>
                <a:lnTo>
                  <a:pt x="15440" y="11068"/>
                </a:lnTo>
                <a:lnTo>
                  <a:pt x="15440" y="6001"/>
                </a:lnTo>
                <a:cubicBezTo>
                  <a:pt x="15440" y="5004"/>
                  <a:pt x="14630" y="4193"/>
                  <a:pt x="13631" y="41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2" name="Google Shape;4842;p37"/>
          <p:cNvSpPr/>
          <p:nvPr/>
        </p:nvSpPr>
        <p:spPr>
          <a:xfrm>
            <a:off x="1000650" y="2685850"/>
            <a:ext cx="386025" cy="384625"/>
          </a:xfrm>
          <a:custGeom>
            <a:avLst/>
            <a:gdLst/>
            <a:ahLst/>
            <a:cxnLst/>
            <a:rect l="l" t="t" r="r" b="b"/>
            <a:pathLst>
              <a:path w="15441" h="15385" extrusionOk="0">
                <a:moveTo>
                  <a:pt x="7751" y="7339"/>
                </a:moveTo>
                <a:cubicBezTo>
                  <a:pt x="8092" y="7339"/>
                  <a:pt x="8399" y="7544"/>
                  <a:pt x="8530" y="7860"/>
                </a:cubicBezTo>
                <a:cubicBezTo>
                  <a:pt x="8660" y="8175"/>
                  <a:pt x="8588" y="8538"/>
                  <a:pt x="8347" y="8779"/>
                </a:cubicBezTo>
                <a:cubicBezTo>
                  <a:pt x="8185" y="8940"/>
                  <a:pt x="7969" y="9026"/>
                  <a:pt x="7750" y="9026"/>
                </a:cubicBezTo>
                <a:cubicBezTo>
                  <a:pt x="7641" y="9026"/>
                  <a:pt x="7531" y="9005"/>
                  <a:pt x="7427" y="8961"/>
                </a:cubicBezTo>
                <a:cubicBezTo>
                  <a:pt x="7112" y="8831"/>
                  <a:pt x="6906" y="8524"/>
                  <a:pt x="6907" y="8182"/>
                </a:cubicBezTo>
                <a:cubicBezTo>
                  <a:pt x="6907" y="7717"/>
                  <a:pt x="7285" y="7339"/>
                  <a:pt x="7751" y="7339"/>
                </a:cubicBezTo>
                <a:close/>
                <a:moveTo>
                  <a:pt x="7748" y="6131"/>
                </a:moveTo>
                <a:cubicBezTo>
                  <a:pt x="6661" y="6131"/>
                  <a:pt x="5702" y="7010"/>
                  <a:pt x="5702" y="8182"/>
                </a:cubicBezTo>
                <a:cubicBezTo>
                  <a:pt x="5701" y="8651"/>
                  <a:pt x="5863" y="9108"/>
                  <a:pt x="6160" y="9473"/>
                </a:cubicBezTo>
                <a:cubicBezTo>
                  <a:pt x="5133" y="10047"/>
                  <a:pt x="4497" y="11133"/>
                  <a:pt x="4495" y="12310"/>
                </a:cubicBezTo>
                <a:lnTo>
                  <a:pt x="5702" y="12310"/>
                </a:lnTo>
                <a:cubicBezTo>
                  <a:pt x="5702" y="11178"/>
                  <a:pt x="6619" y="10261"/>
                  <a:pt x="7751" y="10261"/>
                </a:cubicBezTo>
                <a:cubicBezTo>
                  <a:pt x="8882" y="10261"/>
                  <a:pt x="9799" y="11178"/>
                  <a:pt x="9799" y="12310"/>
                </a:cubicBezTo>
                <a:lnTo>
                  <a:pt x="11005" y="12310"/>
                </a:lnTo>
                <a:cubicBezTo>
                  <a:pt x="11005" y="11133"/>
                  <a:pt x="10369" y="10047"/>
                  <a:pt x="9341" y="9473"/>
                </a:cubicBezTo>
                <a:cubicBezTo>
                  <a:pt x="9762" y="8955"/>
                  <a:pt x="9903" y="8267"/>
                  <a:pt x="9724" y="7627"/>
                </a:cubicBezTo>
                <a:cubicBezTo>
                  <a:pt x="9543" y="6985"/>
                  <a:pt x="9063" y="6472"/>
                  <a:pt x="8435" y="6250"/>
                </a:cubicBezTo>
                <a:cubicBezTo>
                  <a:pt x="8205" y="6169"/>
                  <a:pt x="7974" y="6131"/>
                  <a:pt x="7748" y="6131"/>
                </a:cubicBezTo>
                <a:close/>
                <a:moveTo>
                  <a:pt x="7721" y="1598"/>
                </a:moveTo>
                <a:lnTo>
                  <a:pt x="12783" y="5994"/>
                </a:lnTo>
                <a:lnTo>
                  <a:pt x="12783" y="13576"/>
                </a:lnTo>
                <a:cubicBezTo>
                  <a:pt x="12783" y="13908"/>
                  <a:pt x="12512" y="14177"/>
                  <a:pt x="12180" y="14179"/>
                </a:cubicBezTo>
                <a:lnTo>
                  <a:pt x="3260" y="14179"/>
                </a:lnTo>
                <a:cubicBezTo>
                  <a:pt x="2928" y="14177"/>
                  <a:pt x="2659" y="13908"/>
                  <a:pt x="2658" y="13576"/>
                </a:cubicBezTo>
                <a:lnTo>
                  <a:pt x="2658" y="5994"/>
                </a:lnTo>
                <a:lnTo>
                  <a:pt x="7721" y="1598"/>
                </a:lnTo>
                <a:close/>
                <a:moveTo>
                  <a:pt x="7721" y="1"/>
                </a:moveTo>
                <a:lnTo>
                  <a:pt x="0" y="6707"/>
                </a:lnTo>
                <a:lnTo>
                  <a:pt x="790" y="7616"/>
                </a:lnTo>
                <a:lnTo>
                  <a:pt x="1452" y="7040"/>
                </a:lnTo>
                <a:lnTo>
                  <a:pt x="1452" y="13576"/>
                </a:lnTo>
                <a:cubicBezTo>
                  <a:pt x="1454" y="14574"/>
                  <a:pt x="2263" y="15382"/>
                  <a:pt x="3260" y="15384"/>
                </a:cubicBezTo>
                <a:lnTo>
                  <a:pt x="12180" y="15384"/>
                </a:lnTo>
                <a:cubicBezTo>
                  <a:pt x="13177" y="15382"/>
                  <a:pt x="13988" y="14574"/>
                  <a:pt x="13988" y="13576"/>
                </a:cubicBezTo>
                <a:lnTo>
                  <a:pt x="13988" y="7040"/>
                </a:lnTo>
                <a:lnTo>
                  <a:pt x="14650" y="7616"/>
                </a:lnTo>
                <a:lnTo>
                  <a:pt x="15440" y="6707"/>
                </a:lnTo>
                <a:lnTo>
                  <a:pt x="772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3" name="Google Shape;4843;p37"/>
          <p:cNvSpPr/>
          <p:nvPr/>
        </p:nvSpPr>
        <p:spPr>
          <a:xfrm>
            <a:off x="1000675" y="2096525"/>
            <a:ext cx="387675" cy="386075"/>
          </a:xfrm>
          <a:custGeom>
            <a:avLst/>
            <a:gdLst/>
            <a:ahLst/>
            <a:cxnLst/>
            <a:rect l="l" t="t" r="r" b="b"/>
            <a:pathLst>
              <a:path w="15507" h="15443" extrusionOk="0">
                <a:moveTo>
                  <a:pt x="11938" y="8806"/>
                </a:moveTo>
                <a:cubicBezTo>
                  <a:pt x="12016" y="8806"/>
                  <a:pt x="12095" y="8821"/>
                  <a:pt x="12169" y="8853"/>
                </a:cubicBezTo>
                <a:cubicBezTo>
                  <a:pt x="12396" y="8946"/>
                  <a:pt x="12542" y="9166"/>
                  <a:pt x="12542" y="9410"/>
                </a:cubicBezTo>
                <a:cubicBezTo>
                  <a:pt x="12542" y="9743"/>
                  <a:pt x="12272" y="10012"/>
                  <a:pt x="11940" y="10012"/>
                </a:cubicBezTo>
                <a:cubicBezTo>
                  <a:pt x="11696" y="10012"/>
                  <a:pt x="11476" y="9866"/>
                  <a:pt x="11381" y="9641"/>
                </a:cubicBezTo>
                <a:cubicBezTo>
                  <a:pt x="11288" y="9415"/>
                  <a:pt x="11340" y="9156"/>
                  <a:pt x="11513" y="8983"/>
                </a:cubicBezTo>
                <a:cubicBezTo>
                  <a:pt x="11628" y="8868"/>
                  <a:pt x="11782" y="8806"/>
                  <a:pt x="11938" y="8806"/>
                </a:cubicBezTo>
                <a:close/>
                <a:moveTo>
                  <a:pt x="3377" y="10708"/>
                </a:moveTo>
                <a:cubicBezTo>
                  <a:pt x="3044" y="10708"/>
                  <a:pt x="2773" y="10977"/>
                  <a:pt x="2773" y="11310"/>
                </a:cubicBezTo>
                <a:cubicBezTo>
                  <a:pt x="2773" y="11554"/>
                  <a:pt x="2921" y="11775"/>
                  <a:pt x="3146" y="11867"/>
                </a:cubicBezTo>
                <a:cubicBezTo>
                  <a:pt x="3221" y="11898"/>
                  <a:pt x="3299" y="11913"/>
                  <a:pt x="3377" y="11913"/>
                </a:cubicBezTo>
                <a:cubicBezTo>
                  <a:pt x="3534" y="11913"/>
                  <a:pt x="3688" y="11852"/>
                  <a:pt x="3804" y="11737"/>
                </a:cubicBezTo>
                <a:cubicBezTo>
                  <a:pt x="3975" y="11564"/>
                  <a:pt x="4027" y="11304"/>
                  <a:pt x="3934" y="11079"/>
                </a:cubicBezTo>
                <a:cubicBezTo>
                  <a:pt x="3840" y="10854"/>
                  <a:pt x="3621" y="10708"/>
                  <a:pt x="3377" y="10708"/>
                </a:cubicBezTo>
                <a:close/>
                <a:moveTo>
                  <a:pt x="5427" y="12004"/>
                </a:moveTo>
                <a:cubicBezTo>
                  <a:pt x="5094" y="12004"/>
                  <a:pt x="4825" y="12273"/>
                  <a:pt x="4825" y="12607"/>
                </a:cubicBezTo>
                <a:cubicBezTo>
                  <a:pt x="4825" y="12851"/>
                  <a:pt x="4971" y="13071"/>
                  <a:pt x="5196" y="13164"/>
                </a:cubicBezTo>
                <a:cubicBezTo>
                  <a:pt x="5271" y="13195"/>
                  <a:pt x="5349" y="13211"/>
                  <a:pt x="5427" y="13211"/>
                </a:cubicBezTo>
                <a:cubicBezTo>
                  <a:pt x="5584" y="13211"/>
                  <a:pt x="5738" y="13149"/>
                  <a:pt x="5854" y="13033"/>
                </a:cubicBezTo>
                <a:cubicBezTo>
                  <a:pt x="6027" y="12862"/>
                  <a:pt x="6079" y="12602"/>
                  <a:pt x="5984" y="12376"/>
                </a:cubicBezTo>
                <a:cubicBezTo>
                  <a:pt x="5891" y="12151"/>
                  <a:pt x="5671" y="12004"/>
                  <a:pt x="5427" y="12004"/>
                </a:cubicBezTo>
                <a:close/>
                <a:moveTo>
                  <a:pt x="11939" y="5580"/>
                </a:moveTo>
                <a:cubicBezTo>
                  <a:pt x="11566" y="5580"/>
                  <a:pt x="11231" y="5811"/>
                  <a:pt x="11096" y="6159"/>
                </a:cubicBezTo>
                <a:cubicBezTo>
                  <a:pt x="10961" y="6510"/>
                  <a:pt x="11057" y="6906"/>
                  <a:pt x="11336" y="7158"/>
                </a:cubicBezTo>
                <a:lnTo>
                  <a:pt x="11336" y="7704"/>
                </a:lnTo>
                <a:cubicBezTo>
                  <a:pt x="11107" y="7786"/>
                  <a:pt x="10900" y="7910"/>
                  <a:pt x="10720" y="8072"/>
                </a:cubicBezTo>
                <a:lnTo>
                  <a:pt x="10259" y="7827"/>
                </a:lnTo>
                <a:cubicBezTo>
                  <a:pt x="10179" y="7460"/>
                  <a:pt x="9880" y="7183"/>
                  <a:pt x="9509" y="7128"/>
                </a:cubicBezTo>
                <a:cubicBezTo>
                  <a:pt x="9464" y="7122"/>
                  <a:pt x="9420" y="7119"/>
                  <a:pt x="9376" y="7119"/>
                </a:cubicBezTo>
                <a:cubicBezTo>
                  <a:pt x="9053" y="7119"/>
                  <a:pt x="8749" y="7293"/>
                  <a:pt x="8588" y="7581"/>
                </a:cubicBezTo>
                <a:cubicBezTo>
                  <a:pt x="8404" y="7909"/>
                  <a:pt x="8442" y="8315"/>
                  <a:pt x="8683" y="8603"/>
                </a:cubicBezTo>
                <a:cubicBezTo>
                  <a:pt x="8857" y="8813"/>
                  <a:pt x="9114" y="8928"/>
                  <a:pt x="9377" y="8928"/>
                </a:cubicBezTo>
                <a:cubicBezTo>
                  <a:pt x="9475" y="8928"/>
                  <a:pt x="9574" y="8912"/>
                  <a:pt x="9669" y="8880"/>
                </a:cubicBezTo>
                <a:lnTo>
                  <a:pt x="10149" y="9134"/>
                </a:lnTo>
                <a:cubicBezTo>
                  <a:pt x="10121" y="9326"/>
                  <a:pt x="10122" y="9522"/>
                  <a:pt x="10155" y="9712"/>
                </a:cubicBezTo>
                <a:lnTo>
                  <a:pt x="9669" y="9972"/>
                </a:lnTo>
                <a:cubicBezTo>
                  <a:pt x="9573" y="9939"/>
                  <a:pt x="9474" y="9923"/>
                  <a:pt x="9376" y="9923"/>
                </a:cubicBezTo>
                <a:cubicBezTo>
                  <a:pt x="9113" y="9923"/>
                  <a:pt x="8857" y="10038"/>
                  <a:pt x="8683" y="10248"/>
                </a:cubicBezTo>
                <a:cubicBezTo>
                  <a:pt x="8442" y="10536"/>
                  <a:pt x="8404" y="10942"/>
                  <a:pt x="8588" y="11270"/>
                </a:cubicBezTo>
                <a:cubicBezTo>
                  <a:pt x="8749" y="11558"/>
                  <a:pt x="9054" y="11732"/>
                  <a:pt x="9379" y="11732"/>
                </a:cubicBezTo>
                <a:cubicBezTo>
                  <a:pt x="9422" y="11732"/>
                  <a:pt x="9465" y="11729"/>
                  <a:pt x="9509" y="11723"/>
                </a:cubicBezTo>
                <a:cubicBezTo>
                  <a:pt x="9880" y="11668"/>
                  <a:pt x="10179" y="11389"/>
                  <a:pt x="10259" y="11024"/>
                </a:cubicBezTo>
                <a:lnTo>
                  <a:pt x="10742" y="10766"/>
                </a:lnTo>
                <a:cubicBezTo>
                  <a:pt x="10915" y="10919"/>
                  <a:pt x="11117" y="11038"/>
                  <a:pt x="11336" y="11115"/>
                </a:cubicBezTo>
                <a:lnTo>
                  <a:pt x="11336" y="11663"/>
                </a:lnTo>
                <a:cubicBezTo>
                  <a:pt x="11057" y="11913"/>
                  <a:pt x="10961" y="12311"/>
                  <a:pt x="11096" y="12660"/>
                </a:cubicBezTo>
                <a:cubicBezTo>
                  <a:pt x="11231" y="13010"/>
                  <a:pt x="11566" y="13240"/>
                  <a:pt x="11939" y="13240"/>
                </a:cubicBezTo>
                <a:cubicBezTo>
                  <a:pt x="11940" y="13240"/>
                  <a:pt x="11942" y="13240"/>
                  <a:pt x="11943" y="13240"/>
                </a:cubicBezTo>
                <a:cubicBezTo>
                  <a:pt x="12319" y="13238"/>
                  <a:pt x="12654" y="13007"/>
                  <a:pt x="12786" y="12656"/>
                </a:cubicBezTo>
                <a:cubicBezTo>
                  <a:pt x="12920" y="12305"/>
                  <a:pt x="12822" y="11908"/>
                  <a:pt x="12541" y="11660"/>
                </a:cubicBezTo>
                <a:lnTo>
                  <a:pt x="12541" y="11115"/>
                </a:lnTo>
                <a:cubicBezTo>
                  <a:pt x="12766" y="11035"/>
                  <a:pt x="12973" y="10912"/>
                  <a:pt x="13150" y="10752"/>
                </a:cubicBezTo>
                <a:lnTo>
                  <a:pt x="13650" y="11018"/>
                </a:lnTo>
                <a:cubicBezTo>
                  <a:pt x="13739" y="11441"/>
                  <a:pt x="14112" y="11736"/>
                  <a:pt x="14534" y="11736"/>
                </a:cubicBezTo>
                <a:cubicBezTo>
                  <a:pt x="14566" y="11736"/>
                  <a:pt x="14598" y="11734"/>
                  <a:pt x="14630" y="11731"/>
                </a:cubicBezTo>
                <a:cubicBezTo>
                  <a:pt x="15093" y="11682"/>
                  <a:pt x="15442" y="11292"/>
                  <a:pt x="15439" y="10827"/>
                </a:cubicBezTo>
                <a:cubicBezTo>
                  <a:pt x="15439" y="10311"/>
                  <a:pt x="15017" y="9922"/>
                  <a:pt x="14536" y="9922"/>
                </a:cubicBezTo>
                <a:cubicBezTo>
                  <a:pt x="14441" y="9922"/>
                  <a:pt x="14343" y="9937"/>
                  <a:pt x="14246" y="9970"/>
                </a:cubicBezTo>
                <a:lnTo>
                  <a:pt x="13726" y="9693"/>
                </a:lnTo>
                <a:cubicBezTo>
                  <a:pt x="13754" y="9515"/>
                  <a:pt x="13755" y="9334"/>
                  <a:pt x="13730" y="9156"/>
                </a:cubicBezTo>
                <a:lnTo>
                  <a:pt x="14246" y="8881"/>
                </a:lnTo>
                <a:cubicBezTo>
                  <a:pt x="14341" y="8912"/>
                  <a:pt x="14437" y="8928"/>
                  <a:pt x="14533" y="8928"/>
                </a:cubicBezTo>
                <a:cubicBezTo>
                  <a:pt x="14799" y="8928"/>
                  <a:pt x="15058" y="8811"/>
                  <a:pt x="15233" y="8598"/>
                </a:cubicBezTo>
                <a:cubicBezTo>
                  <a:pt x="15472" y="8308"/>
                  <a:pt x="15507" y="7901"/>
                  <a:pt x="15321" y="7575"/>
                </a:cubicBezTo>
                <a:cubicBezTo>
                  <a:pt x="15158" y="7290"/>
                  <a:pt x="14857" y="7118"/>
                  <a:pt x="14535" y="7118"/>
                </a:cubicBezTo>
                <a:cubicBezTo>
                  <a:pt x="14489" y="7118"/>
                  <a:pt x="14443" y="7121"/>
                  <a:pt x="14397" y="7128"/>
                </a:cubicBezTo>
                <a:cubicBezTo>
                  <a:pt x="14026" y="7185"/>
                  <a:pt x="13730" y="7465"/>
                  <a:pt x="13650" y="7832"/>
                </a:cubicBezTo>
                <a:lnTo>
                  <a:pt x="13170" y="8087"/>
                </a:lnTo>
                <a:cubicBezTo>
                  <a:pt x="12989" y="7918"/>
                  <a:pt x="12775" y="7788"/>
                  <a:pt x="12541" y="7704"/>
                </a:cubicBezTo>
                <a:lnTo>
                  <a:pt x="12541" y="7161"/>
                </a:lnTo>
                <a:cubicBezTo>
                  <a:pt x="12822" y="6911"/>
                  <a:pt x="12920" y="6516"/>
                  <a:pt x="12786" y="6165"/>
                </a:cubicBezTo>
                <a:cubicBezTo>
                  <a:pt x="12654" y="5815"/>
                  <a:pt x="12319" y="5582"/>
                  <a:pt x="11943" y="5580"/>
                </a:cubicBezTo>
                <a:cubicBezTo>
                  <a:pt x="11942" y="5580"/>
                  <a:pt x="11940" y="5580"/>
                  <a:pt x="11939" y="5580"/>
                </a:cubicBezTo>
                <a:close/>
                <a:moveTo>
                  <a:pt x="2413" y="1"/>
                </a:moveTo>
                <a:lnTo>
                  <a:pt x="2413" y="1208"/>
                </a:lnTo>
                <a:lnTo>
                  <a:pt x="3317" y="1208"/>
                </a:lnTo>
                <a:lnTo>
                  <a:pt x="3317" y="5517"/>
                </a:lnTo>
                <a:cubicBezTo>
                  <a:pt x="1343" y="6261"/>
                  <a:pt x="1" y="8173"/>
                  <a:pt x="1" y="10315"/>
                </a:cubicBezTo>
                <a:cubicBezTo>
                  <a:pt x="1" y="13142"/>
                  <a:pt x="2299" y="15442"/>
                  <a:pt x="5127" y="15442"/>
                </a:cubicBezTo>
                <a:cubicBezTo>
                  <a:pt x="6735" y="15442"/>
                  <a:pt x="8171" y="14698"/>
                  <a:pt x="9112" y="13535"/>
                </a:cubicBezTo>
                <a:cubicBezTo>
                  <a:pt x="8780" y="13306"/>
                  <a:pt x="8477" y="13035"/>
                  <a:pt x="8209" y="12733"/>
                </a:cubicBezTo>
                <a:cubicBezTo>
                  <a:pt x="7466" y="13682"/>
                  <a:pt x="6329" y="14235"/>
                  <a:pt x="5125" y="14235"/>
                </a:cubicBezTo>
                <a:cubicBezTo>
                  <a:pt x="2963" y="14235"/>
                  <a:pt x="1206" y="12476"/>
                  <a:pt x="1206" y="10315"/>
                </a:cubicBezTo>
                <a:cubicBezTo>
                  <a:pt x="1206" y="10102"/>
                  <a:pt x="1223" y="9891"/>
                  <a:pt x="1256" y="9682"/>
                </a:cubicBezTo>
                <a:lnTo>
                  <a:pt x="6955" y="9682"/>
                </a:lnTo>
                <a:cubicBezTo>
                  <a:pt x="6950" y="9591"/>
                  <a:pt x="6947" y="9501"/>
                  <a:pt x="6947" y="9410"/>
                </a:cubicBezTo>
                <a:cubicBezTo>
                  <a:pt x="6947" y="9097"/>
                  <a:pt x="6977" y="8784"/>
                  <a:pt x="7035" y="8475"/>
                </a:cubicBezTo>
                <a:lnTo>
                  <a:pt x="1667" y="8475"/>
                </a:lnTo>
                <a:cubicBezTo>
                  <a:pt x="2170" y="7525"/>
                  <a:pt x="3044" y="6823"/>
                  <a:pt x="4080" y="6535"/>
                </a:cubicBezTo>
                <a:lnTo>
                  <a:pt x="4524" y="6414"/>
                </a:lnTo>
                <a:lnTo>
                  <a:pt x="4524" y="1208"/>
                </a:lnTo>
                <a:lnTo>
                  <a:pt x="5729" y="1208"/>
                </a:lnTo>
                <a:lnTo>
                  <a:pt x="5729" y="6414"/>
                </a:lnTo>
                <a:lnTo>
                  <a:pt x="6173" y="6535"/>
                </a:lnTo>
                <a:cubicBezTo>
                  <a:pt x="6644" y="6666"/>
                  <a:pt x="7084" y="6883"/>
                  <a:pt x="7474" y="7176"/>
                </a:cubicBezTo>
                <a:cubicBezTo>
                  <a:pt x="7655" y="6815"/>
                  <a:pt x="7879" y="6477"/>
                  <a:pt x="8140" y="6169"/>
                </a:cubicBezTo>
                <a:cubicBezTo>
                  <a:pt x="7770" y="5898"/>
                  <a:pt x="7364" y="5679"/>
                  <a:pt x="6936" y="5517"/>
                </a:cubicBezTo>
                <a:lnTo>
                  <a:pt x="6936" y="1208"/>
                </a:lnTo>
                <a:lnTo>
                  <a:pt x="7841" y="1208"/>
                </a:lnTo>
                <a:lnTo>
                  <a:pt x="784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4" name="Google Shape;4844;p37"/>
          <p:cNvSpPr/>
          <p:nvPr/>
        </p:nvSpPr>
        <p:spPr>
          <a:xfrm>
            <a:off x="6914275" y="1466850"/>
            <a:ext cx="364125" cy="386075"/>
          </a:xfrm>
          <a:custGeom>
            <a:avLst/>
            <a:gdLst/>
            <a:ahLst/>
            <a:cxnLst/>
            <a:rect l="l" t="t" r="r" b="b"/>
            <a:pathLst>
              <a:path w="14565" h="15443" extrusionOk="0">
                <a:moveTo>
                  <a:pt x="6722" y="3983"/>
                </a:moveTo>
                <a:lnTo>
                  <a:pt x="6722" y="5188"/>
                </a:lnTo>
                <a:lnTo>
                  <a:pt x="3947" y="5188"/>
                </a:lnTo>
                <a:lnTo>
                  <a:pt x="3947" y="3983"/>
                </a:lnTo>
                <a:close/>
                <a:moveTo>
                  <a:pt x="12755" y="6695"/>
                </a:moveTo>
                <a:cubicBezTo>
                  <a:pt x="12790" y="6743"/>
                  <a:pt x="12823" y="6791"/>
                  <a:pt x="12856" y="6840"/>
                </a:cubicBezTo>
                <a:cubicBezTo>
                  <a:pt x="13339" y="7548"/>
                  <a:pt x="13358" y="7805"/>
                  <a:pt x="13359" y="7813"/>
                </a:cubicBezTo>
                <a:cubicBezTo>
                  <a:pt x="13358" y="8146"/>
                  <a:pt x="13089" y="8415"/>
                  <a:pt x="12755" y="8415"/>
                </a:cubicBezTo>
                <a:cubicBezTo>
                  <a:pt x="12423" y="8415"/>
                  <a:pt x="12152" y="8146"/>
                  <a:pt x="12152" y="7813"/>
                </a:cubicBezTo>
                <a:cubicBezTo>
                  <a:pt x="12152" y="7811"/>
                  <a:pt x="12167" y="7559"/>
                  <a:pt x="12654" y="6840"/>
                </a:cubicBezTo>
                <a:cubicBezTo>
                  <a:pt x="12689" y="6791"/>
                  <a:pt x="12722" y="6743"/>
                  <a:pt x="12755" y="6695"/>
                </a:cubicBezTo>
                <a:close/>
                <a:moveTo>
                  <a:pt x="12755" y="4760"/>
                </a:moveTo>
                <a:cubicBezTo>
                  <a:pt x="12755" y="4760"/>
                  <a:pt x="11968" y="5704"/>
                  <a:pt x="11654" y="6168"/>
                </a:cubicBezTo>
                <a:cubicBezTo>
                  <a:pt x="11020" y="7103"/>
                  <a:pt x="10946" y="7554"/>
                  <a:pt x="10946" y="7813"/>
                </a:cubicBezTo>
                <a:cubicBezTo>
                  <a:pt x="10946" y="8812"/>
                  <a:pt x="11756" y="9622"/>
                  <a:pt x="12755" y="9622"/>
                </a:cubicBezTo>
                <a:cubicBezTo>
                  <a:pt x="13754" y="9622"/>
                  <a:pt x="14564" y="8812"/>
                  <a:pt x="14564" y="7813"/>
                </a:cubicBezTo>
                <a:cubicBezTo>
                  <a:pt x="14564" y="7554"/>
                  <a:pt x="14492" y="7103"/>
                  <a:pt x="13856" y="6168"/>
                </a:cubicBezTo>
                <a:cubicBezTo>
                  <a:pt x="13542" y="5704"/>
                  <a:pt x="12755" y="4760"/>
                  <a:pt x="12755" y="4760"/>
                </a:cubicBezTo>
                <a:close/>
                <a:moveTo>
                  <a:pt x="4764" y="8536"/>
                </a:moveTo>
                <a:lnTo>
                  <a:pt x="4764" y="9743"/>
                </a:lnTo>
                <a:lnTo>
                  <a:pt x="3557" y="9743"/>
                </a:lnTo>
                <a:lnTo>
                  <a:pt x="3557" y="10948"/>
                </a:lnTo>
                <a:lnTo>
                  <a:pt x="4764" y="10948"/>
                </a:lnTo>
                <a:lnTo>
                  <a:pt x="4764" y="12155"/>
                </a:lnTo>
                <a:lnTo>
                  <a:pt x="5970" y="12155"/>
                </a:lnTo>
                <a:lnTo>
                  <a:pt x="5970" y="10948"/>
                </a:lnTo>
                <a:lnTo>
                  <a:pt x="7176" y="10948"/>
                </a:lnTo>
                <a:lnTo>
                  <a:pt x="7176" y="9742"/>
                </a:lnTo>
                <a:lnTo>
                  <a:pt x="5970" y="9742"/>
                </a:lnTo>
                <a:lnTo>
                  <a:pt x="5970" y="8536"/>
                </a:lnTo>
                <a:close/>
                <a:moveTo>
                  <a:pt x="7339" y="6395"/>
                </a:moveTo>
                <a:cubicBezTo>
                  <a:pt x="7943" y="6396"/>
                  <a:pt x="8455" y="6843"/>
                  <a:pt x="8535" y="7441"/>
                </a:cubicBezTo>
                <a:lnTo>
                  <a:pt x="9304" y="13211"/>
                </a:lnTo>
                <a:cubicBezTo>
                  <a:pt x="9341" y="13471"/>
                  <a:pt x="9262" y="13732"/>
                  <a:pt x="9089" y="13927"/>
                </a:cubicBezTo>
                <a:cubicBezTo>
                  <a:pt x="8919" y="14124"/>
                  <a:pt x="8672" y="14235"/>
                  <a:pt x="8413" y="14235"/>
                </a:cubicBezTo>
                <a:cubicBezTo>
                  <a:pt x="8411" y="14235"/>
                  <a:pt x="8409" y="14235"/>
                  <a:pt x="8408" y="14235"/>
                </a:cubicBezTo>
                <a:lnTo>
                  <a:pt x="2263" y="14235"/>
                </a:lnTo>
                <a:cubicBezTo>
                  <a:pt x="1716" y="14235"/>
                  <a:pt x="1294" y="13754"/>
                  <a:pt x="1365" y="13211"/>
                </a:cubicBezTo>
                <a:lnTo>
                  <a:pt x="2134" y="7441"/>
                </a:lnTo>
                <a:cubicBezTo>
                  <a:pt x="2216" y="6843"/>
                  <a:pt x="2726" y="6396"/>
                  <a:pt x="3330" y="6395"/>
                </a:cubicBezTo>
                <a:close/>
                <a:moveTo>
                  <a:pt x="8576" y="0"/>
                </a:moveTo>
                <a:cubicBezTo>
                  <a:pt x="8574" y="0"/>
                  <a:pt x="8572" y="0"/>
                  <a:pt x="8570" y="0"/>
                </a:cubicBezTo>
                <a:lnTo>
                  <a:pt x="2742" y="0"/>
                </a:lnTo>
                <a:lnTo>
                  <a:pt x="2742" y="1207"/>
                </a:lnTo>
                <a:lnTo>
                  <a:pt x="4732" y="1207"/>
                </a:lnTo>
                <a:lnTo>
                  <a:pt x="4732" y="2776"/>
                </a:lnTo>
                <a:lnTo>
                  <a:pt x="2742" y="2776"/>
                </a:lnTo>
                <a:lnTo>
                  <a:pt x="2742" y="5262"/>
                </a:lnTo>
                <a:cubicBezTo>
                  <a:pt x="1806" y="5500"/>
                  <a:pt x="1072" y="6289"/>
                  <a:pt x="940" y="7282"/>
                </a:cubicBezTo>
                <a:lnTo>
                  <a:pt x="171" y="13052"/>
                </a:lnTo>
                <a:cubicBezTo>
                  <a:pt x="1" y="14317"/>
                  <a:pt x="986" y="15442"/>
                  <a:pt x="2263" y="15442"/>
                </a:cubicBezTo>
                <a:lnTo>
                  <a:pt x="8409" y="15442"/>
                </a:lnTo>
                <a:cubicBezTo>
                  <a:pt x="9685" y="15442"/>
                  <a:pt x="10670" y="14317"/>
                  <a:pt x="10502" y="13052"/>
                </a:cubicBezTo>
                <a:lnTo>
                  <a:pt x="9731" y="7282"/>
                </a:lnTo>
                <a:cubicBezTo>
                  <a:pt x="9599" y="6289"/>
                  <a:pt x="8865" y="5500"/>
                  <a:pt x="7929" y="5262"/>
                </a:cubicBezTo>
                <a:lnTo>
                  <a:pt x="7929" y="2776"/>
                </a:lnTo>
                <a:lnTo>
                  <a:pt x="5939" y="2776"/>
                </a:lnTo>
                <a:lnTo>
                  <a:pt x="5939" y="1207"/>
                </a:lnTo>
                <a:lnTo>
                  <a:pt x="8570" y="1207"/>
                </a:lnTo>
                <a:cubicBezTo>
                  <a:pt x="8829" y="1207"/>
                  <a:pt x="9079" y="1310"/>
                  <a:pt x="9264" y="1495"/>
                </a:cubicBezTo>
                <a:lnTo>
                  <a:pt x="11211" y="3443"/>
                </a:lnTo>
                <a:lnTo>
                  <a:pt x="12064" y="2590"/>
                </a:lnTo>
                <a:lnTo>
                  <a:pt x="10116" y="642"/>
                </a:lnTo>
                <a:cubicBezTo>
                  <a:pt x="9709" y="232"/>
                  <a:pt x="9154" y="0"/>
                  <a:pt x="857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5" name="Google Shape;4845;p37"/>
          <p:cNvSpPr/>
          <p:nvPr/>
        </p:nvSpPr>
        <p:spPr>
          <a:xfrm>
            <a:off x="6870700" y="3319775"/>
            <a:ext cx="322800" cy="386075"/>
          </a:xfrm>
          <a:custGeom>
            <a:avLst/>
            <a:gdLst/>
            <a:ahLst/>
            <a:cxnLst/>
            <a:rect l="l" t="t" r="r" b="b"/>
            <a:pathLst>
              <a:path w="12912" h="15443" extrusionOk="0">
                <a:moveTo>
                  <a:pt x="6453" y="6907"/>
                </a:moveTo>
                <a:cubicBezTo>
                  <a:pt x="6531" y="6907"/>
                  <a:pt x="6610" y="6922"/>
                  <a:pt x="6684" y="6954"/>
                </a:cubicBezTo>
                <a:cubicBezTo>
                  <a:pt x="6911" y="7047"/>
                  <a:pt x="7057" y="7267"/>
                  <a:pt x="7057" y="7511"/>
                </a:cubicBezTo>
                <a:cubicBezTo>
                  <a:pt x="7057" y="7844"/>
                  <a:pt x="6787" y="8113"/>
                  <a:pt x="6455" y="8113"/>
                </a:cubicBezTo>
                <a:cubicBezTo>
                  <a:pt x="6453" y="8113"/>
                  <a:pt x="6452" y="8113"/>
                  <a:pt x="6451" y="8113"/>
                </a:cubicBezTo>
                <a:cubicBezTo>
                  <a:pt x="6208" y="8113"/>
                  <a:pt x="5990" y="7966"/>
                  <a:pt x="5896" y="7742"/>
                </a:cubicBezTo>
                <a:cubicBezTo>
                  <a:pt x="5803" y="7517"/>
                  <a:pt x="5855" y="7258"/>
                  <a:pt x="6027" y="7084"/>
                </a:cubicBezTo>
                <a:cubicBezTo>
                  <a:pt x="6142" y="6969"/>
                  <a:pt x="6296" y="6907"/>
                  <a:pt x="6453" y="6907"/>
                </a:cubicBezTo>
                <a:close/>
                <a:moveTo>
                  <a:pt x="6458" y="3681"/>
                </a:moveTo>
                <a:cubicBezTo>
                  <a:pt x="6083" y="3681"/>
                  <a:pt x="5747" y="3911"/>
                  <a:pt x="5611" y="4260"/>
                </a:cubicBezTo>
                <a:cubicBezTo>
                  <a:pt x="5476" y="4611"/>
                  <a:pt x="5570" y="5008"/>
                  <a:pt x="5849" y="5259"/>
                </a:cubicBezTo>
                <a:lnTo>
                  <a:pt x="5849" y="5807"/>
                </a:lnTo>
                <a:cubicBezTo>
                  <a:pt x="5622" y="5887"/>
                  <a:pt x="5413" y="6011"/>
                  <a:pt x="5235" y="6175"/>
                </a:cubicBezTo>
                <a:lnTo>
                  <a:pt x="4774" y="5928"/>
                </a:lnTo>
                <a:cubicBezTo>
                  <a:pt x="4692" y="5561"/>
                  <a:pt x="4393" y="5284"/>
                  <a:pt x="4022" y="5229"/>
                </a:cubicBezTo>
                <a:cubicBezTo>
                  <a:pt x="3979" y="5223"/>
                  <a:pt x="3935" y="5220"/>
                  <a:pt x="3892" y="5220"/>
                </a:cubicBezTo>
                <a:cubicBezTo>
                  <a:pt x="3568" y="5220"/>
                  <a:pt x="3264" y="5394"/>
                  <a:pt x="3102" y="5683"/>
                </a:cubicBezTo>
                <a:cubicBezTo>
                  <a:pt x="2919" y="6010"/>
                  <a:pt x="2957" y="6416"/>
                  <a:pt x="3196" y="6704"/>
                </a:cubicBezTo>
                <a:cubicBezTo>
                  <a:pt x="3371" y="6915"/>
                  <a:pt x="3627" y="7029"/>
                  <a:pt x="3890" y="7029"/>
                </a:cubicBezTo>
                <a:cubicBezTo>
                  <a:pt x="3988" y="7029"/>
                  <a:pt x="4088" y="7013"/>
                  <a:pt x="4184" y="6981"/>
                </a:cubicBezTo>
                <a:lnTo>
                  <a:pt x="4664" y="7237"/>
                </a:lnTo>
                <a:cubicBezTo>
                  <a:pt x="4634" y="7429"/>
                  <a:pt x="4636" y="7624"/>
                  <a:pt x="4669" y="7815"/>
                </a:cubicBezTo>
                <a:lnTo>
                  <a:pt x="4184" y="8073"/>
                </a:lnTo>
                <a:cubicBezTo>
                  <a:pt x="4088" y="8040"/>
                  <a:pt x="3989" y="8024"/>
                  <a:pt x="3892" y="8024"/>
                </a:cubicBezTo>
                <a:cubicBezTo>
                  <a:pt x="3628" y="8024"/>
                  <a:pt x="3372" y="8139"/>
                  <a:pt x="3196" y="8349"/>
                </a:cubicBezTo>
                <a:cubicBezTo>
                  <a:pt x="2955" y="8637"/>
                  <a:pt x="2919" y="9045"/>
                  <a:pt x="3102" y="9372"/>
                </a:cubicBezTo>
                <a:cubicBezTo>
                  <a:pt x="3264" y="9660"/>
                  <a:pt x="3566" y="9834"/>
                  <a:pt x="3889" y="9834"/>
                </a:cubicBezTo>
                <a:cubicBezTo>
                  <a:pt x="3933" y="9834"/>
                  <a:pt x="3978" y="9830"/>
                  <a:pt x="4022" y="9824"/>
                </a:cubicBezTo>
                <a:cubicBezTo>
                  <a:pt x="4393" y="9770"/>
                  <a:pt x="4692" y="9492"/>
                  <a:pt x="4774" y="9127"/>
                </a:cubicBezTo>
                <a:lnTo>
                  <a:pt x="5256" y="8869"/>
                </a:lnTo>
                <a:cubicBezTo>
                  <a:pt x="5430" y="9021"/>
                  <a:pt x="5632" y="9141"/>
                  <a:pt x="5849" y="9218"/>
                </a:cubicBezTo>
                <a:lnTo>
                  <a:pt x="5849" y="9766"/>
                </a:lnTo>
                <a:cubicBezTo>
                  <a:pt x="5570" y="10017"/>
                  <a:pt x="5476" y="10414"/>
                  <a:pt x="5611" y="10765"/>
                </a:cubicBezTo>
                <a:cubicBezTo>
                  <a:pt x="5745" y="11114"/>
                  <a:pt x="6082" y="11344"/>
                  <a:pt x="6458" y="11344"/>
                </a:cubicBezTo>
                <a:cubicBezTo>
                  <a:pt x="6832" y="11342"/>
                  <a:pt x="7167" y="11109"/>
                  <a:pt x="7301" y="10758"/>
                </a:cubicBezTo>
                <a:cubicBezTo>
                  <a:pt x="7433" y="10407"/>
                  <a:pt x="7336" y="10013"/>
                  <a:pt x="7056" y="9762"/>
                </a:cubicBezTo>
                <a:lnTo>
                  <a:pt x="7056" y="9220"/>
                </a:lnTo>
                <a:cubicBezTo>
                  <a:pt x="7281" y="9139"/>
                  <a:pt x="7488" y="9015"/>
                  <a:pt x="7666" y="8856"/>
                </a:cubicBezTo>
                <a:lnTo>
                  <a:pt x="8165" y="9122"/>
                </a:lnTo>
                <a:cubicBezTo>
                  <a:pt x="8245" y="9489"/>
                  <a:pt x="8543" y="9767"/>
                  <a:pt x="8912" y="9824"/>
                </a:cubicBezTo>
                <a:cubicBezTo>
                  <a:pt x="8959" y="9831"/>
                  <a:pt x="9006" y="9835"/>
                  <a:pt x="9052" y="9835"/>
                </a:cubicBezTo>
                <a:cubicBezTo>
                  <a:pt x="9373" y="9835"/>
                  <a:pt x="9674" y="9662"/>
                  <a:pt x="9836" y="9377"/>
                </a:cubicBezTo>
                <a:cubicBezTo>
                  <a:pt x="10022" y="9051"/>
                  <a:pt x="9987" y="8645"/>
                  <a:pt x="9748" y="8356"/>
                </a:cubicBezTo>
                <a:cubicBezTo>
                  <a:pt x="9573" y="8143"/>
                  <a:pt x="9316" y="8025"/>
                  <a:pt x="9050" y="8025"/>
                </a:cubicBezTo>
                <a:cubicBezTo>
                  <a:pt x="8954" y="8025"/>
                  <a:pt x="8857" y="8041"/>
                  <a:pt x="8763" y="8073"/>
                </a:cubicBezTo>
                <a:lnTo>
                  <a:pt x="8242" y="7796"/>
                </a:lnTo>
                <a:cubicBezTo>
                  <a:pt x="8270" y="7618"/>
                  <a:pt x="8270" y="7437"/>
                  <a:pt x="8245" y="7258"/>
                </a:cubicBezTo>
                <a:lnTo>
                  <a:pt x="8763" y="6982"/>
                </a:lnTo>
                <a:cubicBezTo>
                  <a:pt x="8856" y="7014"/>
                  <a:pt x="8952" y="7029"/>
                  <a:pt x="9051" y="7029"/>
                </a:cubicBezTo>
                <a:cubicBezTo>
                  <a:pt x="9399" y="7028"/>
                  <a:pt x="9715" y="6828"/>
                  <a:pt x="9866" y="6513"/>
                </a:cubicBezTo>
                <a:cubicBezTo>
                  <a:pt x="10015" y="6200"/>
                  <a:pt x="9971" y="5827"/>
                  <a:pt x="9753" y="5555"/>
                </a:cubicBezTo>
                <a:cubicBezTo>
                  <a:pt x="9579" y="5340"/>
                  <a:pt x="9319" y="5219"/>
                  <a:pt x="9049" y="5219"/>
                </a:cubicBezTo>
                <a:cubicBezTo>
                  <a:pt x="8980" y="5219"/>
                  <a:pt x="8910" y="5227"/>
                  <a:pt x="8840" y="5244"/>
                </a:cubicBezTo>
                <a:cubicBezTo>
                  <a:pt x="8502" y="5324"/>
                  <a:pt x="8239" y="5591"/>
                  <a:pt x="8165" y="5933"/>
                </a:cubicBezTo>
                <a:lnTo>
                  <a:pt x="7685" y="6188"/>
                </a:lnTo>
                <a:cubicBezTo>
                  <a:pt x="7504" y="6019"/>
                  <a:pt x="7290" y="5889"/>
                  <a:pt x="7056" y="5805"/>
                </a:cubicBezTo>
                <a:lnTo>
                  <a:pt x="7056" y="5262"/>
                </a:lnTo>
                <a:cubicBezTo>
                  <a:pt x="7336" y="5014"/>
                  <a:pt x="7433" y="4617"/>
                  <a:pt x="7301" y="4266"/>
                </a:cubicBezTo>
                <a:cubicBezTo>
                  <a:pt x="7169" y="3916"/>
                  <a:pt x="6832" y="3683"/>
                  <a:pt x="6458" y="3681"/>
                </a:cubicBezTo>
                <a:close/>
                <a:moveTo>
                  <a:pt x="6457" y="1208"/>
                </a:moveTo>
                <a:cubicBezTo>
                  <a:pt x="6737" y="1208"/>
                  <a:pt x="7018" y="1290"/>
                  <a:pt x="7260" y="1455"/>
                </a:cubicBezTo>
                <a:cubicBezTo>
                  <a:pt x="8012" y="1961"/>
                  <a:pt x="9524" y="2855"/>
                  <a:pt x="11205" y="3156"/>
                </a:cubicBezTo>
                <a:cubicBezTo>
                  <a:pt x="11493" y="3206"/>
                  <a:pt x="11705" y="3456"/>
                  <a:pt x="11705" y="3750"/>
                </a:cubicBezTo>
                <a:lnTo>
                  <a:pt x="11705" y="7390"/>
                </a:lnTo>
                <a:cubicBezTo>
                  <a:pt x="11705" y="9183"/>
                  <a:pt x="10799" y="10870"/>
                  <a:pt x="9013" y="12403"/>
                </a:cubicBezTo>
                <a:cubicBezTo>
                  <a:pt x="7975" y="13295"/>
                  <a:pt x="6920" y="13875"/>
                  <a:pt x="6456" y="14111"/>
                </a:cubicBezTo>
                <a:cubicBezTo>
                  <a:pt x="5992" y="13875"/>
                  <a:pt x="4938" y="13295"/>
                  <a:pt x="3899" y="12403"/>
                </a:cubicBezTo>
                <a:cubicBezTo>
                  <a:pt x="2114" y="10869"/>
                  <a:pt x="1207" y="9183"/>
                  <a:pt x="1207" y="7390"/>
                </a:cubicBezTo>
                <a:lnTo>
                  <a:pt x="1207" y="3750"/>
                </a:lnTo>
                <a:cubicBezTo>
                  <a:pt x="1209" y="3456"/>
                  <a:pt x="1420" y="3206"/>
                  <a:pt x="1708" y="3156"/>
                </a:cubicBezTo>
                <a:cubicBezTo>
                  <a:pt x="3390" y="2855"/>
                  <a:pt x="4900" y="1961"/>
                  <a:pt x="5652" y="1455"/>
                </a:cubicBezTo>
                <a:cubicBezTo>
                  <a:pt x="5895" y="1290"/>
                  <a:pt x="6176" y="1208"/>
                  <a:pt x="6457" y="1208"/>
                </a:cubicBezTo>
                <a:close/>
                <a:moveTo>
                  <a:pt x="6455" y="1"/>
                </a:moveTo>
                <a:cubicBezTo>
                  <a:pt x="5940" y="1"/>
                  <a:pt x="5424" y="151"/>
                  <a:pt x="4977" y="452"/>
                </a:cubicBezTo>
                <a:cubicBezTo>
                  <a:pt x="4305" y="906"/>
                  <a:pt x="2957" y="1705"/>
                  <a:pt x="1495" y="1968"/>
                </a:cubicBezTo>
                <a:cubicBezTo>
                  <a:pt x="631" y="2120"/>
                  <a:pt x="0" y="2872"/>
                  <a:pt x="0" y="3750"/>
                </a:cubicBezTo>
                <a:lnTo>
                  <a:pt x="0" y="7390"/>
                </a:lnTo>
                <a:cubicBezTo>
                  <a:pt x="0" y="8593"/>
                  <a:pt x="337" y="9766"/>
                  <a:pt x="1001" y="10875"/>
                </a:cubicBezTo>
                <a:cubicBezTo>
                  <a:pt x="1519" y="11742"/>
                  <a:pt x="2239" y="12573"/>
                  <a:pt x="3138" y="13340"/>
                </a:cubicBezTo>
                <a:cubicBezTo>
                  <a:pt x="4650" y="14632"/>
                  <a:pt x="6148" y="15306"/>
                  <a:pt x="6211" y="15332"/>
                </a:cubicBezTo>
                <a:lnTo>
                  <a:pt x="6456" y="15442"/>
                </a:lnTo>
                <a:lnTo>
                  <a:pt x="6702" y="15332"/>
                </a:lnTo>
                <a:cubicBezTo>
                  <a:pt x="6765" y="15306"/>
                  <a:pt x="8263" y="14632"/>
                  <a:pt x="9775" y="13340"/>
                </a:cubicBezTo>
                <a:cubicBezTo>
                  <a:pt x="10673" y="12573"/>
                  <a:pt x="11394" y="11742"/>
                  <a:pt x="11913" y="10875"/>
                </a:cubicBezTo>
                <a:cubicBezTo>
                  <a:pt x="12575" y="9766"/>
                  <a:pt x="12912" y="8593"/>
                  <a:pt x="12912" y="7390"/>
                </a:cubicBezTo>
                <a:lnTo>
                  <a:pt x="12912" y="3750"/>
                </a:lnTo>
                <a:cubicBezTo>
                  <a:pt x="12912" y="2872"/>
                  <a:pt x="12283" y="2120"/>
                  <a:pt x="11417" y="1968"/>
                </a:cubicBezTo>
                <a:cubicBezTo>
                  <a:pt x="9954" y="1705"/>
                  <a:pt x="8607" y="907"/>
                  <a:pt x="7934" y="452"/>
                </a:cubicBezTo>
                <a:cubicBezTo>
                  <a:pt x="7487" y="151"/>
                  <a:pt x="6971" y="1"/>
                  <a:pt x="645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6" name="Google Shape;4846;p37"/>
          <p:cNvSpPr/>
          <p:nvPr/>
        </p:nvSpPr>
        <p:spPr>
          <a:xfrm>
            <a:off x="1006500" y="1466875"/>
            <a:ext cx="386075" cy="386050"/>
          </a:xfrm>
          <a:custGeom>
            <a:avLst/>
            <a:gdLst/>
            <a:ahLst/>
            <a:cxnLst/>
            <a:rect l="l" t="t" r="r" b="b"/>
            <a:pathLst>
              <a:path w="15443" h="15442" extrusionOk="0">
                <a:moveTo>
                  <a:pt x="3017" y="1206"/>
                </a:moveTo>
                <a:cubicBezTo>
                  <a:pt x="3261" y="1206"/>
                  <a:pt x="3481" y="1353"/>
                  <a:pt x="3574" y="1578"/>
                </a:cubicBezTo>
                <a:cubicBezTo>
                  <a:pt x="3667" y="1804"/>
                  <a:pt x="3616" y="2062"/>
                  <a:pt x="3443" y="2235"/>
                </a:cubicBezTo>
                <a:cubicBezTo>
                  <a:pt x="3327" y="2351"/>
                  <a:pt x="3173" y="2412"/>
                  <a:pt x="3017" y="2412"/>
                </a:cubicBezTo>
                <a:cubicBezTo>
                  <a:pt x="2939" y="2412"/>
                  <a:pt x="2860" y="2397"/>
                  <a:pt x="2785" y="2366"/>
                </a:cubicBezTo>
                <a:cubicBezTo>
                  <a:pt x="2560" y="2273"/>
                  <a:pt x="2414" y="2053"/>
                  <a:pt x="2414" y="1809"/>
                </a:cubicBezTo>
                <a:cubicBezTo>
                  <a:pt x="2414" y="1475"/>
                  <a:pt x="2683" y="1206"/>
                  <a:pt x="3017" y="1206"/>
                </a:cubicBezTo>
                <a:close/>
                <a:moveTo>
                  <a:pt x="12426" y="1206"/>
                </a:moveTo>
                <a:cubicBezTo>
                  <a:pt x="12670" y="1206"/>
                  <a:pt x="12890" y="1353"/>
                  <a:pt x="12983" y="1578"/>
                </a:cubicBezTo>
                <a:cubicBezTo>
                  <a:pt x="13076" y="1804"/>
                  <a:pt x="13025" y="2062"/>
                  <a:pt x="12852" y="2235"/>
                </a:cubicBezTo>
                <a:cubicBezTo>
                  <a:pt x="12737" y="2351"/>
                  <a:pt x="12582" y="2412"/>
                  <a:pt x="12426" y="2412"/>
                </a:cubicBezTo>
                <a:cubicBezTo>
                  <a:pt x="12348" y="2412"/>
                  <a:pt x="12269" y="2397"/>
                  <a:pt x="12194" y="2366"/>
                </a:cubicBezTo>
                <a:cubicBezTo>
                  <a:pt x="11969" y="2273"/>
                  <a:pt x="11823" y="2053"/>
                  <a:pt x="11823" y="1809"/>
                </a:cubicBezTo>
                <a:cubicBezTo>
                  <a:pt x="11823" y="1475"/>
                  <a:pt x="12092" y="1206"/>
                  <a:pt x="12426" y="1206"/>
                </a:cubicBezTo>
                <a:close/>
                <a:moveTo>
                  <a:pt x="3016" y="0"/>
                </a:moveTo>
                <a:cubicBezTo>
                  <a:pt x="2783" y="0"/>
                  <a:pt x="2548" y="45"/>
                  <a:pt x="2324" y="138"/>
                </a:cubicBezTo>
                <a:cubicBezTo>
                  <a:pt x="1648" y="418"/>
                  <a:pt x="1207" y="1077"/>
                  <a:pt x="1207" y="1809"/>
                </a:cubicBezTo>
                <a:cubicBezTo>
                  <a:pt x="1209" y="2808"/>
                  <a:pt x="2018" y="3617"/>
                  <a:pt x="3017" y="3618"/>
                </a:cubicBezTo>
                <a:cubicBezTo>
                  <a:pt x="3748" y="3618"/>
                  <a:pt x="4408" y="3178"/>
                  <a:pt x="4688" y="2501"/>
                </a:cubicBezTo>
                <a:cubicBezTo>
                  <a:pt x="4968" y="1825"/>
                  <a:pt x="4814" y="1047"/>
                  <a:pt x="4296" y="530"/>
                </a:cubicBezTo>
                <a:cubicBezTo>
                  <a:pt x="3950" y="184"/>
                  <a:pt x="3487" y="0"/>
                  <a:pt x="3016" y="0"/>
                </a:cubicBezTo>
                <a:close/>
                <a:moveTo>
                  <a:pt x="12426" y="0"/>
                </a:moveTo>
                <a:cubicBezTo>
                  <a:pt x="12192" y="0"/>
                  <a:pt x="11957" y="45"/>
                  <a:pt x="11733" y="138"/>
                </a:cubicBezTo>
                <a:cubicBezTo>
                  <a:pt x="11057" y="418"/>
                  <a:pt x="10616" y="1077"/>
                  <a:pt x="10616" y="1809"/>
                </a:cubicBezTo>
                <a:cubicBezTo>
                  <a:pt x="10618" y="2808"/>
                  <a:pt x="11427" y="3617"/>
                  <a:pt x="12426" y="3618"/>
                </a:cubicBezTo>
                <a:cubicBezTo>
                  <a:pt x="13157" y="3618"/>
                  <a:pt x="13817" y="3178"/>
                  <a:pt x="14097" y="2501"/>
                </a:cubicBezTo>
                <a:cubicBezTo>
                  <a:pt x="14377" y="1825"/>
                  <a:pt x="14223" y="1047"/>
                  <a:pt x="13705" y="530"/>
                </a:cubicBezTo>
                <a:cubicBezTo>
                  <a:pt x="13359" y="184"/>
                  <a:pt x="12896" y="0"/>
                  <a:pt x="12426" y="0"/>
                </a:cubicBezTo>
                <a:close/>
                <a:moveTo>
                  <a:pt x="5849" y="7657"/>
                </a:moveTo>
                <a:lnTo>
                  <a:pt x="3605" y="9873"/>
                </a:lnTo>
                <a:lnTo>
                  <a:pt x="5832" y="12071"/>
                </a:lnTo>
                <a:lnTo>
                  <a:pt x="6678" y="11212"/>
                </a:lnTo>
                <a:lnTo>
                  <a:pt x="5918" y="10463"/>
                </a:lnTo>
                <a:lnTo>
                  <a:pt x="9507" y="10463"/>
                </a:lnTo>
                <a:lnTo>
                  <a:pt x="8749" y="11212"/>
                </a:lnTo>
                <a:lnTo>
                  <a:pt x="9595" y="12071"/>
                </a:lnTo>
                <a:lnTo>
                  <a:pt x="11822" y="9873"/>
                </a:lnTo>
                <a:lnTo>
                  <a:pt x="9578" y="7657"/>
                </a:lnTo>
                <a:lnTo>
                  <a:pt x="8730" y="8516"/>
                </a:lnTo>
                <a:lnTo>
                  <a:pt x="9479" y="9256"/>
                </a:lnTo>
                <a:lnTo>
                  <a:pt x="5948" y="9256"/>
                </a:lnTo>
                <a:lnTo>
                  <a:pt x="6697" y="8516"/>
                </a:lnTo>
                <a:lnTo>
                  <a:pt x="5849" y="7657"/>
                </a:lnTo>
                <a:close/>
                <a:moveTo>
                  <a:pt x="1810" y="4193"/>
                </a:moveTo>
                <a:cubicBezTo>
                  <a:pt x="811" y="4193"/>
                  <a:pt x="2" y="5003"/>
                  <a:pt x="0" y="6002"/>
                </a:cubicBezTo>
                <a:lnTo>
                  <a:pt x="0" y="11068"/>
                </a:lnTo>
                <a:lnTo>
                  <a:pt x="1207" y="11068"/>
                </a:lnTo>
                <a:lnTo>
                  <a:pt x="1207" y="15441"/>
                </a:lnTo>
                <a:lnTo>
                  <a:pt x="2414" y="15441"/>
                </a:lnTo>
                <a:lnTo>
                  <a:pt x="2414" y="9862"/>
                </a:lnTo>
                <a:lnTo>
                  <a:pt x="1207" y="9862"/>
                </a:lnTo>
                <a:lnTo>
                  <a:pt x="1207" y="6002"/>
                </a:lnTo>
                <a:cubicBezTo>
                  <a:pt x="1207" y="5669"/>
                  <a:pt x="1478" y="5399"/>
                  <a:pt x="1810" y="5398"/>
                </a:cubicBezTo>
                <a:lnTo>
                  <a:pt x="4222" y="5398"/>
                </a:lnTo>
                <a:cubicBezTo>
                  <a:pt x="4556" y="5399"/>
                  <a:pt x="4826" y="5669"/>
                  <a:pt x="4826" y="6002"/>
                </a:cubicBezTo>
                <a:lnTo>
                  <a:pt x="4826" y="6973"/>
                </a:lnTo>
                <a:lnTo>
                  <a:pt x="6020" y="5794"/>
                </a:lnTo>
                <a:cubicBezTo>
                  <a:pt x="5913" y="4882"/>
                  <a:pt x="5141" y="4193"/>
                  <a:pt x="4222" y="4193"/>
                </a:cubicBezTo>
                <a:close/>
                <a:moveTo>
                  <a:pt x="3619" y="11583"/>
                </a:moveTo>
                <a:lnTo>
                  <a:pt x="3619" y="15441"/>
                </a:lnTo>
                <a:lnTo>
                  <a:pt x="4826" y="15441"/>
                </a:lnTo>
                <a:lnTo>
                  <a:pt x="4826" y="12773"/>
                </a:lnTo>
                <a:lnTo>
                  <a:pt x="3619" y="11583"/>
                </a:lnTo>
                <a:close/>
                <a:moveTo>
                  <a:pt x="11823" y="11566"/>
                </a:moveTo>
                <a:lnTo>
                  <a:pt x="10616" y="12757"/>
                </a:lnTo>
                <a:lnTo>
                  <a:pt x="10616" y="15441"/>
                </a:lnTo>
                <a:lnTo>
                  <a:pt x="11823" y="15441"/>
                </a:lnTo>
                <a:lnTo>
                  <a:pt x="11823" y="11566"/>
                </a:lnTo>
                <a:close/>
                <a:moveTo>
                  <a:pt x="11219" y="4193"/>
                </a:moveTo>
                <a:cubicBezTo>
                  <a:pt x="10295" y="4194"/>
                  <a:pt x="9521" y="4890"/>
                  <a:pt x="9421" y="5809"/>
                </a:cubicBezTo>
                <a:lnTo>
                  <a:pt x="10616" y="6989"/>
                </a:lnTo>
                <a:lnTo>
                  <a:pt x="10616" y="6002"/>
                </a:lnTo>
                <a:cubicBezTo>
                  <a:pt x="10616" y="5669"/>
                  <a:pt x="10887" y="5399"/>
                  <a:pt x="11219" y="5398"/>
                </a:cubicBezTo>
                <a:lnTo>
                  <a:pt x="13633" y="5398"/>
                </a:lnTo>
                <a:cubicBezTo>
                  <a:pt x="13965" y="5399"/>
                  <a:pt x="14235" y="5669"/>
                  <a:pt x="14235" y="6002"/>
                </a:cubicBezTo>
                <a:lnTo>
                  <a:pt x="14235" y="9862"/>
                </a:lnTo>
                <a:lnTo>
                  <a:pt x="13028" y="9862"/>
                </a:lnTo>
                <a:lnTo>
                  <a:pt x="13028" y="15441"/>
                </a:lnTo>
                <a:lnTo>
                  <a:pt x="14235" y="15441"/>
                </a:lnTo>
                <a:lnTo>
                  <a:pt x="14235" y="11068"/>
                </a:lnTo>
                <a:lnTo>
                  <a:pt x="15442" y="11068"/>
                </a:lnTo>
                <a:lnTo>
                  <a:pt x="15442" y="6002"/>
                </a:lnTo>
                <a:cubicBezTo>
                  <a:pt x="15440" y="5003"/>
                  <a:pt x="14630" y="4194"/>
                  <a:pt x="13633" y="419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7" name="Google Shape;4847;p37"/>
          <p:cNvSpPr/>
          <p:nvPr/>
        </p:nvSpPr>
        <p:spPr>
          <a:xfrm>
            <a:off x="5544425" y="4009275"/>
            <a:ext cx="309075" cy="386050"/>
          </a:xfrm>
          <a:custGeom>
            <a:avLst/>
            <a:gdLst/>
            <a:ahLst/>
            <a:cxnLst/>
            <a:rect l="l" t="t" r="r" b="b"/>
            <a:pathLst>
              <a:path w="12363" h="15442" extrusionOk="0">
                <a:moveTo>
                  <a:pt x="6179" y="5608"/>
                </a:moveTo>
                <a:cubicBezTo>
                  <a:pt x="6257" y="5608"/>
                  <a:pt x="6336" y="5624"/>
                  <a:pt x="6410" y="5655"/>
                </a:cubicBezTo>
                <a:cubicBezTo>
                  <a:pt x="6635" y="5748"/>
                  <a:pt x="6783" y="5968"/>
                  <a:pt x="6783" y="6212"/>
                </a:cubicBezTo>
                <a:cubicBezTo>
                  <a:pt x="6782" y="6544"/>
                  <a:pt x="6513" y="6815"/>
                  <a:pt x="6179" y="6815"/>
                </a:cubicBezTo>
                <a:cubicBezTo>
                  <a:pt x="5935" y="6815"/>
                  <a:pt x="5716" y="6668"/>
                  <a:pt x="5622" y="6443"/>
                </a:cubicBezTo>
                <a:cubicBezTo>
                  <a:pt x="5529" y="6217"/>
                  <a:pt x="5581" y="5957"/>
                  <a:pt x="5753" y="5786"/>
                </a:cubicBezTo>
                <a:cubicBezTo>
                  <a:pt x="5868" y="5670"/>
                  <a:pt x="6022" y="5608"/>
                  <a:pt x="6179" y="5608"/>
                </a:cubicBezTo>
                <a:close/>
                <a:moveTo>
                  <a:pt x="6184" y="2382"/>
                </a:moveTo>
                <a:cubicBezTo>
                  <a:pt x="5809" y="2382"/>
                  <a:pt x="5473" y="2612"/>
                  <a:pt x="5337" y="2963"/>
                </a:cubicBezTo>
                <a:cubicBezTo>
                  <a:pt x="5202" y="3312"/>
                  <a:pt x="5298" y="3709"/>
                  <a:pt x="5576" y="3960"/>
                </a:cubicBezTo>
                <a:lnTo>
                  <a:pt x="5576" y="4508"/>
                </a:lnTo>
                <a:cubicBezTo>
                  <a:pt x="5348" y="4588"/>
                  <a:pt x="5141" y="4712"/>
                  <a:pt x="4961" y="4875"/>
                </a:cubicBezTo>
                <a:lnTo>
                  <a:pt x="4502" y="4629"/>
                </a:lnTo>
                <a:cubicBezTo>
                  <a:pt x="4420" y="4262"/>
                  <a:pt x="4121" y="3986"/>
                  <a:pt x="3750" y="3930"/>
                </a:cubicBezTo>
                <a:cubicBezTo>
                  <a:pt x="3705" y="3924"/>
                  <a:pt x="3661" y="3921"/>
                  <a:pt x="3617" y="3921"/>
                </a:cubicBezTo>
                <a:cubicBezTo>
                  <a:pt x="3294" y="3921"/>
                  <a:pt x="2991" y="4095"/>
                  <a:pt x="2829" y="4384"/>
                </a:cubicBezTo>
                <a:cubicBezTo>
                  <a:pt x="2645" y="4711"/>
                  <a:pt x="2683" y="5117"/>
                  <a:pt x="2924" y="5405"/>
                </a:cubicBezTo>
                <a:cubicBezTo>
                  <a:pt x="3098" y="5615"/>
                  <a:pt x="3355" y="5730"/>
                  <a:pt x="3619" y="5730"/>
                </a:cubicBezTo>
                <a:cubicBezTo>
                  <a:pt x="3717" y="5730"/>
                  <a:pt x="3816" y="5714"/>
                  <a:pt x="3912" y="5682"/>
                </a:cubicBezTo>
                <a:lnTo>
                  <a:pt x="4392" y="5937"/>
                </a:lnTo>
                <a:cubicBezTo>
                  <a:pt x="4362" y="6129"/>
                  <a:pt x="4363" y="6324"/>
                  <a:pt x="4396" y="6514"/>
                </a:cubicBezTo>
                <a:lnTo>
                  <a:pt x="3912" y="6774"/>
                </a:lnTo>
                <a:cubicBezTo>
                  <a:pt x="3816" y="6741"/>
                  <a:pt x="3717" y="6725"/>
                  <a:pt x="3619" y="6725"/>
                </a:cubicBezTo>
                <a:cubicBezTo>
                  <a:pt x="3355" y="6725"/>
                  <a:pt x="3098" y="6840"/>
                  <a:pt x="2924" y="7051"/>
                </a:cubicBezTo>
                <a:cubicBezTo>
                  <a:pt x="2683" y="7338"/>
                  <a:pt x="2645" y="7744"/>
                  <a:pt x="2829" y="8072"/>
                </a:cubicBezTo>
                <a:cubicBezTo>
                  <a:pt x="2992" y="8361"/>
                  <a:pt x="3295" y="8534"/>
                  <a:pt x="3619" y="8534"/>
                </a:cubicBezTo>
                <a:cubicBezTo>
                  <a:pt x="3663" y="8534"/>
                  <a:pt x="3706" y="8531"/>
                  <a:pt x="3750" y="8525"/>
                </a:cubicBezTo>
                <a:cubicBezTo>
                  <a:pt x="4121" y="8470"/>
                  <a:pt x="4420" y="8191"/>
                  <a:pt x="4502" y="7826"/>
                </a:cubicBezTo>
                <a:lnTo>
                  <a:pt x="4983" y="7568"/>
                </a:lnTo>
                <a:cubicBezTo>
                  <a:pt x="5156" y="7721"/>
                  <a:pt x="5358" y="7840"/>
                  <a:pt x="5576" y="7918"/>
                </a:cubicBezTo>
                <a:lnTo>
                  <a:pt x="5576" y="8465"/>
                </a:lnTo>
                <a:cubicBezTo>
                  <a:pt x="5298" y="8715"/>
                  <a:pt x="5202" y="9113"/>
                  <a:pt x="5337" y="9463"/>
                </a:cubicBezTo>
                <a:cubicBezTo>
                  <a:pt x="5472" y="9811"/>
                  <a:pt x="5807" y="10042"/>
                  <a:pt x="6180" y="10042"/>
                </a:cubicBezTo>
                <a:cubicBezTo>
                  <a:pt x="6181" y="10042"/>
                  <a:pt x="6183" y="10042"/>
                  <a:pt x="6184" y="10042"/>
                </a:cubicBezTo>
                <a:cubicBezTo>
                  <a:pt x="6560" y="10040"/>
                  <a:pt x="6895" y="9809"/>
                  <a:pt x="7027" y="9458"/>
                </a:cubicBezTo>
                <a:cubicBezTo>
                  <a:pt x="7161" y="9107"/>
                  <a:pt x="7063" y="8711"/>
                  <a:pt x="6782" y="8460"/>
                </a:cubicBezTo>
                <a:lnTo>
                  <a:pt x="6782" y="7918"/>
                </a:lnTo>
                <a:cubicBezTo>
                  <a:pt x="7007" y="7837"/>
                  <a:pt x="7214" y="7715"/>
                  <a:pt x="7391" y="7554"/>
                </a:cubicBezTo>
                <a:lnTo>
                  <a:pt x="7891" y="7820"/>
                </a:lnTo>
                <a:cubicBezTo>
                  <a:pt x="7970" y="8187"/>
                  <a:pt x="8267" y="8467"/>
                  <a:pt x="8638" y="8523"/>
                </a:cubicBezTo>
                <a:cubicBezTo>
                  <a:pt x="8684" y="8530"/>
                  <a:pt x="8730" y="8534"/>
                  <a:pt x="8775" y="8534"/>
                </a:cubicBezTo>
                <a:cubicBezTo>
                  <a:pt x="9096" y="8534"/>
                  <a:pt x="9399" y="8362"/>
                  <a:pt x="9560" y="8076"/>
                </a:cubicBezTo>
                <a:cubicBezTo>
                  <a:pt x="9746" y="7751"/>
                  <a:pt x="9711" y="7343"/>
                  <a:pt x="9474" y="7054"/>
                </a:cubicBezTo>
                <a:cubicBezTo>
                  <a:pt x="9298" y="6841"/>
                  <a:pt x="9041" y="6725"/>
                  <a:pt x="8776" y="6725"/>
                </a:cubicBezTo>
                <a:cubicBezTo>
                  <a:pt x="8680" y="6725"/>
                  <a:pt x="8582" y="6740"/>
                  <a:pt x="8487" y="6772"/>
                </a:cubicBezTo>
                <a:lnTo>
                  <a:pt x="7966" y="6494"/>
                </a:lnTo>
                <a:cubicBezTo>
                  <a:pt x="7981" y="6401"/>
                  <a:pt x="7989" y="6306"/>
                  <a:pt x="7989" y="6212"/>
                </a:cubicBezTo>
                <a:cubicBezTo>
                  <a:pt x="7989" y="6127"/>
                  <a:pt x="7982" y="6042"/>
                  <a:pt x="7970" y="5957"/>
                </a:cubicBezTo>
                <a:lnTo>
                  <a:pt x="8487" y="5682"/>
                </a:lnTo>
                <a:cubicBezTo>
                  <a:pt x="8580" y="5713"/>
                  <a:pt x="8676" y="5729"/>
                  <a:pt x="8774" y="5729"/>
                </a:cubicBezTo>
                <a:lnTo>
                  <a:pt x="8775" y="5729"/>
                </a:lnTo>
                <a:cubicBezTo>
                  <a:pt x="9123" y="5729"/>
                  <a:pt x="9441" y="5529"/>
                  <a:pt x="9592" y="5214"/>
                </a:cubicBezTo>
                <a:cubicBezTo>
                  <a:pt x="9741" y="4901"/>
                  <a:pt x="9697" y="4528"/>
                  <a:pt x="9479" y="4256"/>
                </a:cubicBezTo>
                <a:cubicBezTo>
                  <a:pt x="9305" y="4041"/>
                  <a:pt x="9045" y="3920"/>
                  <a:pt x="8775" y="3920"/>
                </a:cubicBezTo>
                <a:cubicBezTo>
                  <a:pt x="8706" y="3920"/>
                  <a:pt x="8636" y="3928"/>
                  <a:pt x="8566" y="3945"/>
                </a:cubicBezTo>
                <a:cubicBezTo>
                  <a:pt x="8228" y="4025"/>
                  <a:pt x="7965" y="4292"/>
                  <a:pt x="7891" y="4634"/>
                </a:cubicBezTo>
                <a:lnTo>
                  <a:pt x="7411" y="4889"/>
                </a:lnTo>
                <a:cubicBezTo>
                  <a:pt x="7230" y="4720"/>
                  <a:pt x="7016" y="4590"/>
                  <a:pt x="6782" y="4508"/>
                </a:cubicBezTo>
                <a:lnTo>
                  <a:pt x="6782" y="3964"/>
                </a:lnTo>
                <a:cubicBezTo>
                  <a:pt x="7062" y="3715"/>
                  <a:pt x="7159" y="3318"/>
                  <a:pt x="7027" y="2968"/>
                </a:cubicBezTo>
                <a:cubicBezTo>
                  <a:pt x="6895" y="2617"/>
                  <a:pt x="6560" y="2384"/>
                  <a:pt x="6184" y="2382"/>
                </a:cubicBezTo>
                <a:close/>
                <a:moveTo>
                  <a:pt x="6182" y="1205"/>
                </a:moveTo>
                <a:cubicBezTo>
                  <a:pt x="8925" y="1205"/>
                  <a:pt x="11157" y="3438"/>
                  <a:pt x="11157" y="6182"/>
                </a:cubicBezTo>
                <a:cubicBezTo>
                  <a:pt x="11157" y="9094"/>
                  <a:pt x="7414" y="12731"/>
                  <a:pt x="6182" y="13849"/>
                </a:cubicBezTo>
                <a:cubicBezTo>
                  <a:pt x="4950" y="12732"/>
                  <a:pt x="1207" y="9094"/>
                  <a:pt x="1207" y="6182"/>
                </a:cubicBezTo>
                <a:cubicBezTo>
                  <a:pt x="1207" y="3438"/>
                  <a:pt x="3438" y="1205"/>
                  <a:pt x="6182" y="1205"/>
                </a:cubicBezTo>
                <a:close/>
                <a:moveTo>
                  <a:pt x="6182" y="0"/>
                </a:moveTo>
                <a:cubicBezTo>
                  <a:pt x="2774" y="0"/>
                  <a:pt x="0" y="2774"/>
                  <a:pt x="0" y="6182"/>
                </a:cubicBezTo>
                <a:cubicBezTo>
                  <a:pt x="0" y="7902"/>
                  <a:pt x="987" y="9938"/>
                  <a:pt x="2933" y="12230"/>
                </a:cubicBezTo>
                <a:cubicBezTo>
                  <a:pt x="4344" y="13895"/>
                  <a:pt x="5735" y="15067"/>
                  <a:pt x="5795" y="15116"/>
                </a:cubicBezTo>
                <a:lnTo>
                  <a:pt x="6182" y="15442"/>
                </a:lnTo>
                <a:lnTo>
                  <a:pt x="6569" y="15116"/>
                </a:lnTo>
                <a:cubicBezTo>
                  <a:pt x="6629" y="15067"/>
                  <a:pt x="8018" y="13895"/>
                  <a:pt x="9431" y="12230"/>
                </a:cubicBezTo>
                <a:cubicBezTo>
                  <a:pt x="11376" y="9938"/>
                  <a:pt x="12363" y="7902"/>
                  <a:pt x="12363" y="6182"/>
                </a:cubicBezTo>
                <a:cubicBezTo>
                  <a:pt x="12363" y="2774"/>
                  <a:pt x="9590" y="0"/>
                  <a:pt x="618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8" name="Google Shape;4848;p37"/>
          <p:cNvSpPr txBox="1">
            <a:spLocks noGrp="1"/>
          </p:cNvSpPr>
          <p:nvPr>
            <p:ph type="title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Results (Hits@100)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9" name="Google Shape;4849;p37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aphicFrame>
        <p:nvGraphicFramePr>
          <p:cNvPr id="4850" name="Google Shape;4850;p37"/>
          <p:cNvGraphicFramePr/>
          <p:nvPr/>
        </p:nvGraphicFramePr>
        <p:xfrm>
          <a:off x="226500" y="1625525"/>
          <a:ext cx="8689950" cy="2394850"/>
        </p:xfrm>
        <a:graphic>
          <a:graphicData uri="http://schemas.openxmlformats.org/drawingml/2006/table">
            <a:tbl>
              <a:tblPr>
                <a:noFill/>
                <a:tableStyleId>{B84DDB58-98D5-4CF7-9CAB-50A4F79E6AAE}</a:tableStyleId>
              </a:tblPr>
              <a:tblGrid>
                <a:gridCol w="169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GDELT1 Train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GDELT1 Test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GDELT2 Train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GDELT2 Test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RT Train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RT Test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ctor"/>
                          <a:ea typeface="Actor"/>
                          <a:cs typeface="Actor"/>
                          <a:sym typeface="Actor"/>
                        </a:rPr>
                        <a:t>Raw title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.818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.943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.778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.915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.481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.635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Pre-processed title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.790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.923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.747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.902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.456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.628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Raw Tags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.778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.925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.727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.892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.429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.545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T5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.788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.927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.751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.906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.356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.491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NER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.713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.871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.677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.848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.368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Actor"/>
                          <a:ea typeface="Actor"/>
                          <a:cs typeface="Actor"/>
                          <a:sym typeface="Actor"/>
                        </a:rPr>
                        <a:t>.507</a:t>
                      </a:r>
                      <a:endParaRPr>
                        <a:latin typeface="Actor"/>
                        <a:ea typeface="Actor"/>
                        <a:cs typeface="Actor"/>
                        <a:sym typeface="Actor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8" name="Google Shape;4868;p39"/>
          <p:cNvSpPr txBox="1">
            <a:spLocks noGrp="1"/>
          </p:cNvSpPr>
          <p:nvPr>
            <p:ph type="subTitle" idx="1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Best performance of raw title indicates…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editors </a:t>
            </a:r>
            <a:r>
              <a:rPr lang="en" sz="2200" i="1">
                <a:solidFill>
                  <a:schemeClr val="dk1"/>
                </a:solidFill>
              </a:rPr>
              <a:t>predominantly </a:t>
            </a:r>
            <a:r>
              <a:rPr lang="en" sz="2200">
                <a:solidFill>
                  <a:schemeClr val="dk1"/>
                </a:solidFill>
              </a:rPr>
              <a:t>focus on titles for image selection</a:t>
            </a:r>
            <a:endParaRPr sz="2200">
              <a:solidFill>
                <a:schemeClr val="dk1"/>
              </a:solidFill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additional information (tags &amp; NER) </a:t>
            </a:r>
            <a:r>
              <a:rPr lang="en" sz="2200" i="1">
                <a:solidFill>
                  <a:schemeClr val="dk1"/>
                </a:solidFill>
              </a:rPr>
              <a:t>do not help</a:t>
            </a:r>
            <a:endParaRPr sz="2200" i="1">
              <a:solidFill>
                <a:schemeClr val="dk1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Focus on </a:t>
            </a:r>
            <a:r>
              <a:rPr lang="en" sz="2200" i="1">
                <a:solidFill>
                  <a:schemeClr val="dk1"/>
                </a:solidFill>
              </a:rPr>
              <a:t>language-specific</a:t>
            </a:r>
            <a:r>
              <a:rPr lang="en" sz="2200">
                <a:solidFill>
                  <a:schemeClr val="dk1"/>
                </a:solidFill>
              </a:rPr>
              <a:t> rewriting of prompts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 i="1">
                <a:solidFill>
                  <a:schemeClr val="dk1"/>
                </a:solidFill>
              </a:rPr>
              <a:t>Separation </a:t>
            </a:r>
            <a:r>
              <a:rPr lang="en" sz="2200">
                <a:solidFill>
                  <a:schemeClr val="dk1"/>
                </a:solidFill>
              </a:rPr>
              <a:t>of editorial and AI-generated content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869" name="Google Shape;4869;p39"/>
          <p:cNvSpPr txBox="1">
            <a:spLocks noGrp="1"/>
          </p:cNvSpPr>
          <p:nvPr>
            <p:ph type="title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Lessons Learned: Insight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" name="Google Shape;4874;p40"/>
          <p:cNvSpPr txBox="1">
            <a:spLocks noGrp="1"/>
          </p:cNvSpPr>
          <p:nvPr>
            <p:ph type="title"/>
          </p:nvPr>
        </p:nvSpPr>
        <p:spPr>
          <a:xfrm>
            <a:off x="1388100" y="7915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sp>
        <p:nvSpPr>
          <p:cNvPr id="4875" name="Google Shape;4875;p40"/>
          <p:cNvSpPr txBox="1">
            <a:spLocks noGrp="1"/>
          </p:cNvSpPr>
          <p:nvPr>
            <p:ph type="subTitle" idx="4294967295"/>
          </p:nvPr>
        </p:nvSpPr>
        <p:spPr>
          <a:xfrm>
            <a:off x="604600" y="1017725"/>
            <a:ext cx="8116200" cy="38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Conduct interviews to ask editors…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what the basis is for the image selection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what the tools are at their disposal</a:t>
            </a:r>
            <a:endParaRPr sz="2200">
              <a:solidFill>
                <a:schemeClr val="dk1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</a:pPr>
            <a:r>
              <a:rPr lang="en" sz="2200">
                <a:solidFill>
                  <a:schemeClr val="dk1"/>
                </a:solidFill>
              </a:rPr>
              <a:t>ask about user preferences (for generation model)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Reversing the pipeline by creating captions for images</a:t>
            </a: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Train model to generate better caption-like prompts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4876" name="Google Shape;4876;p40"/>
          <p:cNvSpPr txBox="1">
            <a:spLocks noGrp="1"/>
          </p:cNvSpPr>
          <p:nvPr>
            <p:ph type="title"/>
          </p:nvPr>
        </p:nvSpPr>
        <p:spPr>
          <a:xfrm>
            <a:off x="1288900" y="445025"/>
            <a:ext cx="656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Lessons Learned: Outlook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1" name="Google Shape;4881;p41"/>
          <p:cNvSpPr txBox="1">
            <a:spLocks noGrp="1"/>
          </p:cNvSpPr>
          <p:nvPr>
            <p:ph type="ctrTitle" idx="4294967295"/>
          </p:nvPr>
        </p:nvSpPr>
        <p:spPr>
          <a:xfrm>
            <a:off x="1921200" y="1600600"/>
            <a:ext cx="53016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dk1"/>
                </a:solidFill>
              </a:rPr>
              <a:t>Questions?</a:t>
            </a:r>
            <a:endParaRPr sz="6000">
              <a:solidFill>
                <a:schemeClr val="dk1"/>
              </a:solidFill>
            </a:endParaRPr>
          </a:p>
        </p:txBody>
      </p:sp>
      <p:sp>
        <p:nvSpPr>
          <p:cNvPr id="4882" name="Google Shape;4882;p41"/>
          <p:cNvSpPr txBox="1">
            <a:spLocks noGrp="1"/>
          </p:cNvSpPr>
          <p:nvPr>
            <p:ph type="subTitle" idx="4294967295"/>
          </p:nvPr>
        </p:nvSpPr>
        <p:spPr>
          <a:xfrm>
            <a:off x="2288925" y="3291700"/>
            <a:ext cx="39915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Lucien Heitz, heitz@ifi.uzh.ch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Luca Rossetto, rossetto@ifi.uzh.ch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883" name="Google Shape;4883;p41"/>
          <p:cNvSpPr txBox="1"/>
          <p:nvPr/>
        </p:nvSpPr>
        <p:spPr>
          <a:xfrm>
            <a:off x="1542950" y="4821000"/>
            <a:ext cx="67026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UnifrakturMaguntia"/>
                <a:ea typeface="UnifrakturMaguntia"/>
                <a:cs typeface="UnifrakturMaguntia"/>
                <a:sym typeface="UnifrakturMaguntia"/>
              </a:rPr>
              <a:t>MediaEval Workshop </a:t>
            </a:r>
            <a:r>
              <a:rPr lang="en" sz="1200">
                <a:solidFill>
                  <a:schemeClr val="lt2"/>
                </a:solidFill>
                <a:latin typeface="Actor"/>
                <a:ea typeface="Actor"/>
                <a:cs typeface="Actor"/>
                <a:sym typeface="Actor"/>
              </a:rPr>
              <a:t>1-2 February 2024, Amsterdam, Netherlands and Online</a:t>
            </a:r>
            <a:endParaRPr sz="1200">
              <a:solidFill>
                <a:schemeClr val="lt2"/>
              </a:solidFill>
              <a:latin typeface="Actor"/>
              <a:ea typeface="Actor"/>
              <a:cs typeface="Actor"/>
              <a:sym typeface="Acto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ddle Ages Pandemics by Slidesgo">
  <a:themeElements>
    <a:clrScheme name="Simple Light">
      <a:dk1>
        <a:srgbClr val="333333"/>
      </a:dk1>
      <a:lt1>
        <a:srgbClr val="FFFFFF"/>
      </a:lt1>
      <a:dk2>
        <a:srgbClr val="595959"/>
      </a:dk2>
      <a:lt2>
        <a:srgbClr val="77857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431</Words>
  <Application>Microsoft Office PowerPoint</Application>
  <PresentationFormat>On-screen Show (16:9)</PresentationFormat>
  <Paragraphs>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Actor</vt:lpstr>
      <vt:lpstr>Arial</vt:lpstr>
      <vt:lpstr>Bebas Neue</vt:lpstr>
      <vt:lpstr>Cinzel</vt:lpstr>
      <vt:lpstr>Cinzel SemiBold</vt:lpstr>
      <vt:lpstr>Roboto Condensed Light</vt:lpstr>
      <vt:lpstr>Roboto Slab Light</vt:lpstr>
      <vt:lpstr>UnifrakturMaguntia</vt:lpstr>
      <vt:lpstr>Middle Ages Pandemics by Slidesgo</vt:lpstr>
      <vt:lpstr>Prompt-based Alignment of Headlines and Images Using OpenCLIP</vt:lpstr>
      <vt:lpstr>Takeaway Message</vt:lpstr>
      <vt:lpstr>Motivation &amp; Related Work</vt:lpstr>
      <vt:lpstr>PowerPoint Presentation</vt:lpstr>
      <vt:lpstr>VIRUS ICON PACK</vt:lpstr>
      <vt:lpstr>Lessons Learned: Insight </vt:lpstr>
      <vt:lpstr>AWESOME WORDS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Prompt-based Alignment of Headlines and Images Using OpenCLIP</dc:title>
  <cp:lastModifiedBy>Lucien Heitz</cp:lastModifiedBy>
  <cp:revision>2</cp:revision>
  <dcterms:modified xsi:type="dcterms:W3CDTF">2025-10-28T20:38:24Z</dcterms:modified>
</cp:coreProperties>
</file>