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68" r:id="rId6"/>
    <p:sldId id="258" r:id="rId7"/>
    <p:sldId id="263" r:id="rId8"/>
    <p:sldId id="264" r:id="rId9"/>
    <p:sldId id="269" r:id="rId10"/>
    <p:sldId id="270" r:id="rId11"/>
    <p:sldId id="271" r:id="rId12"/>
    <p:sldId id="267" r:id="rId13"/>
    <p:sldId id="260" r:id="rId14"/>
    <p:sldId id="265" r:id="rId15"/>
    <p:sldId id="272" r:id="rId16"/>
    <p:sldId id="279" r:id="rId17"/>
    <p:sldId id="296" r:id="rId18"/>
    <p:sldId id="273" r:id="rId19"/>
    <p:sldId id="297" r:id="rId20"/>
    <p:sldId id="299" r:id="rId21"/>
    <p:sldId id="288" r:id="rId22"/>
    <p:sldId id="287" r:id="rId23"/>
    <p:sldId id="276" r:id="rId24"/>
    <p:sldId id="277" r:id="rId25"/>
    <p:sldId id="300" r:id="rId26"/>
    <p:sldId id="301" r:id="rId27"/>
    <p:sldId id="302" r:id="rId28"/>
    <p:sldId id="289" r:id="rId29"/>
    <p:sldId id="291" r:id="rId30"/>
    <p:sldId id="294" r:id="rId31"/>
    <p:sldId id="290" r:id="rId32"/>
    <p:sldId id="281" r:id="rId33"/>
    <p:sldId id="283" r:id="rId34"/>
    <p:sldId id="284" r:id="rId35"/>
    <p:sldId id="285" r:id="rId36"/>
    <p:sldId id="286"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7.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9443B-A228-4EDD-B63E-9E4D7CEA4CA7}" type="doc">
      <dgm:prSet loTypeId="urn:microsoft.com/office/officeart/2008/layout/HorizontalMultiLevelHierarchy" loCatId="hierarchy" qsTypeId="urn:microsoft.com/office/officeart/2005/8/quickstyle/3d1" qsCatId="3D" csTypeId="urn:microsoft.com/office/officeart/2005/8/colors/colorful5" csCatId="colorful" phldr="1"/>
      <dgm:spPr/>
      <dgm:t>
        <a:bodyPr/>
        <a:lstStyle/>
        <a:p>
          <a:endParaRPr lang="en-US"/>
        </a:p>
      </dgm:t>
    </dgm:pt>
    <dgm:pt modelId="{87431042-B89E-47C1-ADE6-A4BF73E5FABB}">
      <dgm:prSet phldrT="[Text]"/>
      <dgm:spPr/>
      <dgm:t>
        <a:bodyPr/>
        <a:lstStyle/>
        <a:p>
          <a:pPr algn="ctr"/>
          <a:r>
            <a:rPr lang="en-US" b="1" dirty="0">
              <a:latin typeface="Cambria" panose="02040503050406030204" pitchFamily="18" charset="0"/>
              <a:ea typeface="Cambria" panose="02040503050406030204" pitchFamily="18" charset="0"/>
            </a:rPr>
            <a:t>DATA BREACH</a:t>
          </a:r>
        </a:p>
      </dgm:t>
    </dgm:pt>
    <dgm:pt modelId="{821D5BBE-BA50-445B-B182-2BC418CF476F}" type="parTrans" cxnId="{EA03BA87-2940-4BD9-A624-44C799F12BAA}">
      <dgm:prSet/>
      <dgm:spPr/>
      <dgm:t>
        <a:bodyPr/>
        <a:lstStyle/>
        <a:p>
          <a:pPr algn="ctr"/>
          <a:endParaRPr lang="en-US">
            <a:latin typeface="Cambria" panose="02040503050406030204" pitchFamily="18" charset="0"/>
            <a:ea typeface="Cambria" panose="02040503050406030204" pitchFamily="18" charset="0"/>
          </a:endParaRPr>
        </a:p>
      </dgm:t>
    </dgm:pt>
    <dgm:pt modelId="{964CEA53-EE11-4AD1-BB8B-AACEC0545333}" type="sibTrans" cxnId="{EA03BA87-2940-4BD9-A624-44C799F12BAA}">
      <dgm:prSet/>
      <dgm:spPr/>
      <dgm:t>
        <a:bodyPr/>
        <a:lstStyle/>
        <a:p>
          <a:pPr algn="ctr"/>
          <a:endParaRPr lang="en-US">
            <a:latin typeface="Cambria" panose="02040503050406030204" pitchFamily="18" charset="0"/>
            <a:ea typeface="Cambria" panose="02040503050406030204" pitchFamily="18" charset="0"/>
          </a:endParaRPr>
        </a:p>
      </dgm:t>
    </dgm:pt>
    <dgm:pt modelId="{F8B59713-D1F6-4B9E-B232-35F6A1FB6705}">
      <dgm:prSet phldrT="[Text]" custT="1"/>
      <dgm:spPr/>
      <dgm:t>
        <a:bodyPr/>
        <a:lstStyle/>
        <a:p>
          <a:pPr algn="ctr"/>
          <a:r>
            <a:rPr lang="en-US" sz="1800" b="1" i="0" dirty="0">
              <a:latin typeface="Cambria" panose="02040503050406030204" pitchFamily="18" charset="0"/>
              <a:ea typeface="Cambria" panose="02040503050406030204" pitchFamily="18" charset="0"/>
            </a:rPr>
            <a:t>Human Factors</a:t>
          </a:r>
          <a:endParaRPr lang="en-US" sz="1800" b="1" dirty="0">
            <a:latin typeface="Cambria" panose="02040503050406030204" pitchFamily="18" charset="0"/>
            <a:ea typeface="Cambria" panose="02040503050406030204" pitchFamily="18" charset="0"/>
          </a:endParaRPr>
        </a:p>
      </dgm:t>
    </dgm:pt>
    <dgm:pt modelId="{FEB468BA-563E-46ED-8831-0C536AA603EF}" type="parTrans" cxnId="{42B7BCAF-AB2A-4BA0-9E8E-A1AB231B52E6}">
      <dgm:prSet/>
      <dgm:spPr/>
      <dgm:t>
        <a:bodyPr/>
        <a:lstStyle/>
        <a:p>
          <a:pPr algn="ctr"/>
          <a:endParaRPr lang="en-US">
            <a:latin typeface="Cambria" panose="02040503050406030204" pitchFamily="18" charset="0"/>
            <a:ea typeface="Cambria" panose="02040503050406030204" pitchFamily="18" charset="0"/>
          </a:endParaRPr>
        </a:p>
      </dgm:t>
    </dgm:pt>
    <dgm:pt modelId="{BCE4F2A5-888E-4B69-A35A-32EAF1F07897}" type="sibTrans" cxnId="{42B7BCAF-AB2A-4BA0-9E8E-A1AB231B52E6}">
      <dgm:prSet/>
      <dgm:spPr/>
      <dgm:t>
        <a:bodyPr/>
        <a:lstStyle/>
        <a:p>
          <a:pPr algn="ctr"/>
          <a:endParaRPr lang="en-US">
            <a:latin typeface="Cambria" panose="02040503050406030204" pitchFamily="18" charset="0"/>
            <a:ea typeface="Cambria" panose="02040503050406030204" pitchFamily="18" charset="0"/>
          </a:endParaRPr>
        </a:p>
      </dgm:t>
    </dgm:pt>
    <dgm:pt modelId="{AFFCCD22-2DAC-4EC5-A29F-78F8D5230747}">
      <dgm:prSet phldrT="[Text]" custT="1"/>
      <dgm:spPr/>
      <dgm:t>
        <a:bodyPr/>
        <a:lstStyle/>
        <a:p>
          <a:pPr algn="ctr">
            <a:spcAft>
              <a:spcPts val="0"/>
            </a:spcAft>
            <a:buFont typeface="+mj-lt"/>
            <a:buAutoNum type="arabicPeriod"/>
          </a:pPr>
          <a:r>
            <a:rPr lang="en-US" sz="1600" b="0" i="0" dirty="0">
              <a:latin typeface="Cambria" panose="02040503050406030204" pitchFamily="18" charset="0"/>
              <a:ea typeface="Cambria" panose="02040503050406030204" pitchFamily="18" charset="0"/>
            </a:rPr>
            <a:t>Phishing Attacks</a:t>
          </a:r>
        </a:p>
        <a:p>
          <a:pPr algn="ctr">
            <a:spcAft>
              <a:spcPts val="0"/>
            </a:spcAft>
            <a:buFont typeface="+mj-lt"/>
            <a:buAutoNum type="arabicPeriod"/>
          </a:pPr>
          <a:r>
            <a:rPr lang="en-US" sz="1600" b="0" i="0" dirty="0">
              <a:latin typeface="Cambria" panose="02040503050406030204" pitchFamily="18" charset="0"/>
              <a:ea typeface="Cambria" panose="02040503050406030204" pitchFamily="18" charset="0"/>
            </a:rPr>
            <a:t>Weak Passwords</a:t>
          </a:r>
        </a:p>
        <a:p>
          <a:pPr algn="ctr">
            <a:spcAft>
              <a:spcPts val="0"/>
            </a:spcAft>
            <a:buFont typeface="+mj-lt"/>
            <a:buAutoNum type="arabicPeriod"/>
          </a:pPr>
          <a:r>
            <a:rPr lang="en-US" sz="1600" b="0" i="0" dirty="0">
              <a:latin typeface="Cambria" panose="02040503050406030204" pitchFamily="18" charset="0"/>
              <a:ea typeface="Cambria" panose="02040503050406030204" pitchFamily="18" charset="0"/>
            </a:rPr>
            <a:t>Insider Threats</a:t>
          </a:r>
          <a:endParaRPr lang="en-US" sz="1600" b="0" dirty="0">
            <a:latin typeface="Cambria" panose="02040503050406030204" pitchFamily="18" charset="0"/>
            <a:ea typeface="Cambria" panose="02040503050406030204" pitchFamily="18" charset="0"/>
          </a:endParaRPr>
        </a:p>
      </dgm:t>
    </dgm:pt>
    <dgm:pt modelId="{FAD5CE62-D129-4D41-B731-F8565057587B}" type="parTrans" cxnId="{9E125F2F-7EEC-4FB5-BED2-00BF42C390DA}">
      <dgm:prSet/>
      <dgm:spPr/>
      <dgm:t>
        <a:bodyPr/>
        <a:lstStyle/>
        <a:p>
          <a:pPr algn="ctr"/>
          <a:endParaRPr lang="en-US">
            <a:latin typeface="Cambria" panose="02040503050406030204" pitchFamily="18" charset="0"/>
            <a:ea typeface="Cambria" panose="02040503050406030204" pitchFamily="18" charset="0"/>
          </a:endParaRPr>
        </a:p>
      </dgm:t>
    </dgm:pt>
    <dgm:pt modelId="{5EC060B9-DE08-44B7-B771-BA433D8DD35A}" type="sibTrans" cxnId="{9E125F2F-7EEC-4FB5-BED2-00BF42C390DA}">
      <dgm:prSet/>
      <dgm:spPr/>
      <dgm:t>
        <a:bodyPr/>
        <a:lstStyle/>
        <a:p>
          <a:pPr algn="ctr"/>
          <a:endParaRPr lang="en-US">
            <a:latin typeface="Cambria" panose="02040503050406030204" pitchFamily="18" charset="0"/>
            <a:ea typeface="Cambria" panose="02040503050406030204" pitchFamily="18" charset="0"/>
          </a:endParaRPr>
        </a:p>
      </dgm:t>
    </dgm:pt>
    <dgm:pt modelId="{56B73A59-FB92-44F9-A1F6-CBA5F80D6779}">
      <dgm:prSet phldrT="[Text]" custT="1"/>
      <dgm:spPr/>
      <dgm:t>
        <a:bodyPr/>
        <a:lstStyle/>
        <a:p>
          <a:pPr algn="ctr">
            <a:spcAft>
              <a:spcPts val="0"/>
            </a:spcAft>
            <a:buFont typeface="+mj-lt"/>
            <a:buAutoNum type="arabicPeriod"/>
          </a:pPr>
          <a:r>
            <a:rPr lang="en-US" sz="1600" b="0" i="0" dirty="0">
              <a:latin typeface="Cambria" panose="02040503050406030204" pitchFamily="18" charset="0"/>
              <a:ea typeface="Cambria" panose="02040503050406030204" pitchFamily="18" charset="0"/>
            </a:rPr>
            <a:t>Social Engineering</a:t>
          </a:r>
        </a:p>
        <a:p>
          <a:pPr algn="ctr">
            <a:spcAft>
              <a:spcPts val="0"/>
            </a:spcAft>
            <a:buFont typeface="+mj-lt"/>
            <a:buAutoNum type="arabicPeriod"/>
          </a:pPr>
          <a:r>
            <a:rPr lang="en-US" sz="1600" b="0" i="0" dirty="0">
              <a:latin typeface="Cambria" panose="02040503050406030204" pitchFamily="18" charset="0"/>
              <a:ea typeface="Cambria" panose="02040503050406030204" pitchFamily="18" charset="0"/>
            </a:rPr>
            <a:t>Poor Employee Training</a:t>
          </a:r>
          <a:endParaRPr lang="en-US" sz="1600" b="0" dirty="0">
            <a:latin typeface="Cambria" panose="02040503050406030204" pitchFamily="18" charset="0"/>
            <a:ea typeface="Cambria" panose="02040503050406030204" pitchFamily="18" charset="0"/>
          </a:endParaRPr>
        </a:p>
      </dgm:t>
    </dgm:pt>
    <dgm:pt modelId="{8FEAB2C1-D454-4231-BD71-1F4729F6B37B}" type="parTrans" cxnId="{6258E5D1-EA6C-4CAC-837E-441139BC3835}">
      <dgm:prSet/>
      <dgm:spPr/>
      <dgm:t>
        <a:bodyPr/>
        <a:lstStyle/>
        <a:p>
          <a:pPr algn="ctr"/>
          <a:endParaRPr lang="en-US">
            <a:latin typeface="Cambria" panose="02040503050406030204" pitchFamily="18" charset="0"/>
            <a:ea typeface="Cambria" panose="02040503050406030204" pitchFamily="18" charset="0"/>
          </a:endParaRPr>
        </a:p>
      </dgm:t>
    </dgm:pt>
    <dgm:pt modelId="{1F202862-BBA0-44F8-8CCD-7B39B6D3B905}" type="sibTrans" cxnId="{6258E5D1-EA6C-4CAC-837E-441139BC3835}">
      <dgm:prSet/>
      <dgm:spPr/>
      <dgm:t>
        <a:bodyPr/>
        <a:lstStyle/>
        <a:p>
          <a:pPr algn="ctr"/>
          <a:endParaRPr lang="en-US">
            <a:latin typeface="Cambria" panose="02040503050406030204" pitchFamily="18" charset="0"/>
            <a:ea typeface="Cambria" panose="02040503050406030204" pitchFamily="18" charset="0"/>
          </a:endParaRPr>
        </a:p>
      </dgm:t>
    </dgm:pt>
    <dgm:pt modelId="{F8FABBC0-5A2C-4622-8C68-A451FCA004C6}">
      <dgm:prSet phldrT="[Text]" custT="1"/>
      <dgm:spPr/>
      <dgm:t>
        <a:bodyPr/>
        <a:lstStyle/>
        <a:p>
          <a:pPr algn="ctr"/>
          <a:r>
            <a:rPr lang="en-US" sz="1800" b="1" i="0" dirty="0">
              <a:latin typeface="Cambria" panose="02040503050406030204" pitchFamily="18" charset="0"/>
              <a:ea typeface="Cambria" panose="02040503050406030204" pitchFamily="18" charset="0"/>
            </a:rPr>
            <a:t>Technical Vulnerabilities</a:t>
          </a:r>
          <a:endParaRPr lang="en-US" sz="1800" b="1" dirty="0">
            <a:latin typeface="Cambria" panose="02040503050406030204" pitchFamily="18" charset="0"/>
            <a:ea typeface="Cambria" panose="02040503050406030204" pitchFamily="18" charset="0"/>
          </a:endParaRPr>
        </a:p>
      </dgm:t>
    </dgm:pt>
    <dgm:pt modelId="{93478B0D-B65F-4065-8699-94AE6D8891D8}" type="parTrans" cxnId="{C8936A88-D27D-4491-887A-8B83CFDDB6AA}">
      <dgm:prSet/>
      <dgm:spPr/>
      <dgm:t>
        <a:bodyPr/>
        <a:lstStyle/>
        <a:p>
          <a:pPr algn="ctr"/>
          <a:endParaRPr lang="en-US">
            <a:latin typeface="Cambria" panose="02040503050406030204" pitchFamily="18" charset="0"/>
            <a:ea typeface="Cambria" panose="02040503050406030204" pitchFamily="18" charset="0"/>
          </a:endParaRPr>
        </a:p>
      </dgm:t>
    </dgm:pt>
    <dgm:pt modelId="{A3787151-44FA-4DEC-A4C3-8ADB1B689DD1}" type="sibTrans" cxnId="{C8936A88-D27D-4491-887A-8B83CFDDB6AA}">
      <dgm:prSet/>
      <dgm:spPr/>
      <dgm:t>
        <a:bodyPr/>
        <a:lstStyle/>
        <a:p>
          <a:pPr algn="ctr"/>
          <a:endParaRPr lang="en-US">
            <a:latin typeface="Cambria" panose="02040503050406030204" pitchFamily="18" charset="0"/>
            <a:ea typeface="Cambria" panose="02040503050406030204" pitchFamily="18" charset="0"/>
          </a:endParaRPr>
        </a:p>
      </dgm:t>
    </dgm:pt>
    <dgm:pt modelId="{44B3AE6A-7F04-4DCC-A817-EE0EC9168D5A}">
      <dgm:prSet phldrT="[Text]" custT="1"/>
      <dgm:spPr/>
      <dgm:t>
        <a:bodyPr/>
        <a:lstStyle/>
        <a:p>
          <a:pPr algn="ctr">
            <a:spcAft>
              <a:spcPts val="0"/>
            </a:spcAft>
            <a:buFont typeface="+mj-lt"/>
            <a:buAutoNum type="arabicPeriod" startAt="6"/>
          </a:pPr>
          <a:r>
            <a:rPr lang="en-US" sz="1600" b="0" i="0" dirty="0">
              <a:latin typeface="Cambria" panose="02040503050406030204" pitchFamily="18" charset="0"/>
              <a:ea typeface="Cambria" panose="02040503050406030204" pitchFamily="18" charset="0"/>
            </a:rPr>
            <a:t>Malware &amp; Ransomware</a:t>
          </a:r>
        </a:p>
        <a:p>
          <a:pPr algn="ctr">
            <a:spcAft>
              <a:spcPts val="0"/>
            </a:spcAft>
            <a:buFont typeface="+mj-lt"/>
            <a:buAutoNum type="arabicPeriod" startAt="6"/>
          </a:pPr>
          <a:r>
            <a:rPr lang="en-US" sz="1600" b="0" i="0" dirty="0">
              <a:latin typeface="Cambria" panose="02040503050406030204" pitchFamily="18" charset="0"/>
              <a:ea typeface="Cambria" panose="02040503050406030204" pitchFamily="18" charset="0"/>
            </a:rPr>
            <a:t>Unpatched Software</a:t>
          </a:r>
        </a:p>
        <a:p>
          <a:pPr algn="ctr">
            <a:spcAft>
              <a:spcPts val="0"/>
            </a:spcAft>
            <a:buFont typeface="+mj-lt"/>
            <a:buAutoNum type="arabicPeriod" startAt="6"/>
          </a:pPr>
          <a:r>
            <a:rPr lang="en-US" sz="1600" b="0" i="0" dirty="0">
              <a:latin typeface="Cambria" panose="02040503050406030204" pitchFamily="18" charset="0"/>
              <a:ea typeface="Cambria" panose="02040503050406030204" pitchFamily="18" charset="0"/>
            </a:rPr>
            <a:t>Inadequate Encryption</a:t>
          </a:r>
          <a:endParaRPr lang="en-US" sz="1600" b="0" dirty="0">
            <a:latin typeface="Cambria" panose="02040503050406030204" pitchFamily="18" charset="0"/>
            <a:ea typeface="Cambria" panose="02040503050406030204" pitchFamily="18" charset="0"/>
          </a:endParaRPr>
        </a:p>
      </dgm:t>
    </dgm:pt>
    <dgm:pt modelId="{07B56E5E-DA1A-49EF-A61A-1A33EB8333F5}" type="parTrans" cxnId="{9BAD1F24-49ED-4ADC-97A3-BED454DF99F8}">
      <dgm:prSet/>
      <dgm:spPr/>
      <dgm:t>
        <a:bodyPr/>
        <a:lstStyle/>
        <a:p>
          <a:pPr algn="ctr"/>
          <a:endParaRPr lang="en-US">
            <a:latin typeface="Cambria" panose="02040503050406030204" pitchFamily="18" charset="0"/>
            <a:ea typeface="Cambria" panose="02040503050406030204" pitchFamily="18" charset="0"/>
          </a:endParaRPr>
        </a:p>
      </dgm:t>
    </dgm:pt>
    <dgm:pt modelId="{5D618C42-DD84-40D6-AA74-7FB5CEA159F3}" type="sibTrans" cxnId="{9BAD1F24-49ED-4ADC-97A3-BED454DF99F8}">
      <dgm:prSet/>
      <dgm:spPr/>
      <dgm:t>
        <a:bodyPr/>
        <a:lstStyle/>
        <a:p>
          <a:pPr algn="ctr"/>
          <a:endParaRPr lang="en-US">
            <a:latin typeface="Cambria" panose="02040503050406030204" pitchFamily="18" charset="0"/>
            <a:ea typeface="Cambria" panose="02040503050406030204" pitchFamily="18" charset="0"/>
          </a:endParaRPr>
        </a:p>
      </dgm:t>
    </dgm:pt>
    <dgm:pt modelId="{0B2ED0E8-8F58-4807-AA42-40411F9F96B4}">
      <dgm:prSet phldrT="[Text]" custT="1"/>
      <dgm:spPr/>
      <dgm:t>
        <a:bodyPr/>
        <a:lstStyle/>
        <a:p>
          <a:pPr algn="ctr"/>
          <a:r>
            <a:rPr lang="en-US" sz="1800" b="1" i="0" dirty="0">
              <a:latin typeface="Cambria" panose="02040503050406030204" pitchFamily="18" charset="0"/>
              <a:ea typeface="Cambria" panose="02040503050406030204" pitchFamily="18" charset="0"/>
            </a:rPr>
            <a:t>Physical Security and External Risks</a:t>
          </a:r>
          <a:endParaRPr lang="en-US" sz="1800" b="1" dirty="0">
            <a:latin typeface="Cambria" panose="02040503050406030204" pitchFamily="18" charset="0"/>
            <a:ea typeface="Cambria" panose="02040503050406030204" pitchFamily="18" charset="0"/>
          </a:endParaRPr>
        </a:p>
      </dgm:t>
    </dgm:pt>
    <dgm:pt modelId="{ACAC4207-57B3-4C0F-A0BB-78A2E81AD428}" type="parTrans" cxnId="{02F2CB9C-FEE4-4138-932C-29705ECA42BC}">
      <dgm:prSet/>
      <dgm:spPr/>
      <dgm:t>
        <a:bodyPr/>
        <a:lstStyle/>
        <a:p>
          <a:pPr algn="ctr"/>
          <a:endParaRPr lang="en-US">
            <a:latin typeface="Cambria" panose="02040503050406030204" pitchFamily="18" charset="0"/>
            <a:ea typeface="Cambria" panose="02040503050406030204" pitchFamily="18" charset="0"/>
          </a:endParaRPr>
        </a:p>
      </dgm:t>
    </dgm:pt>
    <dgm:pt modelId="{96914CCE-A315-4388-ACFF-19460AF2E4A0}" type="sibTrans" cxnId="{02F2CB9C-FEE4-4138-932C-29705ECA42BC}">
      <dgm:prSet/>
      <dgm:spPr/>
      <dgm:t>
        <a:bodyPr/>
        <a:lstStyle/>
        <a:p>
          <a:pPr algn="ctr"/>
          <a:endParaRPr lang="en-US">
            <a:latin typeface="Cambria" panose="02040503050406030204" pitchFamily="18" charset="0"/>
            <a:ea typeface="Cambria" panose="02040503050406030204" pitchFamily="18" charset="0"/>
          </a:endParaRPr>
        </a:p>
      </dgm:t>
    </dgm:pt>
    <dgm:pt modelId="{EA3CE9BE-CB29-4D08-BC48-14F6DA238005}">
      <dgm:prSet custT="1"/>
      <dgm:spPr/>
      <dgm:t>
        <a:bodyPr/>
        <a:lstStyle/>
        <a:p>
          <a:pPr algn="ctr">
            <a:spcAft>
              <a:spcPts val="0"/>
            </a:spcAft>
            <a:buFont typeface="+mj-lt"/>
            <a:buAutoNum type="arabicPeriod" startAt="11"/>
          </a:pPr>
          <a:r>
            <a:rPr lang="en-US" sz="1600" b="0" i="0" dirty="0">
              <a:latin typeface="Cambria" panose="02040503050406030204" pitchFamily="18" charset="0"/>
              <a:ea typeface="Cambria" panose="02040503050406030204" pitchFamily="18" charset="0"/>
            </a:rPr>
            <a:t>Stolen or Lost Devices</a:t>
          </a:r>
        </a:p>
        <a:p>
          <a:pPr algn="ctr">
            <a:spcAft>
              <a:spcPts val="0"/>
            </a:spcAft>
            <a:buFont typeface="+mj-lt"/>
            <a:buAutoNum type="arabicPeriod" startAt="11"/>
          </a:pPr>
          <a:r>
            <a:rPr lang="en-US" sz="1600" b="0" i="0" dirty="0">
              <a:latin typeface="Cambria" panose="02040503050406030204" pitchFamily="18" charset="0"/>
              <a:ea typeface="Cambria" panose="02040503050406030204" pitchFamily="18" charset="0"/>
            </a:rPr>
            <a:t>Physical Security Lapses</a:t>
          </a:r>
        </a:p>
        <a:p>
          <a:pPr algn="ctr">
            <a:spcAft>
              <a:spcPts val="0"/>
            </a:spcAft>
            <a:buFont typeface="+mj-lt"/>
            <a:buAutoNum type="arabicPeriod" startAt="11"/>
          </a:pPr>
          <a:r>
            <a:rPr lang="en-US" sz="1600" b="0" i="0" dirty="0">
              <a:latin typeface="Cambria" panose="02040503050406030204" pitchFamily="18" charset="0"/>
              <a:ea typeface="Cambria" panose="02040503050406030204" pitchFamily="18" charset="0"/>
            </a:rPr>
            <a:t>Third-Party Vulnerabilities</a:t>
          </a:r>
          <a:endParaRPr lang="en-US" sz="1600" b="0" dirty="0">
            <a:latin typeface="Cambria" panose="02040503050406030204" pitchFamily="18" charset="0"/>
            <a:ea typeface="Cambria" panose="02040503050406030204" pitchFamily="18" charset="0"/>
          </a:endParaRPr>
        </a:p>
      </dgm:t>
    </dgm:pt>
    <dgm:pt modelId="{FF84B821-1510-4040-8C39-74B43A5080D3}" type="parTrans" cxnId="{1788DA8D-F44C-4F56-B0FF-DF7D58679CAA}">
      <dgm:prSet/>
      <dgm:spPr/>
      <dgm:t>
        <a:bodyPr/>
        <a:lstStyle/>
        <a:p>
          <a:pPr algn="ctr"/>
          <a:endParaRPr lang="en-US">
            <a:latin typeface="Cambria" panose="02040503050406030204" pitchFamily="18" charset="0"/>
            <a:ea typeface="Cambria" panose="02040503050406030204" pitchFamily="18" charset="0"/>
          </a:endParaRPr>
        </a:p>
      </dgm:t>
    </dgm:pt>
    <dgm:pt modelId="{5CD16BFC-276C-449D-BFF6-DD9B15922352}" type="sibTrans" cxnId="{1788DA8D-F44C-4F56-B0FF-DF7D58679CAA}">
      <dgm:prSet/>
      <dgm:spPr/>
      <dgm:t>
        <a:bodyPr/>
        <a:lstStyle/>
        <a:p>
          <a:pPr algn="ctr"/>
          <a:endParaRPr lang="en-US">
            <a:latin typeface="Cambria" panose="02040503050406030204" pitchFamily="18" charset="0"/>
            <a:ea typeface="Cambria" panose="02040503050406030204" pitchFamily="18" charset="0"/>
          </a:endParaRPr>
        </a:p>
      </dgm:t>
    </dgm:pt>
    <dgm:pt modelId="{1BDA5334-66E1-4EA7-8526-06A1DDA3FDE3}">
      <dgm:prSet custT="1"/>
      <dgm:spPr/>
      <dgm:t>
        <a:bodyPr/>
        <a:lstStyle/>
        <a:p>
          <a:pPr algn="ctr">
            <a:spcAft>
              <a:spcPts val="0"/>
            </a:spcAft>
            <a:buFont typeface="Arial" panose="020B0604020202020204" pitchFamily="34" charset="0"/>
            <a:buChar char="•"/>
          </a:pPr>
          <a:r>
            <a:rPr lang="en-US" sz="1600" b="0" i="0" dirty="0">
              <a:latin typeface="Cambria" panose="02040503050406030204" pitchFamily="18" charset="0"/>
              <a:ea typeface="Cambria" panose="02040503050406030204" pitchFamily="18" charset="0"/>
            </a:rPr>
            <a:t>Web Application Vulnerabilities</a:t>
          </a:r>
        </a:p>
        <a:p>
          <a:pPr algn="ctr">
            <a:spcAft>
              <a:spcPts val="0"/>
            </a:spcAft>
            <a:buFont typeface="Arial" panose="020B0604020202020204" pitchFamily="34" charset="0"/>
            <a:buChar char="•"/>
          </a:pPr>
          <a:r>
            <a:rPr lang="en-US" sz="1600" b="0" i="0" dirty="0">
              <a:latin typeface="Cambria" panose="02040503050406030204" pitchFamily="18" charset="0"/>
              <a:ea typeface="Cambria" panose="02040503050406030204" pitchFamily="18" charset="0"/>
            </a:rPr>
            <a:t>Inadequate Monitoring and Logging</a:t>
          </a:r>
        </a:p>
      </dgm:t>
    </dgm:pt>
    <dgm:pt modelId="{C33111FB-C68E-47B7-A95A-1F54A955755F}" type="parTrans" cxnId="{A9535CFB-D850-4573-997A-B526234E7BC5}">
      <dgm:prSet/>
      <dgm:spPr/>
      <dgm:t>
        <a:bodyPr/>
        <a:lstStyle/>
        <a:p>
          <a:pPr algn="ctr"/>
          <a:endParaRPr lang="en-US">
            <a:latin typeface="Cambria" panose="02040503050406030204" pitchFamily="18" charset="0"/>
            <a:ea typeface="Cambria" panose="02040503050406030204" pitchFamily="18" charset="0"/>
          </a:endParaRPr>
        </a:p>
      </dgm:t>
    </dgm:pt>
    <dgm:pt modelId="{E4245A8D-27ED-430B-ABDA-008DA8E28273}" type="sibTrans" cxnId="{A9535CFB-D850-4573-997A-B526234E7BC5}">
      <dgm:prSet/>
      <dgm:spPr/>
      <dgm:t>
        <a:bodyPr/>
        <a:lstStyle/>
        <a:p>
          <a:pPr algn="ctr"/>
          <a:endParaRPr lang="en-US">
            <a:latin typeface="Cambria" panose="02040503050406030204" pitchFamily="18" charset="0"/>
            <a:ea typeface="Cambria" panose="02040503050406030204" pitchFamily="18" charset="0"/>
          </a:endParaRPr>
        </a:p>
      </dgm:t>
    </dgm:pt>
    <dgm:pt modelId="{0762ECDA-55E5-41DD-8F77-4325F96ACD8F}" type="pres">
      <dgm:prSet presAssocID="{2B99443B-A228-4EDD-B63E-9E4D7CEA4CA7}" presName="Name0" presStyleCnt="0">
        <dgm:presLayoutVars>
          <dgm:chPref val="1"/>
          <dgm:dir/>
          <dgm:animOne val="branch"/>
          <dgm:animLvl val="lvl"/>
          <dgm:resizeHandles val="exact"/>
        </dgm:presLayoutVars>
      </dgm:prSet>
      <dgm:spPr/>
    </dgm:pt>
    <dgm:pt modelId="{36829179-9239-491F-AFC2-803BD0E75DCF}" type="pres">
      <dgm:prSet presAssocID="{87431042-B89E-47C1-ADE6-A4BF73E5FABB}" presName="root1" presStyleCnt="0"/>
      <dgm:spPr/>
    </dgm:pt>
    <dgm:pt modelId="{501145EA-14F0-44FF-AE2A-EA1B07FA1350}" type="pres">
      <dgm:prSet presAssocID="{87431042-B89E-47C1-ADE6-A4BF73E5FABB}" presName="LevelOneTextNode" presStyleLbl="node0" presStyleIdx="0" presStyleCnt="1">
        <dgm:presLayoutVars>
          <dgm:chPref val="3"/>
        </dgm:presLayoutVars>
      </dgm:prSet>
      <dgm:spPr/>
    </dgm:pt>
    <dgm:pt modelId="{74FFEA4B-82A9-47BF-9A98-7B8078BEE044}" type="pres">
      <dgm:prSet presAssocID="{87431042-B89E-47C1-ADE6-A4BF73E5FABB}" presName="level2hierChild" presStyleCnt="0"/>
      <dgm:spPr/>
    </dgm:pt>
    <dgm:pt modelId="{020DA665-96AF-430F-9868-31178F58A0EE}" type="pres">
      <dgm:prSet presAssocID="{FEB468BA-563E-46ED-8831-0C536AA603EF}" presName="conn2-1" presStyleLbl="parChTrans1D2" presStyleIdx="0" presStyleCnt="3"/>
      <dgm:spPr/>
    </dgm:pt>
    <dgm:pt modelId="{FD083419-646D-4E4D-9AEB-6D8D8822BB01}" type="pres">
      <dgm:prSet presAssocID="{FEB468BA-563E-46ED-8831-0C536AA603EF}" presName="connTx" presStyleLbl="parChTrans1D2" presStyleIdx="0" presStyleCnt="3"/>
      <dgm:spPr/>
    </dgm:pt>
    <dgm:pt modelId="{67DA712D-3EF5-4609-842F-ABC283629008}" type="pres">
      <dgm:prSet presAssocID="{F8B59713-D1F6-4B9E-B232-35F6A1FB6705}" presName="root2" presStyleCnt="0"/>
      <dgm:spPr/>
    </dgm:pt>
    <dgm:pt modelId="{AC131331-4791-45B7-9877-31451583E160}" type="pres">
      <dgm:prSet presAssocID="{F8B59713-D1F6-4B9E-B232-35F6A1FB6705}" presName="LevelTwoTextNode" presStyleLbl="node2" presStyleIdx="0" presStyleCnt="3">
        <dgm:presLayoutVars>
          <dgm:chPref val="3"/>
        </dgm:presLayoutVars>
      </dgm:prSet>
      <dgm:spPr/>
    </dgm:pt>
    <dgm:pt modelId="{52030961-C9FF-4937-AC3C-859DE5216ECB}" type="pres">
      <dgm:prSet presAssocID="{F8B59713-D1F6-4B9E-B232-35F6A1FB6705}" presName="level3hierChild" presStyleCnt="0"/>
      <dgm:spPr/>
    </dgm:pt>
    <dgm:pt modelId="{05F031BA-C834-4A27-B118-F5BBF2A15D12}" type="pres">
      <dgm:prSet presAssocID="{FAD5CE62-D129-4D41-B731-F8565057587B}" presName="conn2-1" presStyleLbl="parChTrans1D3" presStyleIdx="0" presStyleCnt="5"/>
      <dgm:spPr/>
    </dgm:pt>
    <dgm:pt modelId="{25B5050A-39A7-41FC-B9AB-D51D8000006B}" type="pres">
      <dgm:prSet presAssocID="{FAD5CE62-D129-4D41-B731-F8565057587B}" presName="connTx" presStyleLbl="parChTrans1D3" presStyleIdx="0" presStyleCnt="5"/>
      <dgm:spPr/>
    </dgm:pt>
    <dgm:pt modelId="{07E65D32-F834-4492-8D03-2E91B54106D5}" type="pres">
      <dgm:prSet presAssocID="{AFFCCD22-2DAC-4EC5-A29F-78F8D5230747}" presName="root2" presStyleCnt="0"/>
      <dgm:spPr/>
    </dgm:pt>
    <dgm:pt modelId="{B073B138-9087-4701-8B15-4EF8547E202E}" type="pres">
      <dgm:prSet presAssocID="{AFFCCD22-2DAC-4EC5-A29F-78F8D5230747}" presName="LevelTwoTextNode" presStyleLbl="node3" presStyleIdx="0" presStyleCnt="5">
        <dgm:presLayoutVars>
          <dgm:chPref val="3"/>
        </dgm:presLayoutVars>
      </dgm:prSet>
      <dgm:spPr/>
    </dgm:pt>
    <dgm:pt modelId="{DCDE0C24-9460-4EFA-BB1A-4E2AEE99A052}" type="pres">
      <dgm:prSet presAssocID="{AFFCCD22-2DAC-4EC5-A29F-78F8D5230747}" presName="level3hierChild" presStyleCnt="0"/>
      <dgm:spPr/>
    </dgm:pt>
    <dgm:pt modelId="{0CDEDAA0-F1D1-46D8-9E58-45CB0DD5045E}" type="pres">
      <dgm:prSet presAssocID="{8FEAB2C1-D454-4231-BD71-1F4729F6B37B}" presName="conn2-1" presStyleLbl="parChTrans1D3" presStyleIdx="1" presStyleCnt="5"/>
      <dgm:spPr/>
    </dgm:pt>
    <dgm:pt modelId="{D4C8954D-1B38-4F22-9CB7-2F5293543884}" type="pres">
      <dgm:prSet presAssocID="{8FEAB2C1-D454-4231-BD71-1F4729F6B37B}" presName="connTx" presStyleLbl="parChTrans1D3" presStyleIdx="1" presStyleCnt="5"/>
      <dgm:spPr/>
    </dgm:pt>
    <dgm:pt modelId="{9C6B6D84-9B10-4780-B343-0AF1687855B7}" type="pres">
      <dgm:prSet presAssocID="{56B73A59-FB92-44F9-A1F6-CBA5F80D6779}" presName="root2" presStyleCnt="0"/>
      <dgm:spPr/>
    </dgm:pt>
    <dgm:pt modelId="{B60043DF-20F1-4EC8-81D2-A8AACAA004B8}" type="pres">
      <dgm:prSet presAssocID="{56B73A59-FB92-44F9-A1F6-CBA5F80D6779}" presName="LevelTwoTextNode" presStyleLbl="node3" presStyleIdx="1" presStyleCnt="5">
        <dgm:presLayoutVars>
          <dgm:chPref val="3"/>
        </dgm:presLayoutVars>
      </dgm:prSet>
      <dgm:spPr/>
    </dgm:pt>
    <dgm:pt modelId="{2B986835-CC34-43BD-AC55-B8755FF2BFAA}" type="pres">
      <dgm:prSet presAssocID="{56B73A59-FB92-44F9-A1F6-CBA5F80D6779}" presName="level3hierChild" presStyleCnt="0"/>
      <dgm:spPr/>
    </dgm:pt>
    <dgm:pt modelId="{B578C48B-24D9-467A-BFB9-392BDC441C7A}" type="pres">
      <dgm:prSet presAssocID="{93478B0D-B65F-4065-8699-94AE6D8891D8}" presName="conn2-1" presStyleLbl="parChTrans1D2" presStyleIdx="1" presStyleCnt="3"/>
      <dgm:spPr/>
    </dgm:pt>
    <dgm:pt modelId="{81B3B501-5A54-491A-8473-F99D1F343A5A}" type="pres">
      <dgm:prSet presAssocID="{93478B0D-B65F-4065-8699-94AE6D8891D8}" presName="connTx" presStyleLbl="parChTrans1D2" presStyleIdx="1" presStyleCnt="3"/>
      <dgm:spPr/>
    </dgm:pt>
    <dgm:pt modelId="{91B928FC-91DC-47EA-A72A-405AA3EFA155}" type="pres">
      <dgm:prSet presAssocID="{F8FABBC0-5A2C-4622-8C68-A451FCA004C6}" presName="root2" presStyleCnt="0"/>
      <dgm:spPr/>
    </dgm:pt>
    <dgm:pt modelId="{F110CCA0-A562-43D5-B4F4-6BBE17FE8E76}" type="pres">
      <dgm:prSet presAssocID="{F8FABBC0-5A2C-4622-8C68-A451FCA004C6}" presName="LevelTwoTextNode" presStyleLbl="node2" presStyleIdx="1" presStyleCnt="3" custLinFactNeighborY="-5676">
        <dgm:presLayoutVars>
          <dgm:chPref val="3"/>
        </dgm:presLayoutVars>
      </dgm:prSet>
      <dgm:spPr/>
    </dgm:pt>
    <dgm:pt modelId="{D8C7A3D8-D14E-4430-BC07-2BAC7AC13187}" type="pres">
      <dgm:prSet presAssocID="{F8FABBC0-5A2C-4622-8C68-A451FCA004C6}" presName="level3hierChild" presStyleCnt="0"/>
      <dgm:spPr/>
    </dgm:pt>
    <dgm:pt modelId="{BF01FCDD-FA2D-4373-A1C6-D664CF77447C}" type="pres">
      <dgm:prSet presAssocID="{07B56E5E-DA1A-49EF-A61A-1A33EB8333F5}" presName="conn2-1" presStyleLbl="parChTrans1D3" presStyleIdx="2" presStyleCnt="5"/>
      <dgm:spPr/>
    </dgm:pt>
    <dgm:pt modelId="{AE720457-CC43-4BBD-A30E-FC7758E9A4F1}" type="pres">
      <dgm:prSet presAssocID="{07B56E5E-DA1A-49EF-A61A-1A33EB8333F5}" presName="connTx" presStyleLbl="parChTrans1D3" presStyleIdx="2" presStyleCnt="5"/>
      <dgm:spPr/>
    </dgm:pt>
    <dgm:pt modelId="{C9E84F2E-6C18-41F0-9344-1B3F9DFD1376}" type="pres">
      <dgm:prSet presAssocID="{44B3AE6A-7F04-4DCC-A817-EE0EC9168D5A}" presName="root2" presStyleCnt="0"/>
      <dgm:spPr/>
    </dgm:pt>
    <dgm:pt modelId="{C24954EE-319F-4779-9DE3-C0D4D800BE5F}" type="pres">
      <dgm:prSet presAssocID="{44B3AE6A-7F04-4DCC-A817-EE0EC9168D5A}" presName="LevelTwoTextNode" presStyleLbl="node3" presStyleIdx="2" presStyleCnt="5">
        <dgm:presLayoutVars>
          <dgm:chPref val="3"/>
        </dgm:presLayoutVars>
      </dgm:prSet>
      <dgm:spPr/>
    </dgm:pt>
    <dgm:pt modelId="{5B777BE4-1AAA-4F92-82A9-AB9B0BA31435}" type="pres">
      <dgm:prSet presAssocID="{44B3AE6A-7F04-4DCC-A817-EE0EC9168D5A}" presName="level3hierChild" presStyleCnt="0"/>
      <dgm:spPr/>
    </dgm:pt>
    <dgm:pt modelId="{A1F2DC52-0CE1-4E44-80F9-8EAE9F75D2AC}" type="pres">
      <dgm:prSet presAssocID="{C33111FB-C68E-47B7-A95A-1F54A955755F}" presName="conn2-1" presStyleLbl="parChTrans1D3" presStyleIdx="3" presStyleCnt="5"/>
      <dgm:spPr/>
    </dgm:pt>
    <dgm:pt modelId="{51F05609-813A-4618-9335-58D0D738B877}" type="pres">
      <dgm:prSet presAssocID="{C33111FB-C68E-47B7-A95A-1F54A955755F}" presName="connTx" presStyleLbl="parChTrans1D3" presStyleIdx="3" presStyleCnt="5"/>
      <dgm:spPr/>
    </dgm:pt>
    <dgm:pt modelId="{98A31AC5-BAAE-4785-BD72-763EE5F02A53}" type="pres">
      <dgm:prSet presAssocID="{1BDA5334-66E1-4EA7-8526-06A1DDA3FDE3}" presName="root2" presStyleCnt="0"/>
      <dgm:spPr/>
    </dgm:pt>
    <dgm:pt modelId="{AAF8023C-2CE1-4B9B-A326-46F9ECB77854}" type="pres">
      <dgm:prSet presAssocID="{1BDA5334-66E1-4EA7-8526-06A1DDA3FDE3}" presName="LevelTwoTextNode" presStyleLbl="node3" presStyleIdx="3" presStyleCnt="5" custScaleY="133104">
        <dgm:presLayoutVars>
          <dgm:chPref val="3"/>
        </dgm:presLayoutVars>
      </dgm:prSet>
      <dgm:spPr/>
    </dgm:pt>
    <dgm:pt modelId="{77A85411-916B-4593-8293-5750BED56108}" type="pres">
      <dgm:prSet presAssocID="{1BDA5334-66E1-4EA7-8526-06A1DDA3FDE3}" presName="level3hierChild" presStyleCnt="0"/>
      <dgm:spPr/>
    </dgm:pt>
    <dgm:pt modelId="{DBF3AAB8-CEC6-46A4-9CDB-009C48D6A310}" type="pres">
      <dgm:prSet presAssocID="{ACAC4207-57B3-4C0F-A0BB-78A2E81AD428}" presName="conn2-1" presStyleLbl="parChTrans1D2" presStyleIdx="2" presStyleCnt="3"/>
      <dgm:spPr/>
    </dgm:pt>
    <dgm:pt modelId="{8BC22CD4-FDF8-414B-A290-50523DACFD86}" type="pres">
      <dgm:prSet presAssocID="{ACAC4207-57B3-4C0F-A0BB-78A2E81AD428}" presName="connTx" presStyleLbl="parChTrans1D2" presStyleIdx="2" presStyleCnt="3"/>
      <dgm:spPr/>
    </dgm:pt>
    <dgm:pt modelId="{CDF26508-FC21-4DE3-B18F-ED717022A110}" type="pres">
      <dgm:prSet presAssocID="{0B2ED0E8-8F58-4807-AA42-40411F9F96B4}" presName="root2" presStyleCnt="0"/>
      <dgm:spPr/>
    </dgm:pt>
    <dgm:pt modelId="{79B623E0-DDD3-46D2-A95D-5EE663D06B1B}" type="pres">
      <dgm:prSet presAssocID="{0B2ED0E8-8F58-4807-AA42-40411F9F96B4}" presName="LevelTwoTextNode" presStyleLbl="node2" presStyleIdx="2" presStyleCnt="3">
        <dgm:presLayoutVars>
          <dgm:chPref val="3"/>
        </dgm:presLayoutVars>
      </dgm:prSet>
      <dgm:spPr/>
    </dgm:pt>
    <dgm:pt modelId="{51470433-2021-4A11-93A0-5A18819F6C54}" type="pres">
      <dgm:prSet presAssocID="{0B2ED0E8-8F58-4807-AA42-40411F9F96B4}" presName="level3hierChild" presStyleCnt="0"/>
      <dgm:spPr/>
    </dgm:pt>
    <dgm:pt modelId="{EEBE74E9-5EA3-4849-AB7E-A3D9AF8CFF3F}" type="pres">
      <dgm:prSet presAssocID="{FF84B821-1510-4040-8C39-74B43A5080D3}" presName="conn2-1" presStyleLbl="parChTrans1D3" presStyleIdx="4" presStyleCnt="5"/>
      <dgm:spPr/>
    </dgm:pt>
    <dgm:pt modelId="{285081DA-1B00-44FC-B7BD-CF80FD316A52}" type="pres">
      <dgm:prSet presAssocID="{FF84B821-1510-4040-8C39-74B43A5080D3}" presName="connTx" presStyleLbl="parChTrans1D3" presStyleIdx="4" presStyleCnt="5"/>
      <dgm:spPr/>
    </dgm:pt>
    <dgm:pt modelId="{74E4DF1D-976C-4BD0-A50C-B9C5C8303B32}" type="pres">
      <dgm:prSet presAssocID="{EA3CE9BE-CB29-4D08-BC48-14F6DA238005}" presName="root2" presStyleCnt="0"/>
      <dgm:spPr/>
    </dgm:pt>
    <dgm:pt modelId="{785BBAE0-8F68-4FE8-9E8F-50053DC0BE88}" type="pres">
      <dgm:prSet presAssocID="{EA3CE9BE-CB29-4D08-BC48-14F6DA238005}" presName="LevelTwoTextNode" presStyleLbl="node3" presStyleIdx="4" presStyleCnt="5">
        <dgm:presLayoutVars>
          <dgm:chPref val="3"/>
        </dgm:presLayoutVars>
      </dgm:prSet>
      <dgm:spPr/>
    </dgm:pt>
    <dgm:pt modelId="{D0FA7CDE-4D0A-4E40-8E54-D44515AFEB5A}" type="pres">
      <dgm:prSet presAssocID="{EA3CE9BE-CB29-4D08-BC48-14F6DA238005}" presName="level3hierChild" presStyleCnt="0"/>
      <dgm:spPr/>
    </dgm:pt>
  </dgm:ptLst>
  <dgm:cxnLst>
    <dgm:cxn modelId="{5D817D0F-2AD0-43D4-851E-2CA89A8246F9}" type="presOf" srcId="{FF84B821-1510-4040-8C39-74B43A5080D3}" destId="{EEBE74E9-5EA3-4849-AB7E-A3D9AF8CFF3F}" srcOrd="0" destOrd="0" presId="urn:microsoft.com/office/officeart/2008/layout/HorizontalMultiLevelHierarchy"/>
    <dgm:cxn modelId="{B832A512-DB98-46EA-A193-DB1213ED2FA4}" type="presOf" srcId="{1BDA5334-66E1-4EA7-8526-06A1DDA3FDE3}" destId="{AAF8023C-2CE1-4B9B-A326-46F9ECB77854}" srcOrd="0" destOrd="0" presId="urn:microsoft.com/office/officeart/2008/layout/HorizontalMultiLevelHierarchy"/>
    <dgm:cxn modelId="{5EED931B-4FDE-4681-8F9E-571193B432E2}" type="presOf" srcId="{FEB468BA-563E-46ED-8831-0C536AA603EF}" destId="{FD083419-646D-4E4D-9AEB-6D8D8822BB01}" srcOrd="1" destOrd="0" presId="urn:microsoft.com/office/officeart/2008/layout/HorizontalMultiLevelHierarchy"/>
    <dgm:cxn modelId="{11D7A323-3D89-439A-BC2B-EC12D3EDAC1F}" type="presOf" srcId="{C33111FB-C68E-47B7-A95A-1F54A955755F}" destId="{A1F2DC52-0CE1-4E44-80F9-8EAE9F75D2AC}" srcOrd="0" destOrd="0" presId="urn:microsoft.com/office/officeart/2008/layout/HorizontalMultiLevelHierarchy"/>
    <dgm:cxn modelId="{9BAD1F24-49ED-4ADC-97A3-BED454DF99F8}" srcId="{F8FABBC0-5A2C-4622-8C68-A451FCA004C6}" destId="{44B3AE6A-7F04-4DCC-A817-EE0EC9168D5A}" srcOrd="0" destOrd="0" parTransId="{07B56E5E-DA1A-49EF-A61A-1A33EB8333F5}" sibTransId="{5D618C42-DD84-40D6-AA74-7FB5CEA159F3}"/>
    <dgm:cxn modelId="{9E125F2F-7EEC-4FB5-BED2-00BF42C390DA}" srcId="{F8B59713-D1F6-4B9E-B232-35F6A1FB6705}" destId="{AFFCCD22-2DAC-4EC5-A29F-78F8D5230747}" srcOrd="0" destOrd="0" parTransId="{FAD5CE62-D129-4D41-B731-F8565057587B}" sibTransId="{5EC060B9-DE08-44B7-B771-BA433D8DD35A}"/>
    <dgm:cxn modelId="{F8649C34-CD07-451B-8B17-8A57EFF7A6A5}" type="presOf" srcId="{FF84B821-1510-4040-8C39-74B43A5080D3}" destId="{285081DA-1B00-44FC-B7BD-CF80FD316A52}" srcOrd="1" destOrd="0" presId="urn:microsoft.com/office/officeart/2008/layout/HorizontalMultiLevelHierarchy"/>
    <dgm:cxn modelId="{AC2A675E-6FD4-4483-BE8E-9419AB8B5460}" type="presOf" srcId="{87431042-B89E-47C1-ADE6-A4BF73E5FABB}" destId="{501145EA-14F0-44FF-AE2A-EA1B07FA1350}" srcOrd="0" destOrd="0" presId="urn:microsoft.com/office/officeart/2008/layout/HorizontalMultiLevelHierarchy"/>
    <dgm:cxn modelId="{37744545-96FE-41A0-A202-9777C501B1D4}" type="presOf" srcId="{F8B59713-D1F6-4B9E-B232-35F6A1FB6705}" destId="{AC131331-4791-45B7-9877-31451583E160}" srcOrd="0" destOrd="0" presId="urn:microsoft.com/office/officeart/2008/layout/HorizontalMultiLevelHierarchy"/>
    <dgm:cxn modelId="{C068F945-73F3-4BC4-A85D-31AB6D02D170}" type="presOf" srcId="{C33111FB-C68E-47B7-A95A-1F54A955755F}" destId="{51F05609-813A-4618-9335-58D0D738B877}" srcOrd="1" destOrd="0" presId="urn:microsoft.com/office/officeart/2008/layout/HorizontalMultiLevelHierarchy"/>
    <dgm:cxn modelId="{8B802D68-2CA7-48CB-A3F9-475DC2194876}" type="presOf" srcId="{FAD5CE62-D129-4D41-B731-F8565057587B}" destId="{05F031BA-C834-4A27-B118-F5BBF2A15D12}" srcOrd="0" destOrd="0" presId="urn:microsoft.com/office/officeart/2008/layout/HorizontalMultiLevelHierarchy"/>
    <dgm:cxn modelId="{90A4066F-9E9F-491E-8CF0-22591B84CB59}" type="presOf" srcId="{0B2ED0E8-8F58-4807-AA42-40411F9F96B4}" destId="{79B623E0-DDD3-46D2-A95D-5EE663D06B1B}" srcOrd="0" destOrd="0" presId="urn:microsoft.com/office/officeart/2008/layout/HorizontalMultiLevelHierarchy"/>
    <dgm:cxn modelId="{6C08A479-4A6C-42B7-B70C-0950AFFA714B}" type="presOf" srcId="{ACAC4207-57B3-4C0F-A0BB-78A2E81AD428}" destId="{DBF3AAB8-CEC6-46A4-9CDB-009C48D6A310}" srcOrd="0" destOrd="0" presId="urn:microsoft.com/office/officeart/2008/layout/HorizontalMultiLevelHierarchy"/>
    <dgm:cxn modelId="{2A31195A-97DF-476A-8C4F-BAFBF3F8C882}" type="presOf" srcId="{FAD5CE62-D129-4D41-B731-F8565057587B}" destId="{25B5050A-39A7-41FC-B9AB-D51D8000006B}" srcOrd="1" destOrd="0" presId="urn:microsoft.com/office/officeart/2008/layout/HorizontalMultiLevelHierarchy"/>
    <dgm:cxn modelId="{10F09180-10F4-4EFE-B76E-2E0B2D0660BD}" type="presOf" srcId="{ACAC4207-57B3-4C0F-A0BB-78A2E81AD428}" destId="{8BC22CD4-FDF8-414B-A290-50523DACFD86}" srcOrd="1" destOrd="0" presId="urn:microsoft.com/office/officeart/2008/layout/HorizontalMultiLevelHierarchy"/>
    <dgm:cxn modelId="{E535DD85-13F4-4A70-B551-6C05EB4650D0}" type="presOf" srcId="{8FEAB2C1-D454-4231-BD71-1F4729F6B37B}" destId="{D4C8954D-1B38-4F22-9CB7-2F5293543884}" srcOrd="1" destOrd="0" presId="urn:microsoft.com/office/officeart/2008/layout/HorizontalMultiLevelHierarchy"/>
    <dgm:cxn modelId="{3EDD4387-958B-4366-BE16-338387F430F0}" type="presOf" srcId="{EA3CE9BE-CB29-4D08-BC48-14F6DA238005}" destId="{785BBAE0-8F68-4FE8-9E8F-50053DC0BE88}" srcOrd="0" destOrd="0" presId="urn:microsoft.com/office/officeart/2008/layout/HorizontalMultiLevelHierarchy"/>
    <dgm:cxn modelId="{EA03BA87-2940-4BD9-A624-44C799F12BAA}" srcId="{2B99443B-A228-4EDD-B63E-9E4D7CEA4CA7}" destId="{87431042-B89E-47C1-ADE6-A4BF73E5FABB}" srcOrd="0" destOrd="0" parTransId="{821D5BBE-BA50-445B-B182-2BC418CF476F}" sibTransId="{964CEA53-EE11-4AD1-BB8B-AACEC0545333}"/>
    <dgm:cxn modelId="{C8936A88-D27D-4491-887A-8B83CFDDB6AA}" srcId="{87431042-B89E-47C1-ADE6-A4BF73E5FABB}" destId="{F8FABBC0-5A2C-4622-8C68-A451FCA004C6}" srcOrd="1" destOrd="0" parTransId="{93478B0D-B65F-4065-8699-94AE6D8891D8}" sibTransId="{A3787151-44FA-4DEC-A4C3-8ADB1B689DD1}"/>
    <dgm:cxn modelId="{1788DA8D-F44C-4F56-B0FF-DF7D58679CAA}" srcId="{0B2ED0E8-8F58-4807-AA42-40411F9F96B4}" destId="{EA3CE9BE-CB29-4D08-BC48-14F6DA238005}" srcOrd="0" destOrd="0" parTransId="{FF84B821-1510-4040-8C39-74B43A5080D3}" sibTransId="{5CD16BFC-276C-449D-BFF6-DD9B15922352}"/>
    <dgm:cxn modelId="{4984D693-DDE3-4480-85D5-8DCAA088E8DF}" type="presOf" srcId="{8FEAB2C1-D454-4231-BD71-1F4729F6B37B}" destId="{0CDEDAA0-F1D1-46D8-9E58-45CB0DD5045E}" srcOrd="0" destOrd="0" presId="urn:microsoft.com/office/officeart/2008/layout/HorizontalMultiLevelHierarchy"/>
    <dgm:cxn modelId="{D0C27099-536D-4445-A8DD-B5B2844B35D0}" type="presOf" srcId="{44B3AE6A-7F04-4DCC-A817-EE0EC9168D5A}" destId="{C24954EE-319F-4779-9DE3-C0D4D800BE5F}" srcOrd="0" destOrd="0" presId="urn:microsoft.com/office/officeart/2008/layout/HorizontalMultiLevelHierarchy"/>
    <dgm:cxn modelId="{2154209A-7250-41BF-B9D8-6339E81A7C72}" type="presOf" srcId="{07B56E5E-DA1A-49EF-A61A-1A33EB8333F5}" destId="{AE720457-CC43-4BBD-A30E-FC7758E9A4F1}" srcOrd="1" destOrd="0" presId="urn:microsoft.com/office/officeart/2008/layout/HorizontalMultiLevelHierarchy"/>
    <dgm:cxn modelId="{02F2CB9C-FEE4-4138-932C-29705ECA42BC}" srcId="{87431042-B89E-47C1-ADE6-A4BF73E5FABB}" destId="{0B2ED0E8-8F58-4807-AA42-40411F9F96B4}" srcOrd="2" destOrd="0" parTransId="{ACAC4207-57B3-4C0F-A0BB-78A2E81AD428}" sibTransId="{96914CCE-A315-4388-ACFF-19460AF2E4A0}"/>
    <dgm:cxn modelId="{A53128A9-B02C-42E8-93DD-2FBDE90DD457}" type="presOf" srcId="{56B73A59-FB92-44F9-A1F6-CBA5F80D6779}" destId="{B60043DF-20F1-4EC8-81D2-A8AACAA004B8}" srcOrd="0" destOrd="0" presId="urn:microsoft.com/office/officeart/2008/layout/HorizontalMultiLevelHierarchy"/>
    <dgm:cxn modelId="{42B7BCAF-AB2A-4BA0-9E8E-A1AB231B52E6}" srcId="{87431042-B89E-47C1-ADE6-A4BF73E5FABB}" destId="{F8B59713-D1F6-4B9E-B232-35F6A1FB6705}" srcOrd="0" destOrd="0" parTransId="{FEB468BA-563E-46ED-8831-0C536AA603EF}" sibTransId="{BCE4F2A5-888E-4B69-A35A-32EAF1F07897}"/>
    <dgm:cxn modelId="{1F787BB0-111E-4E09-B24B-F4C8338DD0E3}" type="presOf" srcId="{2B99443B-A228-4EDD-B63E-9E4D7CEA4CA7}" destId="{0762ECDA-55E5-41DD-8F77-4325F96ACD8F}" srcOrd="0" destOrd="0" presId="urn:microsoft.com/office/officeart/2008/layout/HorizontalMultiLevelHierarchy"/>
    <dgm:cxn modelId="{51AF30B2-735A-4209-856E-279E269EDE26}" type="presOf" srcId="{FEB468BA-563E-46ED-8831-0C536AA603EF}" destId="{020DA665-96AF-430F-9868-31178F58A0EE}" srcOrd="0" destOrd="0" presId="urn:microsoft.com/office/officeart/2008/layout/HorizontalMultiLevelHierarchy"/>
    <dgm:cxn modelId="{FECEABC1-7557-4135-8A0A-4B5918A49A78}" type="presOf" srcId="{AFFCCD22-2DAC-4EC5-A29F-78F8D5230747}" destId="{B073B138-9087-4701-8B15-4EF8547E202E}" srcOrd="0" destOrd="0" presId="urn:microsoft.com/office/officeart/2008/layout/HorizontalMultiLevelHierarchy"/>
    <dgm:cxn modelId="{B36F56C6-CAA0-401E-87FA-0870F7C25721}" type="presOf" srcId="{F8FABBC0-5A2C-4622-8C68-A451FCA004C6}" destId="{F110CCA0-A562-43D5-B4F4-6BBE17FE8E76}" srcOrd="0" destOrd="0" presId="urn:microsoft.com/office/officeart/2008/layout/HorizontalMultiLevelHierarchy"/>
    <dgm:cxn modelId="{6258E5D1-EA6C-4CAC-837E-441139BC3835}" srcId="{F8B59713-D1F6-4B9E-B232-35F6A1FB6705}" destId="{56B73A59-FB92-44F9-A1F6-CBA5F80D6779}" srcOrd="1" destOrd="0" parTransId="{8FEAB2C1-D454-4231-BD71-1F4729F6B37B}" sibTransId="{1F202862-BBA0-44F8-8CCD-7B39B6D3B905}"/>
    <dgm:cxn modelId="{2BD274D3-788E-495C-AB68-729F363E11BF}" type="presOf" srcId="{07B56E5E-DA1A-49EF-A61A-1A33EB8333F5}" destId="{BF01FCDD-FA2D-4373-A1C6-D664CF77447C}" srcOrd="0" destOrd="0" presId="urn:microsoft.com/office/officeart/2008/layout/HorizontalMultiLevelHierarchy"/>
    <dgm:cxn modelId="{F3B27ADC-BBAA-4970-A563-06FFAA7B54DE}" type="presOf" srcId="{93478B0D-B65F-4065-8699-94AE6D8891D8}" destId="{81B3B501-5A54-491A-8473-F99D1F343A5A}" srcOrd="1" destOrd="0" presId="urn:microsoft.com/office/officeart/2008/layout/HorizontalMultiLevelHierarchy"/>
    <dgm:cxn modelId="{F9E3B0F0-7117-4473-ACE8-410FD4D4FD1F}" type="presOf" srcId="{93478B0D-B65F-4065-8699-94AE6D8891D8}" destId="{B578C48B-24D9-467A-BFB9-392BDC441C7A}" srcOrd="0" destOrd="0" presId="urn:microsoft.com/office/officeart/2008/layout/HorizontalMultiLevelHierarchy"/>
    <dgm:cxn modelId="{A9535CFB-D850-4573-997A-B526234E7BC5}" srcId="{F8FABBC0-5A2C-4622-8C68-A451FCA004C6}" destId="{1BDA5334-66E1-4EA7-8526-06A1DDA3FDE3}" srcOrd="1" destOrd="0" parTransId="{C33111FB-C68E-47B7-A95A-1F54A955755F}" sibTransId="{E4245A8D-27ED-430B-ABDA-008DA8E28273}"/>
    <dgm:cxn modelId="{0A803534-223E-4942-81C4-F76B54F86214}" type="presParOf" srcId="{0762ECDA-55E5-41DD-8F77-4325F96ACD8F}" destId="{36829179-9239-491F-AFC2-803BD0E75DCF}" srcOrd="0" destOrd="0" presId="urn:microsoft.com/office/officeart/2008/layout/HorizontalMultiLevelHierarchy"/>
    <dgm:cxn modelId="{DC096DA4-520D-49C5-88FB-8A9585DDEC9F}" type="presParOf" srcId="{36829179-9239-491F-AFC2-803BD0E75DCF}" destId="{501145EA-14F0-44FF-AE2A-EA1B07FA1350}" srcOrd="0" destOrd="0" presId="urn:microsoft.com/office/officeart/2008/layout/HorizontalMultiLevelHierarchy"/>
    <dgm:cxn modelId="{34EA21CE-DB29-4F9C-9AA4-675E4E82B1EB}" type="presParOf" srcId="{36829179-9239-491F-AFC2-803BD0E75DCF}" destId="{74FFEA4B-82A9-47BF-9A98-7B8078BEE044}" srcOrd="1" destOrd="0" presId="urn:microsoft.com/office/officeart/2008/layout/HorizontalMultiLevelHierarchy"/>
    <dgm:cxn modelId="{EBEAC111-3E44-4A46-A293-2838E466E5A2}" type="presParOf" srcId="{74FFEA4B-82A9-47BF-9A98-7B8078BEE044}" destId="{020DA665-96AF-430F-9868-31178F58A0EE}" srcOrd="0" destOrd="0" presId="urn:microsoft.com/office/officeart/2008/layout/HorizontalMultiLevelHierarchy"/>
    <dgm:cxn modelId="{63E16FB3-9A5B-4279-A2AA-7B80FDDA8608}" type="presParOf" srcId="{020DA665-96AF-430F-9868-31178F58A0EE}" destId="{FD083419-646D-4E4D-9AEB-6D8D8822BB01}" srcOrd="0" destOrd="0" presId="urn:microsoft.com/office/officeart/2008/layout/HorizontalMultiLevelHierarchy"/>
    <dgm:cxn modelId="{40A5C2A9-A137-4FDA-A0BC-C32A1C5ACACC}" type="presParOf" srcId="{74FFEA4B-82A9-47BF-9A98-7B8078BEE044}" destId="{67DA712D-3EF5-4609-842F-ABC283629008}" srcOrd="1" destOrd="0" presId="urn:microsoft.com/office/officeart/2008/layout/HorizontalMultiLevelHierarchy"/>
    <dgm:cxn modelId="{A150F13A-7520-47B5-AAA1-AF318C5B3E62}" type="presParOf" srcId="{67DA712D-3EF5-4609-842F-ABC283629008}" destId="{AC131331-4791-45B7-9877-31451583E160}" srcOrd="0" destOrd="0" presId="urn:microsoft.com/office/officeart/2008/layout/HorizontalMultiLevelHierarchy"/>
    <dgm:cxn modelId="{02497E94-639A-4E23-9647-2FC8A91E6A4D}" type="presParOf" srcId="{67DA712D-3EF5-4609-842F-ABC283629008}" destId="{52030961-C9FF-4937-AC3C-859DE5216ECB}" srcOrd="1" destOrd="0" presId="urn:microsoft.com/office/officeart/2008/layout/HorizontalMultiLevelHierarchy"/>
    <dgm:cxn modelId="{39A454FD-4330-4BC0-81A7-52D7FA84A12D}" type="presParOf" srcId="{52030961-C9FF-4937-AC3C-859DE5216ECB}" destId="{05F031BA-C834-4A27-B118-F5BBF2A15D12}" srcOrd="0" destOrd="0" presId="urn:microsoft.com/office/officeart/2008/layout/HorizontalMultiLevelHierarchy"/>
    <dgm:cxn modelId="{879CC12F-86DE-4ECF-B6A2-67FF8DFF8190}" type="presParOf" srcId="{05F031BA-C834-4A27-B118-F5BBF2A15D12}" destId="{25B5050A-39A7-41FC-B9AB-D51D8000006B}" srcOrd="0" destOrd="0" presId="urn:microsoft.com/office/officeart/2008/layout/HorizontalMultiLevelHierarchy"/>
    <dgm:cxn modelId="{DC0225E2-9ED8-4BEC-845C-4B826CC4807F}" type="presParOf" srcId="{52030961-C9FF-4937-AC3C-859DE5216ECB}" destId="{07E65D32-F834-4492-8D03-2E91B54106D5}" srcOrd="1" destOrd="0" presId="urn:microsoft.com/office/officeart/2008/layout/HorizontalMultiLevelHierarchy"/>
    <dgm:cxn modelId="{80D84CC2-055A-46C0-B187-9C6F63ED2C4E}" type="presParOf" srcId="{07E65D32-F834-4492-8D03-2E91B54106D5}" destId="{B073B138-9087-4701-8B15-4EF8547E202E}" srcOrd="0" destOrd="0" presId="urn:microsoft.com/office/officeart/2008/layout/HorizontalMultiLevelHierarchy"/>
    <dgm:cxn modelId="{42D0CE45-AFEA-403C-BA21-BE5BD0399623}" type="presParOf" srcId="{07E65D32-F834-4492-8D03-2E91B54106D5}" destId="{DCDE0C24-9460-4EFA-BB1A-4E2AEE99A052}" srcOrd="1" destOrd="0" presId="urn:microsoft.com/office/officeart/2008/layout/HorizontalMultiLevelHierarchy"/>
    <dgm:cxn modelId="{0BE87C42-B5A4-4C45-BA79-393507EEB2F3}" type="presParOf" srcId="{52030961-C9FF-4937-AC3C-859DE5216ECB}" destId="{0CDEDAA0-F1D1-46D8-9E58-45CB0DD5045E}" srcOrd="2" destOrd="0" presId="urn:microsoft.com/office/officeart/2008/layout/HorizontalMultiLevelHierarchy"/>
    <dgm:cxn modelId="{A1199C34-4691-4633-8996-E0B40477ED26}" type="presParOf" srcId="{0CDEDAA0-F1D1-46D8-9E58-45CB0DD5045E}" destId="{D4C8954D-1B38-4F22-9CB7-2F5293543884}" srcOrd="0" destOrd="0" presId="urn:microsoft.com/office/officeart/2008/layout/HorizontalMultiLevelHierarchy"/>
    <dgm:cxn modelId="{05BE2633-CECE-4B06-8AC5-A78CEB03159F}" type="presParOf" srcId="{52030961-C9FF-4937-AC3C-859DE5216ECB}" destId="{9C6B6D84-9B10-4780-B343-0AF1687855B7}" srcOrd="3" destOrd="0" presId="urn:microsoft.com/office/officeart/2008/layout/HorizontalMultiLevelHierarchy"/>
    <dgm:cxn modelId="{769D2850-AF83-4706-BB45-2B01D5052CE8}" type="presParOf" srcId="{9C6B6D84-9B10-4780-B343-0AF1687855B7}" destId="{B60043DF-20F1-4EC8-81D2-A8AACAA004B8}" srcOrd="0" destOrd="0" presId="urn:microsoft.com/office/officeart/2008/layout/HorizontalMultiLevelHierarchy"/>
    <dgm:cxn modelId="{95C4041C-B3B0-4C84-8AAD-C8B844083D57}" type="presParOf" srcId="{9C6B6D84-9B10-4780-B343-0AF1687855B7}" destId="{2B986835-CC34-43BD-AC55-B8755FF2BFAA}" srcOrd="1" destOrd="0" presId="urn:microsoft.com/office/officeart/2008/layout/HorizontalMultiLevelHierarchy"/>
    <dgm:cxn modelId="{B2D4C6D4-BD7B-48B0-9981-C8E00AA97960}" type="presParOf" srcId="{74FFEA4B-82A9-47BF-9A98-7B8078BEE044}" destId="{B578C48B-24D9-467A-BFB9-392BDC441C7A}" srcOrd="2" destOrd="0" presId="urn:microsoft.com/office/officeart/2008/layout/HorizontalMultiLevelHierarchy"/>
    <dgm:cxn modelId="{5D9C4BDD-ACC4-4C81-A89B-6D3B20AF334A}" type="presParOf" srcId="{B578C48B-24D9-467A-BFB9-392BDC441C7A}" destId="{81B3B501-5A54-491A-8473-F99D1F343A5A}" srcOrd="0" destOrd="0" presId="urn:microsoft.com/office/officeart/2008/layout/HorizontalMultiLevelHierarchy"/>
    <dgm:cxn modelId="{6A0FE2DF-1AA1-4C93-8AEB-1FAAC7938B8A}" type="presParOf" srcId="{74FFEA4B-82A9-47BF-9A98-7B8078BEE044}" destId="{91B928FC-91DC-47EA-A72A-405AA3EFA155}" srcOrd="3" destOrd="0" presId="urn:microsoft.com/office/officeart/2008/layout/HorizontalMultiLevelHierarchy"/>
    <dgm:cxn modelId="{B8EA1D62-7471-4A09-9171-A0BDF9D3D827}" type="presParOf" srcId="{91B928FC-91DC-47EA-A72A-405AA3EFA155}" destId="{F110CCA0-A562-43D5-B4F4-6BBE17FE8E76}" srcOrd="0" destOrd="0" presId="urn:microsoft.com/office/officeart/2008/layout/HorizontalMultiLevelHierarchy"/>
    <dgm:cxn modelId="{A6FE43D7-7F34-4AC5-A449-4B3437FD89F8}" type="presParOf" srcId="{91B928FC-91DC-47EA-A72A-405AA3EFA155}" destId="{D8C7A3D8-D14E-4430-BC07-2BAC7AC13187}" srcOrd="1" destOrd="0" presId="urn:microsoft.com/office/officeart/2008/layout/HorizontalMultiLevelHierarchy"/>
    <dgm:cxn modelId="{34FF6825-B1B5-4DF6-A1A7-93D709A4B88E}" type="presParOf" srcId="{D8C7A3D8-D14E-4430-BC07-2BAC7AC13187}" destId="{BF01FCDD-FA2D-4373-A1C6-D664CF77447C}" srcOrd="0" destOrd="0" presId="urn:microsoft.com/office/officeart/2008/layout/HorizontalMultiLevelHierarchy"/>
    <dgm:cxn modelId="{EBD6F612-C155-46BC-B3BE-4DC89897820D}" type="presParOf" srcId="{BF01FCDD-FA2D-4373-A1C6-D664CF77447C}" destId="{AE720457-CC43-4BBD-A30E-FC7758E9A4F1}" srcOrd="0" destOrd="0" presId="urn:microsoft.com/office/officeart/2008/layout/HorizontalMultiLevelHierarchy"/>
    <dgm:cxn modelId="{62289CFF-6406-4783-83EF-B579CCEADAFF}" type="presParOf" srcId="{D8C7A3D8-D14E-4430-BC07-2BAC7AC13187}" destId="{C9E84F2E-6C18-41F0-9344-1B3F9DFD1376}" srcOrd="1" destOrd="0" presId="urn:microsoft.com/office/officeart/2008/layout/HorizontalMultiLevelHierarchy"/>
    <dgm:cxn modelId="{BC950BB0-7EDB-45E5-B9D6-C1EE46A309D6}" type="presParOf" srcId="{C9E84F2E-6C18-41F0-9344-1B3F9DFD1376}" destId="{C24954EE-319F-4779-9DE3-C0D4D800BE5F}" srcOrd="0" destOrd="0" presId="urn:microsoft.com/office/officeart/2008/layout/HorizontalMultiLevelHierarchy"/>
    <dgm:cxn modelId="{03255D4E-DC8C-4BC4-8F75-0C4DA8F2AB93}" type="presParOf" srcId="{C9E84F2E-6C18-41F0-9344-1B3F9DFD1376}" destId="{5B777BE4-1AAA-4F92-82A9-AB9B0BA31435}" srcOrd="1" destOrd="0" presId="urn:microsoft.com/office/officeart/2008/layout/HorizontalMultiLevelHierarchy"/>
    <dgm:cxn modelId="{6487EA7F-E366-4EE3-AA70-1C6108AB7B2D}" type="presParOf" srcId="{D8C7A3D8-D14E-4430-BC07-2BAC7AC13187}" destId="{A1F2DC52-0CE1-4E44-80F9-8EAE9F75D2AC}" srcOrd="2" destOrd="0" presId="urn:microsoft.com/office/officeart/2008/layout/HorizontalMultiLevelHierarchy"/>
    <dgm:cxn modelId="{168FE6FF-D53C-4533-BE7C-FAC8B32EDA26}" type="presParOf" srcId="{A1F2DC52-0CE1-4E44-80F9-8EAE9F75D2AC}" destId="{51F05609-813A-4618-9335-58D0D738B877}" srcOrd="0" destOrd="0" presId="urn:microsoft.com/office/officeart/2008/layout/HorizontalMultiLevelHierarchy"/>
    <dgm:cxn modelId="{89999F8D-69DA-4613-8650-29013F52A2D9}" type="presParOf" srcId="{D8C7A3D8-D14E-4430-BC07-2BAC7AC13187}" destId="{98A31AC5-BAAE-4785-BD72-763EE5F02A53}" srcOrd="3" destOrd="0" presId="urn:microsoft.com/office/officeart/2008/layout/HorizontalMultiLevelHierarchy"/>
    <dgm:cxn modelId="{2B82C8D4-59D6-4868-AE6A-3EE301667A98}" type="presParOf" srcId="{98A31AC5-BAAE-4785-BD72-763EE5F02A53}" destId="{AAF8023C-2CE1-4B9B-A326-46F9ECB77854}" srcOrd="0" destOrd="0" presId="urn:microsoft.com/office/officeart/2008/layout/HorizontalMultiLevelHierarchy"/>
    <dgm:cxn modelId="{A4712701-22CB-4F9E-9BE5-067BA703232F}" type="presParOf" srcId="{98A31AC5-BAAE-4785-BD72-763EE5F02A53}" destId="{77A85411-916B-4593-8293-5750BED56108}" srcOrd="1" destOrd="0" presId="urn:microsoft.com/office/officeart/2008/layout/HorizontalMultiLevelHierarchy"/>
    <dgm:cxn modelId="{F4856E6A-0540-441D-9751-1176C1FEA866}" type="presParOf" srcId="{74FFEA4B-82A9-47BF-9A98-7B8078BEE044}" destId="{DBF3AAB8-CEC6-46A4-9CDB-009C48D6A310}" srcOrd="4" destOrd="0" presId="urn:microsoft.com/office/officeart/2008/layout/HorizontalMultiLevelHierarchy"/>
    <dgm:cxn modelId="{95D8E0F2-CFBD-4BA5-A44E-322785E2DD9A}" type="presParOf" srcId="{DBF3AAB8-CEC6-46A4-9CDB-009C48D6A310}" destId="{8BC22CD4-FDF8-414B-A290-50523DACFD86}" srcOrd="0" destOrd="0" presId="urn:microsoft.com/office/officeart/2008/layout/HorizontalMultiLevelHierarchy"/>
    <dgm:cxn modelId="{F8CFCA13-F672-4F25-B266-95D0C49657E6}" type="presParOf" srcId="{74FFEA4B-82A9-47BF-9A98-7B8078BEE044}" destId="{CDF26508-FC21-4DE3-B18F-ED717022A110}" srcOrd="5" destOrd="0" presId="urn:microsoft.com/office/officeart/2008/layout/HorizontalMultiLevelHierarchy"/>
    <dgm:cxn modelId="{17FFA0E9-37A8-4ACA-888F-6BA496D25CF0}" type="presParOf" srcId="{CDF26508-FC21-4DE3-B18F-ED717022A110}" destId="{79B623E0-DDD3-46D2-A95D-5EE663D06B1B}" srcOrd="0" destOrd="0" presId="urn:microsoft.com/office/officeart/2008/layout/HorizontalMultiLevelHierarchy"/>
    <dgm:cxn modelId="{D006A391-3E1D-4044-8BF2-367A1FFB5E03}" type="presParOf" srcId="{CDF26508-FC21-4DE3-B18F-ED717022A110}" destId="{51470433-2021-4A11-93A0-5A18819F6C54}" srcOrd="1" destOrd="0" presId="urn:microsoft.com/office/officeart/2008/layout/HorizontalMultiLevelHierarchy"/>
    <dgm:cxn modelId="{6C3AAB23-FEFE-4E1E-A9D4-CC38C5CA8A11}" type="presParOf" srcId="{51470433-2021-4A11-93A0-5A18819F6C54}" destId="{EEBE74E9-5EA3-4849-AB7E-A3D9AF8CFF3F}" srcOrd="0" destOrd="0" presId="urn:microsoft.com/office/officeart/2008/layout/HorizontalMultiLevelHierarchy"/>
    <dgm:cxn modelId="{A5BC40D5-C4E7-4F77-952B-D30A3CF277C9}" type="presParOf" srcId="{EEBE74E9-5EA3-4849-AB7E-A3D9AF8CFF3F}" destId="{285081DA-1B00-44FC-B7BD-CF80FD316A52}" srcOrd="0" destOrd="0" presId="urn:microsoft.com/office/officeart/2008/layout/HorizontalMultiLevelHierarchy"/>
    <dgm:cxn modelId="{9A5B5BAD-70E7-4A69-BA3E-2C3CF870362D}" type="presParOf" srcId="{51470433-2021-4A11-93A0-5A18819F6C54}" destId="{74E4DF1D-976C-4BD0-A50C-B9C5C8303B32}" srcOrd="1" destOrd="0" presId="urn:microsoft.com/office/officeart/2008/layout/HorizontalMultiLevelHierarchy"/>
    <dgm:cxn modelId="{1A7E637A-4673-4B92-9A5C-04FEA6E9F96C}" type="presParOf" srcId="{74E4DF1D-976C-4BD0-A50C-B9C5C8303B32}" destId="{785BBAE0-8F68-4FE8-9E8F-50053DC0BE88}" srcOrd="0" destOrd="0" presId="urn:microsoft.com/office/officeart/2008/layout/HorizontalMultiLevelHierarchy"/>
    <dgm:cxn modelId="{3915D562-45BD-479E-AE56-DCA22E455E1B}" type="presParOf" srcId="{74E4DF1D-976C-4BD0-A50C-B9C5C8303B32}" destId="{D0FA7CDE-4D0A-4E40-8E54-D44515AFEB5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2FB02D-F27B-4E75-A479-DCC8298D464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3EE6ACB-38CC-4A9E-9B9A-2FE4C962D3B2}">
      <dgm:prSet/>
      <dgm:spPr/>
      <dgm:t>
        <a:bodyPr/>
        <a:lstStyle/>
        <a:p>
          <a:r>
            <a:rPr lang="en-US" b="1">
              <a:latin typeface="Cambria" panose="02040503050406030204" pitchFamily="18" charset="0"/>
              <a:ea typeface="Cambria" panose="02040503050406030204" pitchFamily="18" charset="0"/>
            </a:rPr>
            <a:t>Unpatched Apache Struts Vulnerability:</a:t>
          </a:r>
        </a:p>
      </dgm:t>
    </dgm:pt>
    <dgm:pt modelId="{AE94F97E-053B-41D2-908C-D19BAD40F739}" type="parTrans" cxnId="{2ACB78EE-B0B9-47C3-8F41-D1C1E43D5A46}">
      <dgm:prSet/>
      <dgm:spPr/>
      <dgm:t>
        <a:bodyPr/>
        <a:lstStyle/>
        <a:p>
          <a:endParaRPr lang="en-US">
            <a:latin typeface="Cambria" panose="02040503050406030204" pitchFamily="18" charset="0"/>
            <a:ea typeface="Cambria" panose="02040503050406030204" pitchFamily="18" charset="0"/>
          </a:endParaRPr>
        </a:p>
      </dgm:t>
    </dgm:pt>
    <dgm:pt modelId="{BD9E60AE-F10E-4FBA-8A72-41318CFCB5B9}" type="sibTrans" cxnId="{2ACB78EE-B0B9-47C3-8F41-D1C1E43D5A46}">
      <dgm:prSet/>
      <dgm:spPr/>
      <dgm:t>
        <a:bodyPr/>
        <a:lstStyle/>
        <a:p>
          <a:endParaRPr lang="en-US">
            <a:latin typeface="Cambria" panose="02040503050406030204" pitchFamily="18" charset="0"/>
            <a:ea typeface="Cambria" panose="02040503050406030204" pitchFamily="18" charset="0"/>
          </a:endParaRPr>
        </a:p>
      </dgm:t>
    </dgm:pt>
    <dgm:pt modelId="{C58C3F43-EB6C-46DE-8BA3-AD113D5B5DF1}">
      <dgm:prSet/>
      <dgm:spPr/>
      <dgm:t>
        <a:bodyPr/>
        <a:lstStyle/>
        <a:p>
          <a:r>
            <a:rPr lang="en-US">
              <a:latin typeface="Cambria" panose="02040503050406030204" pitchFamily="18" charset="0"/>
              <a:ea typeface="Cambria" panose="02040503050406030204" pitchFamily="18" charset="0"/>
            </a:rPr>
            <a:t>The attackers exploited a known vulnerability (CVE-2017-5638) in the Apache Struts web application framework used by Equifax.</a:t>
          </a:r>
        </a:p>
      </dgm:t>
    </dgm:pt>
    <dgm:pt modelId="{630E318F-528F-4487-8EC3-35D2E0149245}" type="parTrans" cxnId="{D434A979-2FC6-419E-B10B-E3696053DCA3}">
      <dgm:prSet/>
      <dgm:spPr/>
      <dgm:t>
        <a:bodyPr/>
        <a:lstStyle/>
        <a:p>
          <a:endParaRPr lang="en-US">
            <a:latin typeface="Cambria" panose="02040503050406030204" pitchFamily="18" charset="0"/>
            <a:ea typeface="Cambria" panose="02040503050406030204" pitchFamily="18" charset="0"/>
          </a:endParaRPr>
        </a:p>
      </dgm:t>
    </dgm:pt>
    <dgm:pt modelId="{4CEAE1C9-71B9-4E5B-B943-C87F295F2083}" type="sibTrans" cxnId="{D434A979-2FC6-419E-B10B-E3696053DCA3}">
      <dgm:prSet/>
      <dgm:spPr/>
      <dgm:t>
        <a:bodyPr/>
        <a:lstStyle/>
        <a:p>
          <a:endParaRPr lang="en-US">
            <a:latin typeface="Cambria" panose="02040503050406030204" pitchFamily="18" charset="0"/>
            <a:ea typeface="Cambria" panose="02040503050406030204" pitchFamily="18" charset="0"/>
          </a:endParaRPr>
        </a:p>
      </dgm:t>
    </dgm:pt>
    <dgm:pt modelId="{93ADFD83-9B59-406C-A87E-1AA0FA1C50F8}">
      <dgm:prSet/>
      <dgm:spPr/>
      <dgm:t>
        <a:bodyPr/>
        <a:lstStyle/>
        <a:p>
          <a:r>
            <a:rPr lang="en-US">
              <a:latin typeface="Cambria" panose="02040503050406030204" pitchFamily="18" charset="0"/>
              <a:ea typeface="Cambria" panose="02040503050406030204" pitchFamily="18" charset="0"/>
            </a:rPr>
            <a:t>Equifax failed to patch the vulnerability despite a patch being available for two months.</a:t>
          </a:r>
        </a:p>
      </dgm:t>
    </dgm:pt>
    <dgm:pt modelId="{F9C235A2-08BB-471C-90BA-D4922CED0C9E}" type="parTrans" cxnId="{7285D944-49B4-41EB-B3B3-2B03D37331B0}">
      <dgm:prSet/>
      <dgm:spPr/>
      <dgm:t>
        <a:bodyPr/>
        <a:lstStyle/>
        <a:p>
          <a:endParaRPr lang="en-US">
            <a:latin typeface="Cambria" panose="02040503050406030204" pitchFamily="18" charset="0"/>
            <a:ea typeface="Cambria" panose="02040503050406030204" pitchFamily="18" charset="0"/>
          </a:endParaRPr>
        </a:p>
      </dgm:t>
    </dgm:pt>
    <dgm:pt modelId="{76443EB7-1B1A-4108-AD23-3E659D3172D2}" type="sibTrans" cxnId="{7285D944-49B4-41EB-B3B3-2B03D37331B0}">
      <dgm:prSet/>
      <dgm:spPr/>
      <dgm:t>
        <a:bodyPr/>
        <a:lstStyle/>
        <a:p>
          <a:endParaRPr lang="en-US">
            <a:latin typeface="Cambria" panose="02040503050406030204" pitchFamily="18" charset="0"/>
            <a:ea typeface="Cambria" panose="02040503050406030204" pitchFamily="18" charset="0"/>
          </a:endParaRPr>
        </a:p>
      </dgm:t>
    </dgm:pt>
    <dgm:pt modelId="{18F01B40-4357-45CB-9E34-1873FFE1C48D}">
      <dgm:prSet/>
      <dgm:spPr/>
      <dgm:t>
        <a:bodyPr/>
        <a:lstStyle/>
        <a:p>
          <a:r>
            <a:rPr lang="en-US" b="1">
              <a:latin typeface="Cambria" panose="02040503050406030204" pitchFamily="18" charset="0"/>
              <a:ea typeface="Cambria" panose="02040503050406030204" pitchFamily="18" charset="0"/>
            </a:rPr>
            <a:t>Inadequate Security Practices:</a:t>
          </a:r>
        </a:p>
      </dgm:t>
    </dgm:pt>
    <dgm:pt modelId="{E00C3A0D-4E1F-4B5D-89A7-2957431D3529}" type="parTrans" cxnId="{04247CBF-5FFE-424A-BD26-121B60C89F00}">
      <dgm:prSet/>
      <dgm:spPr/>
      <dgm:t>
        <a:bodyPr/>
        <a:lstStyle/>
        <a:p>
          <a:endParaRPr lang="en-US">
            <a:latin typeface="Cambria" panose="02040503050406030204" pitchFamily="18" charset="0"/>
            <a:ea typeface="Cambria" panose="02040503050406030204" pitchFamily="18" charset="0"/>
          </a:endParaRPr>
        </a:p>
      </dgm:t>
    </dgm:pt>
    <dgm:pt modelId="{D047DCFB-82E4-4051-AF80-FB6048E43407}" type="sibTrans" cxnId="{04247CBF-5FFE-424A-BD26-121B60C89F00}">
      <dgm:prSet/>
      <dgm:spPr/>
      <dgm:t>
        <a:bodyPr/>
        <a:lstStyle/>
        <a:p>
          <a:endParaRPr lang="en-US">
            <a:latin typeface="Cambria" panose="02040503050406030204" pitchFamily="18" charset="0"/>
            <a:ea typeface="Cambria" panose="02040503050406030204" pitchFamily="18" charset="0"/>
          </a:endParaRPr>
        </a:p>
      </dgm:t>
    </dgm:pt>
    <dgm:pt modelId="{8BA33C53-7766-43E3-89B1-36C59D9289D2}">
      <dgm:prSet/>
      <dgm:spPr/>
      <dgm:t>
        <a:bodyPr/>
        <a:lstStyle/>
        <a:p>
          <a:r>
            <a:rPr lang="en-US" b="1" dirty="0">
              <a:latin typeface="Cambria" panose="02040503050406030204" pitchFamily="18" charset="0"/>
              <a:ea typeface="Cambria" panose="02040503050406030204" pitchFamily="18" charset="0"/>
            </a:rPr>
            <a:t>Weak password security: </a:t>
          </a:r>
          <a:r>
            <a:rPr lang="en-US" dirty="0">
              <a:latin typeface="Cambria" panose="02040503050406030204" pitchFamily="18" charset="0"/>
              <a:ea typeface="Cambria" panose="02040503050406030204" pitchFamily="18" charset="0"/>
            </a:rPr>
            <a:t>Accessible administrator accounts with default or easily guessable passwords.</a:t>
          </a:r>
        </a:p>
      </dgm:t>
    </dgm:pt>
    <dgm:pt modelId="{F92244FD-9DF0-4F4B-92DE-ADF1631F2E6D}" type="parTrans" cxnId="{C822958F-203C-4814-8E41-B97C148AE129}">
      <dgm:prSet/>
      <dgm:spPr/>
      <dgm:t>
        <a:bodyPr/>
        <a:lstStyle/>
        <a:p>
          <a:endParaRPr lang="en-US">
            <a:latin typeface="Cambria" panose="02040503050406030204" pitchFamily="18" charset="0"/>
            <a:ea typeface="Cambria" panose="02040503050406030204" pitchFamily="18" charset="0"/>
          </a:endParaRPr>
        </a:p>
      </dgm:t>
    </dgm:pt>
    <dgm:pt modelId="{6EA5E05E-30D5-415D-89DE-ACD6C228E70D}" type="sibTrans" cxnId="{C822958F-203C-4814-8E41-B97C148AE129}">
      <dgm:prSet/>
      <dgm:spPr/>
      <dgm:t>
        <a:bodyPr/>
        <a:lstStyle/>
        <a:p>
          <a:endParaRPr lang="en-US">
            <a:latin typeface="Cambria" panose="02040503050406030204" pitchFamily="18" charset="0"/>
            <a:ea typeface="Cambria" panose="02040503050406030204" pitchFamily="18" charset="0"/>
          </a:endParaRPr>
        </a:p>
      </dgm:t>
    </dgm:pt>
    <dgm:pt modelId="{D6B0E568-CDA0-4F8B-982A-52BDF7C5FD04}">
      <dgm:prSet/>
      <dgm:spPr/>
      <dgm:t>
        <a:bodyPr/>
        <a:lstStyle/>
        <a:p>
          <a:r>
            <a:rPr lang="en-US" b="1" dirty="0">
              <a:latin typeface="Cambria" panose="02040503050406030204" pitchFamily="18" charset="0"/>
              <a:ea typeface="Cambria" panose="02040503050406030204" pitchFamily="18" charset="0"/>
            </a:rPr>
            <a:t>Lack of network segmentation:</a:t>
          </a:r>
          <a:r>
            <a:rPr lang="en-US" dirty="0">
              <a:latin typeface="Cambria" panose="02040503050406030204" pitchFamily="18" charset="0"/>
              <a:ea typeface="Cambria" panose="02040503050406030204" pitchFamily="18" charset="0"/>
            </a:rPr>
            <a:t> Attackers easily moved between internal systems once inside.</a:t>
          </a:r>
        </a:p>
      </dgm:t>
    </dgm:pt>
    <dgm:pt modelId="{74705BE4-BC59-442B-8C52-B0DED8ADB078}" type="parTrans" cxnId="{A17B6796-43B8-4674-9D5D-CC92BFC73761}">
      <dgm:prSet/>
      <dgm:spPr/>
      <dgm:t>
        <a:bodyPr/>
        <a:lstStyle/>
        <a:p>
          <a:endParaRPr lang="en-US">
            <a:latin typeface="Cambria" panose="02040503050406030204" pitchFamily="18" charset="0"/>
            <a:ea typeface="Cambria" panose="02040503050406030204" pitchFamily="18" charset="0"/>
          </a:endParaRPr>
        </a:p>
      </dgm:t>
    </dgm:pt>
    <dgm:pt modelId="{A8AD8F47-59CC-4A1E-9B54-9BB91AA35775}" type="sibTrans" cxnId="{A17B6796-43B8-4674-9D5D-CC92BFC73761}">
      <dgm:prSet/>
      <dgm:spPr/>
      <dgm:t>
        <a:bodyPr/>
        <a:lstStyle/>
        <a:p>
          <a:endParaRPr lang="en-US">
            <a:latin typeface="Cambria" panose="02040503050406030204" pitchFamily="18" charset="0"/>
            <a:ea typeface="Cambria" panose="02040503050406030204" pitchFamily="18" charset="0"/>
          </a:endParaRPr>
        </a:p>
      </dgm:t>
    </dgm:pt>
    <dgm:pt modelId="{3FC6F7B4-4B61-44A2-BDF9-08540EFBD3BC}">
      <dgm:prSet/>
      <dgm:spPr/>
      <dgm:t>
        <a:bodyPr/>
        <a:lstStyle/>
        <a:p>
          <a:r>
            <a:rPr lang="en-US" b="1" dirty="0">
              <a:latin typeface="Cambria" panose="02040503050406030204" pitchFamily="18" charset="0"/>
              <a:ea typeface="Cambria" panose="02040503050406030204" pitchFamily="18" charset="0"/>
            </a:rPr>
            <a:t>Insufficient logging and monitoring:</a:t>
          </a:r>
          <a:r>
            <a:rPr lang="en-US" dirty="0">
              <a:latin typeface="Cambria" panose="02040503050406030204" pitchFamily="18" charset="0"/>
              <a:ea typeface="Cambria" panose="02040503050406030204" pitchFamily="18" charset="0"/>
            </a:rPr>
            <a:t> Delay in detecting the breach.</a:t>
          </a:r>
        </a:p>
      </dgm:t>
    </dgm:pt>
    <dgm:pt modelId="{D2CEA8DC-CA05-45C1-8A5F-3B79AC87BF4D}" type="parTrans" cxnId="{0C151E67-56EF-45A1-9BD7-09D7FC728549}">
      <dgm:prSet/>
      <dgm:spPr/>
      <dgm:t>
        <a:bodyPr/>
        <a:lstStyle/>
        <a:p>
          <a:endParaRPr lang="en-US">
            <a:latin typeface="Cambria" panose="02040503050406030204" pitchFamily="18" charset="0"/>
            <a:ea typeface="Cambria" panose="02040503050406030204" pitchFamily="18" charset="0"/>
          </a:endParaRPr>
        </a:p>
      </dgm:t>
    </dgm:pt>
    <dgm:pt modelId="{912E2F87-F61E-4BD4-8382-C6EEC5480A7C}" type="sibTrans" cxnId="{0C151E67-56EF-45A1-9BD7-09D7FC728549}">
      <dgm:prSet/>
      <dgm:spPr/>
      <dgm:t>
        <a:bodyPr/>
        <a:lstStyle/>
        <a:p>
          <a:endParaRPr lang="en-US">
            <a:latin typeface="Cambria" panose="02040503050406030204" pitchFamily="18" charset="0"/>
            <a:ea typeface="Cambria" panose="02040503050406030204" pitchFamily="18" charset="0"/>
          </a:endParaRPr>
        </a:p>
      </dgm:t>
    </dgm:pt>
    <dgm:pt modelId="{7E59489D-9FB9-4CAF-BB45-316FFA69CFC9}">
      <dgm:prSet/>
      <dgm:spPr/>
      <dgm:t>
        <a:bodyPr/>
        <a:lstStyle/>
        <a:p>
          <a:r>
            <a:rPr lang="en-US" b="1" dirty="0">
              <a:latin typeface="Cambria" panose="02040503050406030204" pitchFamily="18" charset="0"/>
              <a:ea typeface="Cambria" panose="02040503050406030204" pitchFamily="18" charset="0"/>
            </a:rPr>
            <a:t>Inadequate incident response:</a:t>
          </a:r>
          <a:r>
            <a:rPr lang="en-US" dirty="0">
              <a:latin typeface="Cambria" panose="02040503050406030204" pitchFamily="18" charset="0"/>
              <a:ea typeface="Cambria" panose="02040503050406030204" pitchFamily="18" charset="0"/>
            </a:rPr>
            <a:t> Slow response and communication to affected individuals.</a:t>
          </a:r>
        </a:p>
      </dgm:t>
    </dgm:pt>
    <dgm:pt modelId="{D6C1647A-16E9-4E67-969D-098CC84879DE}" type="parTrans" cxnId="{771BD6CF-8FF8-4FB2-A9B6-197781D75566}">
      <dgm:prSet/>
      <dgm:spPr/>
      <dgm:t>
        <a:bodyPr/>
        <a:lstStyle/>
        <a:p>
          <a:endParaRPr lang="en-US">
            <a:latin typeface="Cambria" panose="02040503050406030204" pitchFamily="18" charset="0"/>
            <a:ea typeface="Cambria" panose="02040503050406030204" pitchFamily="18" charset="0"/>
          </a:endParaRPr>
        </a:p>
      </dgm:t>
    </dgm:pt>
    <dgm:pt modelId="{A9E72D8B-55B2-447E-845F-EB8F99FD764E}" type="sibTrans" cxnId="{771BD6CF-8FF8-4FB2-A9B6-197781D75566}">
      <dgm:prSet/>
      <dgm:spPr/>
      <dgm:t>
        <a:bodyPr/>
        <a:lstStyle/>
        <a:p>
          <a:endParaRPr lang="en-US">
            <a:latin typeface="Cambria" panose="02040503050406030204" pitchFamily="18" charset="0"/>
            <a:ea typeface="Cambria" panose="02040503050406030204" pitchFamily="18" charset="0"/>
          </a:endParaRPr>
        </a:p>
      </dgm:t>
    </dgm:pt>
    <dgm:pt modelId="{3F46D681-CE07-4D8C-AA3C-5354974905E4}" type="pres">
      <dgm:prSet presAssocID="{E82FB02D-F27B-4E75-A479-DCC8298D4640}" presName="linear" presStyleCnt="0">
        <dgm:presLayoutVars>
          <dgm:dir/>
          <dgm:animLvl val="lvl"/>
          <dgm:resizeHandles val="exact"/>
        </dgm:presLayoutVars>
      </dgm:prSet>
      <dgm:spPr/>
    </dgm:pt>
    <dgm:pt modelId="{8475ABCD-E15A-4E26-B268-9F57066B77CF}" type="pres">
      <dgm:prSet presAssocID="{43EE6ACB-38CC-4A9E-9B9A-2FE4C962D3B2}" presName="parentLin" presStyleCnt="0"/>
      <dgm:spPr/>
    </dgm:pt>
    <dgm:pt modelId="{7ED564B1-8C5B-437B-8BD6-ADB4A3839573}" type="pres">
      <dgm:prSet presAssocID="{43EE6ACB-38CC-4A9E-9B9A-2FE4C962D3B2}" presName="parentLeftMargin" presStyleLbl="node1" presStyleIdx="0" presStyleCnt="2"/>
      <dgm:spPr/>
    </dgm:pt>
    <dgm:pt modelId="{2C730422-F183-4929-AD31-A96E545224CE}" type="pres">
      <dgm:prSet presAssocID="{43EE6ACB-38CC-4A9E-9B9A-2FE4C962D3B2}" presName="parentText" presStyleLbl="node1" presStyleIdx="0" presStyleCnt="2">
        <dgm:presLayoutVars>
          <dgm:chMax val="0"/>
          <dgm:bulletEnabled val="1"/>
        </dgm:presLayoutVars>
      </dgm:prSet>
      <dgm:spPr/>
    </dgm:pt>
    <dgm:pt modelId="{4B6BA686-ABC7-4D1C-9909-31DD365665F0}" type="pres">
      <dgm:prSet presAssocID="{43EE6ACB-38CC-4A9E-9B9A-2FE4C962D3B2}" presName="negativeSpace" presStyleCnt="0"/>
      <dgm:spPr/>
    </dgm:pt>
    <dgm:pt modelId="{79D3C602-7028-4ABC-9116-AB568A9D4EF6}" type="pres">
      <dgm:prSet presAssocID="{43EE6ACB-38CC-4A9E-9B9A-2FE4C962D3B2}" presName="childText" presStyleLbl="conFgAcc1" presStyleIdx="0" presStyleCnt="2">
        <dgm:presLayoutVars>
          <dgm:bulletEnabled val="1"/>
        </dgm:presLayoutVars>
      </dgm:prSet>
      <dgm:spPr/>
    </dgm:pt>
    <dgm:pt modelId="{A46831C9-69E6-47DD-A8F4-76F249DE0EAB}" type="pres">
      <dgm:prSet presAssocID="{BD9E60AE-F10E-4FBA-8A72-41318CFCB5B9}" presName="spaceBetweenRectangles" presStyleCnt="0"/>
      <dgm:spPr/>
    </dgm:pt>
    <dgm:pt modelId="{9C49EFA6-F1C8-426F-AC4F-EE589500DD12}" type="pres">
      <dgm:prSet presAssocID="{18F01B40-4357-45CB-9E34-1873FFE1C48D}" presName="parentLin" presStyleCnt="0"/>
      <dgm:spPr/>
    </dgm:pt>
    <dgm:pt modelId="{F3E8EB43-6682-43CC-AAE4-BB1673F193D7}" type="pres">
      <dgm:prSet presAssocID="{18F01B40-4357-45CB-9E34-1873FFE1C48D}" presName="parentLeftMargin" presStyleLbl="node1" presStyleIdx="0" presStyleCnt="2"/>
      <dgm:spPr/>
    </dgm:pt>
    <dgm:pt modelId="{2927D49B-6900-4799-AA76-1360822D6CB0}" type="pres">
      <dgm:prSet presAssocID="{18F01B40-4357-45CB-9E34-1873FFE1C48D}" presName="parentText" presStyleLbl="node1" presStyleIdx="1" presStyleCnt="2">
        <dgm:presLayoutVars>
          <dgm:chMax val="0"/>
          <dgm:bulletEnabled val="1"/>
        </dgm:presLayoutVars>
      </dgm:prSet>
      <dgm:spPr/>
    </dgm:pt>
    <dgm:pt modelId="{4C5F77FD-ACA6-46F1-B9F2-A291A5C30D52}" type="pres">
      <dgm:prSet presAssocID="{18F01B40-4357-45CB-9E34-1873FFE1C48D}" presName="negativeSpace" presStyleCnt="0"/>
      <dgm:spPr/>
    </dgm:pt>
    <dgm:pt modelId="{30A9EF14-E13C-419B-A941-085D85EEC4BB}" type="pres">
      <dgm:prSet presAssocID="{18F01B40-4357-45CB-9E34-1873FFE1C48D}" presName="childText" presStyleLbl="conFgAcc1" presStyleIdx="1" presStyleCnt="2">
        <dgm:presLayoutVars>
          <dgm:bulletEnabled val="1"/>
        </dgm:presLayoutVars>
      </dgm:prSet>
      <dgm:spPr/>
    </dgm:pt>
  </dgm:ptLst>
  <dgm:cxnLst>
    <dgm:cxn modelId="{EE0B4009-A60B-47BB-82B1-5BEA863F00D3}" type="presOf" srcId="{93ADFD83-9B59-406C-A87E-1AA0FA1C50F8}" destId="{79D3C602-7028-4ABC-9116-AB568A9D4EF6}" srcOrd="0" destOrd="1" presId="urn:microsoft.com/office/officeart/2005/8/layout/list1"/>
    <dgm:cxn modelId="{3CE68417-8DBD-4DC1-9945-9284933A84F8}" type="presOf" srcId="{E82FB02D-F27B-4E75-A479-DCC8298D4640}" destId="{3F46D681-CE07-4D8C-AA3C-5354974905E4}" srcOrd="0" destOrd="0" presId="urn:microsoft.com/office/officeart/2005/8/layout/list1"/>
    <dgm:cxn modelId="{6D6D952D-D86B-4A1C-ADC9-852C278DD090}" type="presOf" srcId="{18F01B40-4357-45CB-9E34-1873FFE1C48D}" destId="{F3E8EB43-6682-43CC-AAE4-BB1673F193D7}" srcOrd="0" destOrd="0" presId="urn:microsoft.com/office/officeart/2005/8/layout/list1"/>
    <dgm:cxn modelId="{4DEA8031-F2CF-469E-BEC5-E0F43F27FA2B}" type="presOf" srcId="{43EE6ACB-38CC-4A9E-9B9A-2FE4C962D3B2}" destId="{7ED564B1-8C5B-437B-8BD6-ADB4A3839573}" srcOrd="0" destOrd="0" presId="urn:microsoft.com/office/officeart/2005/8/layout/list1"/>
    <dgm:cxn modelId="{DB33AA5F-DEA4-4985-8636-B1FE75EBE58D}" type="presOf" srcId="{3FC6F7B4-4B61-44A2-BDF9-08540EFBD3BC}" destId="{30A9EF14-E13C-419B-A941-085D85EEC4BB}" srcOrd="0" destOrd="2" presId="urn:microsoft.com/office/officeart/2005/8/layout/list1"/>
    <dgm:cxn modelId="{94550360-BE40-478E-B6EE-A813E6D690BB}" type="presOf" srcId="{8BA33C53-7766-43E3-89B1-36C59D9289D2}" destId="{30A9EF14-E13C-419B-A941-085D85EEC4BB}" srcOrd="0" destOrd="0" presId="urn:microsoft.com/office/officeart/2005/8/layout/list1"/>
    <dgm:cxn modelId="{7285D944-49B4-41EB-B3B3-2B03D37331B0}" srcId="{43EE6ACB-38CC-4A9E-9B9A-2FE4C962D3B2}" destId="{93ADFD83-9B59-406C-A87E-1AA0FA1C50F8}" srcOrd="1" destOrd="0" parTransId="{F9C235A2-08BB-471C-90BA-D4922CED0C9E}" sibTransId="{76443EB7-1B1A-4108-AD23-3E659D3172D2}"/>
    <dgm:cxn modelId="{0C151E67-56EF-45A1-9BD7-09D7FC728549}" srcId="{18F01B40-4357-45CB-9E34-1873FFE1C48D}" destId="{3FC6F7B4-4B61-44A2-BDF9-08540EFBD3BC}" srcOrd="2" destOrd="0" parTransId="{D2CEA8DC-CA05-45C1-8A5F-3B79AC87BF4D}" sibTransId="{912E2F87-F61E-4BD4-8382-C6EEC5480A7C}"/>
    <dgm:cxn modelId="{7FEF286B-D0AC-4CC8-BAAE-E8CFF49E7A5D}" type="presOf" srcId="{43EE6ACB-38CC-4A9E-9B9A-2FE4C962D3B2}" destId="{2C730422-F183-4929-AD31-A96E545224CE}" srcOrd="1" destOrd="0" presId="urn:microsoft.com/office/officeart/2005/8/layout/list1"/>
    <dgm:cxn modelId="{59C39959-4C5B-4396-A484-CD31EE5FE324}" type="presOf" srcId="{D6B0E568-CDA0-4F8B-982A-52BDF7C5FD04}" destId="{30A9EF14-E13C-419B-A941-085D85EEC4BB}" srcOrd="0" destOrd="1" presId="urn:microsoft.com/office/officeart/2005/8/layout/list1"/>
    <dgm:cxn modelId="{D434A979-2FC6-419E-B10B-E3696053DCA3}" srcId="{43EE6ACB-38CC-4A9E-9B9A-2FE4C962D3B2}" destId="{C58C3F43-EB6C-46DE-8BA3-AD113D5B5DF1}" srcOrd="0" destOrd="0" parTransId="{630E318F-528F-4487-8EC3-35D2E0149245}" sibTransId="{4CEAE1C9-71B9-4E5B-B943-C87F295F2083}"/>
    <dgm:cxn modelId="{EF41F459-7FA3-4899-9C26-C2C5F288B0B8}" type="presOf" srcId="{C58C3F43-EB6C-46DE-8BA3-AD113D5B5DF1}" destId="{79D3C602-7028-4ABC-9116-AB568A9D4EF6}" srcOrd="0" destOrd="0" presId="urn:microsoft.com/office/officeart/2005/8/layout/list1"/>
    <dgm:cxn modelId="{6FD61C5A-D8BF-4D74-AACC-4D1B42527703}" type="presOf" srcId="{7E59489D-9FB9-4CAF-BB45-316FFA69CFC9}" destId="{30A9EF14-E13C-419B-A941-085D85EEC4BB}" srcOrd="0" destOrd="3" presId="urn:microsoft.com/office/officeart/2005/8/layout/list1"/>
    <dgm:cxn modelId="{C822958F-203C-4814-8E41-B97C148AE129}" srcId="{18F01B40-4357-45CB-9E34-1873FFE1C48D}" destId="{8BA33C53-7766-43E3-89B1-36C59D9289D2}" srcOrd="0" destOrd="0" parTransId="{F92244FD-9DF0-4F4B-92DE-ADF1631F2E6D}" sibTransId="{6EA5E05E-30D5-415D-89DE-ACD6C228E70D}"/>
    <dgm:cxn modelId="{B4731195-DB53-48F5-AF31-C498BFC9FDE3}" type="presOf" srcId="{18F01B40-4357-45CB-9E34-1873FFE1C48D}" destId="{2927D49B-6900-4799-AA76-1360822D6CB0}" srcOrd="1" destOrd="0" presId="urn:microsoft.com/office/officeart/2005/8/layout/list1"/>
    <dgm:cxn modelId="{A17B6796-43B8-4674-9D5D-CC92BFC73761}" srcId="{18F01B40-4357-45CB-9E34-1873FFE1C48D}" destId="{D6B0E568-CDA0-4F8B-982A-52BDF7C5FD04}" srcOrd="1" destOrd="0" parTransId="{74705BE4-BC59-442B-8C52-B0DED8ADB078}" sibTransId="{A8AD8F47-59CC-4A1E-9B54-9BB91AA35775}"/>
    <dgm:cxn modelId="{04247CBF-5FFE-424A-BD26-121B60C89F00}" srcId="{E82FB02D-F27B-4E75-A479-DCC8298D4640}" destId="{18F01B40-4357-45CB-9E34-1873FFE1C48D}" srcOrd="1" destOrd="0" parTransId="{E00C3A0D-4E1F-4B5D-89A7-2957431D3529}" sibTransId="{D047DCFB-82E4-4051-AF80-FB6048E43407}"/>
    <dgm:cxn modelId="{771BD6CF-8FF8-4FB2-A9B6-197781D75566}" srcId="{18F01B40-4357-45CB-9E34-1873FFE1C48D}" destId="{7E59489D-9FB9-4CAF-BB45-316FFA69CFC9}" srcOrd="3" destOrd="0" parTransId="{D6C1647A-16E9-4E67-969D-098CC84879DE}" sibTransId="{A9E72D8B-55B2-447E-845F-EB8F99FD764E}"/>
    <dgm:cxn modelId="{2ACB78EE-B0B9-47C3-8F41-D1C1E43D5A46}" srcId="{E82FB02D-F27B-4E75-A479-DCC8298D4640}" destId="{43EE6ACB-38CC-4A9E-9B9A-2FE4C962D3B2}" srcOrd="0" destOrd="0" parTransId="{AE94F97E-053B-41D2-908C-D19BAD40F739}" sibTransId="{BD9E60AE-F10E-4FBA-8A72-41318CFCB5B9}"/>
    <dgm:cxn modelId="{AF3DDCE7-4D2D-4ED2-A512-14005D259361}" type="presParOf" srcId="{3F46D681-CE07-4D8C-AA3C-5354974905E4}" destId="{8475ABCD-E15A-4E26-B268-9F57066B77CF}" srcOrd="0" destOrd="0" presId="urn:microsoft.com/office/officeart/2005/8/layout/list1"/>
    <dgm:cxn modelId="{A5344BD8-F06E-4AE1-9080-37F976DEA02C}" type="presParOf" srcId="{8475ABCD-E15A-4E26-B268-9F57066B77CF}" destId="{7ED564B1-8C5B-437B-8BD6-ADB4A3839573}" srcOrd="0" destOrd="0" presId="urn:microsoft.com/office/officeart/2005/8/layout/list1"/>
    <dgm:cxn modelId="{0F0013A0-D3EB-4856-929C-8D7F561D99DE}" type="presParOf" srcId="{8475ABCD-E15A-4E26-B268-9F57066B77CF}" destId="{2C730422-F183-4929-AD31-A96E545224CE}" srcOrd="1" destOrd="0" presId="urn:microsoft.com/office/officeart/2005/8/layout/list1"/>
    <dgm:cxn modelId="{3EB11085-FF36-4038-BDA5-0782C64CD10A}" type="presParOf" srcId="{3F46D681-CE07-4D8C-AA3C-5354974905E4}" destId="{4B6BA686-ABC7-4D1C-9909-31DD365665F0}" srcOrd="1" destOrd="0" presId="urn:microsoft.com/office/officeart/2005/8/layout/list1"/>
    <dgm:cxn modelId="{BE4FB262-303E-413D-B8F2-79F5774BF70B}" type="presParOf" srcId="{3F46D681-CE07-4D8C-AA3C-5354974905E4}" destId="{79D3C602-7028-4ABC-9116-AB568A9D4EF6}" srcOrd="2" destOrd="0" presId="urn:microsoft.com/office/officeart/2005/8/layout/list1"/>
    <dgm:cxn modelId="{F0E6F027-00BD-4229-BA89-09265DB536BC}" type="presParOf" srcId="{3F46D681-CE07-4D8C-AA3C-5354974905E4}" destId="{A46831C9-69E6-47DD-A8F4-76F249DE0EAB}" srcOrd="3" destOrd="0" presId="urn:microsoft.com/office/officeart/2005/8/layout/list1"/>
    <dgm:cxn modelId="{E1FFEC7E-336F-40C5-BE2D-C5640192813B}" type="presParOf" srcId="{3F46D681-CE07-4D8C-AA3C-5354974905E4}" destId="{9C49EFA6-F1C8-426F-AC4F-EE589500DD12}" srcOrd="4" destOrd="0" presId="urn:microsoft.com/office/officeart/2005/8/layout/list1"/>
    <dgm:cxn modelId="{CA4B5565-6D09-46BF-A854-B19522B47A53}" type="presParOf" srcId="{9C49EFA6-F1C8-426F-AC4F-EE589500DD12}" destId="{F3E8EB43-6682-43CC-AAE4-BB1673F193D7}" srcOrd="0" destOrd="0" presId="urn:microsoft.com/office/officeart/2005/8/layout/list1"/>
    <dgm:cxn modelId="{A53B9AA6-23AD-4E1D-BC0C-38121D247CA4}" type="presParOf" srcId="{9C49EFA6-F1C8-426F-AC4F-EE589500DD12}" destId="{2927D49B-6900-4799-AA76-1360822D6CB0}" srcOrd="1" destOrd="0" presId="urn:microsoft.com/office/officeart/2005/8/layout/list1"/>
    <dgm:cxn modelId="{176C8343-48A2-4823-8A44-C9D2B00ED72C}" type="presParOf" srcId="{3F46D681-CE07-4D8C-AA3C-5354974905E4}" destId="{4C5F77FD-ACA6-46F1-B9F2-A291A5C30D52}" srcOrd="5" destOrd="0" presId="urn:microsoft.com/office/officeart/2005/8/layout/list1"/>
    <dgm:cxn modelId="{4383C2AC-EFD8-4BED-8ACB-DE48AE90854A}" type="presParOf" srcId="{3F46D681-CE07-4D8C-AA3C-5354974905E4}" destId="{30A9EF14-E13C-419B-A941-085D85EEC4B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E0935B-E1D0-4DAE-807B-42DE09D20A0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5257810-2866-4EBD-89F3-CA2208C77BEB}">
      <dgm:prSet custT="1"/>
      <dgm:spPr/>
      <dgm:t>
        <a:bodyPr/>
        <a:lstStyle/>
        <a:p>
          <a:r>
            <a:rPr lang="en-US" sz="1800" b="1">
              <a:latin typeface="Cambria" panose="02040503050406030204" pitchFamily="18" charset="0"/>
              <a:ea typeface="Cambria" panose="02040503050406030204" pitchFamily="18" charset="0"/>
            </a:rPr>
            <a:t>Human Error:</a:t>
          </a:r>
        </a:p>
      </dgm:t>
    </dgm:pt>
    <dgm:pt modelId="{FE68EDAC-020A-4A97-BFF9-F44BABE51A59}" type="parTrans" cxnId="{BE844619-B37C-4C59-AD8F-05E4BB6544C7}">
      <dgm:prSet/>
      <dgm:spPr/>
      <dgm:t>
        <a:bodyPr/>
        <a:lstStyle/>
        <a:p>
          <a:endParaRPr lang="en-US" sz="1600">
            <a:latin typeface="Cambria" panose="02040503050406030204" pitchFamily="18" charset="0"/>
            <a:ea typeface="Cambria" panose="02040503050406030204" pitchFamily="18" charset="0"/>
          </a:endParaRPr>
        </a:p>
      </dgm:t>
    </dgm:pt>
    <dgm:pt modelId="{03742542-6EC0-4BB7-A02A-CB61E93A2BF2}" type="sibTrans" cxnId="{BE844619-B37C-4C59-AD8F-05E4BB6544C7}">
      <dgm:prSet/>
      <dgm:spPr/>
      <dgm:t>
        <a:bodyPr/>
        <a:lstStyle/>
        <a:p>
          <a:endParaRPr lang="en-US" sz="1600">
            <a:latin typeface="Cambria" panose="02040503050406030204" pitchFamily="18" charset="0"/>
            <a:ea typeface="Cambria" panose="02040503050406030204" pitchFamily="18" charset="0"/>
          </a:endParaRPr>
        </a:p>
      </dgm:t>
    </dgm:pt>
    <dgm:pt modelId="{EDE9BE39-A1BB-4C6F-83C3-4C1EC0BA7BBF}">
      <dgm:prSet custT="1"/>
      <dgm:spPr/>
      <dgm:t>
        <a:bodyPr/>
        <a:lstStyle/>
        <a:p>
          <a:r>
            <a:rPr lang="en-US" sz="1800">
              <a:latin typeface="Cambria" panose="02040503050406030204" pitchFamily="18" charset="0"/>
              <a:ea typeface="Cambria" panose="02040503050406030204" pitchFamily="18" charset="0"/>
            </a:rPr>
            <a:t>Failure to implement patches promptly.</a:t>
          </a:r>
        </a:p>
      </dgm:t>
    </dgm:pt>
    <dgm:pt modelId="{1A50E53E-9A5A-436F-9B26-09F91C2E6CF8}" type="parTrans" cxnId="{1803EDDD-E469-49FC-8221-FCD72A225115}">
      <dgm:prSet/>
      <dgm:spPr/>
      <dgm:t>
        <a:bodyPr/>
        <a:lstStyle/>
        <a:p>
          <a:endParaRPr lang="en-US" sz="1600">
            <a:latin typeface="Cambria" panose="02040503050406030204" pitchFamily="18" charset="0"/>
            <a:ea typeface="Cambria" panose="02040503050406030204" pitchFamily="18" charset="0"/>
          </a:endParaRPr>
        </a:p>
      </dgm:t>
    </dgm:pt>
    <dgm:pt modelId="{847E699F-9D08-4B1E-B1FD-68951A10B679}" type="sibTrans" cxnId="{1803EDDD-E469-49FC-8221-FCD72A225115}">
      <dgm:prSet/>
      <dgm:spPr/>
      <dgm:t>
        <a:bodyPr/>
        <a:lstStyle/>
        <a:p>
          <a:endParaRPr lang="en-US" sz="1600">
            <a:latin typeface="Cambria" panose="02040503050406030204" pitchFamily="18" charset="0"/>
            <a:ea typeface="Cambria" panose="02040503050406030204" pitchFamily="18" charset="0"/>
          </a:endParaRPr>
        </a:p>
      </dgm:t>
    </dgm:pt>
    <dgm:pt modelId="{9FF163FC-54FC-4038-8535-254564D7711D}">
      <dgm:prSet custT="1"/>
      <dgm:spPr/>
      <dgm:t>
        <a:bodyPr/>
        <a:lstStyle/>
        <a:p>
          <a:r>
            <a:rPr lang="en-US" sz="1800">
              <a:latin typeface="Cambria" panose="02040503050406030204" pitchFamily="18" charset="0"/>
              <a:ea typeface="Cambria" panose="02040503050406030204" pitchFamily="18" charset="0"/>
            </a:rPr>
            <a:t>Misconfiguration of security tools.</a:t>
          </a:r>
        </a:p>
      </dgm:t>
    </dgm:pt>
    <dgm:pt modelId="{414AAFD3-A1E3-49D4-9974-AC2AA7B72A86}" type="parTrans" cxnId="{3CE5088C-8849-4D2C-AFED-A9AD1DFACC7A}">
      <dgm:prSet/>
      <dgm:spPr/>
      <dgm:t>
        <a:bodyPr/>
        <a:lstStyle/>
        <a:p>
          <a:endParaRPr lang="en-US" sz="1600">
            <a:latin typeface="Cambria" panose="02040503050406030204" pitchFamily="18" charset="0"/>
            <a:ea typeface="Cambria" panose="02040503050406030204" pitchFamily="18" charset="0"/>
          </a:endParaRPr>
        </a:p>
      </dgm:t>
    </dgm:pt>
    <dgm:pt modelId="{778F2ECB-8C31-4B17-A710-9B65CCF47A0F}" type="sibTrans" cxnId="{3CE5088C-8849-4D2C-AFED-A9AD1DFACC7A}">
      <dgm:prSet/>
      <dgm:spPr/>
      <dgm:t>
        <a:bodyPr/>
        <a:lstStyle/>
        <a:p>
          <a:endParaRPr lang="en-US" sz="1600">
            <a:latin typeface="Cambria" panose="02040503050406030204" pitchFamily="18" charset="0"/>
            <a:ea typeface="Cambria" panose="02040503050406030204" pitchFamily="18" charset="0"/>
          </a:endParaRPr>
        </a:p>
      </dgm:t>
    </dgm:pt>
    <dgm:pt modelId="{EF919819-BDFD-4B9C-BAE2-6720873A095B}">
      <dgm:prSet custT="1"/>
      <dgm:spPr/>
      <dgm:t>
        <a:bodyPr/>
        <a:lstStyle/>
        <a:p>
          <a:r>
            <a:rPr lang="en-US" sz="1800">
              <a:latin typeface="Cambria" panose="02040503050406030204" pitchFamily="18" charset="0"/>
              <a:ea typeface="Cambria" panose="02040503050406030204" pitchFamily="18" charset="0"/>
            </a:rPr>
            <a:t>Inadequate training and awareness of security risks among employees.</a:t>
          </a:r>
        </a:p>
      </dgm:t>
    </dgm:pt>
    <dgm:pt modelId="{A10F8FA9-8026-4320-904F-14F491500CB6}" type="parTrans" cxnId="{710F5DF4-E232-441D-8E6F-C2B649144451}">
      <dgm:prSet/>
      <dgm:spPr/>
      <dgm:t>
        <a:bodyPr/>
        <a:lstStyle/>
        <a:p>
          <a:endParaRPr lang="en-US" sz="1600">
            <a:latin typeface="Cambria" panose="02040503050406030204" pitchFamily="18" charset="0"/>
            <a:ea typeface="Cambria" panose="02040503050406030204" pitchFamily="18" charset="0"/>
          </a:endParaRPr>
        </a:p>
      </dgm:t>
    </dgm:pt>
    <dgm:pt modelId="{51CB925D-6688-4C20-86F0-A7DD8EA2E0D9}" type="sibTrans" cxnId="{710F5DF4-E232-441D-8E6F-C2B649144451}">
      <dgm:prSet/>
      <dgm:spPr/>
      <dgm:t>
        <a:bodyPr/>
        <a:lstStyle/>
        <a:p>
          <a:endParaRPr lang="en-US" sz="1600">
            <a:latin typeface="Cambria" panose="02040503050406030204" pitchFamily="18" charset="0"/>
            <a:ea typeface="Cambria" panose="02040503050406030204" pitchFamily="18" charset="0"/>
          </a:endParaRPr>
        </a:p>
      </dgm:t>
    </dgm:pt>
    <dgm:pt modelId="{3105630F-E770-4B25-AE59-D944FDDDEC27}">
      <dgm:prSet custT="1"/>
      <dgm:spPr/>
      <dgm:t>
        <a:bodyPr/>
        <a:lstStyle/>
        <a:p>
          <a:r>
            <a:rPr lang="en-US" sz="1800" b="1">
              <a:latin typeface="Cambria" panose="02040503050406030204" pitchFamily="18" charset="0"/>
              <a:ea typeface="Cambria" panose="02040503050406030204" pitchFamily="18" charset="0"/>
            </a:rPr>
            <a:t>Additional Contributing Factors:</a:t>
          </a:r>
        </a:p>
      </dgm:t>
    </dgm:pt>
    <dgm:pt modelId="{205A4789-C850-4567-BE98-E63185B80186}" type="parTrans" cxnId="{10C4EA76-D7DD-4305-A4C5-D33E8F015B1F}">
      <dgm:prSet/>
      <dgm:spPr/>
      <dgm:t>
        <a:bodyPr/>
        <a:lstStyle/>
        <a:p>
          <a:endParaRPr lang="en-US" sz="1600">
            <a:latin typeface="Cambria" panose="02040503050406030204" pitchFamily="18" charset="0"/>
            <a:ea typeface="Cambria" panose="02040503050406030204" pitchFamily="18" charset="0"/>
          </a:endParaRPr>
        </a:p>
      </dgm:t>
    </dgm:pt>
    <dgm:pt modelId="{52BCC5D5-21D8-44FB-8F0D-FD88A4297D72}" type="sibTrans" cxnId="{10C4EA76-D7DD-4305-A4C5-D33E8F015B1F}">
      <dgm:prSet/>
      <dgm:spPr/>
      <dgm:t>
        <a:bodyPr/>
        <a:lstStyle/>
        <a:p>
          <a:endParaRPr lang="en-US" sz="1600">
            <a:latin typeface="Cambria" panose="02040503050406030204" pitchFamily="18" charset="0"/>
            <a:ea typeface="Cambria" panose="02040503050406030204" pitchFamily="18" charset="0"/>
          </a:endParaRPr>
        </a:p>
      </dgm:t>
    </dgm:pt>
    <dgm:pt modelId="{3269E85D-604E-4D19-98F6-267C4598FDEB}">
      <dgm:prSet custT="1"/>
      <dgm:spPr/>
      <dgm:t>
        <a:bodyPr/>
        <a:lstStyle/>
        <a:p>
          <a:r>
            <a:rPr lang="en-US" sz="1800" b="1" dirty="0">
              <a:latin typeface="Cambria" panose="02040503050406030204" pitchFamily="18" charset="0"/>
              <a:ea typeface="Cambria" panose="02040503050406030204" pitchFamily="18" charset="0"/>
            </a:rPr>
            <a:t>Outdated IT infrastructure:</a:t>
          </a:r>
          <a:r>
            <a:rPr lang="en-US" sz="1800" dirty="0">
              <a:latin typeface="Cambria" panose="02040503050406030204" pitchFamily="18" charset="0"/>
              <a:ea typeface="Cambria" panose="02040503050406030204" pitchFamily="18" charset="0"/>
            </a:rPr>
            <a:t> Reliance on legacy systems with known vulnerabilities.</a:t>
          </a:r>
        </a:p>
      </dgm:t>
    </dgm:pt>
    <dgm:pt modelId="{598E747C-77F2-4936-ADCC-C96AF909C91C}" type="parTrans" cxnId="{B3C69DF6-ABDE-46DF-A51E-555E3A57ED0B}">
      <dgm:prSet/>
      <dgm:spPr/>
      <dgm:t>
        <a:bodyPr/>
        <a:lstStyle/>
        <a:p>
          <a:endParaRPr lang="en-US" sz="1600">
            <a:latin typeface="Cambria" panose="02040503050406030204" pitchFamily="18" charset="0"/>
            <a:ea typeface="Cambria" panose="02040503050406030204" pitchFamily="18" charset="0"/>
          </a:endParaRPr>
        </a:p>
      </dgm:t>
    </dgm:pt>
    <dgm:pt modelId="{7DD86B67-2E0C-4A1E-AFB4-6418E1986211}" type="sibTrans" cxnId="{B3C69DF6-ABDE-46DF-A51E-555E3A57ED0B}">
      <dgm:prSet/>
      <dgm:spPr/>
      <dgm:t>
        <a:bodyPr/>
        <a:lstStyle/>
        <a:p>
          <a:endParaRPr lang="en-US" sz="1600">
            <a:latin typeface="Cambria" panose="02040503050406030204" pitchFamily="18" charset="0"/>
            <a:ea typeface="Cambria" panose="02040503050406030204" pitchFamily="18" charset="0"/>
          </a:endParaRPr>
        </a:p>
      </dgm:t>
    </dgm:pt>
    <dgm:pt modelId="{B9BB601A-8F12-48F2-9671-92F7A0FCCF95}">
      <dgm:prSet custT="1"/>
      <dgm:spPr/>
      <dgm:t>
        <a:bodyPr/>
        <a:lstStyle/>
        <a:p>
          <a:r>
            <a:rPr lang="en-US" sz="1800" b="1" dirty="0">
              <a:latin typeface="Cambria" panose="02040503050406030204" pitchFamily="18" charset="0"/>
              <a:ea typeface="Cambria" panose="02040503050406030204" pitchFamily="18" charset="0"/>
            </a:rPr>
            <a:t>Decentralized IT management: </a:t>
          </a:r>
          <a:r>
            <a:rPr lang="en-US" sz="1800" dirty="0">
              <a:latin typeface="Cambria" panose="02040503050406030204" pitchFamily="18" charset="0"/>
              <a:ea typeface="Cambria" panose="02040503050406030204" pitchFamily="18" charset="0"/>
            </a:rPr>
            <a:t>Lack of cohesive security strategy and oversight.</a:t>
          </a:r>
        </a:p>
      </dgm:t>
    </dgm:pt>
    <dgm:pt modelId="{4F40429B-E134-49BB-9EBD-8C5684E43955}" type="parTrans" cxnId="{9332F444-EEB0-4CF0-B612-E948E8B3FBC0}">
      <dgm:prSet/>
      <dgm:spPr/>
      <dgm:t>
        <a:bodyPr/>
        <a:lstStyle/>
        <a:p>
          <a:endParaRPr lang="en-US" sz="1600">
            <a:latin typeface="Cambria" panose="02040503050406030204" pitchFamily="18" charset="0"/>
            <a:ea typeface="Cambria" panose="02040503050406030204" pitchFamily="18" charset="0"/>
          </a:endParaRPr>
        </a:p>
      </dgm:t>
    </dgm:pt>
    <dgm:pt modelId="{5600C4A6-6110-46DF-A6F0-50004636AA03}" type="sibTrans" cxnId="{9332F444-EEB0-4CF0-B612-E948E8B3FBC0}">
      <dgm:prSet/>
      <dgm:spPr/>
      <dgm:t>
        <a:bodyPr/>
        <a:lstStyle/>
        <a:p>
          <a:endParaRPr lang="en-US" sz="1600">
            <a:latin typeface="Cambria" panose="02040503050406030204" pitchFamily="18" charset="0"/>
            <a:ea typeface="Cambria" panose="02040503050406030204" pitchFamily="18" charset="0"/>
          </a:endParaRPr>
        </a:p>
      </dgm:t>
    </dgm:pt>
    <dgm:pt modelId="{F7464336-C7AD-47DA-90E6-5E39F2D5A02F}">
      <dgm:prSet custT="1"/>
      <dgm:spPr/>
      <dgm:t>
        <a:bodyPr/>
        <a:lstStyle/>
        <a:p>
          <a:r>
            <a:rPr lang="en-US" sz="1800" b="1" dirty="0">
              <a:latin typeface="Cambria" panose="02040503050406030204" pitchFamily="18" charset="0"/>
              <a:ea typeface="Cambria" panose="02040503050406030204" pitchFamily="18" charset="0"/>
            </a:rPr>
            <a:t>Insufficient focus on cybersecurity: </a:t>
          </a:r>
          <a:r>
            <a:rPr lang="en-US" sz="1800" dirty="0">
              <a:latin typeface="Cambria" panose="02040503050406030204" pitchFamily="18" charset="0"/>
              <a:ea typeface="Cambria" panose="02040503050406030204" pitchFamily="18" charset="0"/>
            </a:rPr>
            <a:t>Prioritization of business operations over security investments.</a:t>
          </a:r>
        </a:p>
      </dgm:t>
    </dgm:pt>
    <dgm:pt modelId="{9703B3E6-907B-4E10-BF6B-26F8F9D7DB2C}" type="parTrans" cxnId="{46177616-546D-4120-A81E-312EE8362013}">
      <dgm:prSet/>
      <dgm:spPr/>
      <dgm:t>
        <a:bodyPr/>
        <a:lstStyle/>
        <a:p>
          <a:endParaRPr lang="en-US" sz="1600">
            <a:latin typeface="Cambria" panose="02040503050406030204" pitchFamily="18" charset="0"/>
            <a:ea typeface="Cambria" panose="02040503050406030204" pitchFamily="18" charset="0"/>
          </a:endParaRPr>
        </a:p>
      </dgm:t>
    </dgm:pt>
    <dgm:pt modelId="{B9DD7C6B-6B19-471F-9EE1-C4834E52D8CE}" type="sibTrans" cxnId="{46177616-546D-4120-A81E-312EE8362013}">
      <dgm:prSet/>
      <dgm:spPr/>
      <dgm:t>
        <a:bodyPr/>
        <a:lstStyle/>
        <a:p>
          <a:endParaRPr lang="en-US" sz="1600">
            <a:latin typeface="Cambria" panose="02040503050406030204" pitchFamily="18" charset="0"/>
            <a:ea typeface="Cambria" panose="02040503050406030204" pitchFamily="18" charset="0"/>
          </a:endParaRPr>
        </a:p>
      </dgm:t>
    </dgm:pt>
    <dgm:pt modelId="{6815E32A-B0FB-445C-9C81-898BCEBE527C}" type="pres">
      <dgm:prSet presAssocID="{BBE0935B-E1D0-4DAE-807B-42DE09D20A05}" presName="linear" presStyleCnt="0">
        <dgm:presLayoutVars>
          <dgm:dir/>
          <dgm:animLvl val="lvl"/>
          <dgm:resizeHandles val="exact"/>
        </dgm:presLayoutVars>
      </dgm:prSet>
      <dgm:spPr/>
    </dgm:pt>
    <dgm:pt modelId="{92A9308E-464C-4769-99EF-7921B255694F}" type="pres">
      <dgm:prSet presAssocID="{D5257810-2866-4EBD-89F3-CA2208C77BEB}" presName="parentLin" presStyleCnt="0"/>
      <dgm:spPr/>
    </dgm:pt>
    <dgm:pt modelId="{ED2196D8-03FB-41FC-AFD7-A23684025F78}" type="pres">
      <dgm:prSet presAssocID="{D5257810-2866-4EBD-89F3-CA2208C77BEB}" presName="parentLeftMargin" presStyleLbl="node1" presStyleIdx="0" presStyleCnt="2"/>
      <dgm:spPr/>
    </dgm:pt>
    <dgm:pt modelId="{6D8FF124-2BBB-48F2-87B0-E513316214CE}" type="pres">
      <dgm:prSet presAssocID="{D5257810-2866-4EBD-89F3-CA2208C77BEB}" presName="parentText" presStyleLbl="node1" presStyleIdx="0" presStyleCnt="2">
        <dgm:presLayoutVars>
          <dgm:chMax val="0"/>
          <dgm:bulletEnabled val="1"/>
        </dgm:presLayoutVars>
      </dgm:prSet>
      <dgm:spPr/>
    </dgm:pt>
    <dgm:pt modelId="{195449E9-E0DE-41D7-99A9-584007D38675}" type="pres">
      <dgm:prSet presAssocID="{D5257810-2866-4EBD-89F3-CA2208C77BEB}" presName="negativeSpace" presStyleCnt="0"/>
      <dgm:spPr/>
    </dgm:pt>
    <dgm:pt modelId="{8E5B3459-E9DF-467E-8819-B67F123E2CD3}" type="pres">
      <dgm:prSet presAssocID="{D5257810-2866-4EBD-89F3-CA2208C77BEB}" presName="childText" presStyleLbl="conFgAcc1" presStyleIdx="0" presStyleCnt="2">
        <dgm:presLayoutVars>
          <dgm:bulletEnabled val="1"/>
        </dgm:presLayoutVars>
      </dgm:prSet>
      <dgm:spPr/>
    </dgm:pt>
    <dgm:pt modelId="{167FBABE-847D-4F0E-87ED-857AD061B865}" type="pres">
      <dgm:prSet presAssocID="{03742542-6EC0-4BB7-A02A-CB61E93A2BF2}" presName="spaceBetweenRectangles" presStyleCnt="0"/>
      <dgm:spPr/>
    </dgm:pt>
    <dgm:pt modelId="{FCA35092-489B-482B-9A15-3DE6105F74A1}" type="pres">
      <dgm:prSet presAssocID="{3105630F-E770-4B25-AE59-D944FDDDEC27}" presName="parentLin" presStyleCnt="0"/>
      <dgm:spPr/>
    </dgm:pt>
    <dgm:pt modelId="{F433DE7F-F70C-433D-9D02-87C2DA48956C}" type="pres">
      <dgm:prSet presAssocID="{3105630F-E770-4B25-AE59-D944FDDDEC27}" presName="parentLeftMargin" presStyleLbl="node1" presStyleIdx="0" presStyleCnt="2"/>
      <dgm:spPr/>
    </dgm:pt>
    <dgm:pt modelId="{467DF96F-6AB4-477C-9371-A5A3946BB90C}" type="pres">
      <dgm:prSet presAssocID="{3105630F-E770-4B25-AE59-D944FDDDEC27}" presName="parentText" presStyleLbl="node1" presStyleIdx="1" presStyleCnt="2">
        <dgm:presLayoutVars>
          <dgm:chMax val="0"/>
          <dgm:bulletEnabled val="1"/>
        </dgm:presLayoutVars>
      </dgm:prSet>
      <dgm:spPr/>
    </dgm:pt>
    <dgm:pt modelId="{E39E5189-CEB4-4819-9CC6-DF7A1BA9A54B}" type="pres">
      <dgm:prSet presAssocID="{3105630F-E770-4B25-AE59-D944FDDDEC27}" presName="negativeSpace" presStyleCnt="0"/>
      <dgm:spPr/>
    </dgm:pt>
    <dgm:pt modelId="{F4069944-6116-4E10-AF00-774C311DAE61}" type="pres">
      <dgm:prSet presAssocID="{3105630F-E770-4B25-AE59-D944FDDDEC27}" presName="childText" presStyleLbl="conFgAcc1" presStyleIdx="1" presStyleCnt="2">
        <dgm:presLayoutVars>
          <dgm:bulletEnabled val="1"/>
        </dgm:presLayoutVars>
      </dgm:prSet>
      <dgm:spPr/>
    </dgm:pt>
  </dgm:ptLst>
  <dgm:cxnLst>
    <dgm:cxn modelId="{46177616-546D-4120-A81E-312EE8362013}" srcId="{3105630F-E770-4B25-AE59-D944FDDDEC27}" destId="{F7464336-C7AD-47DA-90E6-5E39F2D5A02F}" srcOrd="2" destOrd="0" parTransId="{9703B3E6-907B-4E10-BF6B-26F8F9D7DB2C}" sibTransId="{B9DD7C6B-6B19-471F-9EE1-C4834E52D8CE}"/>
    <dgm:cxn modelId="{BE844619-B37C-4C59-AD8F-05E4BB6544C7}" srcId="{BBE0935B-E1D0-4DAE-807B-42DE09D20A05}" destId="{D5257810-2866-4EBD-89F3-CA2208C77BEB}" srcOrd="0" destOrd="0" parTransId="{FE68EDAC-020A-4A97-BFF9-F44BABE51A59}" sibTransId="{03742542-6EC0-4BB7-A02A-CB61E93A2BF2}"/>
    <dgm:cxn modelId="{DB0C4819-3241-4946-AF80-68A9BC4EDDB8}" type="presOf" srcId="{EF919819-BDFD-4B9C-BAE2-6720873A095B}" destId="{8E5B3459-E9DF-467E-8819-B67F123E2CD3}" srcOrd="0" destOrd="2" presId="urn:microsoft.com/office/officeart/2005/8/layout/list1"/>
    <dgm:cxn modelId="{07A8D32D-7327-42F1-B783-761EAF9624A0}" type="presOf" srcId="{9FF163FC-54FC-4038-8535-254564D7711D}" destId="{8E5B3459-E9DF-467E-8819-B67F123E2CD3}" srcOrd="0" destOrd="1" presId="urn:microsoft.com/office/officeart/2005/8/layout/list1"/>
    <dgm:cxn modelId="{62616636-1D94-4504-984B-221D79D27192}" type="presOf" srcId="{B9BB601A-8F12-48F2-9671-92F7A0FCCF95}" destId="{F4069944-6116-4E10-AF00-774C311DAE61}" srcOrd="0" destOrd="1" presId="urn:microsoft.com/office/officeart/2005/8/layout/list1"/>
    <dgm:cxn modelId="{9332F444-EEB0-4CF0-B612-E948E8B3FBC0}" srcId="{3105630F-E770-4B25-AE59-D944FDDDEC27}" destId="{B9BB601A-8F12-48F2-9671-92F7A0FCCF95}" srcOrd="1" destOrd="0" parTransId="{4F40429B-E134-49BB-9EBD-8C5684E43955}" sibTransId="{5600C4A6-6110-46DF-A6F0-50004636AA03}"/>
    <dgm:cxn modelId="{2D049769-A0A7-45DD-B706-E5AD4B0D8D18}" type="presOf" srcId="{D5257810-2866-4EBD-89F3-CA2208C77BEB}" destId="{6D8FF124-2BBB-48F2-87B0-E513316214CE}" srcOrd="1" destOrd="0" presId="urn:microsoft.com/office/officeart/2005/8/layout/list1"/>
    <dgm:cxn modelId="{3316A16F-75C8-4329-B2BA-A8BB0B047021}" type="presOf" srcId="{F7464336-C7AD-47DA-90E6-5E39F2D5A02F}" destId="{F4069944-6116-4E10-AF00-774C311DAE61}" srcOrd="0" destOrd="2" presId="urn:microsoft.com/office/officeart/2005/8/layout/list1"/>
    <dgm:cxn modelId="{10C4EA76-D7DD-4305-A4C5-D33E8F015B1F}" srcId="{BBE0935B-E1D0-4DAE-807B-42DE09D20A05}" destId="{3105630F-E770-4B25-AE59-D944FDDDEC27}" srcOrd="1" destOrd="0" parTransId="{205A4789-C850-4567-BE98-E63185B80186}" sibTransId="{52BCC5D5-21D8-44FB-8F0D-FD88A4297D72}"/>
    <dgm:cxn modelId="{3CE5088C-8849-4D2C-AFED-A9AD1DFACC7A}" srcId="{D5257810-2866-4EBD-89F3-CA2208C77BEB}" destId="{9FF163FC-54FC-4038-8535-254564D7711D}" srcOrd="1" destOrd="0" parTransId="{414AAFD3-A1E3-49D4-9974-AC2AA7B72A86}" sibTransId="{778F2ECB-8C31-4B17-A710-9B65CCF47A0F}"/>
    <dgm:cxn modelId="{DECC26A3-2249-43FF-8B25-E001704BA2E1}" type="presOf" srcId="{3105630F-E770-4B25-AE59-D944FDDDEC27}" destId="{F433DE7F-F70C-433D-9D02-87C2DA48956C}" srcOrd="0" destOrd="0" presId="urn:microsoft.com/office/officeart/2005/8/layout/list1"/>
    <dgm:cxn modelId="{1AEB24AD-11BF-4333-9563-93BAEAAA326A}" type="presOf" srcId="{BBE0935B-E1D0-4DAE-807B-42DE09D20A05}" destId="{6815E32A-B0FB-445C-9C81-898BCEBE527C}" srcOrd="0" destOrd="0" presId="urn:microsoft.com/office/officeart/2005/8/layout/list1"/>
    <dgm:cxn modelId="{6DCAE3BE-5A36-41C5-B47A-3FC53A663D50}" type="presOf" srcId="{D5257810-2866-4EBD-89F3-CA2208C77BEB}" destId="{ED2196D8-03FB-41FC-AFD7-A23684025F78}" srcOrd="0" destOrd="0" presId="urn:microsoft.com/office/officeart/2005/8/layout/list1"/>
    <dgm:cxn modelId="{A50693CD-A8B0-45C3-9B09-776A1055AF90}" type="presOf" srcId="{EDE9BE39-A1BB-4C6F-83C3-4C1EC0BA7BBF}" destId="{8E5B3459-E9DF-467E-8819-B67F123E2CD3}" srcOrd="0" destOrd="0" presId="urn:microsoft.com/office/officeart/2005/8/layout/list1"/>
    <dgm:cxn modelId="{1803EDDD-E469-49FC-8221-FCD72A225115}" srcId="{D5257810-2866-4EBD-89F3-CA2208C77BEB}" destId="{EDE9BE39-A1BB-4C6F-83C3-4C1EC0BA7BBF}" srcOrd="0" destOrd="0" parTransId="{1A50E53E-9A5A-436F-9B26-09F91C2E6CF8}" sibTransId="{847E699F-9D08-4B1E-B1FD-68951A10B679}"/>
    <dgm:cxn modelId="{6F50AFE4-6435-425C-A735-937C15F98166}" type="presOf" srcId="{3269E85D-604E-4D19-98F6-267C4598FDEB}" destId="{F4069944-6116-4E10-AF00-774C311DAE61}" srcOrd="0" destOrd="0" presId="urn:microsoft.com/office/officeart/2005/8/layout/list1"/>
    <dgm:cxn modelId="{4196A0E8-98B0-4A15-9AB3-9EE4667779C9}" type="presOf" srcId="{3105630F-E770-4B25-AE59-D944FDDDEC27}" destId="{467DF96F-6AB4-477C-9371-A5A3946BB90C}" srcOrd="1" destOrd="0" presId="urn:microsoft.com/office/officeart/2005/8/layout/list1"/>
    <dgm:cxn modelId="{710F5DF4-E232-441D-8E6F-C2B649144451}" srcId="{D5257810-2866-4EBD-89F3-CA2208C77BEB}" destId="{EF919819-BDFD-4B9C-BAE2-6720873A095B}" srcOrd="2" destOrd="0" parTransId="{A10F8FA9-8026-4320-904F-14F491500CB6}" sibTransId="{51CB925D-6688-4C20-86F0-A7DD8EA2E0D9}"/>
    <dgm:cxn modelId="{B3C69DF6-ABDE-46DF-A51E-555E3A57ED0B}" srcId="{3105630F-E770-4B25-AE59-D944FDDDEC27}" destId="{3269E85D-604E-4D19-98F6-267C4598FDEB}" srcOrd="0" destOrd="0" parTransId="{598E747C-77F2-4936-ADCC-C96AF909C91C}" sibTransId="{7DD86B67-2E0C-4A1E-AFB4-6418E1986211}"/>
    <dgm:cxn modelId="{B7BAA2CB-DD96-49F3-89A4-97E7C7CB8B9E}" type="presParOf" srcId="{6815E32A-B0FB-445C-9C81-898BCEBE527C}" destId="{92A9308E-464C-4769-99EF-7921B255694F}" srcOrd="0" destOrd="0" presId="urn:microsoft.com/office/officeart/2005/8/layout/list1"/>
    <dgm:cxn modelId="{510088C5-CB95-489A-A993-CA339B51DCB2}" type="presParOf" srcId="{92A9308E-464C-4769-99EF-7921B255694F}" destId="{ED2196D8-03FB-41FC-AFD7-A23684025F78}" srcOrd="0" destOrd="0" presId="urn:microsoft.com/office/officeart/2005/8/layout/list1"/>
    <dgm:cxn modelId="{EC50C704-2447-47E0-9134-04B8AE051123}" type="presParOf" srcId="{92A9308E-464C-4769-99EF-7921B255694F}" destId="{6D8FF124-2BBB-48F2-87B0-E513316214CE}" srcOrd="1" destOrd="0" presId="urn:microsoft.com/office/officeart/2005/8/layout/list1"/>
    <dgm:cxn modelId="{43CD30C2-81B2-4DCD-A3F8-0DCE8EE74C32}" type="presParOf" srcId="{6815E32A-B0FB-445C-9C81-898BCEBE527C}" destId="{195449E9-E0DE-41D7-99A9-584007D38675}" srcOrd="1" destOrd="0" presId="urn:microsoft.com/office/officeart/2005/8/layout/list1"/>
    <dgm:cxn modelId="{FFB01F7A-0D42-416F-8229-B1BE3D8700F7}" type="presParOf" srcId="{6815E32A-B0FB-445C-9C81-898BCEBE527C}" destId="{8E5B3459-E9DF-467E-8819-B67F123E2CD3}" srcOrd="2" destOrd="0" presId="urn:microsoft.com/office/officeart/2005/8/layout/list1"/>
    <dgm:cxn modelId="{5A4C0B0D-A281-46C1-83BC-577BB68529ED}" type="presParOf" srcId="{6815E32A-B0FB-445C-9C81-898BCEBE527C}" destId="{167FBABE-847D-4F0E-87ED-857AD061B865}" srcOrd="3" destOrd="0" presId="urn:microsoft.com/office/officeart/2005/8/layout/list1"/>
    <dgm:cxn modelId="{1DF7E011-441E-448A-BBC1-51B4A795B761}" type="presParOf" srcId="{6815E32A-B0FB-445C-9C81-898BCEBE527C}" destId="{FCA35092-489B-482B-9A15-3DE6105F74A1}" srcOrd="4" destOrd="0" presId="urn:microsoft.com/office/officeart/2005/8/layout/list1"/>
    <dgm:cxn modelId="{CDEE0969-023E-44E8-BB92-66A902696BB5}" type="presParOf" srcId="{FCA35092-489B-482B-9A15-3DE6105F74A1}" destId="{F433DE7F-F70C-433D-9D02-87C2DA48956C}" srcOrd="0" destOrd="0" presId="urn:microsoft.com/office/officeart/2005/8/layout/list1"/>
    <dgm:cxn modelId="{C769D58A-B58A-44E4-8B52-0A626EBB5EF6}" type="presParOf" srcId="{FCA35092-489B-482B-9A15-3DE6105F74A1}" destId="{467DF96F-6AB4-477C-9371-A5A3946BB90C}" srcOrd="1" destOrd="0" presId="urn:microsoft.com/office/officeart/2005/8/layout/list1"/>
    <dgm:cxn modelId="{68B1BA52-CB6C-468A-B40D-7F6B3E9529E0}" type="presParOf" srcId="{6815E32A-B0FB-445C-9C81-898BCEBE527C}" destId="{E39E5189-CEB4-4819-9CC6-DF7A1BA9A54B}" srcOrd="5" destOrd="0" presId="urn:microsoft.com/office/officeart/2005/8/layout/list1"/>
    <dgm:cxn modelId="{BE2B4488-A4A7-436D-8D21-A7BAC42B1F3E}" type="presParOf" srcId="{6815E32A-B0FB-445C-9C81-898BCEBE527C}" destId="{F4069944-6116-4E10-AF00-774C311DAE6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DF2EB30-E742-4748-B100-005DF37777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D12F3FA-7ADC-480C-B603-6C3DB517744C}">
      <dgm:prSet custT="1"/>
      <dgm:spPr/>
      <dgm:t>
        <a:bodyPr/>
        <a:lstStyle/>
        <a:p>
          <a:r>
            <a:rPr lang="en-US" sz="2000" b="1">
              <a:latin typeface="Cambria" panose="02040503050406030204" pitchFamily="18" charset="0"/>
              <a:ea typeface="Cambria" panose="02040503050406030204" pitchFamily="18" charset="0"/>
            </a:rPr>
            <a:t>Data Compromised: </a:t>
          </a:r>
        </a:p>
      </dgm:t>
    </dgm:pt>
    <dgm:pt modelId="{469A23B7-2A10-4A0C-82AF-0A05F8B56087}" type="parTrans" cxnId="{B56DDE7E-7DA0-4FA7-B4F3-50B45AE32DFC}">
      <dgm:prSet/>
      <dgm:spPr/>
      <dgm:t>
        <a:bodyPr/>
        <a:lstStyle/>
        <a:p>
          <a:endParaRPr lang="en-US" sz="2000">
            <a:latin typeface="Cambria" panose="02040503050406030204" pitchFamily="18" charset="0"/>
            <a:ea typeface="Cambria" panose="02040503050406030204" pitchFamily="18" charset="0"/>
          </a:endParaRPr>
        </a:p>
      </dgm:t>
    </dgm:pt>
    <dgm:pt modelId="{4E69F1D5-AB6A-4D23-8915-989D2B6E6CB8}" type="sibTrans" cxnId="{B56DDE7E-7DA0-4FA7-B4F3-50B45AE32DFC}">
      <dgm:prSet/>
      <dgm:spPr/>
      <dgm:t>
        <a:bodyPr/>
        <a:lstStyle/>
        <a:p>
          <a:endParaRPr lang="en-US" sz="2000">
            <a:latin typeface="Cambria" panose="02040503050406030204" pitchFamily="18" charset="0"/>
            <a:ea typeface="Cambria" panose="02040503050406030204" pitchFamily="18" charset="0"/>
          </a:endParaRPr>
        </a:p>
      </dgm:t>
    </dgm:pt>
    <dgm:pt modelId="{2E3B6C7C-4637-4AEA-90A2-48CEC46DFF3C}">
      <dgm:prSet custT="1"/>
      <dgm:spPr/>
      <dgm:t>
        <a:bodyPr/>
        <a:lstStyle/>
        <a:p>
          <a:r>
            <a:rPr lang="en-US" sz="2000" dirty="0">
              <a:latin typeface="Cambria" panose="02040503050406030204" pitchFamily="18" charset="0"/>
              <a:ea typeface="Cambria" panose="02040503050406030204" pitchFamily="18" charset="0"/>
            </a:rPr>
            <a:t>Names</a:t>
          </a:r>
        </a:p>
      </dgm:t>
    </dgm:pt>
    <dgm:pt modelId="{D0C51B59-9E58-4FCC-8D05-E894E0366486}" type="parTrans" cxnId="{51077C09-F326-45DB-9A02-2DA7D729D22C}">
      <dgm:prSet/>
      <dgm:spPr/>
      <dgm:t>
        <a:bodyPr/>
        <a:lstStyle/>
        <a:p>
          <a:endParaRPr lang="en-US" sz="2000">
            <a:latin typeface="Cambria" panose="02040503050406030204" pitchFamily="18" charset="0"/>
            <a:ea typeface="Cambria" panose="02040503050406030204" pitchFamily="18" charset="0"/>
          </a:endParaRPr>
        </a:p>
      </dgm:t>
    </dgm:pt>
    <dgm:pt modelId="{86CAAE5B-E755-4608-84D4-4419E1699AF8}" type="sibTrans" cxnId="{51077C09-F326-45DB-9A02-2DA7D729D22C}">
      <dgm:prSet/>
      <dgm:spPr/>
      <dgm:t>
        <a:bodyPr/>
        <a:lstStyle/>
        <a:p>
          <a:endParaRPr lang="en-US" sz="2000">
            <a:latin typeface="Cambria" panose="02040503050406030204" pitchFamily="18" charset="0"/>
            <a:ea typeface="Cambria" panose="02040503050406030204" pitchFamily="18" charset="0"/>
          </a:endParaRPr>
        </a:p>
      </dgm:t>
    </dgm:pt>
    <dgm:pt modelId="{CF8D99F2-BD63-4E5B-B239-D0C125B94243}">
      <dgm:prSet custT="1"/>
      <dgm:spPr/>
      <dgm:t>
        <a:bodyPr/>
        <a:lstStyle/>
        <a:p>
          <a:r>
            <a:rPr lang="en-US" sz="2000" b="1">
              <a:latin typeface="Cambria" panose="02040503050406030204" pitchFamily="18" charset="0"/>
              <a:ea typeface="Cambria" panose="02040503050406030204" pitchFamily="18" charset="0"/>
            </a:rPr>
            <a:t>Number of People Affected: </a:t>
          </a:r>
        </a:p>
      </dgm:t>
    </dgm:pt>
    <dgm:pt modelId="{B7C45FE8-4F57-4099-B0DE-8AF27D1586A1}" type="parTrans" cxnId="{A1F1F821-94D1-4854-A15C-689CBF709298}">
      <dgm:prSet/>
      <dgm:spPr/>
      <dgm:t>
        <a:bodyPr/>
        <a:lstStyle/>
        <a:p>
          <a:endParaRPr lang="en-US" sz="2000">
            <a:latin typeface="Cambria" panose="02040503050406030204" pitchFamily="18" charset="0"/>
            <a:ea typeface="Cambria" panose="02040503050406030204" pitchFamily="18" charset="0"/>
          </a:endParaRPr>
        </a:p>
      </dgm:t>
    </dgm:pt>
    <dgm:pt modelId="{563C136E-2C25-47D0-8E17-5DB0865A527E}" type="sibTrans" cxnId="{A1F1F821-94D1-4854-A15C-689CBF709298}">
      <dgm:prSet/>
      <dgm:spPr/>
      <dgm:t>
        <a:bodyPr/>
        <a:lstStyle/>
        <a:p>
          <a:endParaRPr lang="en-US" sz="2000">
            <a:latin typeface="Cambria" panose="02040503050406030204" pitchFamily="18" charset="0"/>
            <a:ea typeface="Cambria" panose="02040503050406030204" pitchFamily="18" charset="0"/>
          </a:endParaRPr>
        </a:p>
      </dgm:t>
    </dgm:pt>
    <dgm:pt modelId="{89DC4276-B717-4A02-A088-7C60F527D8E3}">
      <dgm:prSet custT="1"/>
      <dgm:spPr/>
      <dgm:t>
        <a:bodyPr/>
        <a:lstStyle/>
        <a:p>
          <a:r>
            <a:rPr lang="en-US" sz="2000" dirty="0">
              <a:latin typeface="Cambria" panose="02040503050406030204" pitchFamily="18" charset="0"/>
              <a:ea typeface="Cambria" panose="02040503050406030204" pitchFamily="18" charset="0"/>
            </a:rPr>
            <a:t>Approximately 147 million Americans, 15.2 million British citizens, and 19,000 Canadians.</a:t>
          </a:r>
        </a:p>
      </dgm:t>
    </dgm:pt>
    <dgm:pt modelId="{C611D094-B9F6-4D5F-A117-F09A6BFCCFBF}" type="parTrans" cxnId="{769EE307-CC31-426E-A260-967ECA4ECDA4}">
      <dgm:prSet/>
      <dgm:spPr/>
      <dgm:t>
        <a:bodyPr/>
        <a:lstStyle/>
        <a:p>
          <a:endParaRPr lang="en-US" sz="2000">
            <a:latin typeface="Cambria" panose="02040503050406030204" pitchFamily="18" charset="0"/>
            <a:ea typeface="Cambria" panose="02040503050406030204" pitchFamily="18" charset="0"/>
          </a:endParaRPr>
        </a:p>
      </dgm:t>
    </dgm:pt>
    <dgm:pt modelId="{A8CA9727-B962-4ED3-9475-EE4F8BC461D2}" type="sibTrans" cxnId="{769EE307-CC31-426E-A260-967ECA4ECDA4}">
      <dgm:prSet/>
      <dgm:spPr/>
      <dgm:t>
        <a:bodyPr/>
        <a:lstStyle/>
        <a:p>
          <a:endParaRPr lang="en-US" sz="2000">
            <a:latin typeface="Cambria" panose="02040503050406030204" pitchFamily="18" charset="0"/>
            <a:ea typeface="Cambria" panose="02040503050406030204" pitchFamily="18" charset="0"/>
          </a:endParaRPr>
        </a:p>
      </dgm:t>
    </dgm:pt>
    <dgm:pt modelId="{3F129B4D-25EB-463D-B606-3931E4677B65}">
      <dgm:prSet custT="1"/>
      <dgm:spPr/>
      <dgm:t>
        <a:bodyPr/>
        <a:lstStyle/>
        <a:p>
          <a:r>
            <a:rPr lang="en-US" sz="2000" dirty="0">
              <a:latin typeface="Cambria" panose="02040503050406030204" pitchFamily="18" charset="0"/>
              <a:ea typeface="Cambria" panose="02040503050406030204" pitchFamily="18" charset="0"/>
            </a:rPr>
            <a:t>Social Security numbers</a:t>
          </a:r>
        </a:p>
      </dgm:t>
    </dgm:pt>
    <dgm:pt modelId="{C31BEF85-DFD1-420F-909D-BCA23ED9B567}" type="parTrans" cxnId="{D599C186-4F93-4E98-9843-6CC9921D2556}">
      <dgm:prSet/>
      <dgm:spPr/>
      <dgm:t>
        <a:bodyPr/>
        <a:lstStyle/>
        <a:p>
          <a:endParaRPr lang="en-US" sz="2000"/>
        </a:p>
      </dgm:t>
    </dgm:pt>
    <dgm:pt modelId="{BCAEEE0D-385A-4EF1-B84C-0B1A61C59C85}" type="sibTrans" cxnId="{D599C186-4F93-4E98-9843-6CC9921D2556}">
      <dgm:prSet/>
      <dgm:spPr/>
      <dgm:t>
        <a:bodyPr/>
        <a:lstStyle/>
        <a:p>
          <a:endParaRPr lang="en-US" sz="2000"/>
        </a:p>
      </dgm:t>
    </dgm:pt>
    <dgm:pt modelId="{D81552CA-91C0-4925-8AE6-79C5448C79E8}">
      <dgm:prSet custT="1"/>
      <dgm:spPr/>
      <dgm:t>
        <a:bodyPr/>
        <a:lstStyle/>
        <a:p>
          <a:r>
            <a:rPr lang="en-US" sz="2000" dirty="0">
              <a:latin typeface="Cambria" panose="02040503050406030204" pitchFamily="18" charset="0"/>
              <a:ea typeface="Cambria" panose="02040503050406030204" pitchFamily="18" charset="0"/>
            </a:rPr>
            <a:t>Addresses</a:t>
          </a:r>
        </a:p>
      </dgm:t>
    </dgm:pt>
    <dgm:pt modelId="{354831E2-9CDF-409A-AAB4-B257974276EA}" type="parTrans" cxnId="{4ECA3333-FE13-49CB-AAAF-5B3C3FB5A047}">
      <dgm:prSet/>
      <dgm:spPr/>
      <dgm:t>
        <a:bodyPr/>
        <a:lstStyle/>
        <a:p>
          <a:endParaRPr lang="en-US" sz="2000"/>
        </a:p>
      </dgm:t>
    </dgm:pt>
    <dgm:pt modelId="{93CADEAD-FF0C-4849-B137-406C30785CF8}" type="sibTrans" cxnId="{4ECA3333-FE13-49CB-AAAF-5B3C3FB5A047}">
      <dgm:prSet/>
      <dgm:spPr/>
      <dgm:t>
        <a:bodyPr/>
        <a:lstStyle/>
        <a:p>
          <a:endParaRPr lang="en-US" sz="2000"/>
        </a:p>
      </dgm:t>
    </dgm:pt>
    <dgm:pt modelId="{5E06B5F4-7CCD-454C-9B53-C21F150C7CA3}">
      <dgm:prSet custT="1"/>
      <dgm:spPr/>
      <dgm:t>
        <a:bodyPr/>
        <a:lstStyle/>
        <a:p>
          <a:r>
            <a:rPr lang="en-US" sz="2000" dirty="0">
              <a:latin typeface="Cambria" panose="02040503050406030204" pitchFamily="18" charset="0"/>
              <a:ea typeface="Cambria" panose="02040503050406030204" pitchFamily="18" charset="0"/>
            </a:rPr>
            <a:t>Driver's licenses</a:t>
          </a:r>
        </a:p>
      </dgm:t>
    </dgm:pt>
    <dgm:pt modelId="{60C0C0FD-2C52-4C52-A978-DBFFF4C13076}" type="parTrans" cxnId="{BC880D34-3A51-4CAB-8511-20D912A1812D}">
      <dgm:prSet/>
      <dgm:spPr/>
      <dgm:t>
        <a:bodyPr/>
        <a:lstStyle/>
        <a:p>
          <a:endParaRPr lang="en-US" sz="2000"/>
        </a:p>
      </dgm:t>
    </dgm:pt>
    <dgm:pt modelId="{2C5060D5-F9B8-4419-AFCE-B6514858A9A6}" type="sibTrans" cxnId="{BC880D34-3A51-4CAB-8511-20D912A1812D}">
      <dgm:prSet/>
      <dgm:spPr/>
      <dgm:t>
        <a:bodyPr/>
        <a:lstStyle/>
        <a:p>
          <a:endParaRPr lang="en-US" sz="2000"/>
        </a:p>
      </dgm:t>
    </dgm:pt>
    <dgm:pt modelId="{5665D84F-D2BD-49C7-9F38-B331109AF68A}">
      <dgm:prSet custT="1"/>
      <dgm:spPr/>
      <dgm:t>
        <a:bodyPr/>
        <a:lstStyle/>
        <a:p>
          <a:r>
            <a:rPr lang="en-US" sz="2000" dirty="0">
              <a:latin typeface="Cambria" panose="02040503050406030204" pitchFamily="18" charset="0"/>
              <a:ea typeface="Cambria" panose="02040503050406030204" pitchFamily="18" charset="0"/>
            </a:rPr>
            <a:t>Credit card numbers</a:t>
          </a:r>
        </a:p>
      </dgm:t>
    </dgm:pt>
    <dgm:pt modelId="{270EF36E-7E10-4720-841A-6D15BC254C6D}" type="parTrans" cxnId="{6F0C81FD-24C7-40CA-8770-7681AB9BF8AD}">
      <dgm:prSet/>
      <dgm:spPr/>
      <dgm:t>
        <a:bodyPr/>
        <a:lstStyle/>
        <a:p>
          <a:endParaRPr lang="en-US" sz="2000"/>
        </a:p>
      </dgm:t>
    </dgm:pt>
    <dgm:pt modelId="{847B15DA-65AC-47A9-A8CA-DE9A8500CF8D}" type="sibTrans" cxnId="{6F0C81FD-24C7-40CA-8770-7681AB9BF8AD}">
      <dgm:prSet/>
      <dgm:spPr/>
      <dgm:t>
        <a:bodyPr/>
        <a:lstStyle/>
        <a:p>
          <a:endParaRPr lang="en-US" sz="2000"/>
        </a:p>
      </dgm:t>
    </dgm:pt>
    <dgm:pt modelId="{C5A31ACC-22BA-4AA4-9D08-6AFA2FE11DCB}" type="pres">
      <dgm:prSet presAssocID="{8DF2EB30-E742-4748-B100-005DF37777F9}" presName="linear" presStyleCnt="0">
        <dgm:presLayoutVars>
          <dgm:dir/>
          <dgm:animLvl val="lvl"/>
          <dgm:resizeHandles val="exact"/>
        </dgm:presLayoutVars>
      </dgm:prSet>
      <dgm:spPr/>
    </dgm:pt>
    <dgm:pt modelId="{6766A4DA-92CB-410B-95A1-0D52263C091C}" type="pres">
      <dgm:prSet presAssocID="{4D12F3FA-7ADC-480C-B603-6C3DB517744C}" presName="parentLin" presStyleCnt="0"/>
      <dgm:spPr/>
    </dgm:pt>
    <dgm:pt modelId="{D27BE401-6F11-46B8-B0ED-665452E52C65}" type="pres">
      <dgm:prSet presAssocID="{4D12F3FA-7ADC-480C-B603-6C3DB517744C}" presName="parentLeftMargin" presStyleLbl="node1" presStyleIdx="0" presStyleCnt="2"/>
      <dgm:spPr/>
    </dgm:pt>
    <dgm:pt modelId="{16D1B0C5-8D2C-489A-A2E9-1627AC127E07}" type="pres">
      <dgm:prSet presAssocID="{4D12F3FA-7ADC-480C-B603-6C3DB517744C}" presName="parentText" presStyleLbl="node1" presStyleIdx="0" presStyleCnt="2">
        <dgm:presLayoutVars>
          <dgm:chMax val="0"/>
          <dgm:bulletEnabled val="1"/>
        </dgm:presLayoutVars>
      </dgm:prSet>
      <dgm:spPr/>
    </dgm:pt>
    <dgm:pt modelId="{BF52ACC0-7527-43E9-8C4B-8CACCA5BBC52}" type="pres">
      <dgm:prSet presAssocID="{4D12F3FA-7ADC-480C-B603-6C3DB517744C}" presName="negativeSpace" presStyleCnt="0"/>
      <dgm:spPr/>
    </dgm:pt>
    <dgm:pt modelId="{FF3435F2-956E-4C70-9599-875A80223BB7}" type="pres">
      <dgm:prSet presAssocID="{4D12F3FA-7ADC-480C-B603-6C3DB517744C}" presName="childText" presStyleLbl="conFgAcc1" presStyleIdx="0" presStyleCnt="2">
        <dgm:presLayoutVars>
          <dgm:bulletEnabled val="1"/>
        </dgm:presLayoutVars>
      </dgm:prSet>
      <dgm:spPr/>
    </dgm:pt>
    <dgm:pt modelId="{2E82F440-1651-43C3-9C58-7C8F6134F2C1}" type="pres">
      <dgm:prSet presAssocID="{4E69F1D5-AB6A-4D23-8915-989D2B6E6CB8}" presName="spaceBetweenRectangles" presStyleCnt="0"/>
      <dgm:spPr/>
    </dgm:pt>
    <dgm:pt modelId="{4C7E596B-CD48-4240-8F9E-431E5F0A5B96}" type="pres">
      <dgm:prSet presAssocID="{CF8D99F2-BD63-4E5B-B239-D0C125B94243}" presName="parentLin" presStyleCnt="0"/>
      <dgm:spPr/>
    </dgm:pt>
    <dgm:pt modelId="{CDB25F9A-002D-4120-BE86-DBA49CC291E3}" type="pres">
      <dgm:prSet presAssocID="{CF8D99F2-BD63-4E5B-B239-D0C125B94243}" presName="parentLeftMargin" presStyleLbl="node1" presStyleIdx="0" presStyleCnt="2"/>
      <dgm:spPr/>
    </dgm:pt>
    <dgm:pt modelId="{9CA915AD-A89B-4551-8BD1-72EF042F97E4}" type="pres">
      <dgm:prSet presAssocID="{CF8D99F2-BD63-4E5B-B239-D0C125B94243}" presName="parentText" presStyleLbl="node1" presStyleIdx="1" presStyleCnt="2" custLinFactNeighborX="0">
        <dgm:presLayoutVars>
          <dgm:chMax val="0"/>
          <dgm:bulletEnabled val="1"/>
        </dgm:presLayoutVars>
      </dgm:prSet>
      <dgm:spPr/>
    </dgm:pt>
    <dgm:pt modelId="{9CB5B79B-2731-4C80-B8C1-7405781768F2}" type="pres">
      <dgm:prSet presAssocID="{CF8D99F2-BD63-4E5B-B239-D0C125B94243}" presName="negativeSpace" presStyleCnt="0"/>
      <dgm:spPr/>
    </dgm:pt>
    <dgm:pt modelId="{619521AC-FACF-4016-AA24-1739F2B9F809}" type="pres">
      <dgm:prSet presAssocID="{CF8D99F2-BD63-4E5B-B239-D0C125B94243}" presName="childText" presStyleLbl="conFgAcc1" presStyleIdx="1" presStyleCnt="2" custLinFactNeighborX="-194">
        <dgm:presLayoutVars>
          <dgm:bulletEnabled val="1"/>
        </dgm:presLayoutVars>
      </dgm:prSet>
      <dgm:spPr/>
    </dgm:pt>
  </dgm:ptLst>
  <dgm:cxnLst>
    <dgm:cxn modelId="{769EE307-CC31-426E-A260-967ECA4ECDA4}" srcId="{CF8D99F2-BD63-4E5B-B239-D0C125B94243}" destId="{89DC4276-B717-4A02-A088-7C60F527D8E3}" srcOrd="0" destOrd="0" parTransId="{C611D094-B9F6-4D5F-A117-F09A6BFCCFBF}" sibTransId="{A8CA9727-B962-4ED3-9475-EE4F8BC461D2}"/>
    <dgm:cxn modelId="{51077C09-F326-45DB-9A02-2DA7D729D22C}" srcId="{4D12F3FA-7ADC-480C-B603-6C3DB517744C}" destId="{2E3B6C7C-4637-4AEA-90A2-48CEC46DFF3C}" srcOrd="0" destOrd="0" parTransId="{D0C51B59-9E58-4FCC-8D05-E894E0366486}" sibTransId="{86CAAE5B-E755-4608-84D4-4419E1699AF8}"/>
    <dgm:cxn modelId="{82E1860A-0406-42A3-A6B4-F19CED58A502}" type="presOf" srcId="{5E06B5F4-7CCD-454C-9B53-C21F150C7CA3}" destId="{FF3435F2-956E-4C70-9599-875A80223BB7}" srcOrd="0" destOrd="3" presId="urn:microsoft.com/office/officeart/2005/8/layout/list1"/>
    <dgm:cxn modelId="{A1F1F821-94D1-4854-A15C-689CBF709298}" srcId="{8DF2EB30-E742-4748-B100-005DF37777F9}" destId="{CF8D99F2-BD63-4E5B-B239-D0C125B94243}" srcOrd="1" destOrd="0" parTransId="{B7C45FE8-4F57-4099-B0DE-8AF27D1586A1}" sibTransId="{563C136E-2C25-47D0-8E17-5DB0865A527E}"/>
    <dgm:cxn modelId="{4ECA3333-FE13-49CB-AAAF-5B3C3FB5A047}" srcId="{4D12F3FA-7ADC-480C-B603-6C3DB517744C}" destId="{D81552CA-91C0-4925-8AE6-79C5448C79E8}" srcOrd="2" destOrd="0" parTransId="{354831E2-9CDF-409A-AAB4-B257974276EA}" sibTransId="{93CADEAD-FF0C-4849-B137-406C30785CF8}"/>
    <dgm:cxn modelId="{BC880D34-3A51-4CAB-8511-20D912A1812D}" srcId="{4D12F3FA-7ADC-480C-B603-6C3DB517744C}" destId="{5E06B5F4-7CCD-454C-9B53-C21F150C7CA3}" srcOrd="3" destOrd="0" parTransId="{60C0C0FD-2C52-4C52-A978-DBFFF4C13076}" sibTransId="{2C5060D5-F9B8-4419-AFCE-B6514858A9A6}"/>
    <dgm:cxn modelId="{E78F413A-1C52-45BA-817D-E95751B2CD77}" type="presOf" srcId="{4D12F3FA-7ADC-480C-B603-6C3DB517744C}" destId="{D27BE401-6F11-46B8-B0ED-665452E52C65}" srcOrd="0" destOrd="0" presId="urn:microsoft.com/office/officeart/2005/8/layout/list1"/>
    <dgm:cxn modelId="{732EF05C-5CEA-47BA-AB8E-F20573965772}" type="presOf" srcId="{CF8D99F2-BD63-4E5B-B239-D0C125B94243}" destId="{CDB25F9A-002D-4120-BE86-DBA49CC291E3}" srcOrd="0" destOrd="0" presId="urn:microsoft.com/office/officeart/2005/8/layout/list1"/>
    <dgm:cxn modelId="{958BDD42-E0AF-4A4F-BC8C-BD43A1AA21BF}" type="presOf" srcId="{8DF2EB30-E742-4748-B100-005DF37777F9}" destId="{C5A31ACC-22BA-4AA4-9D08-6AFA2FE11DCB}" srcOrd="0" destOrd="0" presId="urn:microsoft.com/office/officeart/2005/8/layout/list1"/>
    <dgm:cxn modelId="{AF91536D-617D-4585-9F1A-144FA2E17ECA}" type="presOf" srcId="{2E3B6C7C-4637-4AEA-90A2-48CEC46DFF3C}" destId="{FF3435F2-956E-4C70-9599-875A80223BB7}" srcOrd="0" destOrd="0" presId="urn:microsoft.com/office/officeart/2005/8/layout/list1"/>
    <dgm:cxn modelId="{BFF23F73-23F0-4EC8-95EF-DAF54A4D67D5}" type="presOf" srcId="{D81552CA-91C0-4925-8AE6-79C5448C79E8}" destId="{FF3435F2-956E-4C70-9599-875A80223BB7}" srcOrd="0" destOrd="2" presId="urn:microsoft.com/office/officeart/2005/8/layout/list1"/>
    <dgm:cxn modelId="{B56DDE7E-7DA0-4FA7-B4F3-50B45AE32DFC}" srcId="{8DF2EB30-E742-4748-B100-005DF37777F9}" destId="{4D12F3FA-7ADC-480C-B603-6C3DB517744C}" srcOrd="0" destOrd="0" parTransId="{469A23B7-2A10-4A0C-82AF-0A05F8B56087}" sibTransId="{4E69F1D5-AB6A-4D23-8915-989D2B6E6CB8}"/>
    <dgm:cxn modelId="{D599C186-4F93-4E98-9843-6CC9921D2556}" srcId="{4D12F3FA-7ADC-480C-B603-6C3DB517744C}" destId="{3F129B4D-25EB-463D-B606-3931E4677B65}" srcOrd="1" destOrd="0" parTransId="{C31BEF85-DFD1-420F-909D-BCA23ED9B567}" sibTransId="{BCAEEE0D-385A-4EF1-B84C-0B1A61C59C85}"/>
    <dgm:cxn modelId="{11A82E8A-E334-4888-AC6D-2A2399F46EC1}" type="presOf" srcId="{89DC4276-B717-4A02-A088-7C60F527D8E3}" destId="{619521AC-FACF-4016-AA24-1739F2B9F809}" srcOrd="0" destOrd="0" presId="urn:microsoft.com/office/officeart/2005/8/layout/list1"/>
    <dgm:cxn modelId="{744407AE-A869-42D3-BDA3-3B00C7C03EBB}" type="presOf" srcId="{3F129B4D-25EB-463D-B606-3931E4677B65}" destId="{FF3435F2-956E-4C70-9599-875A80223BB7}" srcOrd="0" destOrd="1" presId="urn:microsoft.com/office/officeart/2005/8/layout/list1"/>
    <dgm:cxn modelId="{A210A6BD-5FA4-40A2-A40C-17C21699ECB5}" type="presOf" srcId="{5665D84F-D2BD-49C7-9F38-B331109AF68A}" destId="{FF3435F2-956E-4C70-9599-875A80223BB7}" srcOrd="0" destOrd="4" presId="urn:microsoft.com/office/officeart/2005/8/layout/list1"/>
    <dgm:cxn modelId="{13D99BD8-A7F8-48D7-A793-0D9350FB3E8B}" type="presOf" srcId="{CF8D99F2-BD63-4E5B-B239-D0C125B94243}" destId="{9CA915AD-A89B-4551-8BD1-72EF042F97E4}" srcOrd="1" destOrd="0" presId="urn:microsoft.com/office/officeart/2005/8/layout/list1"/>
    <dgm:cxn modelId="{17664EE2-DC6E-4EF6-8CF5-52E42384EA28}" type="presOf" srcId="{4D12F3FA-7ADC-480C-B603-6C3DB517744C}" destId="{16D1B0C5-8D2C-489A-A2E9-1627AC127E07}" srcOrd="1" destOrd="0" presId="urn:microsoft.com/office/officeart/2005/8/layout/list1"/>
    <dgm:cxn modelId="{6F0C81FD-24C7-40CA-8770-7681AB9BF8AD}" srcId="{4D12F3FA-7ADC-480C-B603-6C3DB517744C}" destId="{5665D84F-D2BD-49C7-9F38-B331109AF68A}" srcOrd="4" destOrd="0" parTransId="{270EF36E-7E10-4720-841A-6D15BC254C6D}" sibTransId="{847B15DA-65AC-47A9-A8CA-DE9A8500CF8D}"/>
    <dgm:cxn modelId="{28ED489F-0FDF-45C7-BFF5-2B33C5EB9D49}" type="presParOf" srcId="{C5A31ACC-22BA-4AA4-9D08-6AFA2FE11DCB}" destId="{6766A4DA-92CB-410B-95A1-0D52263C091C}" srcOrd="0" destOrd="0" presId="urn:microsoft.com/office/officeart/2005/8/layout/list1"/>
    <dgm:cxn modelId="{A00DADA1-A862-4823-ABB9-6EB4C31C45EB}" type="presParOf" srcId="{6766A4DA-92CB-410B-95A1-0D52263C091C}" destId="{D27BE401-6F11-46B8-B0ED-665452E52C65}" srcOrd="0" destOrd="0" presId="urn:microsoft.com/office/officeart/2005/8/layout/list1"/>
    <dgm:cxn modelId="{C33E369C-BEC5-475C-AA85-2C9A3077CE77}" type="presParOf" srcId="{6766A4DA-92CB-410B-95A1-0D52263C091C}" destId="{16D1B0C5-8D2C-489A-A2E9-1627AC127E07}" srcOrd="1" destOrd="0" presId="urn:microsoft.com/office/officeart/2005/8/layout/list1"/>
    <dgm:cxn modelId="{69C2CE29-6967-49E2-A5CE-C72D9395A224}" type="presParOf" srcId="{C5A31ACC-22BA-4AA4-9D08-6AFA2FE11DCB}" destId="{BF52ACC0-7527-43E9-8C4B-8CACCA5BBC52}" srcOrd="1" destOrd="0" presId="urn:microsoft.com/office/officeart/2005/8/layout/list1"/>
    <dgm:cxn modelId="{C96DF9BF-FD55-4D8B-AE65-9F8C16CF7E75}" type="presParOf" srcId="{C5A31ACC-22BA-4AA4-9D08-6AFA2FE11DCB}" destId="{FF3435F2-956E-4C70-9599-875A80223BB7}" srcOrd="2" destOrd="0" presId="urn:microsoft.com/office/officeart/2005/8/layout/list1"/>
    <dgm:cxn modelId="{45105ADF-03D5-4FBA-882B-5910AF733DC8}" type="presParOf" srcId="{C5A31ACC-22BA-4AA4-9D08-6AFA2FE11DCB}" destId="{2E82F440-1651-43C3-9C58-7C8F6134F2C1}" srcOrd="3" destOrd="0" presId="urn:microsoft.com/office/officeart/2005/8/layout/list1"/>
    <dgm:cxn modelId="{F2225AB1-C52A-4AE8-A690-A51E455DFF5D}" type="presParOf" srcId="{C5A31ACC-22BA-4AA4-9D08-6AFA2FE11DCB}" destId="{4C7E596B-CD48-4240-8F9E-431E5F0A5B96}" srcOrd="4" destOrd="0" presId="urn:microsoft.com/office/officeart/2005/8/layout/list1"/>
    <dgm:cxn modelId="{E6018DDD-7B23-4624-9CDE-C44E1EEDFF37}" type="presParOf" srcId="{4C7E596B-CD48-4240-8F9E-431E5F0A5B96}" destId="{CDB25F9A-002D-4120-BE86-DBA49CC291E3}" srcOrd="0" destOrd="0" presId="urn:microsoft.com/office/officeart/2005/8/layout/list1"/>
    <dgm:cxn modelId="{BA927DC9-5A3F-49D0-8C7D-CEAF1F569F4F}" type="presParOf" srcId="{4C7E596B-CD48-4240-8F9E-431E5F0A5B96}" destId="{9CA915AD-A89B-4551-8BD1-72EF042F97E4}" srcOrd="1" destOrd="0" presId="urn:microsoft.com/office/officeart/2005/8/layout/list1"/>
    <dgm:cxn modelId="{6B981E8E-D09F-4DA5-B75E-7318A274F7EF}" type="presParOf" srcId="{C5A31ACC-22BA-4AA4-9D08-6AFA2FE11DCB}" destId="{9CB5B79B-2731-4C80-B8C1-7405781768F2}" srcOrd="5" destOrd="0" presId="urn:microsoft.com/office/officeart/2005/8/layout/list1"/>
    <dgm:cxn modelId="{81EF42DC-A7CD-4829-BF16-9854652B2512}" type="presParOf" srcId="{C5A31ACC-22BA-4AA4-9D08-6AFA2FE11DCB}" destId="{619521AC-FACF-4016-AA24-1739F2B9F80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56B12FE-10C3-4C9D-A161-E1D9B57C1F6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26A8CB8-2E82-4477-9C96-1CB2E8E6746F}">
      <dgm:prSet custT="1"/>
      <dgm:spPr/>
      <dgm:t>
        <a:bodyPr/>
        <a:lstStyle/>
        <a:p>
          <a:r>
            <a:rPr lang="en-US" sz="2000" b="1" u="none">
              <a:latin typeface="Cambria" panose="02040503050406030204" pitchFamily="18" charset="0"/>
              <a:ea typeface="Cambria" panose="02040503050406030204" pitchFamily="18" charset="0"/>
            </a:rPr>
            <a:t>Financial Fallout: </a:t>
          </a:r>
        </a:p>
      </dgm:t>
    </dgm:pt>
    <dgm:pt modelId="{936B54E4-F4EE-4C06-AF11-3F65B0F1157F}" type="parTrans" cxnId="{83828774-47AD-4DD7-8BFA-6C19C4E1FB83}">
      <dgm:prSet/>
      <dgm:spPr/>
      <dgm:t>
        <a:bodyPr/>
        <a:lstStyle/>
        <a:p>
          <a:endParaRPr lang="en-US" sz="2000">
            <a:latin typeface="Cambria" panose="02040503050406030204" pitchFamily="18" charset="0"/>
            <a:ea typeface="Cambria" panose="02040503050406030204" pitchFamily="18" charset="0"/>
          </a:endParaRPr>
        </a:p>
      </dgm:t>
    </dgm:pt>
    <dgm:pt modelId="{983E5777-1901-44B9-B327-ABBF6EE7FD4E}" type="sibTrans" cxnId="{83828774-47AD-4DD7-8BFA-6C19C4E1FB83}">
      <dgm:prSet/>
      <dgm:spPr/>
      <dgm:t>
        <a:bodyPr/>
        <a:lstStyle/>
        <a:p>
          <a:endParaRPr lang="en-US" sz="2000">
            <a:latin typeface="Cambria" panose="02040503050406030204" pitchFamily="18" charset="0"/>
            <a:ea typeface="Cambria" panose="02040503050406030204" pitchFamily="18" charset="0"/>
          </a:endParaRPr>
        </a:p>
      </dgm:t>
    </dgm:pt>
    <dgm:pt modelId="{2652A44E-48C2-4B0F-9634-3B82511161FB}">
      <dgm:prSet custT="1"/>
      <dgm:spPr/>
      <dgm:t>
        <a:bodyPr/>
        <a:lstStyle/>
        <a:p>
          <a:r>
            <a:rPr lang="en-US" sz="2000" dirty="0">
              <a:latin typeface="Cambria" panose="02040503050406030204" pitchFamily="18" charset="0"/>
              <a:ea typeface="Cambria" panose="02040503050406030204" pitchFamily="18" charset="0"/>
            </a:rPr>
            <a:t>$575 million in fines and settlements, legal fees, and increased cybersecurity expenses.</a:t>
          </a:r>
        </a:p>
      </dgm:t>
    </dgm:pt>
    <dgm:pt modelId="{08BAD778-5B36-44D3-A325-ADCC457170DD}" type="parTrans" cxnId="{5747C5F0-E888-4CD4-BD38-F6221565495A}">
      <dgm:prSet/>
      <dgm:spPr/>
      <dgm:t>
        <a:bodyPr/>
        <a:lstStyle/>
        <a:p>
          <a:endParaRPr lang="en-US" sz="2000">
            <a:latin typeface="Cambria" panose="02040503050406030204" pitchFamily="18" charset="0"/>
            <a:ea typeface="Cambria" panose="02040503050406030204" pitchFamily="18" charset="0"/>
          </a:endParaRPr>
        </a:p>
      </dgm:t>
    </dgm:pt>
    <dgm:pt modelId="{8314AB9C-46B6-43B1-8EE8-BCC1F2662F96}" type="sibTrans" cxnId="{5747C5F0-E888-4CD4-BD38-F6221565495A}">
      <dgm:prSet/>
      <dgm:spPr/>
      <dgm:t>
        <a:bodyPr/>
        <a:lstStyle/>
        <a:p>
          <a:endParaRPr lang="en-US" sz="2000">
            <a:latin typeface="Cambria" panose="02040503050406030204" pitchFamily="18" charset="0"/>
            <a:ea typeface="Cambria" panose="02040503050406030204" pitchFamily="18" charset="0"/>
          </a:endParaRPr>
        </a:p>
      </dgm:t>
    </dgm:pt>
    <dgm:pt modelId="{842AB527-8254-4FA7-ADD4-8771368B1759}">
      <dgm:prSet custT="1"/>
      <dgm:spPr/>
      <dgm:t>
        <a:bodyPr/>
        <a:lstStyle/>
        <a:p>
          <a:r>
            <a:rPr lang="en-US" sz="2000" b="1">
              <a:latin typeface="Cambria" panose="02040503050406030204" pitchFamily="18" charset="0"/>
              <a:ea typeface="Cambria" panose="02040503050406030204" pitchFamily="18" charset="0"/>
            </a:rPr>
            <a:t>Reputational Damage: </a:t>
          </a:r>
          <a:endParaRPr lang="en-US" sz="2000">
            <a:latin typeface="Cambria" panose="02040503050406030204" pitchFamily="18" charset="0"/>
            <a:ea typeface="Cambria" panose="02040503050406030204" pitchFamily="18" charset="0"/>
          </a:endParaRPr>
        </a:p>
      </dgm:t>
    </dgm:pt>
    <dgm:pt modelId="{88C46DC0-7D45-44CE-9E17-67B9B030F351}" type="parTrans" cxnId="{85E8DE66-A270-461D-AD5A-97A0DCB10552}">
      <dgm:prSet/>
      <dgm:spPr/>
      <dgm:t>
        <a:bodyPr/>
        <a:lstStyle/>
        <a:p>
          <a:endParaRPr lang="en-US" sz="2000">
            <a:latin typeface="Cambria" panose="02040503050406030204" pitchFamily="18" charset="0"/>
            <a:ea typeface="Cambria" panose="02040503050406030204" pitchFamily="18" charset="0"/>
          </a:endParaRPr>
        </a:p>
      </dgm:t>
    </dgm:pt>
    <dgm:pt modelId="{5815DAC7-E3B5-45FA-B1F5-F76A48539BBE}" type="sibTrans" cxnId="{85E8DE66-A270-461D-AD5A-97A0DCB10552}">
      <dgm:prSet/>
      <dgm:spPr/>
      <dgm:t>
        <a:bodyPr/>
        <a:lstStyle/>
        <a:p>
          <a:endParaRPr lang="en-US" sz="2000">
            <a:latin typeface="Cambria" panose="02040503050406030204" pitchFamily="18" charset="0"/>
            <a:ea typeface="Cambria" panose="02040503050406030204" pitchFamily="18" charset="0"/>
          </a:endParaRPr>
        </a:p>
      </dgm:t>
    </dgm:pt>
    <dgm:pt modelId="{D01FB0FA-993B-4FA1-99A6-7516CA670C34}">
      <dgm:prSet custT="1"/>
      <dgm:spPr/>
      <dgm:t>
        <a:bodyPr/>
        <a:lstStyle/>
        <a:p>
          <a:r>
            <a:rPr lang="en-US" sz="2000">
              <a:latin typeface="Cambria" panose="02040503050406030204" pitchFamily="18" charset="0"/>
              <a:ea typeface="Cambria" panose="02040503050406030204" pitchFamily="18" charset="0"/>
            </a:rPr>
            <a:t>Loss of consumer trust, brand value erosion, and negative media coverage.</a:t>
          </a:r>
        </a:p>
      </dgm:t>
    </dgm:pt>
    <dgm:pt modelId="{F8FBD0D0-9299-40CF-A2C7-7EE60DB84723}" type="parTrans" cxnId="{8B0E8166-9779-42CF-9D3E-863FBE1AEFA4}">
      <dgm:prSet/>
      <dgm:spPr/>
      <dgm:t>
        <a:bodyPr/>
        <a:lstStyle/>
        <a:p>
          <a:endParaRPr lang="en-US" sz="2000">
            <a:latin typeface="Cambria" panose="02040503050406030204" pitchFamily="18" charset="0"/>
            <a:ea typeface="Cambria" panose="02040503050406030204" pitchFamily="18" charset="0"/>
          </a:endParaRPr>
        </a:p>
      </dgm:t>
    </dgm:pt>
    <dgm:pt modelId="{0A4DC29E-14BB-4369-BF1C-A1A89CB20700}" type="sibTrans" cxnId="{8B0E8166-9779-42CF-9D3E-863FBE1AEFA4}">
      <dgm:prSet/>
      <dgm:spPr/>
      <dgm:t>
        <a:bodyPr/>
        <a:lstStyle/>
        <a:p>
          <a:endParaRPr lang="en-US" sz="2000">
            <a:latin typeface="Cambria" panose="02040503050406030204" pitchFamily="18" charset="0"/>
            <a:ea typeface="Cambria" panose="02040503050406030204" pitchFamily="18" charset="0"/>
          </a:endParaRPr>
        </a:p>
      </dgm:t>
    </dgm:pt>
    <dgm:pt modelId="{413268AC-9F4C-4BB8-A83C-3E6C70BFF270}">
      <dgm:prSet custT="1"/>
      <dgm:spPr/>
      <dgm:t>
        <a:bodyPr/>
        <a:lstStyle/>
        <a:p>
          <a:r>
            <a:rPr lang="en-US" sz="2000" b="1">
              <a:latin typeface="Cambria" panose="02040503050406030204" pitchFamily="18" charset="0"/>
              <a:ea typeface="Cambria" panose="02040503050406030204" pitchFamily="18" charset="0"/>
            </a:rPr>
            <a:t>Leadership Change: </a:t>
          </a:r>
          <a:endParaRPr lang="en-US" sz="2000">
            <a:latin typeface="Cambria" panose="02040503050406030204" pitchFamily="18" charset="0"/>
            <a:ea typeface="Cambria" panose="02040503050406030204" pitchFamily="18" charset="0"/>
          </a:endParaRPr>
        </a:p>
      </dgm:t>
    </dgm:pt>
    <dgm:pt modelId="{B8A3BC71-8A7D-4618-AF68-E91605AAA79B}" type="parTrans" cxnId="{0F9AD8C0-F596-4847-AD38-C414F2D490DD}">
      <dgm:prSet/>
      <dgm:spPr/>
      <dgm:t>
        <a:bodyPr/>
        <a:lstStyle/>
        <a:p>
          <a:endParaRPr lang="en-US" sz="2000">
            <a:latin typeface="Cambria" panose="02040503050406030204" pitchFamily="18" charset="0"/>
            <a:ea typeface="Cambria" panose="02040503050406030204" pitchFamily="18" charset="0"/>
          </a:endParaRPr>
        </a:p>
      </dgm:t>
    </dgm:pt>
    <dgm:pt modelId="{42628DB4-648D-42D5-AA91-42B486E0824F}" type="sibTrans" cxnId="{0F9AD8C0-F596-4847-AD38-C414F2D490DD}">
      <dgm:prSet/>
      <dgm:spPr/>
      <dgm:t>
        <a:bodyPr/>
        <a:lstStyle/>
        <a:p>
          <a:endParaRPr lang="en-US" sz="2000">
            <a:latin typeface="Cambria" panose="02040503050406030204" pitchFamily="18" charset="0"/>
            <a:ea typeface="Cambria" panose="02040503050406030204" pitchFamily="18" charset="0"/>
          </a:endParaRPr>
        </a:p>
      </dgm:t>
    </dgm:pt>
    <dgm:pt modelId="{F7BC490E-53F6-4BA9-95CF-D7C19AD70A31}">
      <dgm:prSet custT="1"/>
      <dgm:spPr/>
      <dgm:t>
        <a:bodyPr/>
        <a:lstStyle/>
        <a:p>
          <a:r>
            <a:rPr lang="en-US" sz="2000">
              <a:latin typeface="Cambria" panose="02040503050406030204" pitchFamily="18" charset="0"/>
              <a:ea typeface="Cambria" panose="02040503050406030204" pitchFamily="18" charset="0"/>
            </a:rPr>
            <a:t>CEO resignation in the wake of the scandal.</a:t>
          </a:r>
        </a:p>
      </dgm:t>
    </dgm:pt>
    <dgm:pt modelId="{BBD877DA-8BF9-4E65-930B-A29125F6C5FC}" type="parTrans" cxnId="{60F88F52-A3A3-4902-B107-A2D15743054D}">
      <dgm:prSet/>
      <dgm:spPr/>
      <dgm:t>
        <a:bodyPr/>
        <a:lstStyle/>
        <a:p>
          <a:endParaRPr lang="en-US" sz="2000">
            <a:latin typeface="Cambria" panose="02040503050406030204" pitchFamily="18" charset="0"/>
            <a:ea typeface="Cambria" panose="02040503050406030204" pitchFamily="18" charset="0"/>
          </a:endParaRPr>
        </a:p>
      </dgm:t>
    </dgm:pt>
    <dgm:pt modelId="{636BE2DD-40F0-4314-BDD5-D5D065AF8204}" type="sibTrans" cxnId="{60F88F52-A3A3-4902-B107-A2D15743054D}">
      <dgm:prSet/>
      <dgm:spPr/>
      <dgm:t>
        <a:bodyPr/>
        <a:lstStyle/>
        <a:p>
          <a:endParaRPr lang="en-US" sz="2000">
            <a:latin typeface="Cambria" panose="02040503050406030204" pitchFamily="18" charset="0"/>
            <a:ea typeface="Cambria" panose="02040503050406030204" pitchFamily="18" charset="0"/>
          </a:endParaRPr>
        </a:p>
      </dgm:t>
    </dgm:pt>
    <dgm:pt modelId="{B98E9A7C-6610-4950-B942-23197B3F968A}" type="pres">
      <dgm:prSet presAssocID="{656B12FE-10C3-4C9D-A161-E1D9B57C1F61}" presName="linear" presStyleCnt="0">
        <dgm:presLayoutVars>
          <dgm:dir/>
          <dgm:animLvl val="lvl"/>
          <dgm:resizeHandles val="exact"/>
        </dgm:presLayoutVars>
      </dgm:prSet>
      <dgm:spPr/>
    </dgm:pt>
    <dgm:pt modelId="{3B7AFD2D-1BDF-4171-9358-3B25CDECE135}" type="pres">
      <dgm:prSet presAssocID="{D26A8CB8-2E82-4477-9C96-1CB2E8E6746F}" presName="parentLin" presStyleCnt="0"/>
      <dgm:spPr/>
    </dgm:pt>
    <dgm:pt modelId="{7C0242A5-FB62-4C71-AB5E-BDBC8239FBB6}" type="pres">
      <dgm:prSet presAssocID="{D26A8CB8-2E82-4477-9C96-1CB2E8E6746F}" presName="parentLeftMargin" presStyleLbl="node1" presStyleIdx="0" presStyleCnt="3"/>
      <dgm:spPr/>
    </dgm:pt>
    <dgm:pt modelId="{FA8B5FFF-0765-4582-89F7-A90F684B3EA4}" type="pres">
      <dgm:prSet presAssocID="{D26A8CB8-2E82-4477-9C96-1CB2E8E6746F}" presName="parentText" presStyleLbl="node1" presStyleIdx="0" presStyleCnt="3">
        <dgm:presLayoutVars>
          <dgm:chMax val="0"/>
          <dgm:bulletEnabled val="1"/>
        </dgm:presLayoutVars>
      </dgm:prSet>
      <dgm:spPr/>
    </dgm:pt>
    <dgm:pt modelId="{1B54C4B6-3462-48F4-B1A8-DFFEC1ABAA65}" type="pres">
      <dgm:prSet presAssocID="{D26A8CB8-2E82-4477-9C96-1CB2E8E6746F}" presName="negativeSpace" presStyleCnt="0"/>
      <dgm:spPr/>
    </dgm:pt>
    <dgm:pt modelId="{757E27E0-60EA-495B-8F7C-F9E478835BEA}" type="pres">
      <dgm:prSet presAssocID="{D26A8CB8-2E82-4477-9C96-1CB2E8E6746F}" presName="childText" presStyleLbl="conFgAcc1" presStyleIdx="0" presStyleCnt="3">
        <dgm:presLayoutVars>
          <dgm:bulletEnabled val="1"/>
        </dgm:presLayoutVars>
      </dgm:prSet>
      <dgm:spPr/>
    </dgm:pt>
    <dgm:pt modelId="{5EF949D3-C657-4781-B0C8-F24B6EBB2C40}" type="pres">
      <dgm:prSet presAssocID="{983E5777-1901-44B9-B327-ABBF6EE7FD4E}" presName="spaceBetweenRectangles" presStyleCnt="0"/>
      <dgm:spPr/>
    </dgm:pt>
    <dgm:pt modelId="{1D1C8C42-7D87-4EAE-938E-516A2E747DDB}" type="pres">
      <dgm:prSet presAssocID="{842AB527-8254-4FA7-ADD4-8771368B1759}" presName="parentLin" presStyleCnt="0"/>
      <dgm:spPr/>
    </dgm:pt>
    <dgm:pt modelId="{098E1CA2-F395-493B-A65A-D4F0BB8BE02B}" type="pres">
      <dgm:prSet presAssocID="{842AB527-8254-4FA7-ADD4-8771368B1759}" presName="parentLeftMargin" presStyleLbl="node1" presStyleIdx="0" presStyleCnt="3"/>
      <dgm:spPr/>
    </dgm:pt>
    <dgm:pt modelId="{1BB0FBD7-E855-4DB1-970F-6BDE0553F7ED}" type="pres">
      <dgm:prSet presAssocID="{842AB527-8254-4FA7-ADD4-8771368B1759}" presName="parentText" presStyleLbl="node1" presStyleIdx="1" presStyleCnt="3">
        <dgm:presLayoutVars>
          <dgm:chMax val="0"/>
          <dgm:bulletEnabled val="1"/>
        </dgm:presLayoutVars>
      </dgm:prSet>
      <dgm:spPr/>
    </dgm:pt>
    <dgm:pt modelId="{C204C1EF-51E5-4985-95CE-A6DA71B410AE}" type="pres">
      <dgm:prSet presAssocID="{842AB527-8254-4FA7-ADD4-8771368B1759}" presName="negativeSpace" presStyleCnt="0"/>
      <dgm:spPr/>
    </dgm:pt>
    <dgm:pt modelId="{E83C2608-13B8-4FAB-965E-EC543A7CF5E4}" type="pres">
      <dgm:prSet presAssocID="{842AB527-8254-4FA7-ADD4-8771368B1759}" presName="childText" presStyleLbl="conFgAcc1" presStyleIdx="1" presStyleCnt="3">
        <dgm:presLayoutVars>
          <dgm:bulletEnabled val="1"/>
        </dgm:presLayoutVars>
      </dgm:prSet>
      <dgm:spPr/>
    </dgm:pt>
    <dgm:pt modelId="{6CFD1F44-3EAD-4C45-8A30-1627BB77B0C7}" type="pres">
      <dgm:prSet presAssocID="{5815DAC7-E3B5-45FA-B1F5-F76A48539BBE}" presName="spaceBetweenRectangles" presStyleCnt="0"/>
      <dgm:spPr/>
    </dgm:pt>
    <dgm:pt modelId="{1903E762-8B73-4956-A341-D73C514457BC}" type="pres">
      <dgm:prSet presAssocID="{413268AC-9F4C-4BB8-A83C-3E6C70BFF270}" presName="parentLin" presStyleCnt="0"/>
      <dgm:spPr/>
    </dgm:pt>
    <dgm:pt modelId="{D4013A85-94E8-4273-894C-701F9708C5F1}" type="pres">
      <dgm:prSet presAssocID="{413268AC-9F4C-4BB8-A83C-3E6C70BFF270}" presName="parentLeftMargin" presStyleLbl="node1" presStyleIdx="1" presStyleCnt="3"/>
      <dgm:spPr/>
    </dgm:pt>
    <dgm:pt modelId="{0E0DA2AD-725B-4FE5-9E08-5A502AD1A049}" type="pres">
      <dgm:prSet presAssocID="{413268AC-9F4C-4BB8-A83C-3E6C70BFF270}" presName="parentText" presStyleLbl="node1" presStyleIdx="2" presStyleCnt="3">
        <dgm:presLayoutVars>
          <dgm:chMax val="0"/>
          <dgm:bulletEnabled val="1"/>
        </dgm:presLayoutVars>
      </dgm:prSet>
      <dgm:spPr/>
    </dgm:pt>
    <dgm:pt modelId="{F56BF514-F1B0-49B1-81CE-7987F5D5A398}" type="pres">
      <dgm:prSet presAssocID="{413268AC-9F4C-4BB8-A83C-3E6C70BFF270}" presName="negativeSpace" presStyleCnt="0"/>
      <dgm:spPr/>
    </dgm:pt>
    <dgm:pt modelId="{F2E9489C-3935-4516-B85C-C62E042A4E7A}" type="pres">
      <dgm:prSet presAssocID="{413268AC-9F4C-4BB8-A83C-3E6C70BFF270}" presName="childText" presStyleLbl="conFgAcc1" presStyleIdx="2" presStyleCnt="3">
        <dgm:presLayoutVars>
          <dgm:bulletEnabled val="1"/>
        </dgm:presLayoutVars>
      </dgm:prSet>
      <dgm:spPr/>
    </dgm:pt>
  </dgm:ptLst>
  <dgm:cxnLst>
    <dgm:cxn modelId="{120EE002-8A2D-448B-A14F-AD9F5865ACC6}" type="presOf" srcId="{842AB527-8254-4FA7-ADD4-8771368B1759}" destId="{098E1CA2-F395-493B-A65A-D4F0BB8BE02B}" srcOrd="0" destOrd="0" presId="urn:microsoft.com/office/officeart/2005/8/layout/list1"/>
    <dgm:cxn modelId="{8B0E8166-9779-42CF-9D3E-863FBE1AEFA4}" srcId="{842AB527-8254-4FA7-ADD4-8771368B1759}" destId="{D01FB0FA-993B-4FA1-99A6-7516CA670C34}" srcOrd="0" destOrd="0" parTransId="{F8FBD0D0-9299-40CF-A2C7-7EE60DB84723}" sibTransId="{0A4DC29E-14BB-4369-BF1C-A1A89CB20700}"/>
    <dgm:cxn modelId="{85E8DE66-A270-461D-AD5A-97A0DCB10552}" srcId="{656B12FE-10C3-4C9D-A161-E1D9B57C1F61}" destId="{842AB527-8254-4FA7-ADD4-8771368B1759}" srcOrd="1" destOrd="0" parTransId="{88C46DC0-7D45-44CE-9E17-67B9B030F351}" sibTransId="{5815DAC7-E3B5-45FA-B1F5-F76A48539BBE}"/>
    <dgm:cxn modelId="{7181FB48-4FA5-4598-865D-33E35D7BFAED}" type="presOf" srcId="{D26A8CB8-2E82-4477-9C96-1CB2E8E6746F}" destId="{FA8B5FFF-0765-4582-89F7-A90F684B3EA4}" srcOrd="1" destOrd="0" presId="urn:microsoft.com/office/officeart/2005/8/layout/list1"/>
    <dgm:cxn modelId="{60F88F52-A3A3-4902-B107-A2D15743054D}" srcId="{413268AC-9F4C-4BB8-A83C-3E6C70BFF270}" destId="{F7BC490E-53F6-4BA9-95CF-D7C19AD70A31}" srcOrd="0" destOrd="0" parTransId="{BBD877DA-8BF9-4E65-930B-A29125F6C5FC}" sibTransId="{636BE2DD-40F0-4314-BDD5-D5D065AF8204}"/>
    <dgm:cxn modelId="{90F2B172-C6F0-4A6A-AE48-14B9F0D02C3E}" type="presOf" srcId="{656B12FE-10C3-4C9D-A161-E1D9B57C1F61}" destId="{B98E9A7C-6610-4950-B942-23197B3F968A}" srcOrd="0" destOrd="0" presId="urn:microsoft.com/office/officeart/2005/8/layout/list1"/>
    <dgm:cxn modelId="{83828774-47AD-4DD7-8BFA-6C19C4E1FB83}" srcId="{656B12FE-10C3-4C9D-A161-E1D9B57C1F61}" destId="{D26A8CB8-2E82-4477-9C96-1CB2E8E6746F}" srcOrd="0" destOrd="0" parTransId="{936B54E4-F4EE-4C06-AF11-3F65B0F1157F}" sibTransId="{983E5777-1901-44B9-B327-ABBF6EE7FD4E}"/>
    <dgm:cxn modelId="{619A0B7B-BD45-43D5-995A-CE073C247B1A}" type="presOf" srcId="{413268AC-9F4C-4BB8-A83C-3E6C70BFF270}" destId="{D4013A85-94E8-4273-894C-701F9708C5F1}" srcOrd="0" destOrd="0" presId="urn:microsoft.com/office/officeart/2005/8/layout/list1"/>
    <dgm:cxn modelId="{16A3CEA7-3654-4364-8827-ECF7FA0AD6B0}" type="presOf" srcId="{842AB527-8254-4FA7-ADD4-8771368B1759}" destId="{1BB0FBD7-E855-4DB1-970F-6BDE0553F7ED}" srcOrd="1" destOrd="0" presId="urn:microsoft.com/office/officeart/2005/8/layout/list1"/>
    <dgm:cxn modelId="{AD45E8B1-77DE-4458-BEF6-C19D190C7877}" type="presOf" srcId="{F7BC490E-53F6-4BA9-95CF-D7C19AD70A31}" destId="{F2E9489C-3935-4516-B85C-C62E042A4E7A}" srcOrd="0" destOrd="0" presId="urn:microsoft.com/office/officeart/2005/8/layout/list1"/>
    <dgm:cxn modelId="{0F9AD8C0-F596-4847-AD38-C414F2D490DD}" srcId="{656B12FE-10C3-4C9D-A161-E1D9B57C1F61}" destId="{413268AC-9F4C-4BB8-A83C-3E6C70BFF270}" srcOrd="2" destOrd="0" parTransId="{B8A3BC71-8A7D-4618-AF68-E91605AAA79B}" sibTransId="{42628DB4-648D-42D5-AA91-42B486E0824F}"/>
    <dgm:cxn modelId="{732199C3-43EB-40E1-8EFB-6068EACD8896}" type="presOf" srcId="{413268AC-9F4C-4BB8-A83C-3E6C70BFF270}" destId="{0E0DA2AD-725B-4FE5-9E08-5A502AD1A049}" srcOrd="1" destOrd="0" presId="urn:microsoft.com/office/officeart/2005/8/layout/list1"/>
    <dgm:cxn modelId="{E5B0E7DC-DACA-4261-9FD1-6ADD5F015717}" type="presOf" srcId="{D01FB0FA-993B-4FA1-99A6-7516CA670C34}" destId="{E83C2608-13B8-4FAB-965E-EC543A7CF5E4}" srcOrd="0" destOrd="0" presId="urn:microsoft.com/office/officeart/2005/8/layout/list1"/>
    <dgm:cxn modelId="{583D01E7-01A3-4E19-875C-BA540AC6EA02}" type="presOf" srcId="{D26A8CB8-2E82-4477-9C96-1CB2E8E6746F}" destId="{7C0242A5-FB62-4C71-AB5E-BDBC8239FBB6}" srcOrd="0" destOrd="0" presId="urn:microsoft.com/office/officeart/2005/8/layout/list1"/>
    <dgm:cxn modelId="{5747C5F0-E888-4CD4-BD38-F6221565495A}" srcId="{D26A8CB8-2E82-4477-9C96-1CB2E8E6746F}" destId="{2652A44E-48C2-4B0F-9634-3B82511161FB}" srcOrd="0" destOrd="0" parTransId="{08BAD778-5B36-44D3-A325-ADCC457170DD}" sibTransId="{8314AB9C-46B6-43B1-8EE8-BCC1F2662F96}"/>
    <dgm:cxn modelId="{75D598F6-0075-429F-B113-05A62FEE1076}" type="presOf" srcId="{2652A44E-48C2-4B0F-9634-3B82511161FB}" destId="{757E27E0-60EA-495B-8F7C-F9E478835BEA}" srcOrd="0" destOrd="0" presId="urn:microsoft.com/office/officeart/2005/8/layout/list1"/>
    <dgm:cxn modelId="{33D40FEE-3799-41F0-8851-530C5C5EAF38}" type="presParOf" srcId="{B98E9A7C-6610-4950-B942-23197B3F968A}" destId="{3B7AFD2D-1BDF-4171-9358-3B25CDECE135}" srcOrd="0" destOrd="0" presId="urn:microsoft.com/office/officeart/2005/8/layout/list1"/>
    <dgm:cxn modelId="{2A7026E1-D64A-48BD-B849-7813B6FC68F6}" type="presParOf" srcId="{3B7AFD2D-1BDF-4171-9358-3B25CDECE135}" destId="{7C0242A5-FB62-4C71-AB5E-BDBC8239FBB6}" srcOrd="0" destOrd="0" presId="urn:microsoft.com/office/officeart/2005/8/layout/list1"/>
    <dgm:cxn modelId="{134261BC-152B-49BE-982C-D75B4BA0D2F6}" type="presParOf" srcId="{3B7AFD2D-1BDF-4171-9358-3B25CDECE135}" destId="{FA8B5FFF-0765-4582-89F7-A90F684B3EA4}" srcOrd="1" destOrd="0" presId="urn:microsoft.com/office/officeart/2005/8/layout/list1"/>
    <dgm:cxn modelId="{D3D0550F-782E-4E85-A820-BF2DB30117D0}" type="presParOf" srcId="{B98E9A7C-6610-4950-B942-23197B3F968A}" destId="{1B54C4B6-3462-48F4-B1A8-DFFEC1ABAA65}" srcOrd="1" destOrd="0" presId="urn:microsoft.com/office/officeart/2005/8/layout/list1"/>
    <dgm:cxn modelId="{35B711CA-F32F-4C48-B5C6-0E23151EC551}" type="presParOf" srcId="{B98E9A7C-6610-4950-B942-23197B3F968A}" destId="{757E27E0-60EA-495B-8F7C-F9E478835BEA}" srcOrd="2" destOrd="0" presId="urn:microsoft.com/office/officeart/2005/8/layout/list1"/>
    <dgm:cxn modelId="{8EF9E0F1-E965-4B24-96C5-F83BB4296091}" type="presParOf" srcId="{B98E9A7C-6610-4950-B942-23197B3F968A}" destId="{5EF949D3-C657-4781-B0C8-F24B6EBB2C40}" srcOrd="3" destOrd="0" presId="urn:microsoft.com/office/officeart/2005/8/layout/list1"/>
    <dgm:cxn modelId="{47A19AA4-2058-4D76-8ABF-B79CE40495E9}" type="presParOf" srcId="{B98E9A7C-6610-4950-B942-23197B3F968A}" destId="{1D1C8C42-7D87-4EAE-938E-516A2E747DDB}" srcOrd="4" destOrd="0" presId="urn:microsoft.com/office/officeart/2005/8/layout/list1"/>
    <dgm:cxn modelId="{0822982A-21FE-4F26-9ADE-73CAD443160E}" type="presParOf" srcId="{1D1C8C42-7D87-4EAE-938E-516A2E747DDB}" destId="{098E1CA2-F395-493B-A65A-D4F0BB8BE02B}" srcOrd="0" destOrd="0" presId="urn:microsoft.com/office/officeart/2005/8/layout/list1"/>
    <dgm:cxn modelId="{A3A15F7F-4719-4837-9B87-2E814C19280F}" type="presParOf" srcId="{1D1C8C42-7D87-4EAE-938E-516A2E747DDB}" destId="{1BB0FBD7-E855-4DB1-970F-6BDE0553F7ED}" srcOrd="1" destOrd="0" presId="urn:microsoft.com/office/officeart/2005/8/layout/list1"/>
    <dgm:cxn modelId="{8729653A-01D1-47B6-B2D3-61AB82E020F0}" type="presParOf" srcId="{B98E9A7C-6610-4950-B942-23197B3F968A}" destId="{C204C1EF-51E5-4985-95CE-A6DA71B410AE}" srcOrd="5" destOrd="0" presId="urn:microsoft.com/office/officeart/2005/8/layout/list1"/>
    <dgm:cxn modelId="{36407444-B2B6-4F8F-80D7-B79F697BDAB2}" type="presParOf" srcId="{B98E9A7C-6610-4950-B942-23197B3F968A}" destId="{E83C2608-13B8-4FAB-965E-EC543A7CF5E4}" srcOrd="6" destOrd="0" presId="urn:microsoft.com/office/officeart/2005/8/layout/list1"/>
    <dgm:cxn modelId="{2ED352D2-96F6-461A-A0DA-B0216D45A450}" type="presParOf" srcId="{B98E9A7C-6610-4950-B942-23197B3F968A}" destId="{6CFD1F44-3EAD-4C45-8A30-1627BB77B0C7}" srcOrd="7" destOrd="0" presId="urn:microsoft.com/office/officeart/2005/8/layout/list1"/>
    <dgm:cxn modelId="{D0EFD5A1-C298-4E95-BE59-831A9BD5552D}" type="presParOf" srcId="{B98E9A7C-6610-4950-B942-23197B3F968A}" destId="{1903E762-8B73-4956-A341-D73C514457BC}" srcOrd="8" destOrd="0" presId="urn:microsoft.com/office/officeart/2005/8/layout/list1"/>
    <dgm:cxn modelId="{F3CD2F42-E4B2-4462-9998-C1DB1FD79B8F}" type="presParOf" srcId="{1903E762-8B73-4956-A341-D73C514457BC}" destId="{D4013A85-94E8-4273-894C-701F9708C5F1}" srcOrd="0" destOrd="0" presId="urn:microsoft.com/office/officeart/2005/8/layout/list1"/>
    <dgm:cxn modelId="{67037DA9-F91B-45B1-98B5-6F6255E14962}" type="presParOf" srcId="{1903E762-8B73-4956-A341-D73C514457BC}" destId="{0E0DA2AD-725B-4FE5-9E08-5A502AD1A049}" srcOrd="1" destOrd="0" presId="urn:microsoft.com/office/officeart/2005/8/layout/list1"/>
    <dgm:cxn modelId="{D770CB7F-AF76-43B4-88A8-61887852EFED}" type="presParOf" srcId="{B98E9A7C-6610-4950-B942-23197B3F968A}" destId="{F56BF514-F1B0-49B1-81CE-7987F5D5A398}" srcOrd="9" destOrd="0" presId="urn:microsoft.com/office/officeart/2005/8/layout/list1"/>
    <dgm:cxn modelId="{01357A83-0A0C-409A-AC17-40BBE522B184}" type="presParOf" srcId="{B98E9A7C-6610-4950-B942-23197B3F968A}" destId="{F2E9489C-3935-4516-B85C-C62E042A4E7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158BA06-884A-44D4-A988-549968E6BB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A0DAF14-C647-4C4A-9CEA-8EACC6C86D3E}">
      <dgm:prSet custT="1"/>
      <dgm:spPr/>
      <dgm:t>
        <a:bodyPr/>
        <a:lstStyle/>
        <a:p>
          <a:r>
            <a:rPr lang="en-US" sz="1800" b="1" u="sng">
              <a:latin typeface="Cambria" panose="02040503050406030204" pitchFamily="18" charset="0"/>
              <a:ea typeface="Cambria" panose="02040503050406030204" pitchFamily="18" charset="0"/>
            </a:rPr>
            <a:t>Consequences:</a:t>
          </a:r>
          <a:endParaRPr lang="en-US" sz="1800">
            <a:latin typeface="Cambria" panose="02040503050406030204" pitchFamily="18" charset="0"/>
            <a:ea typeface="Cambria" panose="02040503050406030204" pitchFamily="18" charset="0"/>
          </a:endParaRPr>
        </a:p>
      </dgm:t>
    </dgm:pt>
    <dgm:pt modelId="{7A3B5812-0D05-4F49-9917-9A5806BD3BBE}" type="parTrans" cxnId="{2E819CB4-7A1A-43E6-BD8A-42971EC40B49}">
      <dgm:prSet/>
      <dgm:spPr/>
      <dgm:t>
        <a:bodyPr/>
        <a:lstStyle/>
        <a:p>
          <a:endParaRPr lang="en-US" sz="1800">
            <a:latin typeface="Cambria" panose="02040503050406030204" pitchFamily="18" charset="0"/>
            <a:ea typeface="Cambria" panose="02040503050406030204" pitchFamily="18" charset="0"/>
          </a:endParaRPr>
        </a:p>
      </dgm:t>
    </dgm:pt>
    <dgm:pt modelId="{F08FCDA7-B68B-4FEC-A387-09205B9E23CA}" type="sibTrans" cxnId="{2E819CB4-7A1A-43E6-BD8A-42971EC40B49}">
      <dgm:prSet/>
      <dgm:spPr/>
      <dgm:t>
        <a:bodyPr/>
        <a:lstStyle/>
        <a:p>
          <a:endParaRPr lang="en-US" sz="1800">
            <a:latin typeface="Cambria" panose="02040503050406030204" pitchFamily="18" charset="0"/>
            <a:ea typeface="Cambria" panose="02040503050406030204" pitchFamily="18" charset="0"/>
          </a:endParaRPr>
        </a:p>
      </dgm:t>
    </dgm:pt>
    <dgm:pt modelId="{4811D9AA-2813-4CB6-99BC-8648AFA41A19}">
      <dgm:prSet custT="1"/>
      <dgm:spPr/>
      <dgm:t>
        <a:bodyPr/>
        <a:lstStyle/>
        <a:p>
          <a:r>
            <a:rPr lang="en-US" sz="1800">
              <a:latin typeface="Cambria" panose="02040503050406030204" pitchFamily="18" charset="0"/>
              <a:ea typeface="Cambria" panose="02040503050406030204" pitchFamily="18" charset="0"/>
            </a:rPr>
            <a:t>Widespread identity theft and fraud.</a:t>
          </a:r>
        </a:p>
      </dgm:t>
    </dgm:pt>
    <dgm:pt modelId="{5740A0AA-B09C-4095-8166-9FB06481EEBC}" type="parTrans" cxnId="{5AC0F904-88CB-4EA3-9570-A90EEC1BAFC7}">
      <dgm:prSet/>
      <dgm:spPr/>
      <dgm:t>
        <a:bodyPr/>
        <a:lstStyle/>
        <a:p>
          <a:endParaRPr lang="en-US" sz="1800">
            <a:latin typeface="Cambria" panose="02040503050406030204" pitchFamily="18" charset="0"/>
            <a:ea typeface="Cambria" panose="02040503050406030204" pitchFamily="18" charset="0"/>
          </a:endParaRPr>
        </a:p>
      </dgm:t>
    </dgm:pt>
    <dgm:pt modelId="{66446181-ECE1-43C2-B00B-9732B590DBD6}" type="sibTrans" cxnId="{5AC0F904-88CB-4EA3-9570-A90EEC1BAFC7}">
      <dgm:prSet/>
      <dgm:spPr/>
      <dgm:t>
        <a:bodyPr/>
        <a:lstStyle/>
        <a:p>
          <a:endParaRPr lang="en-US" sz="1800">
            <a:latin typeface="Cambria" panose="02040503050406030204" pitchFamily="18" charset="0"/>
            <a:ea typeface="Cambria" panose="02040503050406030204" pitchFamily="18" charset="0"/>
          </a:endParaRPr>
        </a:p>
      </dgm:t>
    </dgm:pt>
    <dgm:pt modelId="{45DCE10F-804F-4EF0-89B8-6E91873E295F}">
      <dgm:prSet custT="1"/>
      <dgm:spPr/>
      <dgm:t>
        <a:bodyPr/>
        <a:lstStyle/>
        <a:p>
          <a:r>
            <a:rPr lang="en-US" sz="1800">
              <a:latin typeface="Cambria" panose="02040503050406030204" pitchFamily="18" charset="0"/>
              <a:ea typeface="Cambria" panose="02040503050406030204" pitchFamily="18" charset="0"/>
            </a:rPr>
            <a:t>Damage to Equifax's reputation and financial losses.</a:t>
          </a:r>
        </a:p>
      </dgm:t>
    </dgm:pt>
    <dgm:pt modelId="{06BB9DA9-547E-42F5-ACE4-8B5BB5122B51}" type="parTrans" cxnId="{4E65AA6A-715F-4FAF-94BA-CE3CCCDE7493}">
      <dgm:prSet/>
      <dgm:spPr/>
      <dgm:t>
        <a:bodyPr/>
        <a:lstStyle/>
        <a:p>
          <a:endParaRPr lang="en-US" sz="1800">
            <a:latin typeface="Cambria" panose="02040503050406030204" pitchFamily="18" charset="0"/>
            <a:ea typeface="Cambria" panose="02040503050406030204" pitchFamily="18" charset="0"/>
          </a:endParaRPr>
        </a:p>
      </dgm:t>
    </dgm:pt>
    <dgm:pt modelId="{265301CA-8192-4C68-9301-66DA7C355223}" type="sibTrans" cxnId="{4E65AA6A-715F-4FAF-94BA-CE3CCCDE7493}">
      <dgm:prSet/>
      <dgm:spPr/>
      <dgm:t>
        <a:bodyPr/>
        <a:lstStyle/>
        <a:p>
          <a:endParaRPr lang="en-US" sz="1800">
            <a:latin typeface="Cambria" panose="02040503050406030204" pitchFamily="18" charset="0"/>
            <a:ea typeface="Cambria" panose="02040503050406030204" pitchFamily="18" charset="0"/>
          </a:endParaRPr>
        </a:p>
      </dgm:t>
    </dgm:pt>
    <dgm:pt modelId="{76ACE320-7C2E-46FE-864F-7E91036104C4}">
      <dgm:prSet custT="1"/>
      <dgm:spPr/>
      <dgm:t>
        <a:bodyPr/>
        <a:lstStyle/>
        <a:p>
          <a:r>
            <a:rPr lang="en-US" sz="1800">
              <a:latin typeface="Cambria" panose="02040503050406030204" pitchFamily="18" charset="0"/>
              <a:ea typeface="Cambria" panose="02040503050406030204" pitchFamily="18" charset="0"/>
            </a:rPr>
            <a:t>Regulatory fines and settlements.</a:t>
          </a:r>
        </a:p>
      </dgm:t>
    </dgm:pt>
    <dgm:pt modelId="{D1049CF6-F355-4E8A-9A99-59BA74C56FC0}" type="parTrans" cxnId="{0CC6C0A4-B1C8-41C8-B324-317CD2ACF60A}">
      <dgm:prSet/>
      <dgm:spPr/>
      <dgm:t>
        <a:bodyPr/>
        <a:lstStyle/>
        <a:p>
          <a:endParaRPr lang="en-US" sz="1800">
            <a:latin typeface="Cambria" panose="02040503050406030204" pitchFamily="18" charset="0"/>
            <a:ea typeface="Cambria" panose="02040503050406030204" pitchFamily="18" charset="0"/>
          </a:endParaRPr>
        </a:p>
      </dgm:t>
    </dgm:pt>
    <dgm:pt modelId="{87B55EAD-0205-496D-AC5B-B53699396629}" type="sibTrans" cxnId="{0CC6C0A4-B1C8-41C8-B324-317CD2ACF60A}">
      <dgm:prSet/>
      <dgm:spPr/>
      <dgm:t>
        <a:bodyPr/>
        <a:lstStyle/>
        <a:p>
          <a:endParaRPr lang="en-US" sz="1800">
            <a:latin typeface="Cambria" panose="02040503050406030204" pitchFamily="18" charset="0"/>
            <a:ea typeface="Cambria" panose="02040503050406030204" pitchFamily="18" charset="0"/>
          </a:endParaRPr>
        </a:p>
      </dgm:t>
    </dgm:pt>
    <dgm:pt modelId="{84585568-CE95-43A5-96F0-1C0B6A8B5587}">
      <dgm:prSet custT="1"/>
      <dgm:spPr/>
      <dgm:t>
        <a:bodyPr/>
        <a:lstStyle/>
        <a:p>
          <a:r>
            <a:rPr lang="en-US" sz="1800">
              <a:latin typeface="Cambria" panose="02040503050406030204" pitchFamily="18" charset="0"/>
              <a:ea typeface="Cambria" panose="02040503050406030204" pitchFamily="18" charset="0"/>
            </a:rPr>
            <a:t>Increased public scrutiny of cybersecurity practices in the credit reporting industry.</a:t>
          </a:r>
        </a:p>
      </dgm:t>
    </dgm:pt>
    <dgm:pt modelId="{8D369196-68C9-4D00-9370-B68B6477D74A}" type="parTrans" cxnId="{7F29D501-86E2-4800-AEB2-37DAF5EDBF76}">
      <dgm:prSet/>
      <dgm:spPr/>
      <dgm:t>
        <a:bodyPr/>
        <a:lstStyle/>
        <a:p>
          <a:endParaRPr lang="en-US" sz="1800">
            <a:latin typeface="Cambria" panose="02040503050406030204" pitchFamily="18" charset="0"/>
            <a:ea typeface="Cambria" panose="02040503050406030204" pitchFamily="18" charset="0"/>
          </a:endParaRPr>
        </a:p>
      </dgm:t>
    </dgm:pt>
    <dgm:pt modelId="{4A8C1DDF-A930-4F1E-B9C3-A6AEAFCB19ED}" type="sibTrans" cxnId="{7F29D501-86E2-4800-AEB2-37DAF5EDBF76}">
      <dgm:prSet/>
      <dgm:spPr/>
      <dgm:t>
        <a:bodyPr/>
        <a:lstStyle/>
        <a:p>
          <a:endParaRPr lang="en-US" sz="1800">
            <a:latin typeface="Cambria" panose="02040503050406030204" pitchFamily="18" charset="0"/>
            <a:ea typeface="Cambria" panose="02040503050406030204" pitchFamily="18" charset="0"/>
          </a:endParaRPr>
        </a:p>
      </dgm:t>
    </dgm:pt>
    <dgm:pt modelId="{D3B7252F-D55B-4C30-8769-18A29AAF357D}">
      <dgm:prSet custT="1"/>
      <dgm:spPr/>
      <dgm:t>
        <a:bodyPr/>
        <a:lstStyle/>
        <a:p>
          <a:r>
            <a:rPr lang="en-US" sz="1800" b="1" u="sng">
              <a:latin typeface="Cambria" panose="02040503050406030204" pitchFamily="18" charset="0"/>
              <a:ea typeface="Cambria" panose="02040503050406030204" pitchFamily="18" charset="0"/>
            </a:rPr>
            <a:t>Response &amp; Aftermath:</a:t>
          </a:r>
          <a:endParaRPr lang="en-US" sz="1800">
            <a:latin typeface="Cambria" panose="02040503050406030204" pitchFamily="18" charset="0"/>
            <a:ea typeface="Cambria" panose="02040503050406030204" pitchFamily="18" charset="0"/>
          </a:endParaRPr>
        </a:p>
      </dgm:t>
    </dgm:pt>
    <dgm:pt modelId="{FF2A8351-E102-4996-BAD9-B1DA3C7498B9}" type="parTrans" cxnId="{C234D7FD-040E-4574-8084-B4D7CB0ADFC8}">
      <dgm:prSet/>
      <dgm:spPr/>
      <dgm:t>
        <a:bodyPr/>
        <a:lstStyle/>
        <a:p>
          <a:endParaRPr lang="en-US" sz="1800">
            <a:latin typeface="Cambria" panose="02040503050406030204" pitchFamily="18" charset="0"/>
            <a:ea typeface="Cambria" panose="02040503050406030204" pitchFamily="18" charset="0"/>
          </a:endParaRPr>
        </a:p>
      </dgm:t>
    </dgm:pt>
    <dgm:pt modelId="{E5620973-B61E-4189-BB2A-E2F4DC99DB63}" type="sibTrans" cxnId="{C234D7FD-040E-4574-8084-B4D7CB0ADFC8}">
      <dgm:prSet/>
      <dgm:spPr/>
      <dgm:t>
        <a:bodyPr/>
        <a:lstStyle/>
        <a:p>
          <a:endParaRPr lang="en-US" sz="1800">
            <a:latin typeface="Cambria" panose="02040503050406030204" pitchFamily="18" charset="0"/>
            <a:ea typeface="Cambria" panose="02040503050406030204" pitchFamily="18" charset="0"/>
          </a:endParaRPr>
        </a:p>
      </dgm:t>
    </dgm:pt>
    <dgm:pt modelId="{484AD618-2466-4167-B0BE-D35752F80530}">
      <dgm:prSet custT="1"/>
      <dgm:spPr/>
      <dgm:t>
        <a:bodyPr/>
        <a:lstStyle/>
        <a:p>
          <a:r>
            <a:rPr lang="en-US" sz="1800" dirty="0">
              <a:latin typeface="Cambria" panose="02040503050406030204" pitchFamily="18" charset="0"/>
              <a:ea typeface="Cambria" panose="02040503050406030204" pitchFamily="18" charset="0"/>
            </a:rPr>
            <a:t>Equifax offered free credit monitoring and identity theft protection services to affected individuals.</a:t>
          </a:r>
        </a:p>
      </dgm:t>
    </dgm:pt>
    <dgm:pt modelId="{1E4DAB57-053B-4E07-BE2B-4994318AD91F}" type="parTrans" cxnId="{011D1444-0E54-4CEA-8BCD-1BF73FB5990E}">
      <dgm:prSet/>
      <dgm:spPr/>
      <dgm:t>
        <a:bodyPr/>
        <a:lstStyle/>
        <a:p>
          <a:endParaRPr lang="en-US" sz="1800">
            <a:latin typeface="Cambria" panose="02040503050406030204" pitchFamily="18" charset="0"/>
            <a:ea typeface="Cambria" panose="02040503050406030204" pitchFamily="18" charset="0"/>
          </a:endParaRPr>
        </a:p>
      </dgm:t>
    </dgm:pt>
    <dgm:pt modelId="{8D143FBE-140B-4734-9597-33FF43D881CC}" type="sibTrans" cxnId="{011D1444-0E54-4CEA-8BCD-1BF73FB5990E}">
      <dgm:prSet/>
      <dgm:spPr/>
      <dgm:t>
        <a:bodyPr/>
        <a:lstStyle/>
        <a:p>
          <a:endParaRPr lang="en-US" sz="1800">
            <a:latin typeface="Cambria" panose="02040503050406030204" pitchFamily="18" charset="0"/>
            <a:ea typeface="Cambria" panose="02040503050406030204" pitchFamily="18" charset="0"/>
          </a:endParaRPr>
        </a:p>
      </dgm:t>
    </dgm:pt>
    <dgm:pt modelId="{53CAEBDA-4D2E-456E-83ED-AA0633ED4D0C}">
      <dgm:prSet custT="1"/>
      <dgm:spPr/>
      <dgm:t>
        <a:bodyPr/>
        <a:lstStyle/>
        <a:p>
          <a:r>
            <a:rPr lang="en-US" sz="1800" dirty="0">
              <a:latin typeface="Cambria" panose="02040503050406030204" pitchFamily="18" charset="0"/>
              <a:ea typeface="Cambria" panose="02040503050406030204" pitchFamily="18" charset="0"/>
            </a:rPr>
            <a:t>Multiple investigations and lawsuits were launched.</a:t>
          </a:r>
        </a:p>
      </dgm:t>
    </dgm:pt>
    <dgm:pt modelId="{4379383B-7D7C-4FDE-8D4B-853F29B664CE}" type="parTrans" cxnId="{E9D74DA7-15D6-4263-8C1F-1CAD25A1F6DF}">
      <dgm:prSet/>
      <dgm:spPr/>
      <dgm:t>
        <a:bodyPr/>
        <a:lstStyle/>
        <a:p>
          <a:endParaRPr lang="en-US" sz="1800">
            <a:latin typeface="Cambria" panose="02040503050406030204" pitchFamily="18" charset="0"/>
            <a:ea typeface="Cambria" panose="02040503050406030204" pitchFamily="18" charset="0"/>
          </a:endParaRPr>
        </a:p>
      </dgm:t>
    </dgm:pt>
    <dgm:pt modelId="{0D0696F5-5C5F-4031-A5AB-87F5D66DE474}" type="sibTrans" cxnId="{E9D74DA7-15D6-4263-8C1F-1CAD25A1F6DF}">
      <dgm:prSet/>
      <dgm:spPr/>
      <dgm:t>
        <a:bodyPr/>
        <a:lstStyle/>
        <a:p>
          <a:endParaRPr lang="en-US" sz="1800">
            <a:latin typeface="Cambria" panose="02040503050406030204" pitchFamily="18" charset="0"/>
            <a:ea typeface="Cambria" panose="02040503050406030204" pitchFamily="18" charset="0"/>
          </a:endParaRPr>
        </a:p>
      </dgm:t>
    </dgm:pt>
    <dgm:pt modelId="{0CBF7AF0-36AC-429D-8FAC-13E4F3188956}">
      <dgm:prSet custT="1"/>
      <dgm:spPr/>
      <dgm:t>
        <a:bodyPr/>
        <a:lstStyle/>
        <a:p>
          <a:r>
            <a:rPr lang="en-US" sz="1800" dirty="0">
              <a:latin typeface="Cambria" panose="02040503050406030204" pitchFamily="18" charset="0"/>
              <a:ea typeface="Cambria" panose="02040503050406030204" pitchFamily="18" charset="0"/>
            </a:rPr>
            <a:t>Equifax implemented new security measures, but continues to face criticism for its handling of the breach.</a:t>
          </a:r>
        </a:p>
      </dgm:t>
    </dgm:pt>
    <dgm:pt modelId="{D963EAF3-BF52-405C-9EEF-0E3134EE3FF7}" type="parTrans" cxnId="{2D04B3BA-3C5B-496B-BE3F-6311F73D0F47}">
      <dgm:prSet/>
      <dgm:spPr/>
      <dgm:t>
        <a:bodyPr/>
        <a:lstStyle/>
        <a:p>
          <a:endParaRPr lang="en-US" sz="1800">
            <a:latin typeface="Cambria" panose="02040503050406030204" pitchFamily="18" charset="0"/>
            <a:ea typeface="Cambria" panose="02040503050406030204" pitchFamily="18" charset="0"/>
          </a:endParaRPr>
        </a:p>
      </dgm:t>
    </dgm:pt>
    <dgm:pt modelId="{E4D5F449-C4AA-4990-BE17-1279ECF706BD}" type="sibTrans" cxnId="{2D04B3BA-3C5B-496B-BE3F-6311F73D0F47}">
      <dgm:prSet/>
      <dgm:spPr/>
      <dgm:t>
        <a:bodyPr/>
        <a:lstStyle/>
        <a:p>
          <a:endParaRPr lang="en-US" sz="1800">
            <a:latin typeface="Cambria" panose="02040503050406030204" pitchFamily="18" charset="0"/>
            <a:ea typeface="Cambria" panose="02040503050406030204" pitchFamily="18" charset="0"/>
          </a:endParaRPr>
        </a:p>
      </dgm:t>
    </dgm:pt>
    <dgm:pt modelId="{D4C6F00B-038E-4FDA-AFA7-0420A866D680}">
      <dgm:prSet custT="1"/>
      <dgm:spPr/>
      <dgm:t>
        <a:bodyPr/>
        <a:lstStyle/>
        <a:p>
          <a:r>
            <a:rPr lang="en-US" sz="1800">
              <a:latin typeface="Cambria" panose="02040503050406030204" pitchFamily="18" charset="0"/>
              <a:ea typeface="Cambria" panose="02040503050406030204" pitchFamily="18" charset="0"/>
            </a:rPr>
            <a:t>The incident serves as a catalyst for broader discussions about data privacy and cybersecurity regulations.</a:t>
          </a:r>
        </a:p>
      </dgm:t>
    </dgm:pt>
    <dgm:pt modelId="{FD35ED7B-5481-4C81-B2C6-2F93CE778B6E}" type="parTrans" cxnId="{14B55C9E-E62F-4D1B-9939-ED80F1828CA6}">
      <dgm:prSet/>
      <dgm:spPr/>
      <dgm:t>
        <a:bodyPr/>
        <a:lstStyle/>
        <a:p>
          <a:endParaRPr lang="en-US" sz="1800">
            <a:latin typeface="Cambria" panose="02040503050406030204" pitchFamily="18" charset="0"/>
            <a:ea typeface="Cambria" panose="02040503050406030204" pitchFamily="18" charset="0"/>
          </a:endParaRPr>
        </a:p>
      </dgm:t>
    </dgm:pt>
    <dgm:pt modelId="{C5E00958-FA24-4AEA-A7D4-CC9BBA7C6A3E}" type="sibTrans" cxnId="{14B55C9E-E62F-4D1B-9939-ED80F1828CA6}">
      <dgm:prSet/>
      <dgm:spPr/>
      <dgm:t>
        <a:bodyPr/>
        <a:lstStyle/>
        <a:p>
          <a:endParaRPr lang="en-US" sz="1800">
            <a:latin typeface="Cambria" panose="02040503050406030204" pitchFamily="18" charset="0"/>
            <a:ea typeface="Cambria" panose="02040503050406030204" pitchFamily="18" charset="0"/>
          </a:endParaRPr>
        </a:p>
      </dgm:t>
    </dgm:pt>
    <dgm:pt modelId="{CF9A20CD-5A6F-4244-AD52-186029D0F694}" type="pres">
      <dgm:prSet presAssocID="{C158BA06-884A-44D4-A988-549968E6BBF3}" presName="linear" presStyleCnt="0">
        <dgm:presLayoutVars>
          <dgm:dir/>
          <dgm:animLvl val="lvl"/>
          <dgm:resizeHandles val="exact"/>
        </dgm:presLayoutVars>
      </dgm:prSet>
      <dgm:spPr/>
    </dgm:pt>
    <dgm:pt modelId="{41A36C41-C9B7-4736-8708-9758F345BB77}" type="pres">
      <dgm:prSet presAssocID="{3A0DAF14-C647-4C4A-9CEA-8EACC6C86D3E}" presName="parentLin" presStyleCnt="0"/>
      <dgm:spPr/>
    </dgm:pt>
    <dgm:pt modelId="{9B135A17-3FED-4D44-911A-FA946250D06A}" type="pres">
      <dgm:prSet presAssocID="{3A0DAF14-C647-4C4A-9CEA-8EACC6C86D3E}" presName="parentLeftMargin" presStyleLbl="node1" presStyleIdx="0" presStyleCnt="2"/>
      <dgm:spPr/>
    </dgm:pt>
    <dgm:pt modelId="{AF68D34B-227A-49DD-981D-26B76B007590}" type="pres">
      <dgm:prSet presAssocID="{3A0DAF14-C647-4C4A-9CEA-8EACC6C86D3E}" presName="parentText" presStyleLbl="node1" presStyleIdx="0" presStyleCnt="2">
        <dgm:presLayoutVars>
          <dgm:chMax val="0"/>
          <dgm:bulletEnabled val="1"/>
        </dgm:presLayoutVars>
      </dgm:prSet>
      <dgm:spPr/>
    </dgm:pt>
    <dgm:pt modelId="{03594656-FABE-46E1-AE30-6AAF8D518126}" type="pres">
      <dgm:prSet presAssocID="{3A0DAF14-C647-4C4A-9CEA-8EACC6C86D3E}" presName="negativeSpace" presStyleCnt="0"/>
      <dgm:spPr/>
    </dgm:pt>
    <dgm:pt modelId="{8B26B6D0-1589-4DE6-B04A-06C19CBD88AE}" type="pres">
      <dgm:prSet presAssocID="{3A0DAF14-C647-4C4A-9CEA-8EACC6C86D3E}" presName="childText" presStyleLbl="conFgAcc1" presStyleIdx="0" presStyleCnt="2">
        <dgm:presLayoutVars>
          <dgm:bulletEnabled val="1"/>
        </dgm:presLayoutVars>
      </dgm:prSet>
      <dgm:spPr/>
    </dgm:pt>
    <dgm:pt modelId="{4449EA6F-197A-4280-B29F-FD4489FD9B8A}" type="pres">
      <dgm:prSet presAssocID="{F08FCDA7-B68B-4FEC-A387-09205B9E23CA}" presName="spaceBetweenRectangles" presStyleCnt="0"/>
      <dgm:spPr/>
    </dgm:pt>
    <dgm:pt modelId="{16EF88AB-FBC2-4A5C-A1B0-3A9E9E9FAEB1}" type="pres">
      <dgm:prSet presAssocID="{D3B7252F-D55B-4C30-8769-18A29AAF357D}" presName="parentLin" presStyleCnt="0"/>
      <dgm:spPr/>
    </dgm:pt>
    <dgm:pt modelId="{792B7C5D-B486-49CE-B4A0-9FFDC51B1E90}" type="pres">
      <dgm:prSet presAssocID="{D3B7252F-D55B-4C30-8769-18A29AAF357D}" presName="parentLeftMargin" presStyleLbl="node1" presStyleIdx="0" presStyleCnt="2"/>
      <dgm:spPr/>
    </dgm:pt>
    <dgm:pt modelId="{C7CDFF73-8A88-4253-BE56-ECCEFE831E3C}" type="pres">
      <dgm:prSet presAssocID="{D3B7252F-D55B-4C30-8769-18A29AAF357D}" presName="parentText" presStyleLbl="node1" presStyleIdx="1" presStyleCnt="2">
        <dgm:presLayoutVars>
          <dgm:chMax val="0"/>
          <dgm:bulletEnabled val="1"/>
        </dgm:presLayoutVars>
      </dgm:prSet>
      <dgm:spPr/>
    </dgm:pt>
    <dgm:pt modelId="{74811C8F-FA36-4D1A-A922-3CD8FC151131}" type="pres">
      <dgm:prSet presAssocID="{D3B7252F-D55B-4C30-8769-18A29AAF357D}" presName="negativeSpace" presStyleCnt="0"/>
      <dgm:spPr/>
    </dgm:pt>
    <dgm:pt modelId="{11A92C81-3BFC-4BC1-9F30-68F10A0D8C0B}" type="pres">
      <dgm:prSet presAssocID="{D3B7252F-D55B-4C30-8769-18A29AAF357D}" presName="childText" presStyleLbl="conFgAcc1" presStyleIdx="1" presStyleCnt="2">
        <dgm:presLayoutVars>
          <dgm:bulletEnabled val="1"/>
        </dgm:presLayoutVars>
      </dgm:prSet>
      <dgm:spPr/>
    </dgm:pt>
  </dgm:ptLst>
  <dgm:cxnLst>
    <dgm:cxn modelId="{7F29D501-86E2-4800-AEB2-37DAF5EDBF76}" srcId="{3A0DAF14-C647-4C4A-9CEA-8EACC6C86D3E}" destId="{84585568-CE95-43A5-96F0-1C0B6A8B5587}" srcOrd="3" destOrd="0" parTransId="{8D369196-68C9-4D00-9370-B68B6477D74A}" sibTransId="{4A8C1DDF-A930-4F1E-B9C3-A6AEAFCB19ED}"/>
    <dgm:cxn modelId="{5AC0F904-88CB-4EA3-9570-A90EEC1BAFC7}" srcId="{3A0DAF14-C647-4C4A-9CEA-8EACC6C86D3E}" destId="{4811D9AA-2813-4CB6-99BC-8648AFA41A19}" srcOrd="0" destOrd="0" parTransId="{5740A0AA-B09C-4095-8166-9FB06481EEBC}" sibTransId="{66446181-ECE1-43C2-B00B-9732B590DBD6}"/>
    <dgm:cxn modelId="{455A4123-CA9D-4076-B7E8-C57E4C2FE711}" type="presOf" srcId="{53CAEBDA-4D2E-456E-83ED-AA0633ED4D0C}" destId="{11A92C81-3BFC-4BC1-9F30-68F10A0D8C0B}" srcOrd="0" destOrd="1" presId="urn:microsoft.com/office/officeart/2005/8/layout/list1"/>
    <dgm:cxn modelId="{E9A7E525-6161-449B-8D7F-80D10DF6B90C}" type="presOf" srcId="{4811D9AA-2813-4CB6-99BC-8648AFA41A19}" destId="{8B26B6D0-1589-4DE6-B04A-06C19CBD88AE}" srcOrd="0" destOrd="0" presId="urn:microsoft.com/office/officeart/2005/8/layout/list1"/>
    <dgm:cxn modelId="{5172252F-85D7-46F3-A0A3-0999BAC33C1D}" type="presOf" srcId="{D4C6F00B-038E-4FDA-AFA7-0420A866D680}" destId="{11A92C81-3BFC-4BC1-9F30-68F10A0D8C0B}" srcOrd="0" destOrd="3" presId="urn:microsoft.com/office/officeart/2005/8/layout/list1"/>
    <dgm:cxn modelId="{011D1444-0E54-4CEA-8BCD-1BF73FB5990E}" srcId="{D3B7252F-D55B-4C30-8769-18A29AAF357D}" destId="{484AD618-2466-4167-B0BE-D35752F80530}" srcOrd="0" destOrd="0" parTransId="{1E4DAB57-053B-4E07-BE2B-4994318AD91F}" sibTransId="{8D143FBE-140B-4734-9597-33FF43D881CC}"/>
    <dgm:cxn modelId="{1648844A-178C-45B5-A03C-C92ADC304533}" type="presOf" srcId="{D3B7252F-D55B-4C30-8769-18A29AAF357D}" destId="{C7CDFF73-8A88-4253-BE56-ECCEFE831E3C}" srcOrd="1" destOrd="0" presId="urn:microsoft.com/office/officeart/2005/8/layout/list1"/>
    <dgm:cxn modelId="{4E65AA6A-715F-4FAF-94BA-CE3CCCDE7493}" srcId="{3A0DAF14-C647-4C4A-9CEA-8EACC6C86D3E}" destId="{45DCE10F-804F-4EF0-89B8-6E91873E295F}" srcOrd="1" destOrd="0" parTransId="{06BB9DA9-547E-42F5-ACE4-8B5BB5122B51}" sibTransId="{265301CA-8192-4C68-9301-66DA7C355223}"/>
    <dgm:cxn modelId="{14B55C9E-E62F-4D1B-9939-ED80F1828CA6}" srcId="{D3B7252F-D55B-4C30-8769-18A29AAF357D}" destId="{D4C6F00B-038E-4FDA-AFA7-0420A866D680}" srcOrd="3" destOrd="0" parTransId="{FD35ED7B-5481-4C81-B2C6-2F93CE778B6E}" sibTransId="{C5E00958-FA24-4AEA-A7D4-CC9BBA7C6A3E}"/>
    <dgm:cxn modelId="{0CC6C0A4-B1C8-41C8-B324-317CD2ACF60A}" srcId="{3A0DAF14-C647-4C4A-9CEA-8EACC6C86D3E}" destId="{76ACE320-7C2E-46FE-864F-7E91036104C4}" srcOrd="2" destOrd="0" parTransId="{D1049CF6-F355-4E8A-9A99-59BA74C56FC0}" sibTransId="{87B55EAD-0205-496D-AC5B-B53699396629}"/>
    <dgm:cxn modelId="{C2680AA5-7BBF-4A3F-8FB2-CEE432FDFC91}" type="presOf" srcId="{45DCE10F-804F-4EF0-89B8-6E91873E295F}" destId="{8B26B6D0-1589-4DE6-B04A-06C19CBD88AE}" srcOrd="0" destOrd="1" presId="urn:microsoft.com/office/officeart/2005/8/layout/list1"/>
    <dgm:cxn modelId="{E9D74DA7-15D6-4263-8C1F-1CAD25A1F6DF}" srcId="{D3B7252F-D55B-4C30-8769-18A29AAF357D}" destId="{53CAEBDA-4D2E-456E-83ED-AA0633ED4D0C}" srcOrd="1" destOrd="0" parTransId="{4379383B-7D7C-4FDE-8D4B-853F29B664CE}" sibTransId="{0D0696F5-5C5F-4031-A5AB-87F5D66DE474}"/>
    <dgm:cxn modelId="{450EDCAA-83E7-46CE-89D0-07D782DF0C00}" type="presOf" srcId="{C158BA06-884A-44D4-A988-549968E6BBF3}" destId="{CF9A20CD-5A6F-4244-AD52-186029D0F694}" srcOrd="0" destOrd="0" presId="urn:microsoft.com/office/officeart/2005/8/layout/list1"/>
    <dgm:cxn modelId="{2E819CB4-7A1A-43E6-BD8A-42971EC40B49}" srcId="{C158BA06-884A-44D4-A988-549968E6BBF3}" destId="{3A0DAF14-C647-4C4A-9CEA-8EACC6C86D3E}" srcOrd="0" destOrd="0" parTransId="{7A3B5812-0D05-4F49-9917-9A5806BD3BBE}" sibTransId="{F08FCDA7-B68B-4FEC-A387-09205B9E23CA}"/>
    <dgm:cxn modelId="{7E47D2B8-E91E-423D-9FCA-90A828C59EE9}" type="presOf" srcId="{3A0DAF14-C647-4C4A-9CEA-8EACC6C86D3E}" destId="{9B135A17-3FED-4D44-911A-FA946250D06A}" srcOrd="0" destOrd="0" presId="urn:microsoft.com/office/officeart/2005/8/layout/list1"/>
    <dgm:cxn modelId="{2D04B3BA-3C5B-496B-BE3F-6311F73D0F47}" srcId="{D3B7252F-D55B-4C30-8769-18A29AAF357D}" destId="{0CBF7AF0-36AC-429D-8FAC-13E4F3188956}" srcOrd="2" destOrd="0" parTransId="{D963EAF3-BF52-405C-9EEF-0E3134EE3FF7}" sibTransId="{E4D5F449-C4AA-4990-BE17-1279ECF706BD}"/>
    <dgm:cxn modelId="{BD5020BD-606D-4A8C-87A6-61FFC74B26D9}" type="presOf" srcId="{484AD618-2466-4167-B0BE-D35752F80530}" destId="{11A92C81-3BFC-4BC1-9F30-68F10A0D8C0B}" srcOrd="0" destOrd="0" presId="urn:microsoft.com/office/officeart/2005/8/layout/list1"/>
    <dgm:cxn modelId="{4F14A0D2-EDF2-4995-88FE-AC8167A031A7}" type="presOf" srcId="{84585568-CE95-43A5-96F0-1C0B6A8B5587}" destId="{8B26B6D0-1589-4DE6-B04A-06C19CBD88AE}" srcOrd="0" destOrd="3" presId="urn:microsoft.com/office/officeart/2005/8/layout/list1"/>
    <dgm:cxn modelId="{A1BF5FD3-777F-431F-9E03-B89691E38C7B}" type="presOf" srcId="{76ACE320-7C2E-46FE-864F-7E91036104C4}" destId="{8B26B6D0-1589-4DE6-B04A-06C19CBD88AE}" srcOrd="0" destOrd="2" presId="urn:microsoft.com/office/officeart/2005/8/layout/list1"/>
    <dgm:cxn modelId="{7F1D6CDF-0622-47B2-A790-1F683E039906}" type="presOf" srcId="{D3B7252F-D55B-4C30-8769-18A29AAF357D}" destId="{792B7C5D-B486-49CE-B4A0-9FFDC51B1E90}" srcOrd="0" destOrd="0" presId="urn:microsoft.com/office/officeart/2005/8/layout/list1"/>
    <dgm:cxn modelId="{85EBB5E6-5A80-4C06-B806-43321195AB24}" type="presOf" srcId="{0CBF7AF0-36AC-429D-8FAC-13E4F3188956}" destId="{11A92C81-3BFC-4BC1-9F30-68F10A0D8C0B}" srcOrd="0" destOrd="2" presId="urn:microsoft.com/office/officeart/2005/8/layout/list1"/>
    <dgm:cxn modelId="{4C5E97F0-ED54-4717-BC93-6A7FE617982B}" type="presOf" srcId="{3A0DAF14-C647-4C4A-9CEA-8EACC6C86D3E}" destId="{AF68D34B-227A-49DD-981D-26B76B007590}" srcOrd="1" destOrd="0" presId="urn:microsoft.com/office/officeart/2005/8/layout/list1"/>
    <dgm:cxn modelId="{C234D7FD-040E-4574-8084-B4D7CB0ADFC8}" srcId="{C158BA06-884A-44D4-A988-549968E6BBF3}" destId="{D3B7252F-D55B-4C30-8769-18A29AAF357D}" srcOrd="1" destOrd="0" parTransId="{FF2A8351-E102-4996-BAD9-B1DA3C7498B9}" sibTransId="{E5620973-B61E-4189-BB2A-E2F4DC99DB63}"/>
    <dgm:cxn modelId="{48A75D5D-6092-47C0-8A7B-0E16684778AF}" type="presParOf" srcId="{CF9A20CD-5A6F-4244-AD52-186029D0F694}" destId="{41A36C41-C9B7-4736-8708-9758F345BB77}" srcOrd="0" destOrd="0" presId="urn:microsoft.com/office/officeart/2005/8/layout/list1"/>
    <dgm:cxn modelId="{5D63B278-7B26-49F9-9515-818D74B41CBA}" type="presParOf" srcId="{41A36C41-C9B7-4736-8708-9758F345BB77}" destId="{9B135A17-3FED-4D44-911A-FA946250D06A}" srcOrd="0" destOrd="0" presId="urn:microsoft.com/office/officeart/2005/8/layout/list1"/>
    <dgm:cxn modelId="{4E49C2A3-F507-4C61-8E77-9AD5B03AF2CE}" type="presParOf" srcId="{41A36C41-C9B7-4736-8708-9758F345BB77}" destId="{AF68D34B-227A-49DD-981D-26B76B007590}" srcOrd="1" destOrd="0" presId="urn:microsoft.com/office/officeart/2005/8/layout/list1"/>
    <dgm:cxn modelId="{19212493-B811-40DC-B051-A0E6893882E9}" type="presParOf" srcId="{CF9A20CD-5A6F-4244-AD52-186029D0F694}" destId="{03594656-FABE-46E1-AE30-6AAF8D518126}" srcOrd="1" destOrd="0" presId="urn:microsoft.com/office/officeart/2005/8/layout/list1"/>
    <dgm:cxn modelId="{065B2C61-31B3-430B-9BA3-5EBC402FFEA1}" type="presParOf" srcId="{CF9A20CD-5A6F-4244-AD52-186029D0F694}" destId="{8B26B6D0-1589-4DE6-B04A-06C19CBD88AE}" srcOrd="2" destOrd="0" presId="urn:microsoft.com/office/officeart/2005/8/layout/list1"/>
    <dgm:cxn modelId="{1BE0FAFE-582B-44E6-94AD-526267A2B875}" type="presParOf" srcId="{CF9A20CD-5A6F-4244-AD52-186029D0F694}" destId="{4449EA6F-197A-4280-B29F-FD4489FD9B8A}" srcOrd="3" destOrd="0" presId="urn:microsoft.com/office/officeart/2005/8/layout/list1"/>
    <dgm:cxn modelId="{98E4C7F9-2820-4A8D-B002-02571D006B52}" type="presParOf" srcId="{CF9A20CD-5A6F-4244-AD52-186029D0F694}" destId="{16EF88AB-FBC2-4A5C-A1B0-3A9E9E9FAEB1}" srcOrd="4" destOrd="0" presId="urn:microsoft.com/office/officeart/2005/8/layout/list1"/>
    <dgm:cxn modelId="{08437C15-4BB5-4100-9B41-B7D601B88D24}" type="presParOf" srcId="{16EF88AB-FBC2-4A5C-A1B0-3A9E9E9FAEB1}" destId="{792B7C5D-B486-49CE-B4A0-9FFDC51B1E90}" srcOrd="0" destOrd="0" presId="urn:microsoft.com/office/officeart/2005/8/layout/list1"/>
    <dgm:cxn modelId="{4DFBAB71-BDB9-443F-B334-325C50C010C6}" type="presParOf" srcId="{16EF88AB-FBC2-4A5C-A1B0-3A9E9E9FAEB1}" destId="{C7CDFF73-8A88-4253-BE56-ECCEFE831E3C}" srcOrd="1" destOrd="0" presId="urn:microsoft.com/office/officeart/2005/8/layout/list1"/>
    <dgm:cxn modelId="{BA569AD0-A8A7-4A57-9C0A-C249BAC68EFD}" type="presParOf" srcId="{CF9A20CD-5A6F-4244-AD52-186029D0F694}" destId="{74811C8F-FA36-4D1A-A922-3CD8FC151131}" srcOrd="5" destOrd="0" presId="urn:microsoft.com/office/officeart/2005/8/layout/list1"/>
    <dgm:cxn modelId="{AA8542D1-715F-40F3-8CC5-E6A126B76D13}" type="presParOf" srcId="{CF9A20CD-5A6F-4244-AD52-186029D0F694}" destId="{11A92C81-3BFC-4BC1-9F30-68F10A0D8C0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5130E0-9B11-4C5A-A7C0-61B355584B1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9CF9E24-F763-4FD1-875F-D33E8BE85526}">
      <dgm:prSet/>
      <dgm:spPr/>
      <dgm:t>
        <a:bodyPr/>
        <a:lstStyle/>
        <a:p>
          <a:r>
            <a:rPr lang="en-US" b="1" u="sng">
              <a:latin typeface="Cambria" panose="02040503050406030204" pitchFamily="18" charset="0"/>
              <a:ea typeface="Cambria" panose="02040503050406030204" pitchFamily="18" charset="0"/>
            </a:rPr>
            <a:t>Lessons Learned:</a:t>
          </a:r>
          <a:endParaRPr lang="en-US">
            <a:latin typeface="Cambria" panose="02040503050406030204" pitchFamily="18" charset="0"/>
            <a:ea typeface="Cambria" panose="02040503050406030204" pitchFamily="18" charset="0"/>
          </a:endParaRPr>
        </a:p>
      </dgm:t>
    </dgm:pt>
    <dgm:pt modelId="{BCD872D8-0331-428D-BAFE-BE69A47220E6}" type="parTrans" cxnId="{B4CE0B31-979E-453F-B789-D0901C843AAE}">
      <dgm:prSet/>
      <dgm:spPr/>
      <dgm:t>
        <a:bodyPr/>
        <a:lstStyle/>
        <a:p>
          <a:endParaRPr lang="en-US">
            <a:latin typeface="Cambria" panose="02040503050406030204" pitchFamily="18" charset="0"/>
            <a:ea typeface="Cambria" panose="02040503050406030204" pitchFamily="18" charset="0"/>
          </a:endParaRPr>
        </a:p>
      </dgm:t>
    </dgm:pt>
    <dgm:pt modelId="{658FC876-C957-4C91-83B4-3069AF6B275D}" type="sibTrans" cxnId="{B4CE0B31-979E-453F-B789-D0901C843AAE}">
      <dgm:prSet/>
      <dgm:spPr/>
      <dgm:t>
        <a:bodyPr/>
        <a:lstStyle/>
        <a:p>
          <a:endParaRPr lang="en-US">
            <a:latin typeface="Cambria" panose="02040503050406030204" pitchFamily="18" charset="0"/>
            <a:ea typeface="Cambria" panose="02040503050406030204" pitchFamily="18" charset="0"/>
          </a:endParaRPr>
        </a:p>
      </dgm:t>
    </dgm:pt>
    <dgm:pt modelId="{AEEFA2E5-FCD7-46E6-8E6E-B4D9600AFB18}">
      <dgm:prSet/>
      <dgm:spPr/>
      <dgm:t>
        <a:bodyPr/>
        <a:lstStyle/>
        <a:p>
          <a:r>
            <a:rPr lang="en-US">
              <a:latin typeface="Cambria" panose="02040503050406030204" pitchFamily="18" charset="0"/>
              <a:ea typeface="Cambria" panose="02040503050406030204" pitchFamily="18" charset="0"/>
            </a:rPr>
            <a:t>Importance of timely patching of known vulnerabilities.</a:t>
          </a:r>
        </a:p>
      </dgm:t>
    </dgm:pt>
    <dgm:pt modelId="{531DC818-428D-4322-96B3-5441EE2969C5}" type="parTrans" cxnId="{C5D94892-ED0F-499F-8345-9F581307BF27}">
      <dgm:prSet/>
      <dgm:spPr/>
      <dgm:t>
        <a:bodyPr/>
        <a:lstStyle/>
        <a:p>
          <a:endParaRPr lang="en-US">
            <a:latin typeface="Cambria" panose="02040503050406030204" pitchFamily="18" charset="0"/>
            <a:ea typeface="Cambria" panose="02040503050406030204" pitchFamily="18" charset="0"/>
          </a:endParaRPr>
        </a:p>
      </dgm:t>
    </dgm:pt>
    <dgm:pt modelId="{EFB22727-5B2D-4803-85B3-7BA642F88540}" type="sibTrans" cxnId="{C5D94892-ED0F-499F-8345-9F581307BF27}">
      <dgm:prSet/>
      <dgm:spPr/>
      <dgm:t>
        <a:bodyPr/>
        <a:lstStyle/>
        <a:p>
          <a:endParaRPr lang="en-US">
            <a:latin typeface="Cambria" panose="02040503050406030204" pitchFamily="18" charset="0"/>
            <a:ea typeface="Cambria" panose="02040503050406030204" pitchFamily="18" charset="0"/>
          </a:endParaRPr>
        </a:p>
      </dgm:t>
    </dgm:pt>
    <dgm:pt modelId="{769F7C65-C32D-4E4E-929B-F22515D7FAAA}">
      <dgm:prSet/>
      <dgm:spPr/>
      <dgm:t>
        <a:bodyPr/>
        <a:lstStyle/>
        <a:p>
          <a:r>
            <a:rPr lang="en-US">
              <a:latin typeface="Cambria" panose="02040503050406030204" pitchFamily="18" charset="0"/>
              <a:ea typeface="Cambria" panose="02040503050406030204" pitchFamily="18" charset="0"/>
            </a:rPr>
            <a:t>Need for robust security practices, including strong passwords, network segmentation, and effective logging and monitoring.</a:t>
          </a:r>
        </a:p>
      </dgm:t>
    </dgm:pt>
    <dgm:pt modelId="{04FE8251-D022-47A1-B6AD-6FA56089E7C8}" type="parTrans" cxnId="{95AEF063-5F5A-4B89-BAD2-0B7B911A3CCD}">
      <dgm:prSet/>
      <dgm:spPr/>
      <dgm:t>
        <a:bodyPr/>
        <a:lstStyle/>
        <a:p>
          <a:endParaRPr lang="en-US">
            <a:latin typeface="Cambria" panose="02040503050406030204" pitchFamily="18" charset="0"/>
            <a:ea typeface="Cambria" panose="02040503050406030204" pitchFamily="18" charset="0"/>
          </a:endParaRPr>
        </a:p>
      </dgm:t>
    </dgm:pt>
    <dgm:pt modelId="{ED64F201-3B6B-4CFA-9608-B139821CF1D4}" type="sibTrans" cxnId="{95AEF063-5F5A-4B89-BAD2-0B7B911A3CCD}">
      <dgm:prSet/>
      <dgm:spPr/>
      <dgm:t>
        <a:bodyPr/>
        <a:lstStyle/>
        <a:p>
          <a:endParaRPr lang="en-US">
            <a:latin typeface="Cambria" panose="02040503050406030204" pitchFamily="18" charset="0"/>
            <a:ea typeface="Cambria" panose="02040503050406030204" pitchFamily="18" charset="0"/>
          </a:endParaRPr>
        </a:p>
      </dgm:t>
    </dgm:pt>
    <dgm:pt modelId="{E2CCA830-51C1-444D-9BA3-6B2969948BAC}">
      <dgm:prSet/>
      <dgm:spPr/>
      <dgm:t>
        <a:bodyPr/>
        <a:lstStyle/>
        <a:p>
          <a:r>
            <a:rPr lang="en-US">
              <a:latin typeface="Cambria" panose="02040503050406030204" pitchFamily="18" charset="0"/>
              <a:ea typeface="Cambria" panose="02040503050406030204" pitchFamily="18" charset="0"/>
            </a:rPr>
            <a:t>Critical role of employee training and awareness in cybersecurity.</a:t>
          </a:r>
        </a:p>
      </dgm:t>
    </dgm:pt>
    <dgm:pt modelId="{6B7A52DF-80D8-4986-A69C-FD65655F7ECA}" type="parTrans" cxnId="{8C5892A6-79C4-4C67-BCB7-CD0B33FCC77D}">
      <dgm:prSet/>
      <dgm:spPr/>
      <dgm:t>
        <a:bodyPr/>
        <a:lstStyle/>
        <a:p>
          <a:endParaRPr lang="en-US">
            <a:latin typeface="Cambria" panose="02040503050406030204" pitchFamily="18" charset="0"/>
            <a:ea typeface="Cambria" panose="02040503050406030204" pitchFamily="18" charset="0"/>
          </a:endParaRPr>
        </a:p>
      </dgm:t>
    </dgm:pt>
    <dgm:pt modelId="{05D3450F-CE8A-4762-80A7-F36F166ADFBB}" type="sibTrans" cxnId="{8C5892A6-79C4-4C67-BCB7-CD0B33FCC77D}">
      <dgm:prSet/>
      <dgm:spPr/>
      <dgm:t>
        <a:bodyPr/>
        <a:lstStyle/>
        <a:p>
          <a:endParaRPr lang="en-US">
            <a:latin typeface="Cambria" panose="02040503050406030204" pitchFamily="18" charset="0"/>
            <a:ea typeface="Cambria" panose="02040503050406030204" pitchFamily="18" charset="0"/>
          </a:endParaRPr>
        </a:p>
      </dgm:t>
    </dgm:pt>
    <dgm:pt modelId="{F93346A4-E6A2-4D6F-AE3B-7D9B254EAD02}">
      <dgm:prSet/>
      <dgm:spPr/>
      <dgm:t>
        <a:bodyPr/>
        <a:lstStyle/>
        <a:p>
          <a:r>
            <a:rPr lang="en-US">
              <a:latin typeface="Cambria" panose="02040503050406030204" pitchFamily="18" charset="0"/>
              <a:ea typeface="Cambria" panose="02040503050406030204" pitchFamily="18" charset="0"/>
            </a:rPr>
            <a:t>Necessity of prioritizing cybersecurity investments and adopting a proactive approach to risk management.</a:t>
          </a:r>
        </a:p>
      </dgm:t>
    </dgm:pt>
    <dgm:pt modelId="{9394E346-C7C4-4A24-B178-45B8605D62E8}" type="parTrans" cxnId="{F5849BFD-460F-4E5F-84DB-BF993140F402}">
      <dgm:prSet/>
      <dgm:spPr/>
      <dgm:t>
        <a:bodyPr/>
        <a:lstStyle/>
        <a:p>
          <a:endParaRPr lang="en-US">
            <a:latin typeface="Cambria" panose="02040503050406030204" pitchFamily="18" charset="0"/>
            <a:ea typeface="Cambria" panose="02040503050406030204" pitchFamily="18" charset="0"/>
          </a:endParaRPr>
        </a:p>
      </dgm:t>
    </dgm:pt>
    <dgm:pt modelId="{94162E20-2CCA-430D-819E-7DFEB7895D46}" type="sibTrans" cxnId="{F5849BFD-460F-4E5F-84DB-BF993140F402}">
      <dgm:prSet/>
      <dgm:spPr/>
      <dgm:t>
        <a:bodyPr/>
        <a:lstStyle/>
        <a:p>
          <a:endParaRPr lang="en-US">
            <a:latin typeface="Cambria" panose="02040503050406030204" pitchFamily="18" charset="0"/>
            <a:ea typeface="Cambria" panose="02040503050406030204" pitchFamily="18" charset="0"/>
          </a:endParaRPr>
        </a:p>
      </dgm:t>
    </dgm:pt>
    <dgm:pt modelId="{F6BFA188-7EBF-4516-AB7A-ED77607478BC}" type="pres">
      <dgm:prSet presAssocID="{395130E0-9B11-4C5A-A7C0-61B355584B19}" presName="linear" presStyleCnt="0">
        <dgm:presLayoutVars>
          <dgm:dir/>
          <dgm:animLvl val="lvl"/>
          <dgm:resizeHandles val="exact"/>
        </dgm:presLayoutVars>
      </dgm:prSet>
      <dgm:spPr/>
    </dgm:pt>
    <dgm:pt modelId="{958A9841-6B55-40AA-B25B-D567ADB02428}" type="pres">
      <dgm:prSet presAssocID="{99CF9E24-F763-4FD1-875F-D33E8BE85526}" presName="parentLin" presStyleCnt="0"/>
      <dgm:spPr/>
    </dgm:pt>
    <dgm:pt modelId="{00FEAE67-C105-4400-A1AE-F83ADFC07AC1}" type="pres">
      <dgm:prSet presAssocID="{99CF9E24-F763-4FD1-875F-D33E8BE85526}" presName="parentLeftMargin" presStyleLbl="node1" presStyleIdx="0" presStyleCnt="1"/>
      <dgm:spPr/>
    </dgm:pt>
    <dgm:pt modelId="{1691E1A8-DD2B-4CCE-87BB-733BC2D5D202}" type="pres">
      <dgm:prSet presAssocID="{99CF9E24-F763-4FD1-875F-D33E8BE85526}" presName="parentText" presStyleLbl="node1" presStyleIdx="0" presStyleCnt="1">
        <dgm:presLayoutVars>
          <dgm:chMax val="0"/>
          <dgm:bulletEnabled val="1"/>
        </dgm:presLayoutVars>
      </dgm:prSet>
      <dgm:spPr/>
    </dgm:pt>
    <dgm:pt modelId="{63312CF5-BA8A-435C-9471-B9E13E2864F4}" type="pres">
      <dgm:prSet presAssocID="{99CF9E24-F763-4FD1-875F-D33E8BE85526}" presName="negativeSpace" presStyleCnt="0"/>
      <dgm:spPr/>
    </dgm:pt>
    <dgm:pt modelId="{8E3B682F-64B9-47E8-BED2-B8BB2BDBBBA5}" type="pres">
      <dgm:prSet presAssocID="{99CF9E24-F763-4FD1-875F-D33E8BE85526}" presName="childText" presStyleLbl="conFgAcc1" presStyleIdx="0" presStyleCnt="1">
        <dgm:presLayoutVars>
          <dgm:bulletEnabled val="1"/>
        </dgm:presLayoutVars>
      </dgm:prSet>
      <dgm:spPr/>
    </dgm:pt>
  </dgm:ptLst>
  <dgm:cxnLst>
    <dgm:cxn modelId="{E5DF7830-81DC-4BCF-B976-5E15C8178934}" type="presOf" srcId="{AEEFA2E5-FCD7-46E6-8E6E-B4D9600AFB18}" destId="{8E3B682F-64B9-47E8-BED2-B8BB2BDBBBA5}" srcOrd="0" destOrd="0" presId="urn:microsoft.com/office/officeart/2005/8/layout/list1"/>
    <dgm:cxn modelId="{B4CE0B31-979E-453F-B789-D0901C843AAE}" srcId="{395130E0-9B11-4C5A-A7C0-61B355584B19}" destId="{99CF9E24-F763-4FD1-875F-D33E8BE85526}" srcOrd="0" destOrd="0" parTransId="{BCD872D8-0331-428D-BAFE-BE69A47220E6}" sibTransId="{658FC876-C957-4C91-83B4-3069AF6B275D}"/>
    <dgm:cxn modelId="{95AEF063-5F5A-4B89-BAD2-0B7B911A3CCD}" srcId="{99CF9E24-F763-4FD1-875F-D33E8BE85526}" destId="{769F7C65-C32D-4E4E-929B-F22515D7FAAA}" srcOrd="1" destOrd="0" parTransId="{04FE8251-D022-47A1-B6AD-6FA56089E7C8}" sibTransId="{ED64F201-3B6B-4CFA-9608-B139821CF1D4}"/>
    <dgm:cxn modelId="{0A0E094E-8E08-4839-B7D1-5C1E03AE8425}" type="presOf" srcId="{769F7C65-C32D-4E4E-929B-F22515D7FAAA}" destId="{8E3B682F-64B9-47E8-BED2-B8BB2BDBBBA5}" srcOrd="0" destOrd="1" presId="urn:microsoft.com/office/officeart/2005/8/layout/list1"/>
    <dgm:cxn modelId="{F858E88B-8A17-4CF1-A1C7-2319ED98DDE7}" type="presOf" srcId="{F93346A4-E6A2-4D6F-AE3B-7D9B254EAD02}" destId="{8E3B682F-64B9-47E8-BED2-B8BB2BDBBBA5}" srcOrd="0" destOrd="3" presId="urn:microsoft.com/office/officeart/2005/8/layout/list1"/>
    <dgm:cxn modelId="{C5D94892-ED0F-499F-8345-9F581307BF27}" srcId="{99CF9E24-F763-4FD1-875F-D33E8BE85526}" destId="{AEEFA2E5-FCD7-46E6-8E6E-B4D9600AFB18}" srcOrd="0" destOrd="0" parTransId="{531DC818-428D-4322-96B3-5441EE2969C5}" sibTransId="{EFB22727-5B2D-4803-85B3-7BA642F88540}"/>
    <dgm:cxn modelId="{8C5892A6-79C4-4C67-BCB7-CD0B33FCC77D}" srcId="{99CF9E24-F763-4FD1-875F-D33E8BE85526}" destId="{E2CCA830-51C1-444D-9BA3-6B2969948BAC}" srcOrd="2" destOrd="0" parTransId="{6B7A52DF-80D8-4986-A69C-FD65655F7ECA}" sibTransId="{05D3450F-CE8A-4762-80A7-F36F166ADFBB}"/>
    <dgm:cxn modelId="{333E05AC-5E83-429E-BC6C-E2018BC89BCD}" type="presOf" srcId="{E2CCA830-51C1-444D-9BA3-6B2969948BAC}" destId="{8E3B682F-64B9-47E8-BED2-B8BB2BDBBBA5}" srcOrd="0" destOrd="2" presId="urn:microsoft.com/office/officeart/2005/8/layout/list1"/>
    <dgm:cxn modelId="{7D0B27B5-7376-4792-B9C7-C2C72C169567}" type="presOf" srcId="{99CF9E24-F763-4FD1-875F-D33E8BE85526}" destId="{1691E1A8-DD2B-4CCE-87BB-733BC2D5D202}" srcOrd="1" destOrd="0" presId="urn:microsoft.com/office/officeart/2005/8/layout/list1"/>
    <dgm:cxn modelId="{69E66CBE-85AA-4729-9537-AD8C7739479A}" type="presOf" srcId="{99CF9E24-F763-4FD1-875F-D33E8BE85526}" destId="{00FEAE67-C105-4400-A1AE-F83ADFC07AC1}" srcOrd="0" destOrd="0" presId="urn:microsoft.com/office/officeart/2005/8/layout/list1"/>
    <dgm:cxn modelId="{848EDCD1-69BC-4321-AAC2-5FF239D7962E}" type="presOf" srcId="{395130E0-9B11-4C5A-A7C0-61B355584B19}" destId="{F6BFA188-7EBF-4516-AB7A-ED77607478BC}" srcOrd="0" destOrd="0" presId="urn:microsoft.com/office/officeart/2005/8/layout/list1"/>
    <dgm:cxn modelId="{F5849BFD-460F-4E5F-84DB-BF993140F402}" srcId="{99CF9E24-F763-4FD1-875F-D33E8BE85526}" destId="{F93346A4-E6A2-4D6F-AE3B-7D9B254EAD02}" srcOrd="3" destOrd="0" parTransId="{9394E346-C7C4-4A24-B178-45B8605D62E8}" sibTransId="{94162E20-2CCA-430D-819E-7DFEB7895D46}"/>
    <dgm:cxn modelId="{76998D60-0001-4617-93B2-8E4423C42100}" type="presParOf" srcId="{F6BFA188-7EBF-4516-AB7A-ED77607478BC}" destId="{958A9841-6B55-40AA-B25B-D567ADB02428}" srcOrd="0" destOrd="0" presId="urn:microsoft.com/office/officeart/2005/8/layout/list1"/>
    <dgm:cxn modelId="{43EB4E7B-D344-4601-A981-F59BD8B2AEC0}" type="presParOf" srcId="{958A9841-6B55-40AA-B25B-D567ADB02428}" destId="{00FEAE67-C105-4400-A1AE-F83ADFC07AC1}" srcOrd="0" destOrd="0" presId="urn:microsoft.com/office/officeart/2005/8/layout/list1"/>
    <dgm:cxn modelId="{316CA9B5-0C82-488A-95F4-431533E260B8}" type="presParOf" srcId="{958A9841-6B55-40AA-B25B-D567ADB02428}" destId="{1691E1A8-DD2B-4CCE-87BB-733BC2D5D202}" srcOrd="1" destOrd="0" presId="urn:microsoft.com/office/officeart/2005/8/layout/list1"/>
    <dgm:cxn modelId="{EC08311D-8B5E-4B6E-AF0F-E2669EE8955E}" type="presParOf" srcId="{F6BFA188-7EBF-4516-AB7A-ED77607478BC}" destId="{63312CF5-BA8A-435C-9471-B9E13E2864F4}" srcOrd="1" destOrd="0" presId="urn:microsoft.com/office/officeart/2005/8/layout/list1"/>
    <dgm:cxn modelId="{6A3A88B3-98C4-4267-87B2-07A672CBB3B1}" type="presParOf" srcId="{F6BFA188-7EBF-4516-AB7A-ED77607478BC}" destId="{8E3B682F-64B9-47E8-BED2-B8BB2BDBBBA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E18943E-C742-4419-9FD4-493DA15AE95A}" type="doc">
      <dgm:prSet loTypeId="urn:microsoft.com/office/officeart/2008/layout/VerticalCircleList" loCatId="list" qsTypeId="urn:microsoft.com/office/officeart/2005/8/quickstyle/3d3" qsCatId="3D" csTypeId="urn:microsoft.com/office/officeart/2005/8/colors/colorful5" csCatId="colorful"/>
      <dgm:spPr/>
      <dgm:t>
        <a:bodyPr/>
        <a:lstStyle/>
        <a:p>
          <a:endParaRPr lang="en-US"/>
        </a:p>
      </dgm:t>
    </dgm:pt>
    <dgm:pt modelId="{BA6ED80C-B991-4A63-A32C-D63EFF28E7A5}">
      <dgm:prSet/>
      <dgm:spPr/>
      <dgm:t>
        <a:bodyPr/>
        <a:lstStyle/>
        <a:p>
          <a:r>
            <a:rPr lang="en-US" b="1">
              <a:latin typeface="Cambria" panose="02040503050406030204" pitchFamily="18" charset="0"/>
              <a:ea typeface="Cambria" panose="02040503050406030204" pitchFamily="18" charset="0"/>
            </a:rPr>
            <a:t>Data Security Risk</a:t>
          </a:r>
        </a:p>
      </dgm:t>
    </dgm:pt>
    <dgm:pt modelId="{840CC17F-D1F0-47E7-A8F2-FAD64060C89F}" type="parTrans" cxnId="{9F96456A-A475-4D7D-8AFD-BFE165CB4D84}">
      <dgm:prSet/>
      <dgm:spPr/>
      <dgm:t>
        <a:bodyPr/>
        <a:lstStyle/>
        <a:p>
          <a:endParaRPr lang="en-US" b="1">
            <a:latin typeface="Cambria" panose="02040503050406030204" pitchFamily="18" charset="0"/>
            <a:ea typeface="Cambria" panose="02040503050406030204" pitchFamily="18" charset="0"/>
          </a:endParaRPr>
        </a:p>
      </dgm:t>
    </dgm:pt>
    <dgm:pt modelId="{4D537FA3-EA7F-4A97-AFB8-3689D3FB305C}" type="sibTrans" cxnId="{9F96456A-A475-4D7D-8AFD-BFE165CB4D84}">
      <dgm:prSet/>
      <dgm:spPr/>
      <dgm:t>
        <a:bodyPr/>
        <a:lstStyle/>
        <a:p>
          <a:endParaRPr lang="en-US" b="1">
            <a:latin typeface="Cambria" panose="02040503050406030204" pitchFamily="18" charset="0"/>
            <a:ea typeface="Cambria" panose="02040503050406030204" pitchFamily="18" charset="0"/>
          </a:endParaRPr>
        </a:p>
      </dgm:t>
    </dgm:pt>
    <dgm:pt modelId="{017046AA-C94B-4C61-9AD0-3701D5A86283}">
      <dgm:prSet/>
      <dgm:spPr/>
      <dgm:t>
        <a:bodyPr/>
        <a:lstStyle/>
        <a:p>
          <a:r>
            <a:rPr lang="en-US" b="1">
              <a:latin typeface="Cambria" panose="02040503050406030204" pitchFamily="18" charset="0"/>
              <a:ea typeface="Cambria" panose="02040503050406030204" pitchFamily="18" charset="0"/>
            </a:rPr>
            <a:t>Reputational Risk</a:t>
          </a:r>
        </a:p>
      </dgm:t>
    </dgm:pt>
    <dgm:pt modelId="{CB0A2955-5334-4B6D-ABF9-A41C435FCE81}" type="parTrans" cxnId="{664BF6C8-A786-4FEB-867C-73E366D1A986}">
      <dgm:prSet/>
      <dgm:spPr/>
      <dgm:t>
        <a:bodyPr/>
        <a:lstStyle/>
        <a:p>
          <a:endParaRPr lang="en-US" b="1">
            <a:latin typeface="Cambria" panose="02040503050406030204" pitchFamily="18" charset="0"/>
            <a:ea typeface="Cambria" panose="02040503050406030204" pitchFamily="18" charset="0"/>
          </a:endParaRPr>
        </a:p>
      </dgm:t>
    </dgm:pt>
    <dgm:pt modelId="{80D8F2B1-3872-463F-84DE-92D705FD1FE5}" type="sibTrans" cxnId="{664BF6C8-A786-4FEB-867C-73E366D1A986}">
      <dgm:prSet/>
      <dgm:spPr/>
      <dgm:t>
        <a:bodyPr/>
        <a:lstStyle/>
        <a:p>
          <a:endParaRPr lang="en-US" b="1">
            <a:latin typeface="Cambria" panose="02040503050406030204" pitchFamily="18" charset="0"/>
            <a:ea typeface="Cambria" panose="02040503050406030204" pitchFamily="18" charset="0"/>
          </a:endParaRPr>
        </a:p>
      </dgm:t>
    </dgm:pt>
    <dgm:pt modelId="{C907D228-9F82-4608-A5F4-4238F974A7EF}">
      <dgm:prSet/>
      <dgm:spPr/>
      <dgm:t>
        <a:bodyPr/>
        <a:lstStyle/>
        <a:p>
          <a:r>
            <a:rPr lang="en-US" b="1">
              <a:latin typeface="Cambria" panose="02040503050406030204" pitchFamily="18" charset="0"/>
              <a:ea typeface="Cambria" panose="02040503050406030204" pitchFamily="18" charset="0"/>
            </a:rPr>
            <a:t>Financial Risk</a:t>
          </a:r>
        </a:p>
      </dgm:t>
    </dgm:pt>
    <dgm:pt modelId="{85BAFEA0-8D53-446B-BAED-FA60FC747389}" type="parTrans" cxnId="{212DA2BB-A14A-4722-9425-CA2C02D46756}">
      <dgm:prSet/>
      <dgm:spPr/>
      <dgm:t>
        <a:bodyPr/>
        <a:lstStyle/>
        <a:p>
          <a:endParaRPr lang="en-US" b="1">
            <a:latin typeface="Cambria" panose="02040503050406030204" pitchFamily="18" charset="0"/>
            <a:ea typeface="Cambria" panose="02040503050406030204" pitchFamily="18" charset="0"/>
          </a:endParaRPr>
        </a:p>
      </dgm:t>
    </dgm:pt>
    <dgm:pt modelId="{A5BF5077-00E7-4750-83D0-31574FB16F14}" type="sibTrans" cxnId="{212DA2BB-A14A-4722-9425-CA2C02D46756}">
      <dgm:prSet/>
      <dgm:spPr/>
      <dgm:t>
        <a:bodyPr/>
        <a:lstStyle/>
        <a:p>
          <a:endParaRPr lang="en-US" b="1">
            <a:latin typeface="Cambria" panose="02040503050406030204" pitchFamily="18" charset="0"/>
            <a:ea typeface="Cambria" panose="02040503050406030204" pitchFamily="18" charset="0"/>
          </a:endParaRPr>
        </a:p>
      </dgm:t>
    </dgm:pt>
    <dgm:pt modelId="{EBD41B60-FA65-422C-9FA3-6CECFBF9FDC6}">
      <dgm:prSet/>
      <dgm:spPr/>
      <dgm:t>
        <a:bodyPr/>
        <a:lstStyle/>
        <a:p>
          <a:r>
            <a:rPr lang="en-US" b="1">
              <a:latin typeface="Cambria" panose="02040503050406030204" pitchFamily="18" charset="0"/>
              <a:ea typeface="Cambria" panose="02040503050406030204" pitchFamily="18" charset="0"/>
            </a:rPr>
            <a:t>Legal Repercussions</a:t>
          </a:r>
        </a:p>
      </dgm:t>
    </dgm:pt>
    <dgm:pt modelId="{EC18B930-7E07-4098-9586-A0984383EC63}" type="parTrans" cxnId="{B5FCBB9D-B5E4-4D38-AE65-3580CE338A34}">
      <dgm:prSet/>
      <dgm:spPr/>
      <dgm:t>
        <a:bodyPr/>
        <a:lstStyle/>
        <a:p>
          <a:endParaRPr lang="en-US" b="1">
            <a:latin typeface="Cambria" panose="02040503050406030204" pitchFamily="18" charset="0"/>
            <a:ea typeface="Cambria" panose="02040503050406030204" pitchFamily="18" charset="0"/>
          </a:endParaRPr>
        </a:p>
      </dgm:t>
    </dgm:pt>
    <dgm:pt modelId="{2CCD2D9E-CC6C-46D9-8C7D-096C53BC754E}" type="sibTrans" cxnId="{B5FCBB9D-B5E4-4D38-AE65-3580CE338A34}">
      <dgm:prSet/>
      <dgm:spPr/>
      <dgm:t>
        <a:bodyPr/>
        <a:lstStyle/>
        <a:p>
          <a:endParaRPr lang="en-US" b="1">
            <a:latin typeface="Cambria" panose="02040503050406030204" pitchFamily="18" charset="0"/>
            <a:ea typeface="Cambria" panose="02040503050406030204" pitchFamily="18" charset="0"/>
          </a:endParaRPr>
        </a:p>
      </dgm:t>
    </dgm:pt>
    <dgm:pt modelId="{40B3403A-009B-43B1-B34B-B7121B9254C6}" type="pres">
      <dgm:prSet presAssocID="{BE18943E-C742-4419-9FD4-493DA15AE95A}" presName="Name0" presStyleCnt="0">
        <dgm:presLayoutVars>
          <dgm:dir/>
        </dgm:presLayoutVars>
      </dgm:prSet>
      <dgm:spPr/>
    </dgm:pt>
    <dgm:pt modelId="{B087307F-7692-4DBD-9361-7F72D7782171}" type="pres">
      <dgm:prSet presAssocID="{BA6ED80C-B991-4A63-A32C-D63EFF28E7A5}" presName="noChildren" presStyleCnt="0"/>
      <dgm:spPr/>
    </dgm:pt>
    <dgm:pt modelId="{E8B92708-8E0D-4BD5-A523-9926040C5EF8}" type="pres">
      <dgm:prSet presAssocID="{BA6ED80C-B991-4A63-A32C-D63EFF28E7A5}" presName="gap" presStyleCnt="0"/>
      <dgm:spPr/>
    </dgm:pt>
    <dgm:pt modelId="{5385DDFB-FA63-4B49-BFFE-4A5DEA38AE74}" type="pres">
      <dgm:prSet presAssocID="{BA6ED80C-B991-4A63-A32C-D63EFF28E7A5}" presName="medCircle2" presStyleLbl="vennNode1" presStyleIdx="0" presStyleCnt="4"/>
      <dgm:spPr/>
    </dgm:pt>
    <dgm:pt modelId="{12794996-BA0F-4292-8343-A012FDC2CAAF}" type="pres">
      <dgm:prSet presAssocID="{BA6ED80C-B991-4A63-A32C-D63EFF28E7A5}" presName="txLvlOnly1" presStyleLbl="revTx" presStyleIdx="0" presStyleCnt="4"/>
      <dgm:spPr/>
    </dgm:pt>
    <dgm:pt modelId="{9C6C77E4-8119-4B55-AD94-FFCAF407F6AE}" type="pres">
      <dgm:prSet presAssocID="{017046AA-C94B-4C61-9AD0-3701D5A86283}" presName="noChildren" presStyleCnt="0"/>
      <dgm:spPr/>
    </dgm:pt>
    <dgm:pt modelId="{9EDE742D-39A1-4828-9887-3B848D29C1F6}" type="pres">
      <dgm:prSet presAssocID="{017046AA-C94B-4C61-9AD0-3701D5A86283}" presName="gap" presStyleCnt="0"/>
      <dgm:spPr/>
    </dgm:pt>
    <dgm:pt modelId="{1169C309-596C-4045-BBF0-F585DCAFD696}" type="pres">
      <dgm:prSet presAssocID="{017046AA-C94B-4C61-9AD0-3701D5A86283}" presName="medCircle2" presStyleLbl="vennNode1" presStyleIdx="1" presStyleCnt="4"/>
      <dgm:spPr/>
    </dgm:pt>
    <dgm:pt modelId="{DA45AA3A-5357-480B-A8C3-F400BECC3ADD}" type="pres">
      <dgm:prSet presAssocID="{017046AA-C94B-4C61-9AD0-3701D5A86283}" presName="txLvlOnly1" presStyleLbl="revTx" presStyleIdx="1" presStyleCnt="4"/>
      <dgm:spPr/>
    </dgm:pt>
    <dgm:pt modelId="{DB8DF4AB-6B7F-402D-885D-57F5FB364EB7}" type="pres">
      <dgm:prSet presAssocID="{C907D228-9F82-4608-A5F4-4238F974A7EF}" presName="noChildren" presStyleCnt="0"/>
      <dgm:spPr/>
    </dgm:pt>
    <dgm:pt modelId="{59522D68-D8B8-46FD-8E9A-4D0C779C6E38}" type="pres">
      <dgm:prSet presAssocID="{C907D228-9F82-4608-A5F4-4238F974A7EF}" presName="gap" presStyleCnt="0"/>
      <dgm:spPr/>
    </dgm:pt>
    <dgm:pt modelId="{0F9A0DD6-2BAD-46CD-B38E-B8D25B0368A3}" type="pres">
      <dgm:prSet presAssocID="{C907D228-9F82-4608-A5F4-4238F974A7EF}" presName="medCircle2" presStyleLbl="vennNode1" presStyleIdx="2" presStyleCnt="4"/>
      <dgm:spPr/>
    </dgm:pt>
    <dgm:pt modelId="{A52D4F12-37B1-41B3-AC4F-D67431D95C93}" type="pres">
      <dgm:prSet presAssocID="{C907D228-9F82-4608-A5F4-4238F974A7EF}" presName="txLvlOnly1" presStyleLbl="revTx" presStyleIdx="2" presStyleCnt="4"/>
      <dgm:spPr/>
    </dgm:pt>
    <dgm:pt modelId="{1019BE1F-5EDD-4332-9E7B-5AD6730E2EFE}" type="pres">
      <dgm:prSet presAssocID="{EBD41B60-FA65-422C-9FA3-6CECFBF9FDC6}" presName="noChildren" presStyleCnt="0"/>
      <dgm:spPr/>
    </dgm:pt>
    <dgm:pt modelId="{2A1DBA8E-D7D2-48C3-A545-BB1D5437A807}" type="pres">
      <dgm:prSet presAssocID="{EBD41B60-FA65-422C-9FA3-6CECFBF9FDC6}" presName="gap" presStyleCnt="0"/>
      <dgm:spPr/>
    </dgm:pt>
    <dgm:pt modelId="{8E2D5BE3-BA9F-4196-BC31-89D24C9729FD}" type="pres">
      <dgm:prSet presAssocID="{EBD41B60-FA65-422C-9FA3-6CECFBF9FDC6}" presName="medCircle2" presStyleLbl="vennNode1" presStyleIdx="3" presStyleCnt="4"/>
      <dgm:spPr/>
    </dgm:pt>
    <dgm:pt modelId="{B2DA11B6-1E2D-4EFF-A810-A16C4D7C531E}" type="pres">
      <dgm:prSet presAssocID="{EBD41B60-FA65-422C-9FA3-6CECFBF9FDC6}" presName="txLvlOnly1" presStyleLbl="revTx" presStyleIdx="3" presStyleCnt="4"/>
      <dgm:spPr/>
    </dgm:pt>
  </dgm:ptLst>
  <dgm:cxnLst>
    <dgm:cxn modelId="{0F23C334-705C-4AAD-B6B9-80FA2A7A7FFF}" type="presOf" srcId="{BA6ED80C-B991-4A63-A32C-D63EFF28E7A5}" destId="{12794996-BA0F-4292-8343-A012FDC2CAAF}" srcOrd="0" destOrd="0" presId="urn:microsoft.com/office/officeart/2008/layout/VerticalCircleList"/>
    <dgm:cxn modelId="{9F96456A-A475-4D7D-8AFD-BFE165CB4D84}" srcId="{BE18943E-C742-4419-9FD4-493DA15AE95A}" destId="{BA6ED80C-B991-4A63-A32C-D63EFF28E7A5}" srcOrd="0" destOrd="0" parTransId="{840CC17F-D1F0-47E7-A8F2-FAD64060C89F}" sibTransId="{4D537FA3-EA7F-4A97-AFB8-3689D3FB305C}"/>
    <dgm:cxn modelId="{5C2D646D-F661-4C6F-95B0-70EEED5199B8}" type="presOf" srcId="{EBD41B60-FA65-422C-9FA3-6CECFBF9FDC6}" destId="{B2DA11B6-1E2D-4EFF-A810-A16C4D7C531E}" srcOrd="0" destOrd="0" presId="urn:microsoft.com/office/officeart/2008/layout/VerticalCircleList"/>
    <dgm:cxn modelId="{A95CC97A-65C0-4EA7-BB05-B9548D5DB37A}" type="presOf" srcId="{BE18943E-C742-4419-9FD4-493DA15AE95A}" destId="{40B3403A-009B-43B1-B34B-B7121B9254C6}" srcOrd="0" destOrd="0" presId="urn:microsoft.com/office/officeart/2008/layout/VerticalCircleList"/>
    <dgm:cxn modelId="{0C0FCB85-C0F7-48DE-A1A8-8D748FE9C23F}" type="presOf" srcId="{C907D228-9F82-4608-A5F4-4238F974A7EF}" destId="{A52D4F12-37B1-41B3-AC4F-D67431D95C93}" srcOrd="0" destOrd="0" presId="urn:microsoft.com/office/officeart/2008/layout/VerticalCircleList"/>
    <dgm:cxn modelId="{B5FCBB9D-B5E4-4D38-AE65-3580CE338A34}" srcId="{BE18943E-C742-4419-9FD4-493DA15AE95A}" destId="{EBD41B60-FA65-422C-9FA3-6CECFBF9FDC6}" srcOrd="3" destOrd="0" parTransId="{EC18B930-7E07-4098-9586-A0984383EC63}" sibTransId="{2CCD2D9E-CC6C-46D9-8C7D-096C53BC754E}"/>
    <dgm:cxn modelId="{212DA2BB-A14A-4722-9425-CA2C02D46756}" srcId="{BE18943E-C742-4419-9FD4-493DA15AE95A}" destId="{C907D228-9F82-4608-A5F4-4238F974A7EF}" srcOrd="2" destOrd="0" parTransId="{85BAFEA0-8D53-446B-BAED-FA60FC747389}" sibTransId="{A5BF5077-00E7-4750-83D0-31574FB16F14}"/>
    <dgm:cxn modelId="{664BF6C8-A786-4FEB-867C-73E366D1A986}" srcId="{BE18943E-C742-4419-9FD4-493DA15AE95A}" destId="{017046AA-C94B-4C61-9AD0-3701D5A86283}" srcOrd="1" destOrd="0" parTransId="{CB0A2955-5334-4B6D-ABF9-A41C435FCE81}" sibTransId="{80D8F2B1-3872-463F-84DE-92D705FD1FE5}"/>
    <dgm:cxn modelId="{C1F2FCFA-4429-481F-80FE-AB2FB7D30FB2}" type="presOf" srcId="{017046AA-C94B-4C61-9AD0-3701D5A86283}" destId="{DA45AA3A-5357-480B-A8C3-F400BECC3ADD}" srcOrd="0" destOrd="0" presId="urn:microsoft.com/office/officeart/2008/layout/VerticalCircleList"/>
    <dgm:cxn modelId="{D895AF1E-899B-44E5-ACEF-F323C6F8BD44}" type="presParOf" srcId="{40B3403A-009B-43B1-B34B-B7121B9254C6}" destId="{B087307F-7692-4DBD-9361-7F72D7782171}" srcOrd="0" destOrd="0" presId="urn:microsoft.com/office/officeart/2008/layout/VerticalCircleList"/>
    <dgm:cxn modelId="{D831EC51-55D3-4AAD-8CED-EB9CD629FBBD}" type="presParOf" srcId="{B087307F-7692-4DBD-9361-7F72D7782171}" destId="{E8B92708-8E0D-4BD5-A523-9926040C5EF8}" srcOrd="0" destOrd="0" presId="urn:microsoft.com/office/officeart/2008/layout/VerticalCircleList"/>
    <dgm:cxn modelId="{5D4DFCF0-3833-4838-BE56-F0B4E8BB0124}" type="presParOf" srcId="{B087307F-7692-4DBD-9361-7F72D7782171}" destId="{5385DDFB-FA63-4B49-BFFE-4A5DEA38AE74}" srcOrd="1" destOrd="0" presId="urn:microsoft.com/office/officeart/2008/layout/VerticalCircleList"/>
    <dgm:cxn modelId="{E46EFEC7-31F5-45AE-B60A-8AD2A223D4E0}" type="presParOf" srcId="{B087307F-7692-4DBD-9361-7F72D7782171}" destId="{12794996-BA0F-4292-8343-A012FDC2CAAF}" srcOrd="2" destOrd="0" presId="urn:microsoft.com/office/officeart/2008/layout/VerticalCircleList"/>
    <dgm:cxn modelId="{A74035D2-19A5-4D6A-AF1C-0056711B1043}" type="presParOf" srcId="{40B3403A-009B-43B1-B34B-B7121B9254C6}" destId="{9C6C77E4-8119-4B55-AD94-FFCAF407F6AE}" srcOrd="1" destOrd="0" presId="urn:microsoft.com/office/officeart/2008/layout/VerticalCircleList"/>
    <dgm:cxn modelId="{5BD60177-FB92-4BFB-896D-CBB77D8906FF}" type="presParOf" srcId="{9C6C77E4-8119-4B55-AD94-FFCAF407F6AE}" destId="{9EDE742D-39A1-4828-9887-3B848D29C1F6}" srcOrd="0" destOrd="0" presId="urn:microsoft.com/office/officeart/2008/layout/VerticalCircleList"/>
    <dgm:cxn modelId="{A9DBB1B9-3270-49E9-B86A-39087E537F71}" type="presParOf" srcId="{9C6C77E4-8119-4B55-AD94-FFCAF407F6AE}" destId="{1169C309-596C-4045-BBF0-F585DCAFD696}" srcOrd="1" destOrd="0" presId="urn:microsoft.com/office/officeart/2008/layout/VerticalCircleList"/>
    <dgm:cxn modelId="{C543F17F-9AC2-4005-AD4A-640B7EA7064F}" type="presParOf" srcId="{9C6C77E4-8119-4B55-AD94-FFCAF407F6AE}" destId="{DA45AA3A-5357-480B-A8C3-F400BECC3ADD}" srcOrd="2" destOrd="0" presId="urn:microsoft.com/office/officeart/2008/layout/VerticalCircleList"/>
    <dgm:cxn modelId="{624F0DDD-2849-4C32-88A8-8D8E17C559DA}" type="presParOf" srcId="{40B3403A-009B-43B1-B34B-B7121B9254C6}" destId="{DB8DF4AB-6B7F-402D-885D-57F5FB364EB7}" srcOrd="2" destOrd="0" presId="urn:microsoft.com/office/officeart/2008/layout/VerticalCircleList"/>
    <dgm:cxn modelId="{800C6CFA-8153-4C89-9D33-8B8D90C60C34}" type="presParOf" srcId="{DB8DF4AB-6B7F-402D-885D-57F5FB364EB7}" destId="{59522D68-D8B8-46FD-8E9A-4D0C779C6E38}" srcOrd="0" destOrd="0" presId="urn:microsoft.com/office/officeart/2008/layout/VerticalCircleList"/>
    <dgm:cxn modelId="{93C25D72-B298-4EC0-BF0D-38AEE6A3717E}" type="presParOf" srcId="{DB8DF4AB-6B7F-402D-885D-57F5FB364EB7}" destId="{0F9A0DD6-2BAD-46CD-B38E-B8D25B0368A3}" srcOrd="1" destOrd="0" presId="urn:microsoft.com/office/officeart/2008/layout/VerticalCircleList"/>
    <dgm:cxn modelId="{FDD85E4A-AA30-48BE-9A4F-D41BB2831222}" type="presParOf" srcId="{DB8DF4AB-6B7F-402D-885D-57F5FB364EB7}" destId="{A52D4F12-37B1-41B3-AC4F-D67431D95C93}" srcOrd="2" destOrd="0" presId="urn:microsoft.com/office/officeart/2008/layout/VerticalCircleList"/>
    <dgm:cxn modelId="{4C987A99-6043-4F68-9BED-CC3E48A051F7}" type="presParOf" srcId="{40B3403A-009B-43B1-B34B-B7121B9254C6}" destId="{1019BE1F-5EDD-4332-9E7B-5AD6730E2EFE}" srcOrd="3" destOrd="0" presId="urn:microsoft.com/office/officeart/2008/layout/VerticalCircleList"/>
    <dgm:cxn modelId="{D0F49F9E-6029-4299-B330-CEC33B507176}" type="presParOf" srcId="{1019BE1F-5EDD-4332-9E7B-5AD6730E2EFE}" destId="{2A1DBA8E-D7D2-48C3-A545-BB1D5437A807}" srcOrd="0" destOrd="0" presId="urn:microsoft.com/office/officeart/2008/layout/VerticalCircleList"/>
    <dgm:cxn modelId="{702FBF65-0278-4EB1-BF29-B5917AD444B6}" type="presParOf" srcId="{1019BE1F-5EDD-4332-9E7B-5AD6730E2EFE}" destId="{8E2D5BE3-BA9F-4196-BC31-89D24C9729FD}" srcOrd="1" destOrd="0" presId="urn:microsoft.com/office/officeart/2008/layout/VerticalCircleList"/>
    <dgm:cxn modelId="{6F8B65B6-F99C-42F5-8124-E391BA30B154}" type="presParOf" srcId="{1019BE1F-5EDD-4332-9E7B-5AD6730E2EFE}" destId="{B2DA11B6-1E2D-4EFF-A810-A16C4D7C531E}"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FAB9B29-4099-4C59-9A05-317EC47B5349}" type="doc">
      <dgm:prSet loTypeId="urn:microsoft.com/office/officeart/2009/3/layout/StepUpProcess" loCatId="process" qsTypeId="urn:microsoft.com/office/officeart/2005/8/quickstyle/3d4" qsCatId="3D" csTypeId="urn:microsoft.com/office/officeart/2005/8/colors/accent3_2" csCatId="accent3"/>
      <dgm:spPr/>
      <dgm:t>
        <a:bodyPr/>
        <a:lstStyle/>
        <a:p>
          <a:endParaRPr lang="en-US"/>
        </a:p>
      </dgm:t>
    </dgm:pt>
    <dgm:pt modelId="{8CDBB07F-F2B6-489B-AFAA-AB67CBF4EDA2}">
      <dgm:prSet/>
      <dgm:spPr/>
      <dgm:t>
        <a:bodyPr/>
        <a:lstStyle/>
        <a:p>
          <a:r>
            <a:rPr lang="en-US" b="1">
              <a:latin typeface="Cambria" panose="02040503050406030204" pitchFamily="18" charset="0"/>
              <a:ea typeface="Cambria" panose="02040503050406030204" pitchFamily="18" charset="0"/>
            </a:rPr>
            <a:t>Market Reach: </a:t>
          </a:r>
          <a:endParaRPr lang="en-US">
            <a:latin typeface="Cambria" panose="02040503050406030204" pitchFamily="18" charset="0"/>
            <a:ea typeface="Cambria" panose="02040503050406030204" pitchFamily="18" charset="0"/>
          </a:endParaRPr>
        </a:p>
      </dgm:t>
    </dgm:pt>
    <dgm:pt modelId="{4CA2D9B5-E376-410C-B013-4E2D2FE8D1C8}" type="parTrans" cxnId="{4EC58DA7-64C3-46BC-BE52-0644EE07F77A}">
      <dgm:prSet/>
      <dgm:spPr/>
      <dgm:t>
        <a:bodyPr/>
        <a:lstStyle/>
        <a:p>
          <a:endParaRPr lang="en-US">
            <a:latin typeface="Cambria" panose="02040503050406030204" pitchFamily="18" charset="0"/>
            <a:ea typeface="Cambria" panose="02040503050406030204" pitchFamily="18" charset="0"/>
          </a:endParaRPr>
        </a:p>
      </dgm:t>
    </dgm:pt>
    <dgm:pt modelId="{B9E270A3-E8DE-4CEC-8924-AE3DE82C154A}" type="sibTrans" cxnId="{4EC58DA7-64C3-46BC-BE52-0644EE07F77A}">
      <dgm:prSet/>
      <dgm:spPr/>
      <dgm:t>
        <a:bodyPr/>
        <a:lstStyle/>
        <a:p>
          <a:endParaRPr lang="en-US">
            <a:latin typeface="Cambria" panose="02040503050406030204" pitchFamily="18" charset="0"/>
            <a:ea typeface="Cambria" panose="02040503050406030204" pitchFamily="18" charset="0"/>
          </a:endParaRPr>
        </a:p>
      </dgm:t>
    </dgm:pt>
    <dgm:pt modelId="{BDDC6F30-2B69-4078-9E0A-95521295290E}">
      <dgm:prSet/>
      <dgm:spPr/>
      <dgm:t>
        <a:bodyPr/>
        <a:lstStyle/>
        <a:p>
          <a:r>
            <a:rPr lang="en-US" b="1">
              <a:latin typeface="Cambria" panose="02040503050406030204" pitchFamily="18" charset="0"/>
              <a:ea typeface="Cambria" panose="02040503050406030204" pitchFamily="18" charset="0"/>
            </a:rPr>
            <a:t>Improved Security</a:t>
          </a:r>
          <a:endParaRPr lang="en-US">
            <a:latin typeface="Cambria" panose="02040503050406030204" pitchFamily="18" charset="0"/>
            <a:ea typeface="Cambria" panose="02040503050406030204" pitchFamily="18" charset="0"/>
          </a:endParaRPr>
        </a:p>
      </dgm:t>
    </dgm:pt>
    <dgm:pt modelId="{D5CB8BE0-E1F7-43F1-B4A0-C0ADF98604F4}" type="parTrans" cxnId="{D2A54E87-2A5C-4B30-8943-4827F80C6C09}">
      <dgm:prSet/>
      <dgm:spPr/>
      <dgm:t>
        <a:bodyPr/>
        <a:lstStyle/>
        <a:p>
          <a:endParaRPr lang="en-US">
            <a:latin typeface="Cambria" panose="02040503050406030204" pitchFamily="18" charset="0"/>
            <a:ea typeface="Cambria" panose="02040503050406030204" pitchFamily="18" charset="0"/>
          </a:endParaRPr>
        </a:p>
      </dgm:t>
    </dgm:pt>
    <dgm:pt modelId="{9E6FCABF-2E5F-47CB-B8C9-47DF10705A6D}" type="sibTrans" cxnId="{D2A54E87-2A5C-4B30-8943-4827F80C6C09}">
      <dgm:prSet/>
      <dgm:spPr/>
      <dgm:t>
        <a:bodyPr/>
        <a:lstStyle/>
        <a:p>
          <a:endParaRPr lang="en-US">
            <a:latin typeface="Cambria" panose="02040503050406030204" pitchFamily="18" charset="0"/>
            <a:ea typeface="Cambria" panose="02040503050406030204" pitchFamily="18" charset="0"/>
          </a:endParaRPr>
        </a:p>
      </dgm:t>
    </dgm:pt>
    <dgm:pt modelId="{397044DB-8890-4C2A-AADD-DF0AE73A1115}">
      <dgm:prSet/>
      <dgm:spPr/>
      <dgm:t>
        <a:bodyPr/>
        <a:lstStyle/>
        <a:p>
          <a:r>
            <a:rPr lang="en-US" b="1">
              <a:latin typeface="Cambria" panose="02040503050406030204" pitchFamily="18" charset="0"/>
              <a:ea typeface="Cambria" panose="02040503050406030204" pitchFamily="18" charset="0"/>
            </a:rPr>
            <a:t>Competitive Advantage</a:t>
          </a:r>
          <a:endParaRPr lang="en-US">
            <a:latin typeface="Cambria" panose="02040503050406030204" pitchFamily="18" charset="0"/>
            <a:ea typeface="Cambria" panose="02040503050406030204" pitchFamily="18" charset="0"/>
          </a:endParaRPr>
        </a:p>
      </dgm:t>
    </dgm:pt>
    <dgm:pt modelId="{EC72B299-5310-4624-BCED-0F008405B697}" type="parTrans" cxnId="{32972340-C1D7-4EFB-B206-212EE360B17D}">
      <dgm:prSet/>
      <dgm:spPr/>
      <dgm:t>
        <a:bodyPr/>
        <a:lstStyle/>
        <a:p>
          <a:endParaRPr lang="en-US">
            <a:latin typeface="Cambria" panose="02040503050406030204" pitchFamily="18" charset="0"/>
            <a:ea typeface="Cambria" panose="02040503050406030204" pitchFamily="18" charset="0"/>
          </a:endParaRPr>
        </a:p>
      </dgm:t>
    </dgm:pt>
    <dgm:pt modelId="{B369A7F5-9771-469F-9EF2-D98E2BCCAED9}" type="sibTrans" cxnId="{32972340-C1D7-4EFB-B206-212EE360B17D}">
      <dgm:prSet/>
      <dgm:spPr/>
      <dgm:t>
        <a:bodyPr/>
        <a:lstStyle/>
        <a:p>
          <a:endParaRPr lang="en-US">
            <a:latin typeface="Cambria" panose="02040503050406030204" pitchFamily="18" charset="0"/>
            <a:ea typeface="Cambria" panose="02040503050406030204" pitchFamily="18" charset="0"/>
          </a:endParaRPr>
        </a:p>
      </dgm:t>
    </dgm:pt>
    <dgm:pt modelId="{B5E57AC3-3119-42EC-AA10-5EAB57F91951}" type="pres">
      <dgm:prSet presAssocID="{1FAB9B29-4099-4C59-9A05-317EC47B5349}" presName="rootnode" presStyleCnt="0">
        <dgm:presLayoutVars>
          <dgm:chMax/>
          <dgm:chPref/>
          <dgm:dir/>
          <dgm:animLvl val="lvl"/>
        </dgm:presLayoutVars>
      </dgm:prSet>
      <dgm:spPr/>
    </dgm:pt>
    <dgm:pt modelId="{47AFC086-B51B-414D-A429-00971677D701}" type="pres">
      <dgm:prSet presAssocID="{8CDBB07F-F2B6-489B-AFAA-AB67CBF4EDA2}" presName="composite" presStyleCnt="0"/>
      <dgm:spPr/>
    </dgm:pt>
    <dgm:pt modelId="{F8E3C3E8-7C9A-490D-86E4-D1CCCDE516D6}" type="pres">
      <dgm:prSet presAssocID="{8CDBB07F-F2B6-489B-AFAA-AB67CBF4EDA2}" presName="LShape" presStyleLbl="alignNode1" presStyleIdx="0" presStyleCnt="5"/>
      <dgm:spPr/>
    </dgm:pt>
    <dgm:pt modelId="{7085C0BD-0C0D-42C0-8038-DB30D77934E2}" type="pres">
      <dgm:prSet presAssocID="{8CDBB07F-F2B6-489B-AFAA-AB67CBF4EDA2}" presName="ParentText" presStyleLbl="revTx" presStyleIdx="0" presStyleCnt="3">
        <dgm:presLayoutVars>
          <dgm:chMax val="0"/>
          <dgm:chPref val="0"/>
          <dgm:bulletEnabled val="1"/>
        </dgm:presLayoutVars>
      </dgm:prSet>
      <dgm:spPr/>
    </dgm:pt>
    <dgm:pt modelId="{3DBAE96B-E736-4B97-AC15-43CC6719B626}" type="pres">
      <dgm:prSet presAssocID="{8CDBB07F-F2B6-489B-AFAA-AB67CBF4EDA2}" presName="Triangle" presStyleLbl="alignNode1" presStyleIdx="1" presStyleCnt="5"/>
      <dgm:spPr/>
    </dgm:pt>
    <dgm:pt modelId="{47AD759D-D80F-480A-B7FD-10B04E0A1B54}" type="pres">
      <dgm:prSet presAssocID="{B9E270A3-E8DE-4CEC-8924-AE3DE82C154A}" presName="sibTrans" presStyleCnt="0"/>
      <dgm:spPr/>
    </dgm:pt>
    <dgm:pt modelId="{F112A033-7A25-4C9E-AD52-C2BA57B4F4D0}" type="pres">
      <dgm:prSet presAssocID="{B9E270A3-E8DE-4CEC-8924-AE3DE82C154A}" presName="space" presStyleCnt="0"/>
      <dgm:spPr/>
    </dgm:pt>
    <dgm:pt modelId="{D7D1CFFB-72EA-487A-BA20-13589B82A242}" type="pres">
      <dgm:prSet presAssocID="{BDDC6F30-2B69-4078-9E0A-95521295290E}" presName="composite" presStyleCnt="0"/>
      <dgm:spPr/>
    </dgm:pt>
    <dgm:pt modelId="{CA0E30E8-3B97-46C0-BC26-804AB94FD017}" type="pres">
      <dgm:prSet presAssocID="{BDDC6F30-2B69-4078-9E0A-95521295290E}" presName="LShape" presStyleLbl="alignNode1" presStyleIdx="2" presStyleCnt="5"/>
      <dgm:spPr/>
    </dgm:pt>
    <dgm:pt modelId="{BC782D54-5802-41D0-8340-16E1CEA983B5}" type="pres">
      <dgm:prSet presAssocID="{BDDC6F30-2B69-4078-9E0A-95521295290E}" presName="ParentText" presStyleLbl="revTx" presStyleIdx="1" presStyleCnt="3">
        <dgm:presLayoutVars>
          <dgm:chMax val="0"/>
          <dgm:chPref val="0"/>
          <dgm:bulletEnabled val="1"/>
        </dgm:presLayoutVars>
      </dgm:prSet>
      <dgm:spPr/>
    </dgm:pt>
    <dgm:pt modelId="{571C31E2-C3EC-4B74-9C0E-039161FF3B85}" type="pres">
      <dgm:prSet presAssocID="{BDDC6F30-2B69-4078-9E0A-95521295290E}" presName="Triangle" presStyleLbl="alignNode1" presStyleIdx="3" presStyleCnt="5"/>
      <dgm:spPr/>
    </dgm:pt>
    <dgm:pt modelId="{22E54149-E7F1-4EBE-9942-7F22B0751B5D}" type="pres">
      <dgm:prSet presAssocID="{9E6FCABF-2E5F-47CB-B8C9-47DF10705A6D}" presName="sibTrans" presStyleCnt="0"/>
      <dgm:spPr/>
    </dgm:pt>
    <dgm:pt modelId="{25AB8965-88A4-4668-AFB3-F1E0184AB0A7}" type="pres">
      <dgm:prSet presAssocID="{9E6FCABF-2E5F-47CB-B8C9-47DF10705A6D}" presName="space" presStyleCnt="0"/>
      <dgm:spPr/>
    </dgm:pt>
    <dgm:pt modelId="{81C0E440-B770-49CA-BEA5-B55D293E2C5E}" type="pres">
      <dgm:prSet presAssocID="{397044DB-8890-4C2A-AADD-DF0AE73A1115}" presName="composite" presStyleCnt="0"/>
      <dgm:spPr/>
    </dgm:pt>
    <dgm:pt modelId="{6AD70F67-3286-43B5-894D-47F19F6F9DA3}" type="pres">
      <dgm:prSet presAssocID="{397044DB-8890-4C2A-AADD-DF0AE73A1115}" presName="LShape" presStyleLbl="alignNode1" presStyleIdx="4" presStyleCnt="5"/>
      <dgm:spPr/>
    </dgm:pt>
    <dgm:pt modelId="{9DD75BB1-1206-4658-9927-DCAF06D92874}" type="pres">
      <dgm:prSet presAssocID="{397044DB-8890-4C2A-AADD-DF0AE73A1115}" presName="ParentText" presStyleLbl="revTx" presStyleIdx="2" presStyleCnt="3">
        <dgm:presLayoutVars>
          <dgm:chMax val="0"/>
          <dgm:chPref val="0"/>
          <dgm:bulletEnabled val="1"/>
        </dgm:presLayoutVars>
      </dgm:prSet>
      <dgm:spPr/>
    </dgm:pt>
  </dgm:ptLst>
  <dgm:cxnLst>
    <dgm:cxn modelId="{32972340-C1D7-4EFB-B206-212EE360B17D}" srcId="{1FAB9B29-4099-4C59-9A05-317EC47B5349}" destId="{397044DB-8890-4C2A-AADD-DF0AE73A1115}" srcOrd="2" destOrd="0" parTransId="{EC72B299-5310-4624-BCED-0F008405B697}" sibTransId="{B369A7F5-9771-469F-9EF2-D98E2BCCAED9}"/>
    <dgm:cxn modelId="{D69A054A-3D2A-46DF-BDA6-E65216C20544}" type="presOf" srcId="{8CDBB07F-F2B6-489B-AFAA-AB67CBF4EDA2}" destId="{7085C0BD-0C0D-42C0-8038-DB30D77934E2}" srcOrd="0" destOrd="0" presId="urn:microsoft.com/office/officeart/2009/3/layout/StepUpProcess"/>
    <dgm:cxn modelId="{D2A54E87-2A5C-4B30-8943-4827F80C6C09}" srcId="{1FAB9B29-4099-4C59-9A05-317EC47B5349}" destId="{BDDC6F30-2B69-4078-9E0A-95521295290E}" srcOrd="1" destOrd="0" parTransId="{D5CB8BE0-E1F7-43F1-B4A0-C0ADF98604F4}" sibTransId="{9E6FCABF-2E5F-47CB-B8C9-47DF10705A6D}"/>
    <dgm:cxn modelId="{4EC58DA7-64C3-46BC-BE52-0644EE07F77A}" srcId="{1FAB9B29-4099-4C59-9A05-317EC47B5349}" destId="{8CDBB07F-F2B6-489B-AFAA-AB67CBF4EDA2}" srcOrd="0" destOrd="0" parTransId="{4CA2D9B5-E376-410C-B013-4E2D2FE8D1C8}" sibTransId="{B9E270A3-E8DE-4CEC-8924-AE3DE82C154A}"/>
    <dgm:cxn modelId="{EF26BFAD-544C-4F42-837E-381D10B9F3FF}" type="presOf" srcId="{1FAB9B29-4099-4C59-9A05-317EC47B5349}" destId="{B5E57AC3-3119-42EC-AA10-5EAB57F91951}" srcOrd="0" destOrd="0" presId="urn:microsoft.com/office/officeart/2009/3/layout/StepUpProcess"/>
    <dgm:cxn modelId="{9503F8EC-4E0C-4AFC-BC8E-A72014E378AB}" type="presOf" srcId="{BDDC6F30-2B69-4078-9E0A-95521295290E}" destId="{BC782D54-5802-41D0-8340-16E1CEA983B5}" srcOrd="0" destOrd="0" presId="urn:microsoft.com/office/officeart/2009/3/layout/StepUpProcess"/>
    <dgm:cxn modelId="{DE15FAFA-8A0C-4360-ABC0-7752EB514B07}" type="presOf" srcId="{397044DB-8890-4C2A-AADD-DF0AE73A1115}" destId="{9DD75BB1-1206-4658-9927-DCAF06D92874}" srcOrd="0" destOrd="0" presId="urn:microsoft.com/office/officeart/2009/3/layout/StepUpProcess"/>
    <dgm:cxn modelId="{E225E010-EAEC-4628-8A4E-C840EEBEDF6C}" type="presParOf" srcId="{B5E57AC3-3119-42EC-AA10-5EAB57F91951}" destId="{47AFC086-B51B-414D-A429-00971677D701}" srcOrd="0" destOrd="0" presId="urn:microsoft.com/office/officeart/2009/3/layout/StepUpProcess"/>
    <dgm:cxn modelId="{EB31E1FB-B06F-4561-A4D9-EEBE50F04B1C}" type="presParOf" srcId="{47AFC086-B51B-414D-A429-00971677D701}" destId="{F8E3C3E8-7C9A-490D-86E4-D1CCCDE516D6}" srcOrd="0" destOrd="0" presId="urn:microsoft.com/office/officeart/2009/3/layout/StepUpProcess"/>
    <dgm:cxn modelId="{E90409A3-EC85-41D5-A85A-B56A08531B65}" type="presParOf" srcId="{47AFC086-B51B-414D-A429-00971677D701}" destId="{7085C0BD-0C0D-42C0-8038-DB30D77934E2}" srcOrd="1" destOrd="0" presId="urn:microsoft.com/office/officeart/2009/3/layout/StepUpProcess"/>
    <dgm:cxn modelId="{2B6B3DF2-3039-41C7-8CAB-45992615A499}" type="presParOf" srcId="{47AFC086-B51B-414D-A429-00971677D701}" destId="{3DBAE96B-E736-4B97-AC15-43CC6719B626}" srcOrd="2" destOrd="0" presId="urn:microsoft.com/office/officeart/2009/3/layout/StepUpProcess"/>
    <dgm:cxn modelId="{E01ABBC3-9DE4-4103-8651-6695600AF909}" type="presParOf" srcId="{B5E57AC3-3119-42EC-AA10-5EAB57F91951}" destId="{47AD759D-D80F-480A-B7FD-10B04E0A1B54}" srcOrd="1" destOrd="0" presId="urn:microsoft.com/office/officeart/2009/3/layout/StepUpProcess"/>
    <dgm:cxn modelId="{05445F16-B675-459A-A4EC-058A05A630F6}" type="presParOf" srcId="{47AD759D-D80F-480A-B7FD-10B04E0A1B54}" destId="{F112A033-7A25-4C9E-AD52-C2BA57B4F4D0}" srcOrd="0" destOrd="0" presId="urn:microsoft.com/office/officeart/2009/3/layout/StepUpProcess"/>
    <dgm:cxn modelId="{D7CEB144-8C5F-4D36-AD1F-E2105BF43561}" type="presParOf" srcId="{B5E57AC3-3119-42EC-AA10-5EAB57F91951}" destId="{D7D1CFFB-72EA-487A-BA20-13589B82A242}" srcOrd="2" destOrd="0" presId="urn:microsoft.com/office/officeart/2009/3/layout/StepUpProcess"/>
    <dgm:cxn modelId="{6B379B19-F3F1-45F2-9DD3-441ED4D4DF22}" type="presParOf" srcId="{D7D1CFFB-72EA-487A-BA20-13589B82A242}" destId="{CA0E30E8-3B97-46C0-BC26-804AB94FD017}" srcOrd="0" destOrd="0" presId="urn:microsoft.com/office/officeart/2009/3/layout/StepUpProcess"/>
    <dgm:cxn modelId="{B3207DF1-5160-400F-B5EE-10CFDFD8EB18}" type="presParOf" srcId="{D7D1CFFB-72EA-487A-BA20-13589B82A242}" destId="{BC782D54-5802-41D0-8340-16E1CEA983B5}" srcOrd="1" destOrd="0" presId="urn:microsoft.com/office/officeart/2009/3/layout/StepUpProcess"/>
    <dgm:cxn modelId="{495EBDA9-E6FD-4CEB-BC52-37DD916FA47A}" type="presParOf" srcId="{D7D1CFFB-72EA-487A-BA20-13589B82A242}" destId="{571C31E2-C3EC-4B74-9C0E-039161FF3B85}" srcOrd="2" destOrd="0" presId="urn:microsoft.com/office/officeart/2009/3/layout/StepUpProcess"/>
    <dgm:cxn modelId="{16B27DAF-6604-45AE-A5FA-2173E4CBA75B}" type="presParOf" srcId="{B5E57AC3-3119-42EC-AA10-5EAB57F91951}" destId="{22E54149-E7F1-4EBE-9942-7F22B0751B5D}" srcOrd="3" destOrd="0" presId="urn:microsoft.com/office/officeart/2009/3/layout/StepUpProcess"/>
    <dgm:cxn modelId="{A62236FB-1EB7-4E18-B77A-B84C5C14C5D6}" type="presParOf" srcId="{22E54149-E7F1-4EBE-9942-7F22B0751B5D}" destId="{25AB8965-88A4-4668-AFB3-F1E0184AB0A7}" srcOrd="0" destOrd="0" presId="urn:microsoft.com/office/officeart/2009/3/layout/StepUpProcess"/>
    <dgm:cxn modelId="{B3B06977-9400-4204-A022-715AFDF451F8}" type="presParOf" srcId="{B5E57AC3-3119-42EC-AA10-5EAB57F91951}" destId="{81C0E440-B770-49CA-BEA5-B55D293E2C5E}" srcOrd="4" destOrd="0" presId="urn:microsoft.com/office/officeart/2009/3/layout/StepUpProcess"/>
    <dgm:cxn modelId="{4689BCD9-3963-433F-B6C3-2DFA50D702A9}" type="presParOf" srcId="{81C0E440-B770-49CA-BEA5-B55D293E2C5E}" destId="{6AD70F67-3286-43B5-894D-47F19F6F9DA3}" srcOrd="0" destOrd="0" presId="urn:microsoft.com/office/officeart/2009/3/layout/StepUpProcess"/>
    <dgm:cxn modelId="{C853A4CC-22C2-4EF2-B4E1-1DE27EE3912D}" type="presParOf" srcId="{81C0E440-B770-49CA-BEA5-B55D293E2C5E}" destId="{9DD75BB1-1206-4658-9927-DCAF06D92874}"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AD5B276-D56B-4CBE-9B64-316B3C926C24}"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25754AC2-5386-4C66-A5C2-3F66EE9BDFF5}">
      <dgm:prSet custT="1"/>
      <dgm:spPr/>
      <dgm:t>
        <a:bodyPr/>
        <a:lstStyle/>
        <a:p>
          <a:r>
            <a:rPr lang="en-US" sz="1800" b="1" u="none" cap="all" baseline="0" dirty="0">
              <a:latin typeface="Cambria" panose="02040503050406030204" pitchFamily="18" charset="0"/>
              <a:ea typeface="Cambria" panose="02040503050406030204" pitchFamily="18" charset="0"/>
            </a:rPr>
            <a:t>Vulnerability Management</a:t>
          </a:r>
        </a:p>
      </dgm:t>
    </dgm:pt>
    <dgm:pt modelId="{6DDC53FC-5687-4F7E-8CE7-7384367B2B30}" type="parTrans" cxnId="{80E78416-96D1-4902-9295-A714344E89D3}">
      <dgm:prSet/>
      <dgm:spPr/>
      <dgm:t>
        <a:bodyPr/>
        <a:lstStyle/>
        <a:p>
          <a:endParaRPr lang="en-US" sz="1800">
            <a:latin typeface="Cambria" panose="02040503050406030204" pitchFamily="18" charset="0"/>
            <a:ea typeface="Cambria" panose="02040503050406030204" pitchFamily="18" charset="0"/>
          </a:endParaRPr>
        </a:p>
      </dgm:t>
    </dgm:pt>
    <dgm:pt modelId="{AFB7ECC5-1236-46B9-8D97-2FFFF7B734A1}" type="sibTrans" cxnId="{80E78416-96D1-4902-9295-A714344E89D3}">
      <dgm:prSet/>
      <dgm:spPr/>
      <dgm:t>
        <a:bodyPr/>
        <a:lstStyle/>
        <a:p>
          <a:endParaRPr lang="en-US" sz="1800">
            <a:latin typeface="Cambria" panose="02040503050406030204" pitchFamily="18" charset="0"/>
            <a:ea typeface="Cambria" panose="02040503050406030204" pitchFamily="18" charset="0"/>
          </a:endParaRPr>
        </a:p>
      </dgm:t>
    </dgm:pt>
    <dgm:pt modelId="{8A49E0EA-FC6E-4DD5-A1ED-9812953A8DB5}">
      <dgm:prSet custT="1"/>
      <dgm:spPr/>
      <dgm:t>
        <a:bodyPr/>
        <a:lstStyle/>
        <a:p>
          <a:r>
            <a:rPr lang="en-US" sz="1800" b="0">
              <a:latin typeface="Cambria" panose="02040503050406030204" pitchFamily="18" charset="0"/>
              <a:ea typeface="Cambria" panose="02040503050406030204" pitchFamily="18" charset="0"/>
            </a:rPr>
            <a:t>Accelerated Patching</a:t>
          </a:r>
          <a:endParaRPr lang="en-US" sz="1800">
            <a:latin typeface="Cambria" panose="02040503050406030204" pitchFamily="18" charset="0"/>
            <a:ea typeface="Cambria" panose="02040503050406030204" pitchFamily="18" charset="0"/>
          </a:endParaRPr>
        </a:p>
      </dgm:t>
    </dgm:pt>
    <dgm:pt modelId="{0F0D7AD9-B51B-4E0A-A398-7E6C3CCC774B}" type="parTrans" cxnId="{3D3FCE0C-6B88-4A52-89B7-3311C5D9A78F}">
      <dgm:prSet/>
      <dgm:spPr/>
      <dgm:t>
        <a:bodyPr/>
        <a:lstStyle/>
        <a:p>
          <a:endParaRPr lang="en-US" sz="1800">
            <a:latin typeface="Cambria" panose="02040503050406030204" pitchFamily="18" charset="0"/>
            <a:ea typeface="Cambria" panose="02040503050406030204" pitchFamily="18" charset="0"/>
          </a:endParaRPr>
        </a:p>
      </dgm:t>
    </dgm:pt>
    <dgm:pt modelId="{0DC693AC-B145-42B7-BDE1-FE62F98D5D16}" type="sibTrans" cxnId="{3D3FCE0C-6B88-4A52-89B7-3311C5D9A78F}">
      <dgm:prSet/>
      <dgm:spPr/>
      <dgm:t>
        <a:bodyPr/>
        <a:lstStyle/>
        <a:p>
          <a:endParaRPr lang="en-US" sz="1800">
            <a:latin typeface="Cambria" panose="02040503050406030204" pitchFamily="18" charset="0"/>
            <a:ea typeface="Cambria" panose="02040503050406030204" pitchFamily="18" charset="0"/>
          </a:endParaRPr>
        </a:p>
      </dgm:t>
    </dgm:pt>
    <dgm:pt modelId="{66ED5C64-A249-460A-A8ED-7CB93F26E509}">
      <dgm:prSet custT="1"/>
      <dgm:spPr/>
      <dgm:t>
        <a:bodyPr/>
        <a:lstStyle/>
        <a:p>
          <a:r>
            <a:rPr lang="en-US" sz="1800" b="0">
              <a:latin typeface="Cambria" panose="02040503050406030204" pitchFamily="18" charset="0"/>
              <a:ea typeface="Cambria" panose="02040503050406030204" pitchFamily="18" charset="0"/>
            </a:rPr>
            <a:t>Continuous Vulnerability Scanning</a:t>
          </a:r>
          <a:endParaRPr lang="en-US" sz="1800">
            <a:latin typeface="Cambria" panose="02040503050406030204" pitchFamily="18" charset="0"/>
            <a:ea typeface="Cambria" panose="02040503050406030204" pitchFamily="18" charset="0"/>
          </a:endParaRPr>
        </a:p>
      </dgm:t>
    </dgm:pt>
    <dgm:pt modelId="{2B3BAC4F-2C14-4103-925D-DFCA2EE962A4}" type="parTrans" cxnId="{69139397-6834-41B8-9655-C967B707DAB1}">
      <dgm:prSet/>
      <dgm:spPr/>
      <dgm:t>
        <a:bodyPr/>
        <a:lstStyle/>
        <a:p>
          <a:endParaRPr lang="en-US" sz="1800">
            <a:latin typeface="Cambria" panose="02040503050406030204" pitchFamily="18" charset="0"/>
            <a:ea typeface="Cambria" panose="02040503050406030204" pitchFamily="18" charset="0"/>
          </a:endParaRPr>
        </a:p>
      </dgm:t>
    </dgm:pt>
    <dgm:pt modelId="{526B3635-5E96-479B-822B-88B5A0373EC9}" type="sibTrans" cxnId="{69139397-6834-41B8-9655-C967B707DAB1}">
      <dgm:prSet/>
      <dgm:spPr/>
      <dgm:t>
        <a:bodyPr/>
        <a:lstStyle/>
        <a:p>
          <a:endParaRPr lang="en-US" sz="1800">
            <a:latin typeface="Cambria" panose="02040503050406030204" pitchFamily="18" charset="0"/>
            <a:ea typeface="Cambria" panose="02040503050406030204" pitchFamily="18" charset="0"/>
          </a:endParaRPr>
        </a:p>
      </dgm:t>
    </dgm:pt>
    <dgm:pt modelId="{20D26F9E-C7FB-4763-9C5C-4724F4C89759}">
      <dgm:prSet custT="1"/>
      <dgm:spPr/>
      <dgm:t>
        <a:bodyPr/>
        <a:lstStyle/>
        <a:p>
          <a:r>
            <a:rPr lang="en-US" sz="1800" b="0">
              <a:latin typeface="Cambria" panose="02040503050406030204" pitchFamily="18" charset="0"/>
              <a:ea typeface="Cambria" panose="02040503050406030204" pitchFamily="18" charset="0"/>
            </a:rPr>
            <a:t>Penetration Testing</a:t>
          </a:r>
          <a:endParaRPr lang="en-US" sz="1800">
            <a:latin typeface="Cambria" panose="02040503050406030204" pitchFamily="18" charset="0"/>
            <a:ea typeface="Cambria" panose="02040503050406030204" pitchFamily="18" charset="0"/>
          </a:endParaRPr>
        </a:p>
      </dgm:t>
    </dgm:pt>
    <dgm:pt modelId="{9A3325EF-DAC0-461D-8937-18ED3EDC6B9A}" type="parTrans" cxnId="{349E7DB0-0FCF-4F78-93DF-C34144C67B42}">
      <dgm:prSet/>
      <dgm:spPr/>
      <dgm:t>
        <a:bodyPr/>
        <a:lstStyle/>
        <a:p>
          <a:endParaRPr lang="en-US" sz="1800">
            <a:latin typeface="Cambria" panose="02040503050406030204" pitchFamily="18" charset="0"/>
            <a:ea typeface="Cambria" panose="02040503050406030204" pitchFamily="18" charset="0"/>
          </a:endParaRPr>
        </a:p>
      </dgm:t>
    </dgm:pt>
    <dgm:pt modelId="{0542F2A1-D473-4C06-9A32-EF97587D2A3B}" type="sibTrans" cxnId="{349E7DB0-0FCF-4F78-93DF-C34144C67B42}">
      <dgm:prSet/>
      <dgm:spPr/>
      <dgm:t>
        <a:bodyPr/>
        <a:lstStyle/>
        <a:p>
          <a:endParaRPr lang="en-US" sz="1800">
            <a:latin typeface="Cambria" panose="02040503050406030204" pitchFamily="18" charset="0"/>
            <a:ea typeface="Cambria" panose="02040503050406030204" pitchFamily="18" charset="0"/>
          </a:endParaRPr>
        </a:p>
      </dgm:t>
    </dgm:pt>
    <dgm:pt modelId="{531D455B-6466-405A-985F-E1AAE437BD6C}">
      <dgm:prSet custT="1"/>
      <dgm:spPr/>
      <dgm:t>
        <a:bodyPr/>
        <a:lstStyle/>
        <a:p>
          <a:r>
            <a:rPr lang="en-US" sz="1800" b="0">
              <a:latin typeface="Cambria" panose="02040503050406030204" pitchFamily="18" charset="0"/>
              <a:ea typeface="Cambria" panose="02040503050406030204" pitchFamily="18" charset="0"/>
            </a:rPr>
            <a:t>Bug Bounty Program</a:t>
          </a:r>
          <a:endParaRPr lang="en-US" sz="1800">
            <a:latin typeface="Cambria" panose="02040503050406030204" pitchFamily="18" charset="0"/>
            <a:ea typeface="Cambria" panose="02040503050406030204" pitchFamily="18" charset="0"/>
          </a:endParaRPr>
        </a:p>
      </dgm:t>
    </dgm:pt>
    <dgm:pt modelId="{5B93B1D1-CCA2-4AFC-A4E3-7ADFDBB4DA5C}" type="parTrans" cxnId="{55C67073-91C4-45AB-A536-515C65503981}">
      <dgm:prSet/>
      <dgm:spPr/>
      <dgm:t>
        <a:bodyPr/>
        <a:lstStyle/>
        <a:p>
          <a:endParaRPr lang="en-US" sz="1800">
            <a:latin typeface="Cambria" panose="02040503050406030204" pitchFamily="18" charset="0"/>
            <a:ea typeface="Cambria" panose="02040503050406030204" pitchFamily="18" charset="0"/>
          </a:endParaRPr>
        </a:p>
      </dgm:t>
    </dgm:pt>
    <dgm:pt modelId="{2C14F7B5-550E-49A0-BB9C-4A90126EC8A9}" type="sibTrans" cxnId="{55C67073-91C4-45AB-A536-515C65503981}">
      <dgm:prSet/>
      <dgm:spPr/>
      <dgm:t>
        <a:bodyPr/>
        <a:lstStyle/>
        <a:p>
          <a:endParaRPr lang="en-US" sz="1800">
            <a:latin typeface="Cambria" panose="02040503050406030204" pitchFamily="18" charset="0"/>
            <a:ea typeface="Cambria" panose="02040503050406030204" pitchFamily="18" charset="0"/>
          </a:endParaRPr>
        </a:p>
      </dgm:t>
    </dgm:pt>
    <dgm:pt modelId="{846A0D99-1E05-46AD-9E87-1BBAF6E72577}">
      <dgm:prSet custT="1"/>
      <dgm:spPr/>
      <dgm:t>
        <a:bodyPr/>
        <a:lstStyle/>
        <a:p>
          <a:r>
            <a:rPr lang="en-US" sz="1800" b="1" u="none" cap="all" baseline="0" dirty="0">
              <a:latin typeface="Cambria" panose="02040503050406030204" pitchFamily="18" charset="0"/>
              <a:ea typeface="Cambria" panose="02040503050406030204" pitchFamily="18" charset="0"/>
            </a:rPr>
            <a:t>Data Security Enhancements</a:t>
          </a:r>
        </a:p>
      </dgm:t>
    </dgm:pt>
    <dgm:pt modelId="{9627D6DC-7E4E-4A33-A320-1CCBEC1839D1}" type="parTrans" cxnId="{79EBFE13-5834-4432-B2EE-9095B93564D3}">
      <dgm:prSet/>
      <dgm:spPr/>
      <dgm:t>
        <a:bodyPr/>
        <a:lstStyle/>
        <a:p>
          <a:endParaRPr lang="en-US" sz="1800">
            <a:latin typeface="Cambria" panose="02040503050406030204" pitchFamily="18" charset="0"/>
            <a:ea typeface="Cambria" panose="02040503050406030204" pitchFamily="18" charset="0"/>
          </a:endParaRPr>
        </a:p>
      </dgm:t>
    </dgm:pt>
    <dgm:pt modelId="{4CFE3052-BF89-47A2-A3A0-A4714B0F442E}" type="sibTrans" cxnId="{79EBFE13-5834-4432-B2EE-9095B93564D3}">
      <dgm:prSet/>
      <dgm:spPr/>
      <dgm:t>
        <a:bodyPr/>
        <a:lstStyle/>
        <a:p>
          <a:endParaRPr lang="en-US" sz="1800">
            <a:latin typeface="Cambria" panose="02040503050406030204" pitchFamily="18" charset="0"/>
            <a:ea typeface="Cambria" panose="02040503050406030204" pitchFamily="18" charset="0"/>
          </a:endParaRPr>
        </a:p>
      </dgm:t>
    </dgm:pt>
    <dgm:pt modelId="{627164DE-E5D5-4A0D-A985-8E8C4A8A9401}">
      <dgm:prSet custT="1"/>
      <dgm:spPr/>
      <dgm:t>
        <a:bodyPr/>
        <a:lstStyle/>
        <a:p>
          <a:r>
            <a:rPr lang="en-US" sz="1800" dirty="0">
              <a:latin typeface="Cambria" panose="02040503050406030204" pitchFamily="18" charset="0"/>
              <a:ea typeface="Cambria" panose="02040503050406030204" pitchFamily="18" charset="0"/>
            </a:rPr>
            <a:t>Data Encryption</a:t>
          </a:r>
        </a:p>
      </dgm:t>
    </dgm:pt>
    <dgm:pt modelId="{23F16232-0832-460F-BA6D-E379B4BCE705}" type="parTrans" cxnId="{E1879C12-EC35-495C-A6ED-CA945CCAD4AD}">
      <dgm:prSet/>
      <dgm:spPr/>
      <dgm:t>
        <a:bodyPr/>
        <a:lstStyle/>
        <a:p>
          <a:endParaRPr lang="en-US" sz="1800">
            <a:latin typeface="Cambria" panose="02040503050406030204" pitchFamily="18" charset="0"/>
            <a:ea typeface="Cambria" panose="02040503050406030204" pitchFamily="18" charset="0"/>
          </a:endParaRPr>
        </a:p>
      </dgm:t>
    </dgm:pt>
    <dgm:pt modelId="{CD680455-0450-4037-BA96-49F623E01BE2}" type="sibTrans" cxnId="{E1879C12-EC35-495C-A6ED-CA945CCAD4AD}">
      <dgm:prSet/>
      <dgm:spPr/>
      <dgm:t>
        <a:bodyPr/>
        <a:lstStyle/>
        <a:p>
          <a:endParaRPr lang="en-US" sz="1800">
            <a:latin typeface="Cambria" panose="02040503050406030204" pitchFamily="18" charset="0"/>
            <a:ea typeface="Cambria" panose="02040503050406030204" pitchFamily="18" charset="0"/>
          </a:endParaRPr>
        </a:p>
      </dgm:t>
    </dgm:pt>
    <dgm:pt modelId="{756F9BD8-606C-4381-B06B-48CBA8F20482}">
      <dgm:prSet custT="1"/>
      <dgm:spPr/>
      <dgm:t>
        <a:bodyPr/>
        <a:lstStyle/>
        <a:p>
          <a:r>
            <a:rPr lang="en-US" sz="1800">
              <a:latin typeface="Cambria" panose="02040503050406030204" pitchFamily="18" charset="0"/>
              <a:ea typeface="Cambria" panose="02040503050406030204" pitchFamily="18" charset="0"/>
            </a:rPr>
            <a:t>Strict Access Controls</a:t>
          </a:r>
        </a:p>
      </dgm:t>
    </dgm:pt>
    <dgm:pt modelId="{280CFFC0-375C-4791-A8E7-E73B9A994CEA}" type="parTrans" cxnId="{D0C7C64B-951B-46CC-B303-33DCBD4CF43F}">
      <dgm:prSet/>
      <dgm:spPr/>
      <dgm:t>
        <a:bodyPr/>
        <a:lstStyle/>
        <a:p>
          <a:endParaRPr lang="en-US" sz="1800">
            <a:latin typeface="Cambria" panose="02040503050406030204" pitchFamily="18" charset="0"/>
            <a:ea typeface="Cambria" panose="02040503050406030204" pitchFamily="18" charset="0"/>
          </a:endParaRPr>
        </a:p>
      </dgm:t>
    </dgm:pt>
    <dgm:pt modelId="{2410BDC6-4898-4544-B6DB-97652B6A4AE8}" type="sibTrans" cxnId="{D0C7C64B-951B-46CC-B303-33DCBD4CF43F}">
      <dgm:prSet/>
      <dgm:spPr/>
      <dgm:t>
        <a:bodyPr/>
        <a:lstStyle/>
        <a:p>
          <a:endParaRPr lang="en-US" sz="1800">
            <a:latin typeface="Cambria" panose="02040503050406030204" pitchFamily="18" charset="0"/>
            <a:ea typeface="Cambria" panose="02040503050406030204" pitchFamily="18" charset="0"/>
          </a:endParaRPr>
        </a:p>
      </dgm:t>
    </dgm:pt>
    <dgm:pt modelId="{10509CF3-05B9-4D61-87AD-8D1F481D5F2B}">
      <dgm:prSet custT="1"/>
      <dgm:spPr/>
      <dgm:t>
        <a:bodyPr/>
        <a:lstStyle/>
        <a:p>
          <a:r>
            <a:rPr lang="en-US" sz="1800">
              <a:latin typeface="Cambria" panose="02040503050406030204" pitchFamily="18" charset="0"/>
              <a:ea typeface="Cambria" panose="02040503050406030204" pitchFamily="18" charset="0"/>
            </a:rPr>
            <a:t>Data Minimization</a:t>
          </a:r>
        </a:p>
      </dgm:t>
    </dgm:pt>
    <dgm:pt modelId="{8E9A7658-3B80-4106-8F45-1D6E1209D800}" type="parTrans" cxnId="{EF38A394-8DDE-446A-BC1B-7FA31691666B}">
      <dgm:prSet/>
      <dgm:spPr/>
      <dgm:t>
        <a:bodyPr/>
        <a:lstStyle/>
        <a:p>
          <a:endParaRPr lang="en-US" sz="1800">
            <a:latin typeface="Cambria" panose="02040503050406030204" pitchFamily="18" charset="0"/>
            <a:ea typeface="Cambria" panose="02040503050406030204" pitchFamily="18" charset="0"/>
          </a:endParaRPr>
        </a:p>
      </dgm:t>
    </dgm:pt>
    <dgm:pt modelId="{5F9AAF87-9167-495E-BC2A-2051F0B1B81C}" type="sibTrans" cxnId="{EF38A394-8DDE-446A-BC1B-7FA31691666B}">
      <dgm:prSet/>
      <dgm:spPr/>
      <dgm:t>
        <a:bodyPr/>
        <a:lstStyle/>
        <a:p>
          <a:endParaRPr lang="en-US" sz="1800">
            <a:latin typeface="Cambria" panose="02040503050406030204" pitchFamily="18" charset="0"/>
            <a:ea typeface="Cambria" panose="02040503050406030204" pitchFamily="18" charset="0"/>
          </a:endParaRPr>
        </a:p>
      </dgm:t>
    </dgm:pt>
    <dgm:pt modelId="{5C3A7AFD-03F2-46D4-9234-13B3503F69B4}">
      <dgm:prSet custT="1"/>
      <dgm:spPr/>
      <dgm:t>
        <a:bodyPr/>
        <a:lstStyle/>
        <a:p>
          <a:r>
            <a:rPr lang="en-US" sz="1800">
              <a:latin typeface="Cambria" panose="02040503050406030204" pitchFamily="18" charset="0"/>
              <a:ea typeface="Cambria" panose="02040503050406030204" pitchFamily="18" charset="0"/>
            </a:rPr>
            <a:t>Secure Data Handling</a:t>
          </a:r>
        </a:p>
      </dgm:t>
    </dgm:pt>
    <dgm:pt modelId="{84416833-D5ED-4A0F-B09E-BCC6655044BE}" type="parTrans" cxnId="{FB22EF81-7359-4D8A-A33A-BCFA2144775C}">
      <dgm:prSet/>
      <dgm:spPr/>
      <dgm:t>
        <a:bodyPr/>
        <a:lstStyle/>
        <a:p>
          <a:endParaRPr lang="en-US" sz="1800">
            <a:latin typeface="Cambria" panose="02040503050406030204" pitchFamily="18" charset="0"/>
            <a:ea typeface="Cambria" panose="02040503050406030204" pitchFamily="18" charset="0"/>
          </a:endParaRPr>
        </a:p>
      </dgm:t>
    </dgm:pt>
    <dgm:pt modelId="{40D1AF77-6135-4E13-B3E9-571E2C142D50}" type="sibTrans" cxnId="{FB22EF81-7359-4D8A-A33A-BCFA2144775C}">
      <dgm:prSet/>
      <dgm:spPr/>
      <dgm:t>
        <a:bodyPr/>
        <a:lstStyle/>
        <a:p>
          <a:endParaRPr lang="en-US" sz="1800">
            <a:latin typeface="Cambria" panose="02040503050406030204" pitchFamily="18" charset="0"/>
            <a:ea typeface="Cambria" panose="02040503050406030204" pitchFamily="18" charset="0"/>
          </a:endParaRPr>
        </a:p>
      </dgm:t>
    </dgm:pt>
    <dgm:pt modelId="{4B9375A7-9A8D-4329-8CE0-E5A08F8ECE6B}">
      <dgm:prSet custT="1"/>
      <dgm:spPr/>
      <dgm:t>
        <a:bodyPr/>
        <a:lstStyle/>
        <a:p>
          <a:r>
            <a:rPr lang="en-US" sz="1800" b="1" u="none" cap="all" baseline="0" dirty="0">
              <a:latin typeface="Cambria" panose="02040503050406030204" pitchFamily="18" charset="0"/>
              <a:ea typeface="Cambria" panose="02040503050406030204" pitchFamily="18" charset="0"/>
            </a:rPr>
            <a:t>Incident Response and Detection</a:t>
          </a:r>
        </a:p>
      </dgm:t>
    </dgm:pt>
    <dgm:pt modelId="{E00A687D-690A-4879-A695-02227007593C}" type="parTrans" cxnId="{AD209250-6998-420C-B67B-58F1F6C6D38B}">
      <dgm:prSet/>
      <dgm:spPr/>
      <dgm:t>
        <a:bodyPr/>
        <a:lstStyle/>
        <a:p>
          <a:endParaRPr lang="en-US" sz="1800">
            <a:latin typeface="Cambria" panose="02040503050406030204" pitchFamily="18" charset="0"/>
            <a:ea typeface="Cambria" panose="02040503050406030204" pitchFamily="18" charset="0"/>
          </a:endParaRPr>
        </a:p>
      </dgm:t>
    </dgm:pt>
    <dgm:pt modelId="{D6605A2B-CFC4-42DB-9773-9ECAE49BEDEC}" type="sibTrans" cxnId="{AD209250-6998-420C-B67B-58F1F6C6D38B}">
      <dgm:prSet/>
      <dgm:spPr/>
      <dgm:t>
        <a:bodyPr/>
        <a:lstStyle/>
        <a:p>
          <a:endParaRPr lang="en-US" sz="1800">
            <a:latin typeface="Cambria" panose="02040503050406030204" pitchFamily="18" charset="0"/>
            <a:ea typeface="Cambria" panose="02040503050406030204" pitchFamily="18" charset="0"/>
          </a:endParaRPr>
        </a:p>
      </dgm:t>
    </dgm:pt>
    <dgm:pt modelId="{0D7DFF79-3C6B-4C82-8220-EAC6FA0052A5}">
      <dgm:prSet custT="1"/>
      <dgm:spPr/>
      <dgm:t>
        <a:bodyPr/>
        <a:lstStyle/>
        <a:p>
          <a:r>
            <a:rPr lang="en-US" sz="1800" dirty="0">
              <a:latin typeface="Cambria" panose="02040503050406030204" pitchFamily="18" charset="0"/>
              <a:ea typeface="Cambria" panose="02040503050406030204" pitchFamily="18" charset="0"/>
            </a:rPr>
            <a:t>Advanced Intrusion Detection/Prevention Systems (IDS/IPS)</a:t>
          </a:r>
        </a:p>
      </dgm:t>
    </dgm:pt>
    <dgm:pt modelId="{A711D776-97B0-4EC0-B9AC-0079D0642A69}" type="parTrans" cxnId="{E2A06F36-D6D3-47B7-B44A-0BA2B8AA7462}">
      <dgm:prSet/>
      <dgm:spPr/>
      <dgm:t>
        <a:bodyPr/>
        <a:lstStyle/>
        <a:p>
          <a:endParaRPr lang="en-US" sz="1800">
            <a:latin typeface="Cambria" panose="02040503050406030204" pitchFamily="18" charset="0"/>
            <a:ea typeface="Cambria" panose="02040503050406030204" pitchFamily="18" charset="0"/>
          </a:endParaRPr>
        </a:p>
      </dgm:t>
    </dgm:pt>
    <dgm:pt modelId="{0B7E7E0A-12E9-4F53-A535-490C3577D012}" type="sibTrans" cxnId="{E2A06F36-D6D3-47B7-B44A-0BA2B8AA7462}">
      <dgm:prSet/>
      <dgm:spPr/>
      <dgm:t>
        <a:bodyPr/>
        <a:lstStyle/>
        <a:p>
          <a:endParaRPr lang="en-US" sz="1800">
            <a:latin typeface="Cambria" panose="02040503050406030204" pitchFamily="18" charset="0"/>
            <a:ea typeface="Cambria" panose="02040503050406030204" pitchFamily="18" charset="0"/>
          </a:endParaRPr>
        </a:p>
      </dgm:t>
    </dgm:pt>
    <dgm:pt modelId="{BF6FE8DD-64EC-4E34-826C-88FD6325C3D9}">
      <dgm:prSet custT="1"/>
      <dgm:spPr/>
      <dgm:t>
        <a:bodyPr/>
        <a:lstStyle/>
        <a:p>
          <a:r>
            <a:rPr lang="en-US" sz="1800" dirty="0">
              <a:latin typeface="Cambria" panose="02040503050406030204" pitchFamily="18" charset="0"/>
              <a:ea typeface="Cambria" panose="02040503050406030204" pitchFamily="18" charset="0"/>
            </a:rPr>
            <a:t>Security Awareness and Training</a:t>
          </a:r>
        </a:p>
      </dgm:t>
    </dgm:pt>
    <dgm:pt modelId="{9E8E1BF3-C28F-4E89-A9E0-7663B8C85761}" type="parTrans" cxnId="{4091ADA8-81E2-43C3-B434-BA8F7DF13D28}">
      <dgm:prSet/>
      <dgm:spPr/>
      <dgm:t>
        <a:bodyPr/>
        <a:lstStyle/>
        <a:p>
          <a:endParaRPr lang="en-US" sz="1800">
            <a:latin typeface="Cambria" panose="02040503050406030204" pitchFamily="18" charset="0"/>
            <a:ea typeface="Cambria" panose="02040503050406030204" pitchFamily="18" charset="0"/>
          </a:endParaRPr>
        </a:p>
      </dgm:t>
    </dgm:pt>
    <dgm:pt modelId="{5D56FE87-DEE1-4486-954C-9BBA16607709}" type="sibTrans" cxnId="{4091ADA8-81E2-43C3-B434-BA8F7DF13D28}">
      <dgm:prSet/>
      <dgm:spPr/>
      <dgm:t>
        <a:bodyPr/>
        <a:lstStyle/>
        <a:p>
          <a:endParaRPr lang="en-US" sz="1800">
            <a:latin typeface="Cambria" panose="02040503050406030204" pitchFamily="18" charset="0"/>
            <a:ea typeface="Cambria" panose="02040503050406030204" pitchFamily="18" charset="0"/>
          </a:endParaRPr>
        </a:p>
      </dgm:t>
    </dgm:pt>
    <dgm:pt modelId="{4DC0FBAD-6360-4AC9-BCCC-39CBE50BB91A}">
      <dgm:prSet custT="1"/>
      <dgm:spPr/>
      <dgm:t>
        <a:bodyPr/>
        <a:lstStyle/>
        <a:p>
          <a:r>
            <a:rPr lang="en-US" sz="1800" dirty="0">
              <a:latin typeface="Cambria" panose="02040503050406030204" pitchFamily="18" charset="0"/>
              <a:ea typeface="Cambria" panose="02040503050406030204" pitchFamily="18" charset="0"/>
            </a:rPr>
            <a:t>Comprehensive Logging and Monitoring</a:t>
          </a:r>
        </a:p>
      </dgm:t>
    </dgm:pt>
    <dgm:pt modelId="{1F65BADB-B7CE-48EB-B43B-EFC848662B12}" type="parTrans" cxnId="{9268A7E5-F2F2-42D0-841C-3336CB3BE89D}">
      <dgm:prSet/>
      <dgm:spPr/>
      <dgm:t>
        <a:bodyPr/>
        <a:lstStyle/>
        <a:p>
          <a:endParaRPr lang="en-US" sz="1800">
            <a:latin typeface="Cambria" panose="02040503050406030204" pitchFamily="18" charset="0"/>
            <a:ea typeface="Cambria" panose="02040503050406030204" pitchFamily="18" charset="0"/>
          </a:endParaRPr>
        </a:p>
      </dgm:t>
    </dgm:pt>
    <dgm:pt modelId="{518D890B-A632-4D74-8327-6C4B7DA0D5C6}" type="sibTrans" cxnId="{9268A7E5-F2F2-42D0-841C-3336CB3BE89D}">
      <dgm:prSet/>
      <dgm:spPr/>
      <dgm:t>
        <a:bodyPr/>
        <a:lstStyle/>
        <a:p>
          <a:endParaRPr lang="en-US" sz="1800">
            <a:latin typeface="Cambria" panose="02040503050406030204" pitchFamily="18" charset="0"/>
            <a:ea typeface="Cambria" panose="02040503050406030204" pitchFamily="18" charset="0"/>
          </a:endParaRPr>
        </a:p>
      </dgm:t>
    </dgm:pt>
    <dgm:pt modelId="{EDEA4921-A4E7-42DA-A338-6B53C5464D22}">
      <dgm:prSet custT="1"/>
      <dgm:spPr/>
      <dgm:t>
        <a:bodyPr/>
        <a:lstStyle/>
        <a:p>
          <a:r>
            <a:rPr lang="en-US" sz="1800">
              <a:latin typeface="Cambria" panose="02040503050406030204" pitchFamily="18" charset="0"/>
              <a:ea typeface="Cambria" panose="02040503050406030204" pitchFamily="18" charset="0"/>
            </a:rPr>
            <a:t>Rigorous Incident Response Plans</a:t>
          </a:r>
        </a:p>
      </dgm:t>
    </dgm:pt>
    <dgm:pt modelId="{5082EEB3-F767-41D7-8D9A-19560F9D83FC}" type="parTrans" cxnId="{2500C41E-1CEA-4B48-9DB6-651471A3841F}">
      <dgm:prSet/>
      <dgm:spPr/>
      <dgm:t>
        <a:bodyPr/>
        <a:lstStyle/>
        <a:p>
          <a:endParaRPr lang="en-US" sz="1800"/>
        </a:p>
      </dgm:t>
    </dgm:pt>
    <dgm:pt modelId="{DC025190-561A-4174-B9E2-9CBA5E69CC88}" type="sibTrans" cxnId="{2500C41E-1CEA-4B48-9DB6-651471A3841F}">
      <dgm:prSet/>
      <dgm:spPr/>
      <dgm:t>
        <a:bodyPr/>
        <a:lstStyle/>
        <a:p>
          <a:endParaRPr lang="en-US" sz="1800"/>
        </a:p>
      </dgm:t>
    </dgm:pt>
    <dgm:pt modelId="{41CE2133-A417-4103-BF48-58BEB973EDD2}" type="pres">
      <dgm:prSet presAssocID="{DAD5B276-D56B-4CBE-9B64-316B3C926C24}" presName="Name0" presStyleCnt="0">
        <dgm:presLayoutVars>
          <dgm:dir/>
          <dgm:animLvl val="lvl"/>
          <dgm:resizeHandles val="exact"/>
        </dgm:presLayoutVars>
      </dgm:prSet>
      <dgm:spPr/>
    </dgm:pt>
    <dgm:pt modelId="{EE334737-515D-478B-B34C-A86409FB9D3A}" type="pres">
      <dgm:prSet presAssocID="{25754AC2-5386-4C66-A5C2-3F66EE9BDFF5}" presName="vertFlow" presStyleCnt="0"/>
      <dgm:spPr/>
    </dgm:pt>
    <dgm:pt modelId="{9EAD301E-3E55-4B59-A782-970A233A50FA}" type="pres">
      <dgm:prSet presAssocID="{25754AC2-5386-4C66-A5C2-3F66EE9BDFF5}" presName="header" presStyleLbl="node1" presStyleIdx="0" presStyleCnt="3"/>
      <dgm:spPr/>
    </dgm:pt>
    <dgm:pt modelId="{1769169F-B173-44C9-B78A-9560EBB0CCC4}" type="pres">
      <dgm:prSet presAssocID="{0F0D7AD9-B51B-4E0A-A398-7E6C3CCC774B}" presName="parTrans" presStyleLbl="sibTrans2D1" presStyleIdx="0" presStyleCnt="12"/>
      <dgm:spPr/>
    </dgm:pt>
    <dgm:pt modelId="{2AD4F97A-5FA5-45A8-B47C-9AC1D309B6F1}" type="pres">
      <dgm:prSet presAssocID="{8A49E0EA-FC6E-4DD5-A1ED-9812953A8DB5}" presName="child" presStyleLbl="alignAccFollowNode1" presStyleIdx="0" presStyleCnt="12">
        <dgm:presLayoutVars>
          <dgm:chMax val="0"/>
          <dgm:bulletEnabled val="1"/>
        </dgm:presLayoutVars>
      </dgm:prSet>
      <dgm:spPr/>
    </dgm:pt>
    <dgm:pt modelId="{9AEAEA95-CCD4-4D66-94A7-013F9B7E0B7F}" type="pres">
      <dgm:prSet presAssocID="{0DC693AC-B145-42B7-BDE1-FE62F98D5D16}" presName="sibTrans" presStyleLbl="sibTrans2D1" presStyleIdx="1" presStyleCnt="12"/>
      <dgm:spPr/>
    </dgm:pt>
    <dgm:pt modelId="{9D6771F0-5AD2-4CD4-B994-782E86F1A00F}" type="pres">
      <dgm:prSet presAssocID="{66ED5C64-A249-460A-A8ED-7CB93F26E509}" presName="child" presStyleLbl="alignAccFollowNode1" presStyleIdx="1" presStyleCnt="12">
        <dgm:presLayoutVars>
          <dgm:chMax val="0"/>
          <dgm:bulletEnabled val="1"/>
        </dgm:presLayoutVars>
      </dgm:prSet>
      <dgm:spPr/>
    </dgm:pt>
    <dgm:pt modelId="{49521F72-A20E-45EC-BB50-E4052C3A455F}" type="pres">
      <dgm:prSet presAssocID="{526B3635-5E96-479B-822B-88B5A0373EC9}" presName="sibTrans" presStyleLbl="sibTrans2D1" presStyleIdx="2" presStyleCnt="12"/>
      <dgm:spPr/>
    </dgm:pt>
    <dgm:pt modelId="{D43ED6F7-02FD-4287-8465-5797F666137A}" type="pres">
      <dgm:prSet presAssocID="{20D26F9E-C7FB-4763-9C5C-4724F4C89759}" presName="child" presStyleLbl="alignAccFollowNode1" presStyleIdx="2" presStyleCnt="12">
        <dgm:presLayoutVars>
          <dgm:chMax val="0"/>
          <dgm:bulletEnabled val="1"/>
        </dgm:presLayoutVars>
      </dgm:prSet>
      <dgm:spPr/>
    </dgm:pt>
    <dgm:pt modelId="{DC358491-7BA1-48AD-A2AD-342C4CD235F7}" type="pres">
      <dgm:prSet presAssocID="{0542F2A1-D473-4C06-9A32-EF97587D2A3B}" presName="sibTrans" presStyleLbl="sibTrans2D1" presStyleIdx="3" presStyleCnt="12"/>
      <dgm:spPr/>
    </dgm:pt>
    <dgm:pt modelId="{2CB03EBC-DCDD-4DB2-A2BC-989A5F9AD887}" type="pres">
      <dgm:prSet presAssocID="{531D455B-6466-405A-985F-E1AAE437BD6C}" presName="child" presStyleLbl="alignAccFollowNode1" presStyleIdx="3" presStyleCnt="12">
        <dgm:presLayoutVars>
          <dgm:chMax val="0"/>
          <dgm:bulletEnabled val="1"/>
        </dgm:presLayoutVars>
      </dgm:prSet>
      <dgm:spPr/>
    </dgm:pt>
    <dgm:pt modelId="{69F3EDC7-CD21-4AAD-88D4-E5248236025A}" type="pres">
      <dgm:prSet presAssocID="{25754AC2-5386-4C66-A5C2-3F66EE9BDFF5}" presName="hSp" presStyleCnt="0"/>
      <dgm:spPr/>
    </dgm:pt>
    <dgm:pt modelId="{9CA6721E-9776-40BE-B25C-5347926D6A0B}" type="pres">
      <dgm:prSet presAssocID="{846A0D99-1E05-46AD-9E87-1BBAF6E72577}" presName="vertFlow" presStyleCnt="0"/>
      <dgm:spPr/>
    </dgm:pt>
    <dgm:pt modelId="{472E4AA1-C296-4AA5-A502-FC6EE9167625}" type="pres">
      <dgm:prSet presAssocID="{846A0D99-1E05-46AD-9E87-1BBAF6E72577}" presName="header" presStyleLbl="node1" presStyleIdx="1" presStyleCnt="3"/>
      <dgm:spPr/>
    </dgm:pt>
    <dgm:pt modelId="{EDAAAD07-6FD9-4948-8742-01AB7B541BB7}" type="pres">
      <dgm:prSet presAssocID="{23F16232-0832-460F-BA6D-E379B4BCE705}" presName="parTrans" presStyleLbl="sibTrans2D1" presStyleIdx="4" presStyleCnt="12"/>
      <dgm:spPr/>
    </dgm:pt>
    <dgm:pt modelId="{BA6933C0-5BA4-40E3-8030-21FBB98D1A19}" type="pres">
      <dgm:prSet presAssocID="{627164DE-E5D5-4A0D-A985-8E8C4A8A9401}" presName="child" presStyleLbl="alignAccFollowNode1" presStyleIdx="4" presStyleCnt="12">
        <dgm:presLayoutVars>
          <dgm:chMax val="0"/>
          <dgm:bulletEnabled val="1"/>
        </dgm:presLayoutVars>
      </dgm:prSet>
      <dgm:spPr/>
    </dgm:pt>
    <dgm:pt modelId="{43CFD38F-8AE3-4E16-B350-8778A009B214}" type="pres">
      <dgm:prSet presAssocID="{CD680455-0450-4037-BA96-49F623E01BE2}" presName="sibTrans" presStyleLbl="sibTrans2D1" presStyleIdx="5" presStyleCnt="12"/>
      <dgm:spPr/>
    </dgm:pt>
    <dgm:pt modelId="{B21F799A-2623-4FB5-98F4-9AB495D54916}" type="pres">
      <dgm:prSet presAssocID="{756F9BD8-606C-4381-B06B-48CBA8F20482}" presName="child" presStyleLbl="alignAccFollowNode1" presStyleIdx="5" presStyleCnt="12">
        <dgm:presLayoutVars>
          <dgm:chMax val="0"/>
          <dgm:bulletEnabled val="1"/>
        </dgm:presLayoutVars>
      </dgm:prSet>
      <dgm:spPr/>
    </dgm:pt>
    <dgm:pt modelId="{1595CA1D-1522-472C-BA79-9AF2C8CC80B6}" type="pres">
      <dgm:prSet presAssocID="{2410BDC6-4898-4544-B6DB-97652B6A4AE8}" presName="sibTrans" presStyleLbl="sibTrans2D1" presStyleIdx="6" presStyleCnt="12"/>
      <dgm:spPr/>
    </dgm:pt>
    <dgm:pt modelId="{85003BF4-646F-4990-9B8D-35BDE705058D}" type="pres">
      <dgm:prSet presAssocID="{10509CF3-05B9-4D61-87AD-8D1F481D5F2B}" presName="child" presStyleLbl="alignAccFollowNode1" presStyleIdx="6" presStyleCnt="12">
        <dgm:presLayoutVars>
          <dgm:chMax val="0"/>
          <dgm:bulletEnabled val="1"/>
        </dgm:presLayoutVars>
      </dgm:prSet>
      <dgm:spPr/>
    </dgm:pt>
    <dgm:pt modelId="{7543E710-886C-40C7-9BC8-98F1CEF51E3B}" type="pres">
      <dgm:prSet presAssocID="{5F9AAF87-9167-495E-BC2A-2051F0B1B81C}" presName="sibTrans" presStyleLbl="sibTrans2D1" presStyleIdx="7" presStyleCnt="12"/>
      <dgm:spPr/>
    </dgm:pt>
    <dgm:pt modelId="{3D7CCA88-D125-49DF-98B6-79A5569E03FF}" type="pres">
      <dgm:prSet presAssocID="{5C3A7AFD-03F2-46D4-9234-13B3503F69B4}" presName="child" presStyleLbl="alignAccFollowNode1" presStyleIdx="7" presStyleCnt="12">
        <dgm:presLayoutVars>
          <dgm:chMax val="0"/>
          <dgm:bulletEnabled val="1"/>
        </dgm:presLayoutVars>
      </dgm:prSet>
      <dgm:spPr/>
    </dgm:pt>
    <dgm:pt modelId="{15427DA0-220F-47E9-9604-8E4CD6C44EAB}" type="pres">
      <dgm:prSet presAssocID="{846A0D99-1E05-46AD-9E87-1BBAF6E72577}" presName="hSp" presStyleCnt="0"/>
      <dgm:spPr/>
    </dgm:pt>
    <dgm:pt modelId="{9C61F091-4208-4A93-AFA7-657B36E0470A}" type="pres">
      <dgm:prSet presAssocID="{4B9375A7-9A8D-4329-8CE0-E5A08F8ECE6B}" presName="vertFlow" presStyleCnt="0"/>
      <dgm:spPr/>
    </dgm:pt>
    <dgm:pt modelId="{77E2FDD1-6345-45FB-861E-763A2F823612}" type="pres">
      <dgm:prSet presAssocID="{4B9375A7-9A8D-4329-8CE0-E5A08F8ECE6B}" presName="header" presStyleLbl="node1" presStyleIdx="2" presStyleCnt="3"/>
      <dgm:spPr/>
    </dgm:pt>
    <dgm:pt modelId="{F949E988-3BA0-4FE9-9303-DA07113FFB55}" type="pres">
      <dgm:prSet presAssocID="{A711D776-97B0-4EC0-B9AC-0079D0642A69}" presName="parTrans" presStyleLbl="sibTrans2D1" presStyleIdx="8" presStyleCnt="12"/>
      <dgm:spPr/>
    </dgm:pt>
    <dgm:pt modelId="{129A43AD-A543-472F-B665-177BA7B6434C}" type="pres">
      <dgm:prSet presAssocID="{0D7DFF79-3C6B-4C82-8220-EAC6FA0052A5}" presName="child" presStyleLbl="alignAccFollowNode1" presStyleIdx="8" presStyleCnt="12">
        <dgm:presLayoutVars>
          <dgm:chMax val="0"/>
          <dgm:bulletEnabled val="1"/>
        </dgm:presLayoutVars>
      </dgm:prSet>
      <dgm:spPr/>
    </dgm:pt>
    <dgm:pt modelId="{B757905E-BAEF-4551-82C9-331B5A248BEC}" type="pres">
      <dgm:prSet presAssocID="{0B7E7E0A-12E9-4F53-A535-490C3577D012}" presName="sibTrans" presStyleLbl="sibTrans2D1" presStyleIdx="9" presStyleCnt="12"/>
      <dgm:spPr/>
    </dgm:pt>
    <dgm:pt modelId="{5E9985E8-5345-427D-9233-E3AE139A2A3B}" type="pres">
      <dgm:prSet presAssocID="{BF6FE8DD-64EC-4E34-826C-88FD6325C3D9}" presName="child" presStyleLbl="alignAccFollowNode1" presStyleIdx="9" presStyleCnt="12">
        <dgm:presLayoutVars>
          <dgm:chMax val="0"/>
          <dgm:bulletEnabled val="1"/>
        </dgm:presLayoutVars>
      </dgm:prSet>
      <dgm:spPr/>
    </dgm:pt>
    <dgm:pt modelId="{3CC750EC-2A57-4430-A79E-73786109D369}" type="pres">
      <dgm:prSet presAssocID="{5D56FE87-DEE1-4486-954C-9BBA16607709}" presName="sibTrans" presStyleLbl="sibTrans2D1" presStyleIdx="10" presStyleCnt="12"/>
      <dgm:spPr/>
    </dgm:pt>
    <dgm:pt modelId="{826AF00B-253C-429D-BDDB-919AA77C1458}" type="pres">
      <dgm:prSet presAssocID="{EDEA4921-A4E7-42DA-A338-6B53C5464D22}" presName="child" presStyleLbl="alignAccFollowNode1" presStyleIdx="10" presStyleCnt="12">
        <dgm:presLayoutVars>
          <dgm:chMax val="0"/>
          <dgm:bulletEnabled val="1"/>
        </dgm:presLayoutVars>
      </dgm:prSet>
      <dgm:spPr/>
    </dgm:pt>
    <dgm:pt modelId="{E9DFA900-1F64-457D-9F7D-781A69A5F65B}" type="pres">
      <dgm:prSet presAssocID="{DC025190-561A-4174-B9E2-9CBA5E69CC88}" presName="sibTrans" presStyleLbl="sibTrans2D1" presStyleIdx="11" presStyleCnt="12"/>
      <dgm:spPr/>
    </dgm:pt>
    <dgm:pt modelId="{52E050AB-AE6D-4F65-B61A-F2CEB11519C3}" type="pres">
      <dgm:prSet presAssocID="{4DC0FBAD-6360-4AC9-BCCC-39CBE50BB91A}" presName="child" presStyleLbl="alignAccFollowNode1" presStyleIdx="11" presStyleCnt="12">
        <dgm:presLayoutVars>
          <dgm:chMax val="0"/>
          <dgm:bulletEnabled val="1"/>
        </dgm:presLayoutVars>
      </dgm:prSet>
      <dgm:spPr/>
    </dgm:pt>
  </dgm:ptLst>
  <dgm:cxnLst>
    <dgm:cxn modelId="{DCA88F08-11C6-4730-AECA-8C6AD497DCB9}" type="presOf" srcId="{23F16232-0832-460F-BA6D-E379B4BCE705}" destId="{EDAAAD07-6FD9-4948-8742-01AB7B541BB7}" srcOrd="0" destOrd="0" presId="urn:microsoft.com/office/officeart/2005/8/layout/lProcess1"/>
    <dgm:cxn modelId="{717D9809-3C25-4B2C-9F1E-89384C0C0170}" type="presOf" srcId="{4DC0FBAD-6360-4AC9-BCCC-39CBE50BB91A}" destId="{52E050AB-AE6D-4F65-B61A-F2CEB11519C3}" srcOrd="0" destOrd="0" presId="urn:microsoft.com/office/officeart/2005/8/layout/lProcess1"/>
    <dgm:cxn modelId="{3D3FCE0C-6B88-4A52-89B7-3311C5D9A78F}" srcId="{25754AC2-5386-4C66-A5C2-3F66EE9BDFF5}" destId="{8A49E0EA-FC6E-4DD5-A1ED-9812953A8DB5}" srcOrd="0" destOrd="0" parTransId="{0F0D7AD9-B51B-4E0A-A398-7E6C3CCC774B}" sibTransId="{0DC693AC-B145-42B7-BDE1-FE62F98D5D16}"/>
    <dgm:cxn modelId="{E1879C12-EC35-495C-A6ED-CA945CCAD4AD}" srcId="{846A0D99-1E05-46AD-9E87-1BBAF6E72577}" destId="{627164DE-E5D5-4A0D-A985-8E8C4A8A9401}" srcOrd="0" destOrd="0" parTransId="{23F16232-0832-460F-BA6D-E379B4BCE705}" sibTransId="{CD680455-0450-4037-BA96-49F623E01BE2}"/>
    <dgm:cxn modelId="{79EBFE13-5834-4432-B2EE-9095B93564D3}" srcId="{DAD5B276-D56B-4CBE-9B64-316B3C926C24}" destId="{846A0D99-1E05-46AD-9E87-1BBAF6E72577}" srcOrd="1" destOrd="0" parTransId="{9627D6DC-7E4E-4A33-A320-1CCBEC1839D1}" sibTransId="{4CFE3052-BF89-47A2-A3A0-A4714B0F442E}"/>
    <dgm:cxn modelId="{80E78416-96D1-4902-9295-A714344E89D3}" srcId="{DAD5B276-D56B-4CBE-9B64-316B3C926C24}" destId="{25754AC2-5386-4C66-A5C2-3F66EE9BDFF5}" srcOrd="0" destOrd="0" parTransId="{6DDC53FC-5687-4F7E-8CE7-7384367B2B30}" sibTransId="{AFB7ECC5-1236-46B9-8D97-2FFFF7B734A1}"/>
    <dgm:cxn modelId="{5DF02F1B-2B62-4907-9C3D-8BE003B183CD}" type="presOf" srcId="{25754AC2-5386-4C66-A5C2-3F66EE9BDFF5}" destId="{9EAD301E-3E55-4B59-A782-970A233A50FA}" srcOrd="0" destOrd="0" presId="urn:microsoft.com/office/officeart/2005/8/layout/lProcess1"/>
    <dgm:cxn modelId="{2500C41E-1CEA-4B48-9DB6-651471A3841F}" srcId="{4B9375A7-9A8D-4329-8CE0-E5A08F8ECE6B}" destId="{EDEA4921-A4E7-42DA-A338-6B53C5464D22}" srcOrd="2" destOrd="0" parTransId="{5082EEB3-F767-41D7-8D9A-19560F9D83FC}" sibTransId="{DC025190-561A-4174-B9E2-9CBA5E69CC88}"/>
    <dgm:cxn modelId="{A3954F1F-18CE-4646-923E-D8D972024708}" type="presOf" srcId="{20D26F9E-C7FB-4763-9C5C-4724F4C89759}" destId="{D43ED6F7-02FD-4287-8465-5797F666137A}" srcOrd="0" destOrd="0" presId="urn:microsoft.com/office/officeart/2005/8/layout/lProcess1"/>
    <dgm:cxn modelId="{01EF801F-BE22-45CD-B25E-748592915A76}" type="presOf" srcId="{CD680455-0450-4037-BA96-49F623E01BE2}" destId="{43CFD38F-8AE3-4E16-B350-8778A009B214}" srcOrd="0" destOrd="0" presId="urn:microsoft.com/office/officeart/2005/8/layout/lProcess1"/>
    <dgm:cxn modelId="{45DE142B-7EA7-47BB-8B44-A1642F5C6F39}" type="presOf" srcId="{2410BDC6-4898-4544-B6DB-97652B6A4AE8}" destId="{1595CA1D-1522-472C-BA79-9AF2C8CC80B6}" srcOrd="0" destOrd="0" presId="urn:microsoft.com/office/officeart/2005/8/layout/lProcess1"/>
    <dgm:cxn modelId="{6F465D30-BA61-4362-8553-C0AB89A77FFF}" type="presOf" srcId="{0542F2A1-D473-4C06-9A32-EF97587D2A3B}" destId="{DC358491-7BA1-48AD-A2AD-342C4CD235F7}" srcOrd="0" destOrd="0" presId="urn:microsoft.com/office/officeart/2005/8/layout/lProcess1"/>
    <dgm:cxn modelId="{E2A06F36-D6D3-47B7-B44A-0BA2B8AA7462}" srcId="{4B9375A7-9A8D-4329-8CE0-E5A08F8ECE6B}" destId="{0D7DFF79-3C6B-4C82-8220-EAC6FA0052A5}" srcOrd="0" destOrd="0" parTransId="{A711D776-97B0-4EC0-B9AC-0079D0642A69}" sibTransId="{0B7E7E0A-12E9-4F53-A535-490C3577D012}"/>
    <dgm:cxn modelId="{272B4B3C-8E9A-416D-8E5C-E9818E8CF421}" type="presOf" srcId="{846A0D99-1E05-46AD-9E87-1BBAF6E72577}" destId="{472E4AA1-C296-4AA5-A502-FC6EE9167625}" srcOrd="0" destOrd="0" presId="urn:microsoft.com/office/officeart/2005/8/layout/lProcess1"/>
    <dgm:cxn modelId="{6336D75B-2B94-4AEC-B50C-4D089D9D7BB9}" type="presOf" srcId="{BF6FE8DD-64EC-4E34-826C-88FD6325C3D9}" destId="{5E9985E8-5345-427D-9233-E3AE139A2A3B}" srcOrd="0" destOrd="0" presId="urn:microsoft.com/office/officeart/2005/8/layout/lProcess1"/>
    <dgm:cxn modelId="{E95A835D-EDBD-407A-BFB2-481F80332355}" type="presOf" srcId="{66ED5C64-A249-460A-A8ED-7CB93F26E509}" destId="{9D6771F0-5AD2-4CD4-B994-782E86F1A00F}" srcOrd="0" destOrd="0" presId="urn:microsoft.com/office/officeart/2005/8/layout/lProcess1"/>
    <dgm:cxn modelId="{5B337865-3B59-49B9-B383-BA70DAA652B0}" type="presOf" srcId="{0D7DFF79-3C6B-4C82-8220-EAC6FA0052A5}" destId="{129A43AD-A543-472F-B665-177BA7B6434C}" srcOrd="0" destOrd="0" presId="urn:microsoft.com/office/officeart/2005/8/layout/lProcess1"/>
    <dgm:cxn modelId="{4EB4764A-E401-40E7-AEF4-37703C53C526}" type="presOf" srcId="{526B3635-5E96-479B-822B-88B5A0373EC9}" destId="{49521F72-A20E-45EC-BB50-E4052C3A455F}" srcOrd="0" destOrd="0" presId="urn:microsoft.com/office/officeart/2005/8/layout/lProcess1"/>
    <dgm:cxn modelId="{04665F6B-D94C-4BAC-89AE-48EDCC2C53FD}" type="presOf" srcId="{4B9375A7-9A8D-4329-8CE0-E5A08F8ECE6B}" destId="{77E2FDD1-6345-45FB-861E-763A2F823612}" srcOrd="0" destOrd="0" presId="urn:microsoft.com/office/officeart/2005/8/layout/lProcess1"/>
    <dgm:cxn modelId="{D0C7C64B-951B-46CC-B303-33DCBD4CF43F}" srcId="{846A0D99-1E05-46AD-9E87-1BBAF6E72577}" destId="{756F9BD8-606C-4381-B06B-48CBA8F20482}" srcOrd="1" destOrd="0" parTransId="{280CFFC0-375C-4791-A8E7-E73B9A994CEA}" sibTransId="{2410BDC6-4898-4544-B6DB-97652B6A4AE8}"/>
    <dgm:cxn modelId="{A8089C4C-4257-4BA8-B1AB-F53AAB5A3A1D}" type="presOf" srcId="{627164DE-E5D5-4A0D-A985-8E8C4A8A9401}" destId="{BA6933C0-5BA4-40E3-8030-21FBB98D1A19}" srcOrd="0" destOrd="0" presId="urn:microsoft.com/office/officeart/2005/8/layout/lProcess1"/>
    <dgm:cxn modelId="{795ABD4C-CE8B-4A0B-A68B-E7570BB61870}" type="presOf" srcId="{A711D776-97B0-4EC0-B9AC-0079D0642A69}" destId="{F949E988-3BA0-4FE9-9303-DA07113FFB55}" srcOrd="0" destOrd="0" presId="urn:microsoft.com/office/officeart/2005/8/layout/lProcess1"/>
    <dgm:cxn modelId="{AD209250-6998-420C-B67B-58F1F6C6D38B}" srcId="{DAD5B276-D56B-4CBE-9B64-316B3C926C24}" destId="{4B9375A7-9A8D-4329-8CE0-E5A08F8ECE6B}" srcOrd="2" destOrd="0" parTransId="{E00A687D-690A-4879-A695-02227007593C}" sibTransId="{D6605A2B-CFC4-42DB-9773-9ECAE49BEDEC}"/>
    <dgm:cxn modelId="{55C67073-91C4-45AB-A536-515C65503981}" srcId="{25754AC2-5386-4C66-A5C2-3F66EE9BDFF5}" destId="{531D455B-6466-405A-985F-E1AAE437BD6C}" srcOrd="3" destOrd="0" parTransId="{5B93B1D1-CCA2-4AFC-A4E3-7ADFDBB4DA5C}" sibTransId="{2C14F7B5-550E-49A0-BB9C-4A90126EC8A9}"/>
    <dgm:cxn modelId="{FB22EF81-7359-4D8A-A33A-BCFA2144775C}" srcId="{846A0D99-1E05-46AD-9E87-1BBAF6E72577}" destId="{5C3A7AFD-03F2-46D4-9234-13B3503F69B4}" srcOrd="3" destOrd="0" parTransId="{84416833-D5ED-4A0F-B09E-BCC6655044BE}" sibTransId="{40D1AF77-6135-4E13-B3E9-571E2C142D50}"/>
    <dgm:cxn modelId="{0885ED8A-6676-4331-89CD-B35103B27A37}" type="presOf" srcId="{0DC693AC-B145-42B7-BDE1-FE62F98D5D16}" destId="{9AEAEA95-CCD4-4D66-94A7-013F9B7E0B7F}" srcOrd="0" destOrd="0" presId="urn:microsoft.com/office/officeart/2005/8/layout/lProcess1"/>
    <dgm:cxn modelId="{0DEDA493-E130-4264-B178-28651627448C}" type="presOf" srcId="{DC025190-561A-4174-B9E2-9CBA5E69CC88}" destId="{E9DFA900-1F64-457D-9F7D-781A69A5F65B}" srcOrd="0" destOrd="0" presId="urn:microsoft.com/office/officeart/2005/8/layout/lProcess1"/>
    <dgm:cxn modelId="{EF38A394-8DDE-446A-BC1B-7FA31691666B}" srcId="{846A0D99-1E05-46AD-9E87-1BBAF6E72577}" destId="{10509CF3-05B9-4D61-87AD-8D1F481D5F2B}" srcOrd="2" destOrd="0" parTransId="{8E9A7658-3B80-4106-8F45-1D6E1209D800}" sibTransId="{5F9AAF87-9167-495E-BC2A-2051F0B1B81C}"/>
    <dgm:cxn modelId="{69139397-6834-41B8-9655-C967B707DAB1}" srcId="{25754AC2-5386-4C66-A5C2-3F66EE9BDFF5}" destId="{66ED5C64-A249-460A-A8ED-7CB93F26E509}" srcOrd="1" destOrd="0" parTransId="{2B3BAC4F-2C14-4103-925D-DFCA2EE962A4}" sibTransId="{526B3635-5E96-479B-822B-88B5A0373EC9}"/>
    <dgm:cxn modelId="{C8A5D99C-1CE1-48B2-B570-CC52104AB7B7}" type="presOf" srcId="{756F9BD8-606C-4381-B06B-48CBA8F20482}" destId="{B21F799A-2623-4FB5-98F4-9AB495D54916}" srcOrd="0" destOrd="0" presId="urn:microsoft.com/office/officeart/2005/8/layout/lProcess1"/>
    <dgm:cxn modelId="{38D3BEA5-9CB4-4604-BF51-BF4F24FE55E3}" type="presOf" srcId="{0B7E7E0A-12E9-4F53-A535-490C3577D012}" destId="{B757905E-BAEF-4551-82C9-331B5A248BEC}" srcOrd="0" destOrd="0" presId="urn:microsoft.com/office/officeart/2005/8/layout/lProcess1"/>
    <dgm:cxn modelId="{4091ADA8-81E2-43C3-B434-BA8F7DF13D28}" srcId="{4B9375A7-9A8D-4329-8CE0-E5A08F8ECE6B}" destId="{BF6FE8DD-64EC-4E34-826C-88FD6325C3D9}" srcOrd="1" destOrd="0" parTransId="{9E8E1BF3-C28F-4E89-A9E0-7663B8C85761}" sibTransId="{5D56FE87-DEE1-4486-954C-9BBA16607709}"/>
    <dgm:cxn modelId="{349E7DB0-0FCF-4F78-93DF-C34144C67B42}" srcId="{25754AC2-5386-4C66-A5C2-3F66EE9BDFF5}" destId="{20D26F9E-C7FB-4763-9C5C-4724F4C89759}" srcOrd="2" destOrd="0" parTransId="{9A3325EF-DAC0-461D-8937-18ED3EDC6B9A}" sibTransId="{0542F2A1-D473-4C06-9A32-EF97587D2A3B}"/>
    <dgm:cxn modelId="{6F134CBB-B355-48DE-A19C-378CA450F7EF}" type="presOf" srcId="{531D455B-6466-405A-985F-E1AAE437BD6C}" destId="{2CB03EBC-DCDD-4DB2-A2BC-989A5F9AD887}" srcOrd="0" destOrd="0" presId="urn:microsoft.com/office/officeart/2005/8/layout/lProcess1"/>
    <dgm:cxn modelId="{1ADE73BC-50E0-46FA-8F89-270E94EDA073}" type="presOf" srcId="{10509CF3-05B9-4D61-87AD-8D1F481D5F2B}" destId="{85003BF4-646F-4990-9B8D-35BDE705058D}" srcOrd="0" destOrd="0" presId="urn:microsoft.com/office/officeart/2005/8/layout/lProcess1"/>
    <dgm:cxn modelId="{E2BFF3D1-9999-498D-933A-07B1FA1B5578}" type="presOf" srcId="{5D56FE87-DEE1-4486-954C-9BBA16607709}" destId="{3CC750EC-2A57-4430-A79E-73786109D369}" srcOrd="0" destOrd="0" presId="urn:microsoft.com/office/officeart/2005/8/layout/lProcess1"/>
    <dgm:cxn modelId="{E7CADEDB-7D2F-4286-9FA1-A282C4345FA4}" type="presOf" srcId="{8A49E0EA-FC6E-4DD5-A1ED-9812953A8DB5}" destId="{2AD4F97A-5FA5-45A8-B47C-9AC1D309B6F1}" srcOrd="0" destOrd="0" presId="urn:microsoft.com/office/officeart/2005/8/layout/lProcess1"/>
    <dgm:cxn modelId="{1D39D9DF-DC23-432A-9561-426D85EA2053}" type="presOf" srcId="{EDEA4921-A4E7-42DA-A338-6B53C5464D22}" destId="{826AF00B-253C-429D-BDDB-919AA77C1458}" srcOrd="0" destOrd="0" presId="urn:microsoft.com/office/officeart/2005/8/layout/lProcess1"/>
    <dgm:cxn modelId="{9268A7E5-F2F2-42D0-841C-3336CB3BE89D}" srcId="{4B9375A7-9A8D-4329-8CE0-E5A08F8ECE6B}" destId="{4DC0FBAD-6360-4AC9-BCCC-39CBE50BB91A}" srcOrd="3" destOrd="0" parTransId="{1F65BADB-B7CE-48EB-B43B-EFC848662B12}" sibTransId="{518D890B-A632-4D74-8327-6C4B7DA0D5C6}"/>
    <dgm:cxn modelId="{AA085AE7-1308-4B56-8ABA-B48F2114CBC1}" type="presOf" srcId="{5F9AAF87-9167-495E-BC2A-2051F0B1B81C}" destId="{7543E710-886C-40C7-9BC8-98F1CEF51E3B}" srcOrd="0" destOrd="0" presId="urn:microsoft.com/office/officeart/2005/8/layout/lProcess1"/>
    <dgm:cxn modelId="{DEDDCEE7-9A94-4520-836A-38342D6BD788}" type="presOf" srcId="{0F0D7AD9-B51B-4E0A-A398-7E6C3CCC774B}" destId="{1769169F-B173-44C9-B78A-9560EBB0CCC4}" srcOrd="0" destOrd="0" presId="urn:microsoft.com/office/officeart/2005/8/layout/lProcess1"/>
    <dgm:cxn modelId="{0995A8E9-1936-4CCB-B921-FA35BFFFDCC0}" type="presOf" srcId="{DAD5B276-D56B-4CBE-9B64-316B3C926C24}" destId="{41CE2133-A417-4103-BF48-58BEB973EDD2}" srcOrd="0" destOrd="0" presId="urn:microsoft.com/office/officeart/2005/8/layout/lProcess1"/>
    <dgm:cxn modelId="{F5846FFF-8959-4F8A-B46C-21EB253D289E}" type="presOf" srcId="{5C3A7AFD-03F2-46D4-9234-13B3503F69B4}" destId="{3D7CCA88-D125-49DF-98B6-79A5569E03FF}" srcOrd="0" destOrd="0" presId="urn:microsoft.com/office/officeart/2005/8/layout/lProcess1"/>
    <dgm:cxn modelId="{FD55A4C4-EA17-40F8-98C0-930F223D89DF}" type="presParOf" srcId="{41CE2133-A417-4103-BF48-58BEB973EDD2}" destId="{EE334737-515D-478B-B34C-A86409FB9D3A}" srcOrd="0" destOrd="0" presId="urn:microsoft.com/office/officeart/2005/8/layout/lProcess1"/>
    <dgm:cxn modelId="{A870AD28-1BF0-41C5-9CD3-6C3AAD38232D}" type="presParOf" srcId="{EE334737-515D-478B-B34C-A86409FB9D3A}" destId="{9EAD301E-3E55-4B59-A782-970A233A50FA}" srcOrd="0" destOrd="0" presId="urn:microsoft.com/office/officeart/2005/8/layout/lProcess1"/>
    <dgm:cxn modelId="{2A22F327-54C0-47CC-8B78-FF7703F9A9CB}" type="presParOf" srcId="{EE334737-515D-478B-B34C-A86409FB9D3A}" destId="{1769169F-B173-44C9-B78A-9560EBB0CCC4}" srcOrd="1" destOrd="0" presId="urn:microsoft.com/office/officeart/2005/8/layout/lProcess1"/>
    <dgm:cxn modelId="{B012D35E-3CDD-4EF5-B3C0-47E70823B771}" type="presParOf" srcId="{EE334737-515D-478B-B34C-A86409FB9D3A}" destId="{2AD4F97A-5FA5-45A8-B47C-9AC1D309B6F1}" srcOrd="2" destOrd="0" presId="urn:microsoft.com/office/officeart/2005/8/layout/lProcess1"/>
    <dgm:cxn modelId="{163FA22C-C59D-423B-B4F1-D12CD67584DC}" type="presParOf" srcId="{EE334737-515D-478B-B34C-A86409FB9D3A}" destId="{9AEAEA95-CCD4-4D66-94A7-013F9B7E0B7F}" srcOrd="3" destOrd="0" presId="urn:microsoft.com/office/officeart/2005/8/layout/lProcess1"/>
    <dgm:cxn modelId="{91BF2074-750E-4609-BAD9-0E67065E6799}" type="presParOf" srcId="{EE334737-515D-478B-B34C-A86409FB9D3A}" destId="{9D6771F0-5AD2-4CD4-B994-782E86F1A00F}" srcOrd="4" destOrd="0" presId="urn:microsoft.com/office/officeart/2005/8/layout/lProcess1"/>
    <dgm:cxn modelId="{79BCB437-0C5A-4727-8B75-7141BB4DD7C5}" type="presParOf" srcId="{EE334737-515D-478B-B34C-A86409FB9D3A}" destId="{49521F72-A20E-45EC-BB50-E4052C3A455F}" srcOrd="5" destOrd="0" presId="urn:microsoft.com/office/officeart/2005/8/layout/lProcess1"/>
    <dgm:cxn modelId="{690DAF29-3D27-472A-A819-596983BCA280}" type="presParOf" srcId="{EE334737-515D-478B-B34C-A86409FB9D3A}" destId="{D43ED6F7-02FD-4287-8465-5797F666137A}" srcOrd="6" destOrd="0" presId="urn:microsoft.com/office/officeart/2005/8/layout/lProcess1"/>
    <dgm:cxn modelId="{6D650780-7377-4E18-AA54-F7BBE745763E}" type="presParOf" srcId="{EE334737-515D-478B-B34C-A86409FB9D3A}" destId="{DC358491-7BA1-48AD-A2AD-342C4CD235F7}" srcOrd="7" destOrd="0" presId="urn:microsoft.com/office/officeart/2005/8/layout/lProcess1"/>
    <dgm:cxn modelId="{E519304A-B87C-4F34-943F-E9F84D43E559}" type="presParOf" srcId="{EE334737-515D-478B-B34C-A86409FB9D3A}" destId="{2CB03EBC-DCDD-4DB2-A2BC-989A5F9AD887}" srcOrd="8" destOrd="0" presId="urn:microsoft.com/office/officeart/2005/8/layout/lProcess1"/>
    <dgm:cxn modelId="{F2568774-1528-4764-BDA2-D96BC655C3C7}" type="presParOf" srcId="{41CE2133-A417-4103-BF48-58BEB973EDD2}" destId="{69F3EDC7-CD21-4AAD-88D4-E5248236025A}" srcOrd="1" destOrd="0" presId="urn:microsoft.com/office/officeart/2005/8/layout/lProcess1"/>
    <dgm:cxn modelId="{9474E44F-DEE5-46C5-A303-3D650F9F8EA6}" type="presParOf" srcId="{41CE2133-A417-4103-BF48-58BEB973EDD2}" destId="{9CA6721E-9776-40BE-B25C-5347926D6A0B}" srcOrd="2" destOrd="0" presId="urn:microsoft.com/office/officeart/2005/8/layout/lProcess1"/>
    <dgm:cxn modelId="{13EADC2C-50A2-44C2-BA8B-F60D0CC9A0E1}" type="presParOf" srcId="{9CA6721E-9776-40BE-B25C-5347926D6A0B}" destId="{472E4AA1-C296-4AA5-A502-FC6EE9167625}" srcOrd="0" destOrd="0" presId="urn:microsoft.com/office/officeart/2005/8/layout/lProcess1"/>
    <dgm:cxn modelId="{E0A03D85-256D-43E6-B240-B7580FC46AAE}" type="presParOf" srcId="{9CA6721E-9776-40BE-B25C-5347926D6A0B}" destId="{EDAAAD07-6FD9-4948-8742-01AB7B541BB7}" srcOrd="1" destOrd="0" presId="urn:microsoft.com/office/officeart/2005/8/layout/lProcess1"/>
    <dgm:cxn modelId="{4E346DE6-9A19-4012-91B0-DE153AAA745C}" type="presParOf" srcId="{9CA6721E-9776-40BE-B25C-5347926D6A0B}" destId="{BA6933C0-5BA4-40E3-8030-21FBB98D1A19}" srcOrd="2" destOrd="0" presId="urn:microsoft.com/office/officeart/2005/8/layout/lProcess1"/>
    <dgm:cxn modelId="{B5DF6BB7-D7E2-413C-B665-4BEA7F7A3612}" type="presParOf" srcId="{9CA6721E-9776-40BE-B25C-5347926D6A0B}" destId="{43CFD38F-8AE3-4E16-B350-8778A009B214}" srcOrd="3" destOrd="0" presId="urn:microsoft.com/office/officeart/2005/8/layout/lProcess1"/>
    <dgm:cxn modelId="{565777D4-CD1D-454E-819E-28E7DD987543}" type="presParOf" srcId="{9CA6721E-9776-40BE-B25C-5347926D6A0B}" destId="{B21F799A-2623-4FB5-98F4-9AB495D54916}" srcOrd="4" destOrd="0" presId="urn:microsoft.com/office/officeart/2005/8/layout/lProcess1"/>
    <dgm:cxn modelId="{350C8D4C-095A-4288-ABCA-E6E0E09762FD}" type="presParOf" srcId="{9CA6721E-9776-40BE-B25C-5347926D6A0B}" destId="{1595CA1D-1522-472C-BA79-9AF2C8CC80B6}" srcOrd="5" destOrd="0" presId="urn:microsoft.com/office/officeart/2005/8/layout/lProcess1"/>
    <dgm:cxn modelId="{203085F5-5AEA-49BB-8221-E5D36644FF87}" type="presParOf" srcId="{9CA6721E-9776-40BE-B25C-5347926D6A0B}" destId="{85003BF4-646F-4990-9B8D-35BDE705058D}" srcOrd="6" destOrd="0" presId="urn:microsoft.com/office/officeart/2005/8/layout/lProcess1"/>
    <dgm:cxn modelId="{0CEC0FE6-A4CA-48FA-B423-53AB3A7D1A1B}" type="presParOf" srcId="{9CA6721E-9776-40BE-B25C-5347926D6A0B}" destId="{7543E710-886C-40C7-9BC8-98F1CEF51E3B}" srcOrd="7" destOrd="0" presId="urn:microsoft.com/office/officeart/2005/8/layout/lProcess1"/>
    <dgm:cxn modelId="{0CFAB9AA-C3F4-4345-A770-1F137EA39CB4}" type="presParOf" srcId="{9CA6721E-9776-40BE-B25C-5347926D6A0B}" destId="{3D7CCA88-D125-49DF-98B6-79A5569E03FF}" srcOrd="8" destOrd="0" presId="urn:microsoft.com/office/officeart/2005/8/layout/lProcess1"/>
    <dgm:cxn modelId="{0252B5E4-63CB-4A1C-B645-7BF2FD1A5675}" type="presParOf" srcId="{41CE2133-A417-4103-BF48-58BEB973EDD2}" destId="{15427DA0-220F-47E9-9604-8E4CD6C44EAB}" srcOrd="3" destOrd="0" presId="urn:microsoft.com/office/officeart/2005/8/layout/lProcess1"/>
    <dgm:cxn modelId="{983668FB-A249-49D3-8EA1-77BBF34AC06D}" type="presParOf" srcId="{41CE2133-A417-4103-BF48-58BEB973EDD2}" destId="{9C61F091-4208-4A93-AFA7-657B36E0470A}" srcOrd="4" destOrd="0" presId="urn:microsoft.com/office/officeart/2005/8/layout/lProcess1"/>
    <dgm:cxn modelId="{C6EE3D2B-C3EE-4E3D-A056-C3B7C6AB19C1}" type="presParOf" srcId="{9C61F091-4208-4A93-AFA7-657B36E0470A}" destId="{77E2FDD1-6345-45FB-861E-763A2F823612}" srcOrd="0" destOrd="0" presId="urn:microsoft.com/office/officeart/2005/8/layout/lProcess1"/>
    <dgm:cxn modelId="{E86E4AF6-BA54-4C4A-95BE-BE16F0F058BF}" type="presParOf" srcId="{9C61F091-4208-4A93-AFA7-657B36E0470A}" destId="{F949E988-3BA0-4FE9-9303-DA07113FFB55}" srcOrd="1" destOrd="0" presId="urn:microsoft.com/office/officeart/2005/8/layout/lProcess1"/>
    <dgm:cxn modelId="{B7CE274F-C48F-419B-B585-FD6D9E84B197}" type="presParOf" srcId="{9C61F091-4208-4A93-AFA7-657B36E0470A}" destId="{129A43AD-A543-472F-B665-177BA7B6434C}" srcOrd="2" destOrd="0" presId="urn:microsoft.com/office/officeart/2005/8/layout/lProcess1"/>
    <dgm:cxn modelId="{2614EC85-8E23-4487-B836-490AE3BD97B3}" type="presParOf" srcId="{9C61F091-4208-4A93-AFA7-657B36E0470A}" destId="{B757905E-BAEF-4551-82C9-331B5A248BEC}" srcOrd="3" destOrd="0" presId="urn:microsoft.com/office/officeart/2005/8/layout/lProcess1"/>
    <dgm:cxn modelId="{3C53107F-3698-4716-8C97-D17936E2967D}" type="presParOf" srcId="{9C61F091-4208-4A93-AFA7-657B36E0470A}" destId="{5E9985E8-5345-427D-9233-E3AE139A2A3B}" srcOrd="4" destOrd="0" presId="urn:microsoft.com/office/officeart/2005/8/layout/lProcess1"/>
    <dgm:cxn modelId="{98C8E0E1-12A9-48B6-A78C-FA8DE0D1F1D9}" type="presParOf" srcId="{9C61F091-4208-4A93-AFA7-657B36E0470A}" destId="{3CC750EC-2A57-4430-A79E-73786109D369}" srcOrd="5" destOrd="0" presId="urn:microsoft.com/office/officeart/2005/8/layout/lProcess1"/>
    <dgm:cxn modelId="{65F59184-9A5C-453C-AAC9-F38F0073A3E4}" type="presParOf" srcId="{9C61F091-4208-4A93-AFA7-657B36E0470A}" destId="{826AF00B-253C-429D-BDDB-919AA77C1458}" srcOrd="6" destOrd="0" presId="urn:microsoft.com/office/officeart/2005/8/layout/lProcess1"/>
    <dgm:cxn modelId="{0B9A5ECC-97E6-40D4-850E-5B5F4E0E3F3C}" type="presParOf" srcId="{9C61F091-4208-4A93-AFA7-657B36E0470A}" destId="{E9DFA900-1F64-457D-9F7D-781A69A5F65B}" srcOrd="7" destOrd="0" presId="urn:microsoft.com/office/officeart/2005/8/layout/lProcess1"/>
    <dgm:cxn modelId="{76E436B7-5605-43ED-88B1-9AD2166F6C33}" type="presParOf" srcId="{9C61F091-4208-4A93-AFA7-657B36E0470A}" destId="{52E050AB-AE6D-4F65-B61A-F2CEB11519C3}" srcOrd="8"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7B692D-6BE9-4011-B1D4-1A926C977BBB}"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DE962336-809B-4CF6-9D5F-06160B73342A}">
      <dgm:prSet custT="1"/>
      <dgm:spPr/>
      <dgm:t>
        <a:bodyPr/>
        <a:lstStyle/>
        <a:p>
          <a:r>
            <a:rPr lang="en-US" sz="1800" b="1" u="none" cap="all" baseline="0" dirty="0">
              <a:latin typeface="Cambria" panose="02040503050406030204" pitchFamily="18" charset="0"/>
              <a:ea typeface="Cambria" panose="02040503050406030204" pitchFamily="18" charset="0"/>
            </a:rPr>
            <a:t>Transparency </a:t>
          </a:r>
        </a:p>
        <a:p>
          <a:r>
            <a:rPr lang="en-US" sz="1800" b="1" u="none" cap="all" baseline="0" dirty="0">
              <a:latin typeface="Cambria" panose="02040503050406030204" pitchFamily="18" charset="0"/>
              <a:ea typeface="Cambria" panose="02040503050406030204" pitchFamily="18" charset="0"/>
            </a:rPr>
            <a:t>and Communication</a:t>
          </a:r>
        </a:p>
      </dgm:t>
    </dgm:pt>
    <dgm:pt modelId="{A765F9E4-7B7A-456B-BD55-9426CA83447E}" type="parTrans" cxnId="{FF954F19-15C3-4141-B014-7960B62F9D79}">
      <dgm:prSet/>
      <dgm:spPr/>
      <dgm:t>
        <a:bodyPr/>
        <a:lstStyle/>
        <a:p>
          <a:endParaRPr lang="en-US" sz="1800">
            <a:latin typeface="Cambria" panose="02040503050406030204" pitchFamily="18" charset="0"/>
            <a:ea typeface="Cambria" panose="02040503050406030204" pitchFamily="18" charset="0"/>
          </a:endParaRPr>
        </a:p>
      </dgm:t>
    </dgm:pt>
    <dgm:pt modelId="{A1AD4F0E-2C20-44EB-98AE-2D9A9F8D88FC}" type="sibTrans" cxnId="{FF954F19-15C3-4141-B014-7960B62F9D79}">
      <dgm:prSet/>
      <dgm:spPr/>
      <dgm:t>
        <a:bodyPr/>
        <a:lstStyle/>
        <a:p>
          <a:endParaRPr lang="en-US" sz="1800">
            <a:latin typeface="Cambria" panose="02040503050406030204" pitchFamily="18" charset="0"/>
            <a:ea typeface="Cambria" panose="02040503050406030204" pitchFamily="18" charset="0"/>
          </a:endParaRPr>
        </a:p>
      </dgm:t>
    </dgm:pt>
    <dgm:pt modelId="{2AA9277D-4DA1-478A-9963-5DF97FBB6EBA}">
      <dgm:prSet custT="1"/>
      <dgm:spPr/>
      <dgm:t>
        <a:bodyPr/>
        <a:lstStyle/>
        <a:p>
          <a:r>
            <a:rPr lang="en-US" sz="1800">
              <a:latin typeface="Cambria" panose="02040503050406030204" pitchFamily="18" charset="0"/>
              <a:ea typeface="Cambria" panose="02040503050406030204" pitchFamily="18" charset="0"/>
            </a:rPr>
            <a:t>Regular Security Audits and Reports</a:t>
          </a:r>
        </a:p>
      </dgm:t>
    </dgm:pt>
    <dgm:pt modelId="{9EFAA5C9-E521-407E-83DF-BF9BB6D116C5}" type="parTrans" cxnId="{00B81F96-DFCA-4EC6-B9BA-650AF76C6DB9}">
      <dgm:prSet/>
      <dgm:spPr/>
      <dgm:t>
        <a:bodyPr/>
        <a:lstStyle/>
        <a:p>
          <a:endParaRPr lang="en-US" sz="1800">
            <a:latin typeface="Cambria" panose="02040503050406030204" pitchFamily="18" charset="0"/>
            <a:ea typeface="Cambria" panose="02040503050406030204" pitchFamily="18" charset="0"/>
          </a:endParaRPr>
        </a:p>
      </dgm:t>
    </dgm:pt>
    <dgm:pt modelId="{0B0EC77B-43D4-4357-A778-BF2E3272287C}" type="sibTrans" cxnId="{00B81F96-DFCA-4EC6-B9BA-650AF76C6DB9}">
      <dgm:prSet/>
      <dgm:spPr/>
      <dgm:t>
        <a:bodyPr/>
        <a:lstStyle/>
        <a:p>
          <a:endParaRPr lang="en-US" sz="1800">
            <a:latin typeface="Cambria" panose="02040503050406030204" pitchFamily="18" charset="0"/>
            <a:ea typeface="Cambria" panose="02040503050406030204" pitchFamily="18" charset="0"/>
          </a:endParaRPr>
        </a:p>
      </dgm:t>
    </dgm:pt>
    <dgm:pt modelId="{547B8B45-59DC-4133-9D01-9E3981DC232B}">
      <dgm:prSet custT="1"/>
      <dgm:spPr/>
      <dgm:t>
        <a:bodyPr/>
        <a:lstStyle/>
        <a:p>
          <a:r>
            <a:rPr lang="en-US" sz="1800" dirty="0">
              <a:latin typeface="Cambria" panose="02040503050406030204" pitchFamily="18" charset="0"/>
              <a:ea typeface="Cambria" panose="02040503050406030204" pitchFamily="18" charset="0"/>
            </a:rPr>
            <a:t>Prompt Breach Notification</a:t>
          </a:r>
        </a:p>
      </dgm:t>
    </dgm:pt>
    <dgm:pt modelId="{B5881465-7F99-46C9-8932-04BB3D83F58B}" type="parTrans" cxnId="{E5E2E230-68EA-4EA0-8887-0ABE3CE90296}">
      <dgm:prSet/>
      <dgm:spPr/>
      <dgm:t>
        <a:bodyPr/>
        <a:lstStyle/>
        <a:p>
          <a:endParaRPr lang="en-US" sz="1800">
            <a:latin typeface="Cambria" panose="02040503050406030204" pitchFamily="18" charset="0"/>
            <a:ea typeface="Cambria" panose="02040503050406030204" pitchFamily="18" charset="0"/>
          </a:endParaRPr>
        </a:p>
      </dgm:t>
    </dgm:pt>
    <dgm:pt modelId="{21E28CFA-819E-457C-AD30-811C3D09863F}" type="sibTrans" cxnId="{E5E2E230-68EA-4EA0-8887-0ABE3CE90296}">
      <dgm:prSet/>
      <dgm:spPr/>
      <dgm:t>
        <a:bodyPr/>
        <a:lstStyle/>
        <a:p>
          <a:endParaRPr lang="en-US" sz="1800">
            <a:latin typeface="Cambria" panose="02040503050406030204" pitchFamily="18" charset="0"/>
            <a:ea typeface="Cambria" panose="02040503050406030204" pitchFamily="18" charset="0"/>
          </a:endParaRPr>
        </a:p>
      </dgm:t>
    </dgm:pt>
    <dgm:pt modelId="{F3BA15CF-FF6E-4336-8E28-CA57CF323D7A}">
      <dgm:prSet custT="1"/>
      <dgm:spPr/>
      <dgm:t>
        <a:bodyPr/>
        <a:lstStyle/>
        <a:p>
          <a:r>
            <a:rPr lang="en-US" sz="1800">
              <a:latin typeface="Cambria" panose="02040503050406030204" pitchFamily="18" charset="0"/>
              <a:ea typeface="Cambria" panose="02040503050406030204" pitchFamily="18" charset="0"/>
            </a:rPr>
            <a:t>Dedicated Security Liaison</a:t>
          </a:r>
        </a:p>
      </dgm:t>
    </dgm:pt>
    <dgm:pt modelId="{48FCC1BB-DF6E-4EFF-98BD-ADD9F144B111}" type="parTrans" cxnId="{B7A7BE62-EA73-41BD-9E50-A498CA1E18E4}">
      <dgm:prSet/>
      <dgm:spPr/>
      <dgm:t>
        <a:bodyPr/>
        <a:lstStyle/>
        <a:p>
          <a:endParaRPr lang="en-US" sz="1800">
            <a:latin typeface="Cambria" panose="02040503050406030204" pitchFamily="18" charset="0"/>
            <a:ea typeface="Cambria" panose="02040503050406030204" pitchFamily="18" charset="0"/>
          </a:endParaRPr>
        </a:p>
      </dgm:t>
    </dgm:pt>
    <dgm:pt modelId="{56136A97-E829-448D-ADBC-E3D5D4672275}" type="sibTrans" cxnId="{B7A7BE62-EA73-41BD-9E50-A498CA1E18E4}">
      <dgm:prSet/>
      <dgm:spPr/>
      <dgm:t>
        <a:bodyPr/>
        <a:lstStyle/>
        <a:p>
          <a:endParaRPr lang="en-US" sz="1800">
            <a:latin typeface="Cambria" panose="02040503050406030204" pitchFamily="18" charset="0"/>
            <a:ea typeface="Cambria" panose="02040503050406030204" pitchFamily="18" charset="0"/>
          </a:endParaRPr>
        </a:p>
      </dgm:t>
    </dgm:pt>
    <dgm:pt modelId="{C6B2FEF1-B19C-4EB4-B828-06D2FD769F11}">
      <dgm:prSet custT="1"/>
      <dgm:spPr/>
      <dgm:t>
        <a:bodyPr/>
        <a:lstStyle/>
        <a:p>
          <a:r>
            <a:rPr lang="en-US" sz="1800" b="1" u="none" cap="all" baseline="0" dirty="0">
              <a:latin typeface="Cambria" panose="02040503050406030204" pitchFamily="18" charset="0"/>
              <a:ea typeface="Cambria" panose="02040503050406030204" pitchFamily="18" charset="0"/>
            </a:rPr>
            <a:t>Additional Measures</a:t>
          </a:r>
        </a:p>
      </dgm:t>
    </dgm:pt>
    <dgm:pt modelId="{023DCF56-20B0-4E6E-A070-064056614C18}" type="parTrans" cxnId="{6D7D1D6F-2F3A-490A-9D26-B05C758966E8}">
      <dgm:prSet/>
      <dgm:spPr/>
      <dgm:t>
        <a:bodyPr/>
        <a:lstStyle/>
        <a:p>
          <a:endParaRPr lang="en-US" sz="1800">
            <a:latin typeface="Cambria" panose="02040503050406030204" pitchFamily="18" charset="0"/>
            <a:ea typeface="Cambria" panose="02040503050406030204" pitchFamily="18" charset="0"/>
          </a:endParaRPr>
        </a:p>
      </dgm:t>
    </dgm:pt>
    <dgm:pt modelId="{AF94EEC4-AF1C-4CA5-98BA-160160595F68}" type="sibTrans" cxnId="{6D7D1D6F-2F3A-490A-9D26-B05C758966E8}">
      <dgm:prSet/>
      <dgm:spPr/>
      <dgm:t>
        <a:bodyPr/>
        <a:lstStyle/>
        <a:p>
          <a:endParaRPr lang="en-US" sz="1800">
            <a:latin typeface="Cambria" panose="02040503050406030204" pitchFamily="18" charset="0"/>
            <a:ea typeface="Cambria" panose="02040503050406030204" pitchFamily="18" charset="0"/>
          </a:endParaRPr>
        </a:p>
      </dgm:t>
    </dgm:pt>
    <dgm:pt modelId="{7A9CFD9A-E0FE-4BBD-A68B-026B03D86A04}">
      <dgm:prSet custT="1"/>
      <dgm:spPr/>
      <dgm:t>
        <a:bodyPr/>
        <a:lstStyle/>
        <a:p>
          <a:r>
            <a:rPr lang="en-US" sz="1800">
              <a:latin typeface="Cambria" panose="02040503050406030204" pitchFamily="18" charset="0"/>
              <a:ea typeface="Cambria" panose="02040503050406030204" pitchFamily="18" charset="0"/>
            </a:rPr>
            <a:t>Red Teaming Exercises</a:t>
          </a:r>
        </a:p>
      </dgm:t>
    </dgm:pt>
    <dgm:pt modelId="{2BFBF3AC-693A-42E7-86C9-AD6D857740BB}" type="parTrans" cxnId="{1EBF28E3-83C1-4577-A265-963E10509CA5}">
      <dgm:prSet/>
      <dgm:spPr/>
      <dgm:t>
        <a:bodyPr/>
        <a:lstStyle/>
        <a:p>
          <a:endParaRPr lang="en-US" sz="1800">
            <a:latin typeface="Cambria" panose="02040503050406030204" pitchFamily="18" charset="0"/>
            <a:ea typeface="Cambria" panose="02040503050406030204" pitchFamily="18" charset="0"/>
          </a:endParaRPr>
        </a:p>
      </dgm:t>
    </dgm:pt>
    <dgm:pt modelId="{F9786BF9-F2C9-4531-81A0-AAC791B4C6C4}" type="sibTrans" cxnId="{1EBF28E3-83C1-4577-A265-963E10509CA5}">
      <dgm:prSet/>
      <dgm:spPr/>
      <dgm:t>
        <a:bodyPr/>
        <a:lstStyle/>
        <a:p>
          <a:endParaRPr lang="en-US" sz="1800">
            <a:latin typeface="Cambria" panose="02040503050406030204" pitchFamily="18" charset="0"/>
            <a:ea typeface="Cambria" panose="02040503050406030204" pitchFamily="18" charset="0"/>
          </a:endParaRPr>
        </a:p>
      </dgm:t>
    </dgm:pt>
    <dgm:pt modelId="{A85BBE0E-29A5-4C14-8CE4-434FF7BE7A08}">
      <dgm:prSet custT="1"/>
      <dgm:spPr/>
      <dgm:t>
        <a:bodyPr/>
        <a:lstStyle/>
        <a:p>
          <a:r>
            <a:rPr lang="en-US" sz="1800" dirty="0">
              <a:latin typeface="Cambria" panose="02040503050406030204" pitchFamily="18" charset="0"/>
              <a:ea typeface="Cambria" panose="02040503050406030204" pitchFamily="18" charset="0"/>
            </a:rPr>
            <a:t>Security Culture</a:t>
          </a:r>
        </a:p>
      </dgm:t>
    </dgm:pt>
    <dgm:pt modelId="{11A8EF8D-5AA2-4BB8-8181-A2C1C44E0BB2}" type="parTrans" cxnId="{38739DBE-8ABC-47EE-9ED8-0F202D831D77}">
      <dgm:prSet/>
      <dgm:spPr/>
      <dgm:t>
        <a:bodyPr/>
        <a:lstStyle/>
        <a:p>
          <a:endParaRPr lang="en-US" sz="1800">
            <a:latin typeface="Cambria" panose="02040503050406030204" pitchFamily="18" charset="0"/>
            <a:ea typeface="Cambria" panose="02040503050406030204" pitchFamily="18" charset="0"/>
          </a:endParaRPr>
        </a:p>
      </dgm:t>
    </dgm:pt>
    <dgm:pt modelId="{FDF2950D-E164-484A-B7B4-559B04C07D65}" type="sibTrans" cxnId="{38739DBE-8ABC-47EE-9ED8-0F202D831D77}">
      <dgm:prSet/>
      <dgm:spPr/>
      <dgm:t>
        <a:bodyPr/>
        <a:lstStyle/>
        <a:p>
          <a:endParaRPr lang="en-US" sz="1800">
            <a:latin typeface="Cambria" panose="02040503050406030204" pitchFamily="18" charset="0"/>
            <a:ea typeface="Cambria" panose="02040503050406030204" pitchFamily="18" charset="0"/>
          </a:endParaRPr>
        </a:p>
      </dgm:t>
    </dgm:pt>
    <dgm:pt modelId="{297259DE-8194-43F7-97D7-A7E3834327D6}" type="pres">
      <dgm:prSet presAssocID="{B47B692D-6BE9-4011-B1D4-1A926C977BBB}" presName="Name0" presStyleCnt="0">
        <dgm:presLayoutVars>
          <dgm:dir/>
          <dgm:animLvl val="lvl"/>
          <dgm:resizeHandles val="exact"/>
        </dgm:presLayoutVars>
      </dgm:prSet>
      <dgm:spPr/>
    </dgm:pt>
    <dgm:pt modelId="{70591923-8950-4529-9D4C-9C1BE5E3589B}" type="pres">
      <dgm:prSet presAssocID="{DE962336-809B-4CF6-9D5F-06160B73342A}" presName="vertFlow" presStyleCnt="0"/>
      <dgm:spPr/>
    </dgm:pt>
    <dgm:pt modelId="{B7663E7D-2971-494A-B948-95B18AE7E300}" type="pres">
      <dgm:prSet presAssocID="{DE962336-809B-4CF6-9D5F-06160B73342A}" presName="header" presStyleLbl="node1" presStyleIdx="0" presStyleCnt="2"/>
      <dgm:spPr/>
    </dgm:pt>
    <dgm:pt modelId="{36715CE4-96BF-44DA-92AC-DA1DDFDD609A}" type="pres">
      <dgm:prSet presAssocID="{9EFAA5C9-E521-407E-83DF-BF9BB6D116C5}" presName="parTrans" presStyleLbl="sibTrans2D1" presStyleIdx="0" presStyleCnt="5"/>
      <dgm:spPr/>
    </dgm:pt>
    <dgm:pt modelId="{11CE05D9-82D6-46E7-88F8-1775EE4D75F6}" type="pres">
      <dgm:prSet presAssocID="{2AA9277D-4DA1-478A-9963-5DF97FBB6EBA}" presName="child" presStyleLbl="alignAccFollowNode1" presStyleIdx="0" presStyleCnt="5">
        <dgm:presLayoutVars>
          <dgm:chMax val="0"/>
          <dgm:bulletEnabled val="1"/>
        </dgm:presLayoutVars>
      </dgm:prSet>
      <dgm:spPr/>
    </dgm:pt>
    <dgm:pt modelId="{3164A962-0534-48CC-B697-CA66E2FB817B}" type="pres">
      <dgm:prSet presAssocID="{0B0EC77B-43D4-4357-A778-BF2E3272287C}" presName="sibTrans" presStyleLbl="sibTrans2D1" presStyleIdx="1" presStyleCnt="5"/>
      <dgm:spPr/>
    </dgm:pt>
    <dgm:pt modelId="{A88D4434-6E1F-4970-8DD8-B3D8007A7F99}" type="pres">
      <dgm:prSet presAssocID="{547B8B45-59DC-4133-9D01-9E3981DC232B}" presName="child" presStyleLbl="alignAccFollowNode1" presStyleIdx="1" presStyleCnt="5">
        <dgm:presLayoutVars>
          <dgm:chMax val="0"/>
          <dgm:bulletEnabled val="1"/>
        </dgm:presLayoutVars>
      </dgm:prSet>
      <dgm:spPr/>
    </dgm:pt>
    <dgm:pt modelId="{A3BFDB38-C011-4480-ADB7-54894A875DFD}" type="pres">
      <dgm:prSet presAssocID="{21E28CFA-819E-457C-AD30-811C3D09863F}" presName="sibTrans" presStyleLbl="sibTrans2D1" presStyleIdx="2" presStyleCnt="5"/>
      <dgm:spPr/>
    </dgm:pt>
    <dgm:pt modelId="{E809C2A4-90E5-481F-B059-44F0897255BB}" type="pres">
      <dgm:prSet presAssocID="{F3BA15CF-FF6E-4336-8E28-CA57CF323D7A}" presName="child" presStyleLbl="alignAccFollowNode1" presStyleIdx="2" presStyleCnt="5">
        <dgm:presLayoutVars>
          <dgm:chMax val="0"/>
          <dgm:bulletEnabled val="1"/>
        </dgm:presLayoutVars>
      </dgm:prSet>
      <dgm:spPr/>
    </dgm:pt>
    <dgm:pt modelId="{632B5FDC-F989-456E-9377-4B78DA5BBE9F}" type="pres">
      <dgm:prSet presAssocID="{DE962336-809B-4CF6-9D5F-06160B73342A}" presName="hSp" presStyleCnt="0"/>
      <dgm:spPr/>
    </dgm:pt>
    <dgm:pt modelId="{4DCE312F-0878-4123-B7AE-6AF6AD82A3E4}" type="pres">
      <dgm:prSet presAssocID="{C6B2FEF1-B19C-4EB4-B828-06D2FD769F11}" presName="vertFlow" presStyleCnt="0"/>
      <dgm:spPr/>
    </dgm:pt>
    <dgm:pt modelId="{5E10006C-99DD-4F29-964F-ACEF87E27758}" type="pres">
      <dgm:prSet presAssocID="{C6B2FEF1-B19C-4EB4-B828-06D2FD769F11}" presName="header" presStyleLbl="node1" presStyleIdx="1" presStyleCnt="2"/>
      <dgm:spPr/>
    </dgm:pt>
    <dgm:pt modelId="{47E5AE83-078E-4016-8417-28B2E98B717D}" type="pres">
      <dgm:prSet presAssocID="{2BFBF3AC-693A-42E7-86C9-AD6D857740BB}" presName="parTrans" presStyleLbl="sibTrans2D1" presStyleIdx="3" presStyleCnt="5"/>
      <dgm:spPr/>
    </dgm:pt>
    <dgm:pt modelId="{79843EF2-02F5-4408-9543-0FCB464BF725}" type="pres">
      <dgm:prSet presAssocID="{7A9CFD9A-E0FE-4BBD-A68B-026B03D86A04}" presName="child" presStyleLbl="alignAccFollowNode1" presStyleIdx="3" presStyleCnt="5">
        <dgm:presLayoutVars>
          <dgm:chMax val="0"/>
          <dgm:bulletEnabled val="1"/>
        </dgm:presLayoutVars>
      </dgm:prSet>
      <dgm:spPr/>
    </dgm:pt>
    <dgm:pt modelId="{95722646-95C2-4392-9731-89A0722C9F8B}" type="pres">
      <dgm:prSet presAssocID="{F9786BF9-F2C9-4531-81A0-AAC791B4C6C4}" presName="sibTrans" presStyleLbl="sibTrans2D1" presStyleIdx="4" presStyleCnt="5"/>
      <dgm:spPr/>
    </dgm:pt>
    <dgm:pt modelId="{06306122-A503-4854-9E5F-356FFE67BA11}" type="pres">
      <dgm:prSet presAssocID="{A85BBE0E-29A5-4C14-8CE4-434FF7BE7A08}" presName="child" presStyleLbl="alignAccFollowNode1" presStyleIdx="4" presStyleCnt="5">
        <dgm:presLayoutVars>
          <dgm:chMax val="0"/>
          <dgm:bulletEnabled val="1"/>
        </dgm:presLayoutVars>
      </dgm:prSet>
      <dgm:spPr/>
    </dgm:pt>
  </dgm:ptLst>
  <dgm:cxnLst>
    <dgm:cxn modelId="{AC948802-7311-4EC9-AFEF-96D73BAA8F6A}" type="presOf" srcId="{F9786BF9-F2C9-4531-81A0-AAC791B4C6C4}" destId="{95722646-95C2-4392-9731-89A0722C9F8B}" srcOrd="0" destOrd="0" presId="urn:microsoft.com/office/officeart/2005/8/layout/lProcess1"/>
    <dgm:cxn modelId="{CB1C970A-14BD-4845-9FC4-60C9CC7BED59}" type="presOf" srcId="{DE962336-809B-4CF6-9D5F-06160B73342A}" destId="{B7663E7D-2971-494A-B948-95B18AE7E300}" srcOrd="0" destOrd="0" presId="urn:microsoft.com/office/officeart/2005/8/layout/lProcess1"/>
    <dgm:cxn modelId="{FF954F19-15C3-4141-B014-7960B62F9D79}" srcId="{B47B692D-6BE9-4011-B1D4-1A926C977BBB}" destId="{DE962336-809B-4CF6-9D5F-06160B73342A}" srcOrd="0" destOrd="0" parTransId="{A765F9E4-7B7A-456B-BD55-9426CA83447E}" sibTransId="{A1AD4F0E-2C20-44EB-98AE-2D9A9F8D88FC}"/>
    <dgm:cxn modelId="{C4258225-8DEE-43D1-9398-28AA5C249814}" type="presOf" srcId="{A85BBE0E-29A5-4C14-8CE4-434FF7BE7A08}" destId="{06306122-A503-4854-9E5F-356FFE67BA11}" srcOrd="0" destOrd="0" presId="urn:microsoft.com/office/officeart/2005/8/layout/lProcess1"/>
    <dgm:cxn modelId="{E5E2E230-68EA-4EA0-8887-0ABE3CE90296}" srcId="{DE962336-809B-4CF6-9D5F-06160B73342A}" destId="{547B8B45-59DC-4133-9D01-9E3981DC232B}" srcOrd="1" destOrd="0" parTransId="{B5881465-7F99-46C9-8932-04BB3D83F58B}" sibTransId="{21E28CFA-819E-457C-AD30-811C3D09863F}"/>
    <dgm:cxn modelId="{9E2DDC3E-4DD7-497C-8190-2FDAA76E8D1D}" type="presOf" srcId="{2AA9277D-4DA1-478A-9963-5DF97FBB6EBA}" destId="{11CE05D9-82D6-46E7-88F8-1775EE4D75F6}" srcOrd="0" destOrd="0" presId="urn:microsoft.com/office/officeart/2005/8/layout/lProcess1"/>
    <dgm:cxn modelId="{B7A7BE62-EA73-41BD-9E50-A498CA1E18E4}" srcId="{DE962336-809B-4CF6-9D5F-06160B73342A}" destId="{F3BA15CF-FF6E-4336-8E28-CA57CF323D7A}" srcOrd="2" destOrd="0" parTransId="{48FCC1BB-DF6E-4EFF-98BD-ADD9F144B111}" sibTransId="{56136A97-E829-448D-ADBC-E3D5D4672275}"/>
    <dgm:cxn modelId="{C6CC0B48-6B7D-49FF-85BC-9939A1BAEA37}" type="presOf" srcId="{0B0EC77B-43D4-4357-A778-BF2E3272287C}" destId="{3164A962-0534-48CC-B697-CA66E2FB817B}" srcOrd="0" destOrd="0" presId="urn:microsoft.com/office/officeart/2005/8/layout/lProcess1"/>
    <dgm:cxn modelId="{6D7D1D6F-2F3A-490A-9D26-B05C758966E8}" srcId="{B47B692D-6BE9-4011-B1D4-1A926C977BBB}" destId="{C6B2FEF1-B19C-4EB4-B828-06D2FD769F11}" srcOrd="1" destOrd="0" parTransId="{023DCF56-20B0-4E6E-A070-064056614C18}" sibTransId="{AF94EEC4-AF1C-4CA5-98BA-160160595F68}"/>
    <dgm:cxn modelId="{3761EF72-2E97-4834-9773-A3EAF1F315E5}" type="presOf" srcId="{C6B2FEF1-B19C-4EB4-B828-06D2FD769F11}" destId="{5E10006C-99DD-4F29-964F-ACEF87E27758}" srcOrd="0" destOrd="0" presId="urn:microsoft.com/office/officeart/2005/8/layout/lProcess1"/>
    <dgm:cxn modelId="{5F9C1E81-02E6-4B5D-8567-158772761FCB}" type="presOf" srcId="{547B8B45-59DC-4133-9D01-9E3981DC232B}" destId="{A88D4434-6E1F-4970-8DD8-B3D8007A7F99}" srcOrd="0" destOrd="0" presId="urn:microsoft.com/office/officeart/2005/8/layout/lProcess1"/>
    <dgm:cxn modelId="{00B81F96-DFCA-4EC6-B9BA-650AF76C6DB9}" srcId="{DE962336-809B-4CF6-9D5F-06160B73342A}" destId="{2AA9277D-4DA1-478A-9963-5DF97FBB6EBA}" srcOrd="0" destOrd="0" parTransId="{9EFAA5C9-E521-407E-83DF-BF9BB6D116C5}" sibTransId="{0B0EC77B-43D4-4357-A778-BF2E3272287C}"/>
    <dgm:cxn modelId="{C61C1D9C-9DD4-4758-B993-CDC60E1A646C}" type="presOf" srcId="{2BFBF3AC-693A-42E7-86C9-AD6D857740BB}" destId="{47E5AE83-078E-4016-8417-28B2E98B717D}" srcOrd="0" destOrd="0" presId="urn:microsoft.com/office/officeart/2005/8/layout/lProcess1"/>
    <dgm:cxn modelId="{72B3AEAF-4A9C-419C-8E96-59A889742860}" type="presOf" srcId="{B47B692D-6BE9-4011-B1D4-1A926C977BBB}" destId="{297259DE-8194-43F7-97D7-A7E3834327D6}" srcOrd="0" destOrd="0" presId="urn:microsoft.com/office/officeart/2005/8/layout/lProcess1"/>
    <dgm:cxn modelId="{91DDB2B1-F546-458A-B07E-D6258CCFD130}" type="presOf" srcId="{7A9CFD9A-E0FE-4BBD-A68B-026B03D86A04}" destId="{79843EF2-02F5-4408-9543-0FCB464BF725}" srcOrd="0" destOrd="0" presId="urn:microsoft.com/office/officeart/2005/8/layout/lProcess1"/>
    <dgm:cxn modelId="{03362EBA-32A1-4305-828D-E9897F5A1634}" type="presOf" srcId="{9EFAA5C9-E521-407E-83DF-BF9BB6D116C5}" destId="{36715CE4-96BF-44DA-92AC-DA1DDFDD609A}" srcOrd="0" destOrd="0" presId="urn:microsoft.com/office/officeart/2005/8/layout/lProcess1"/>
    <dgm:cxn modelId="{38739DBE-8ABC-47EE-9ED8-0F202D831D77}" srcId="{C6B2FEF1-B19C-4EB4-B828-06D2FD769F11}" destId="{A85BBE0E-29A5-4C14-8CE4-434FF7BE7A08}" srcOrd="1" destOrd="0" parTransId="{11A8EF8D-5AA2-4BB8-8181-A2C1C44E0BB2}" sibTransId="{FDF2950D-E164-484A-B7B4-559B04C07D65}"/>
    <dgm:cxn modelId="{B2218DC9-1EB1-433F-9BFD-80AF9E819FD2}" type="presOf" srcId="{F3BA15CF-FF6E-4336-8E28-CA57CF323D7A}" destId="{E809C2A4-90E5-481F-B059-44F0897255BB}" srcOrd="0" destOrd="0" presId="urn:microsoft.com/office/officeart/2005/8/layout/lProcess1"/>
    <dgm:cxn modelId="{1EBF28E3-83C1-4577-A265-963E10509CA5}" srcId="{C6B2FEF1-B19C-4EB4-B828-06D2FD769F11}" destId="{7A9CFD9A-E0FE-4BBD-A68B-026B03D86A04}" srcOrd="0" destOrd="0" parTransId="{2BFBF3AC-693A-42E7-86C9-AD6D857740BB}" sibTransId="{F9786BF9-F2C9-4531-81A0-AAC791B4C6C4}"/>
    <dgm:cxn modelId="{A1AEACF0-83F2-4E17-ADEE-744F0427B03D}" type="presOf" srcId="{21E28CFA-819E-457C-AD30-811C3D09863F}" destId="{A3BFDB38-C011-4480-ADB7-54894A875DFD}" srcOrd="0" destOrd="0" presId="urn:microsoft.com/office/officeart/2005/8/layout/lProcess1"/>
    <dgm:cxn modelId="{25ABE4FC-0BBA-4AD9-8DB4-FE01F2FDD44C}" type="presParOf" srcId="{297259DE-8194-43F7-97D7-A7E3834327D6}" destId="{70591923-8950-4529-9D4C-9C1BE5E3589B}" srcOrd="0" destOrd="0" presId="urn:microsoft.com/office/officeart/2005/8/layout/lProcess1"/>
    <dgm:cxn modelId="{CB77D4AC-FCC2-424D-B483-FF7E34D812F8}" type="presParOf" srcId="{70591923-8950-4529-9D4C-9C1BE5E3589B}" destId="{B7663E7D-2971-494A-B948-95B18AE7E300}" srcOrd="0" destOrd="0" presId="urn:microsoft.com/office/officeart/2005/8/layout/lProcess1"/>
    <dgm:cxn modelId="{068B8450-8988-420D-8121-525BE8E3839B}" type="presParOf" srcId="{70591923-8950-4529-9D4C-9C1BE5E3589B}" destId="{36715CE4-96BF-44DA-92AC-DA1DDFDD609A}" srcOrd="1" destOrd="0" presId="urn:microsoft.com/office/officeart/2005/8/layout/lProcess1"/>
    <dgm:cxn modelId="{F3DE80C2-3523-407F-BEF9-0F29B5DDBE65}" type="presParOf" srcId="{70591923-8950-4529-9D4C-9C1BE5E3589B}" destId="{11CE05D9-82D6-46E7-88F8-1775EE4D75F6}" srcOrd="2" destOrd="0" presId="urn:microsoft.com/office/officeart/2005/8/layout/lProcess1"/>
    <dgm:cxn modelId="{C1D3A192-3CD1-4910-9A34-1DAF9C2DB690}" type="presParOf" srcId="{70591923-8950-4529-9D4C-9C1BE5E3589B}" destId="{3164A962-0534-48CC-B697-CA66E2FB817B}" srcOrd="3" destOrd="0" presId="urn:microsoft.com/office/officeart/2005/8/layout/lProcess1"/>
    <dgm:cxn modelId="{483C261C-DF82-40D6-8113-8843756172CE}" type="presParOf" srcId="{70591923-8950-4529-9D4C-9C1BE5E3589B}" destId="{A88D4434-6E1F-4970-8DD8-B3D8007A7F99}" srcOrd="4" destOrd="0" presId="urn:microsoft.com/office/officeart/2005/8/layout/lProcess1"/>
    <dgm:cxn modelId="{BB7FD725-0C29-4381-B6CE-4972285C9CBB}" type="presParOf" srcId="{70591923-8950-4529-9D4C-9C1BE5E3589B}" destId="{A3BFDB38-C011-4480-ADB7-54894A875DFD}" srcOrd="5" destOrd="0" presId="urn:microsoft.com/office/officeart/2005/8/layout/lProcess1"/>
    <dgm:cxn modelId="{47AE96F1-B86A-46D4-B625-9A2E545861B5}" type="presParOf" srcId="{70591923-8950-4529-9D4C-9C1BE5E3589B}" destId="{E809C2A4-90E5-481F-B059-44F0897255BB}" srcOrd="6" destOrd="0" presId="urn:microsoft.com/office/officeart/2005/8/layout/lProcess1"/>
    <dgm:cxn modelId="{B5691DCA-D5AA-4D31-8C46-ED1CED892D6B}" type="presParOf" srcId="{297259DE-8194-43F7-97D7-A7E3834327D6}" destId="{632B5FDC-F989-456E-9377-4B78DA5BBE9F}" srcOrd="1" destOrd="0" presId="urn:microsoft.com/office/officeart/2005/8/layout/lProcess1"/>
    <dgm:cxn modelId="{A748CA6B-5723-4EA7-8934-91C2789FC2F0}" type="presParOf" srcId="{297259DE-8194-43F7-97D7-A7E3834327D6}" destId="{4DCE312F-0878-4123-B7AE-6AF6AD82A3E4}" srcOrd="2" destOrd="0" presId="urn:microsoft.com/office/officeart/2005/8/layout/lProcess1"/>
    <dgm:cxn modelId="{EF5EE748-81F2-4C84-A4CC-0F6ABB77261F}" type="presParOf" srcId="{4DCE312F-0878-4123-B7AE-6AF6AD82A3E4}" destId="{5E10006C-99DD-4F29-964F-ACEF87E27758}" srcOrd="0" destOrd="0" presId="urn:microsoft.com/office/officeart/2005/8/layout/lProcess1"/>
    <dgm:cxn modelId="{FF909BCE-C22D-4825-9A28-C8CFA15C5FF0}" type="presParOf" srcId="{4DCE312F-0878-4123-B7AE-6AF6AD82A3E4}" destId="{47E5AE83-078E-4016-8417-28B2E98B717D}" srcOrd="1" destOrd="0" presId="urn:microsoft.com/office/officeart/2005/8/layout/lProcess1"/>
    <dgm:cxn modelId="{DE491091-9468-403A-AF12-EA2B11DBE863}" type="presParOf" srcId="{4DCE312F-0878-4123-B7AE-6AF6AD82A3E4}" destId="{79843EF2-02F5-4408-9543-0FCB464BF725}" srcOrd="2" destOrd="0" presId="urn:microsoft.com/office/officeart/2005/8/layout/lProcess1"/>
    <dgm:cxn modelId="{E37F86A4-7693-41EF-AEAD-8BB089D2E48A}" type="presParOf" srcId="{4DCE312F-0878-4123-B7AE-6AF6AD82A3E4}" destId="{95722646-95C2-4392-9731-89A0722C9F8B}" srcOrd="3" destOrd="0" presId="urn:microsoft.com/office/officeart/2005/8/layout/lProcess1"/>
    <dgm:cxn modelId="{7FF626EC-D083-41DC-8B27-6D7DB4B52D08}" type="presParOf" srcId="{4DCE312F-0878-4123-B7AE-6AF6AD82A3E4}" destId="{06306122-A503-4854-9E5F-356FFE67BA11}"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233714-972E-47E9-8955-E4594514F342}" type="doc">
      <dgm:prSet loTypeId="urn:microsoft.com/office/officeart/2005/8/layout/target3" loCatId="relationship" qsTypeId="urn:microsoft.com/office/officeart/2005/8/quickstyle/simple5" qsCatId="simple" csTypeId="urn:microsoft.com/office/officeart/2005/8/colors/accent1_2" csCatId="accent1" phldr="1"/>
      <dgm:spPr/>
      <dgm:t>
        <a:bodyPr/>
        <a:lstStyle/>
        <a:p>
          <a:endParaRPr lang="en-US"/>
        </a:p>
      </dgm:t>
    </dgm:pt>
    <dgm:pt modelId="{2DEFA031-525E-4CF2-940A-70A5A372F90E}">
      <dgm:prSet/>
      <dgm:spPr/>
      <dgm:t>
        <a:bodyPr/>
        <a:lstStyle/>
        <a:p>
          <a:r>
            <a:rPr lang="en-US">
              <a:latin typeface="Cambria" panose="02040503050406030204" pitchFamily="18" charset="0"/>
              <a:ea typeface="Cambria" panose="02040503050406030204" pitchFamily="18" charset="0"/>
            </a:rPr>
            <a:t>Evaluate the findings of ABC Solutions Inc.'s internal investigation into the breach.</a:t>
          </a:r>
        </a:p>
      </dgm:t>
    </dgm:pt>
    <dgm:pt modelId="{019F478C-634E-4196-B9A8-24BA042C0637}" type="parTrans" cxnId="{FDE32AD8-2172-4F05-835A-415DAFADB1CB}">
      <dgm:prSet/>
      <dgm:spPr/>
      <dgm:t>
        <a:bodyPr/>
        <a:lstStyle/>
        <a:p>
          <a:endParaRPr lang="en-US">
            <a:latin typeface="Cambria" panose="02040503050406030204" pitchFamily="18" charset="0"/>
            <a:ea typeface="Cambria" panose="02040503050406030204" pitchFamily="18" charset="0"/>
          </a:endParaRPr>
        </a:p>
      </dgm:t>
    </dgm:pt>
    <dgm:pt modelId="{28D7254B-AF24-4114-ADE6-30E912419705}" type="sibTrans" cxnId="{FDE32AD8-2172-4F05-835A-415DAFADB1CB}">
      <dgm:prSet/>
      <dgm:spPr/>
      <dgm:t>
        <a:bodyPr/>
        <a:lstStyle/>
        <a:p>
          <a:endParaRPr lang="en-US">
            <a:latin typeface="Cambria" panose="02040503050406030204" pitchFamily="18" charset="0"/>
            <a:ea typeface="Cambria" panose="02040503050406030204" pitchFamily="18" charset="0"/>
          </a:endParaRPr>
        </a:p>
      </dgm:t>
    </dgm:pt>
    <dgm:pt modelId="{65CF862A-4BAB-494B-B890-4E307167764F}">
      <dgm:prSet/>
      <dgm:spPr/>
      <dgm:t>
        <a:bodyPr/>
        <a:lstStyle/>
        <a:p>
          <a:r>
            <a:rPr lang="en-US" dirty="0">
              <a:latin typeface="Cambria" panose="02040503050406030204" pitchFamily="18" charset="0"/>
              <a:ea typeface="Cambria" panose="02040503050406030204" pitchFamily="18" charset="0"/>
            </a:rPr>
            <a:t>Identify the underlying security weaknesses that allowed the attack to succeed</a:t>
          </a:r>
        </a:p>
      </dgm:t>
    </dgm:pt>
    <dgm:pt modelId="{560D8E6A-FA9F-455E-BF41-67CA99A8158F}" type="parTrans" cxnId="{6BA321E9-4F2E-4CDE-A861-BF4FF4E9BA44}">
      <dgm:prSet/>
      <dgm:spPr/>
      <dgm:t>
        <a:bodyPr/>
        <a:lstStyle/>
        <a:p>
          <a:endParaRPr lang="en-US">
            <a:latin typeface="Cambria" panose="02040503050406030204" pitchFamily="18" charset="0"/>
            <a:ea typeface="Cambria" panose="02040503050406030204" pitchFamily="18" charset="0"/>
          </a:endParaRPr>
        </a:p>
      </dgm:t>
    </dgm:pt>
    <dgm:pt modelId="{6FC35F50-F218-4708-B834-4E6373972BEB}" type="sibTrans" cxnId="{6BA321E9-4F2E-4CDE-A861-BF4FF4E9BA44}">
      <dgm:prSet/>
      <dgm:spPr/>
      <dgm:t>
        <a:bodyPr/>
        <a:lstStyle/>
        <a:p>
          <a:endParaRPr lang="en-US">
            <a:latin typeface="Cambria" panose="02040503050406030204" pitchFamily="18" charset="0"/>
            <a:ea typeface="Cambria" panose="02040503050406030204" pitchFamily="18" charset="0"/>
          </a:endParaRPr>
        </a:p>
      </dgm:t>
    </dgm:pt>
    <dgm:pt modelId="{88AA74AD-66FB-43C6-9722-3CE4839E5139}">
      <dgm:prSet/>
      <dgm:spPr/>
      <dgm:t>
        <a:bodyPr/>
        <a:lstStyle/>
        <a:p>
          <a:r>
            <a:rPr lang="en-US">
              <a:latin typeface="Cambria" panose="02040503050406030204" pitchFamily="18" charset="0"/>
              <a:ea typeface="Cambria" panose="02040503050406030204" pitchFamily="18" charset="0"/>
            </a:rPr>
            <a:t>Assess the adequacy of existing security controls and procedures in preventing similar incidents.</a:t>
          </a:r>
        </a:p>
      </dgm:t>
    </dgm:pt>
    <dgm:pt modelId="{EB3A1507-1EA5-460A-8862-6430F521346F}" type="parTrans" cxnId="{54106E3D-A958-48AF-B47D-1ECC0BBA38F8}">
      <dgm:prSet/>
      <dgm:spPr/>
      <dgm:t>
        <a:bodyPr/>
        <a:lstStyle/>
        <a:p>
          <a:endParaRPr lang="en-US">
            <a:latin typeface="Cambria" panose="02040503050406030204" pitchFamily="18" charset="0"/>
            <a:ea typeface="Cambria" panose="02040503050406030204" pitchFamily="18" charset="0"/>
          </a:endParaRPr>
        </a:p>
      </dgm:t>
    </dgm:pt>
    <dgm:pt modelId="{D5B9B0A0-34D3-49DD-A522-B19194131ECB}" type="sibTrans" cxnId="{54106E3D-A958-48AF-B47D-1ECC0BBA38F8}">
      <dgm:prSet/>
      <dgm:spPr/>
      <dgm:t>
        <a:bodyPr/>
        <a:lstStyle/>
        <a:p>
          <a:endParaRPr lang="en-US">
            <a:latin typeface="Cambria" panose="02040503050406030204" pitchFamily="18" charset="0"/>
            <a:ea typeface="Cambria" panose="02040503050406030204" pitchFamily="18" charset="0"/>
          </a:endParaRPr>
        </a:p>
      </dgm:t>
    </dgm:pt>
    <dgm:pt modelId="{1A0FD4A2-4141-479C-A0C5-A8795BA023F3}" type="pres">
      <dgm:prSet presAssocID="{7F233714-972E-47E9-8955-E4594514F342}" presName="Name0" presStyleCnt="0">
        <dgm:presLayoutVars>
          <dgm:chMax val="7"/>
          <dgm:dir/>
          <dgm:animLvl val="lvl"/>
          <dgm:resizeHandles val="exact"/>
        </dgm:presLayoutVars>
      </dgm:prSet>
      <dgm:spPr/>
    </dgm:pt>
    <dgm:pt modelId="{E857786A-E3E3-4951-878B-8F839057100B}" type="pres">
      <dgm:prSet presAssocID="{2DEFA031-525E-4CF2-940A-70A5A372F90E}" presName="circle1" presStyleLbl="node1" presStyleIdx="0" presStyleCnt="3"/>
      <dgm:spPr/>
    </dgm:pt>
    <dgm:pt modelId="{B6280B85-9D0F-4B15-9218-033656120D99}" type="pres">
      <dgm:prSet presAssocID="{2DEFA031-525E-4CF2-940A-70A5A372F90E}" presName="space" presStyleCnt="0"/>
      <dgm:spPr/>
    </dgm:pt>
    <dgm:pt modelId="{3E20CCC2-38FA-4EC6-AD71-A505D81A6C19}" type="pres">
      <dgm:prSet presAssocID="{2DEFA031-525E-4CF2-940A-70A5A372F90E}" presName="rect1" presStyleLbl="alignAcc1" presStyleIdx="0" presStyleCnt="3"/>
      <dgm:spPr/>
    </dgm:pt>
    <dgm:pt modelId="{EC45CCA4-0D33-473F-AD0C-587D8D5C606D}" type="pres">
      <dgm:prSet presAssocID="{65CF862A-4BAB-494B-B890-4E307167764F}" presName="vertSpace2" presStyleLbl="node1" presStyleIdx="0" presStyleCnt="3"/>
      <dgm:spPr/>
    </dgm:pt>
    <dgm:pt modelId="{D6EBD7A0-64A2-4481-8FB6-5E08B6512BBA}" type="pres">
      <dgm:prSet presAssocID="{65CF862A-4BAB-494B-B890-4E307167764F}" presName="circle2" presStyleLbl="node1" presStyleIdx="1" presStyleCnt="3"/>
      <dgm:spPr/>
    </dgm:pt>
    <dgm:pt modelId="{A506C541-DE58-4FF8-BE9A-030DC2663E9C}" type="pres">
      <dgm:prSet presAssocID="{65CF862A-4BAB-494B-B890-4E307167764F}" presName="rect2" presStyleLbl="alignAcc1" presStyleIdx="1" presStyleCnt="3"/>
      <dgm:spPr/>
    </dgm:pt>
    <dgm:pt modelId="{9F6B600D-55B8-4A3F-9F5C-1E9D9507AEE1}" type="pres">
      <dgm:prSet presAssocID="{88AA74AD-66FB-43C6-9722-3CE4839E5139}" presName="vertSpace3" presStyleLbl="node1" presStyleIdx="1" presStyleCnt="3"/>
      <dgm:spPr/>
    </dgm:pt>
    <dgm:pt modelId="{0B5758AD-492F-4E5C-B6DC-237FB46809B1}" type="pres">
      <dgm:prSet presAssocID="{88AA74AD-66FB-43C6-9722-3CE4839E5139}" presName="circle3" presStyleLbl="node1" presStyleIdx="2" presStyleCnt="3"/>
      <dgm:spPr/>
    </dgm:pt>
    <dgm:pt modelId="{68649E47-C312-417E-9DBB-BC808FA03507}" type="pres">
      <dgm:prSet presAssocID="{88AA74AD-66FB-43C6-9722-3CE4839E5139}" presName="rect3" presStyleLbl="alignAcc1" presStyleIdx="2" presStyleCnt="3"/>
      <dgm:spPr/>
    </dgm:pt>
    <dgm:pt modelId="{8ED5ED2B-930A-4D47-BE68-123C09CA22EE}" type="pres">
      <dgm:prSet presAssocID="{2DEFA031-525E-4CF2-940A-70A5A372F90E}" presName="rect1ParTxNoCh" presStyleLbl="alignAcc1" presStyleIdx="2" presStyleCnt="3">
        <dgm:presLayoutVars>
          <dgm:chMax val="1"/>
          <dgm:bulletEnabled val="1"/>
        </dgm:presLayoutVars>
      </dgm:prSet>
      <dgm:spPr/>
    </dgm:pt>
    <dgm:pt modelId="{0E30B253-C63D-41D7-BAAA-62D80894091A}" type="pres">
      <dgm:prSet presAssocID="{65CF862A-4BAB-494B-B890-4E307167764F}" presName="rect2ParTxNoCh" presStyleLbl="alignAcc1" presStyleIdx="2" presStyleCnt="3">
        <dgm:presLayoutVars>
          <dgm:chMax val="1"/>
          <dgm:bulletEnabled val="1"/>
        </dgm:presLayoutVars>
      </dgm:prSet>
      <dgm:spPr/>
    </dgm:pt>
    <dgm:pt modelId="{F7F5C7A4-284D-4FCD-976C-4F7891A04F62}" type="pres">
      <dgm:prSet presAssocID="{88AA74AD-66FB-43C6-9722-3CE4839E5139}" presName="rect3ParTxNoCh" presStyleLbl="alignAcc1" presStyleIdx="2" presStyleCnt="3">
        <dgm:presLayoutVars>
          <dgm:chMax val="1"/>
          <dgm:bulletEnabled val="1"/>
        </dgm:presLayoutVars>
      </dgm:prSet>
      <dgm:spPr/>
    </dgm:pt>
  </dgm:ptLst>
  <dgm:cxnLst>
    <dgm:cxn modelId="{6BED490E-BFBD-4B2F-88B2-7E4577DE35FE}" type="presOf" srcId="{88AA74AD-66FB-43C6-9722-3CE4839E5139}" destId="{F7F5C7A4-284D-4FCD-976C-4F7891A04F62}" srcOrd="1" destOrd="0" presId="urn:microsoft.com/office/officeart/2005/8/layout/target3"/>
    <dgm:cxn modelId="{54106E3D-A958-48AF-B47D-1ECC0BBA38F8}" srcId="{7F233714-972E-47E9-8955-E4594514F342}" destId="{88AA74AD-66FB-43C6-9722-3CE4839E5139}" srcOrd="2" destOrd="0" parTransId="{EB3A1507-1EA5-460A-8862-6430F521346F}" sibTransId="{D5B9B0A0-34D3-49DD-A522-B19194131ECB}"/>
    <dgm:cxn modelId="{B52E2553-AF3A-44F4-B3D1-7DD67FB02654}" type="presOf" srcId="{65CF862A-4BAB-494B-B890-4E307167764F}" destId="{0E30B253-C63D-41D7-BAAA-62D80894091A}" srcOrd="1" destOrd="0" presId="urn:microsoft.com/office/officeart/2005/8/layout/target3"/>
    <dgm:cxn modelId="{AAAC91AD-20B2-4D60-BD6F-8A2D2BCA97C4}" type="presOf" srcId="{65CF862A-4BAB-494B-B890-4E307167764F}" destId="{A506C541-DE58-4FF8-BE9A-030DC2663E9C}" srcOrd="0" destOrd="0" presId="urn:microsoft.com/office/officeart/2005/8/layout/target3"/>
    <dgm:cxn modelId="{FDE32AD8-2172-4F05-835A-415DAFADB1CB}" srcId="{7F233714-972E-47E9-8955-E4594514F342}" destId="{2DEFA031-525E-4CF2-940A-70A5A372F90E}" srcOrd="0" destOrd="0" parTransId="{019F478C-634E-4196-B9A8-24BA042C0637}" sibTransId="{28D7254B-AF24-4114-ADE6-30E912419705}"/>
    <dgm:cxn modelId="{C1F5CAD8-2829-4B69-A789-14243EEF3113}" type="presOf" srcId="{88AA74AD-66FB-43C6-9722-3CE4839E5139}" destId="{68649E47-C312-417E-9DBB-BC808FA03507}" srcOrd="0" destOrd="0" presId="urn:microsoft.com/office/officeart/2005/8/layout/target3"/>
    <dgm:cxn modelId="{784EECDE-5D2E-4F19-8DF6-8CC656BB5F9D}" type="presOf" srcId="{2DEFA031-525E-4CF2-940A-70A5A372F90E}" destId="{8ED5ED2B-930A-4D47-BE68-123C09CA22EE}" srcOrd="1" destOrd="0" presId="urn:microsoft.com/office/officeart/2005/8/layout/target3"/>
    <dgm:cxn modelId="{211FAFE6-13DC-41C1-867C-2FCB93971373}" type="presOf" srcId="{2DEFA031-525E-4CF2-940A-70A5A372F90E}" destId="{3E20CCC2-38FA-4EC6-AD71-A505D81A6C19}" srcOrd="0" destOrd="0" presId="urn:microsoft.com/office/officeart/2005/8/layout/target3"/>
    <dgm:cxn modelId="{6BA321E9-4F2E-4CDE-A861-BF4FF4E9BA44}" srcId="{7F233714-972E-47E9-8955-E4594514F342}" destId="{65CF862A-4BAB-494B-B890-4E307167764F}" srcOrd="1" destOrd="0" parTransId="{560D8E6A-FA9F-455E-BF41-67CA99A8158F}" sibTransId="{6FC35F50-F218-4708-B834-4E6373972BEB}"/>
    <dgm:cxn modelId="{F897ABF0-8BDF-42B0-9856-2AAB3A5DFC32}" type="presOf" srcId="{7F233714-972E-47E9-8955-E4594514F342}" destId="{1A0FD4A2-4141-479C-A0C5-A8795BA023F3}" srcOrd="0" destOrd="0" presId="urn:microsoft.com/office/officeart/2005/8/layout/target3"/>
    <dgm:cxn modelId="{7DCC1FBB-C668-4AE2-9551-BFBA67112FE8}" type="presParOf" srcId="{1A0FD4A2-4141-479C-A0C5-A8795BA023F3}" destId="{E857786A-E3E3-4951-878B-8F839057100B}" srcOrd="0" destOrd="0" presId="urn:microsoft.com/office/officeart/2005/8/layout/target3"/>
    <dgm:cxn modelId="{E8DEB4D5-5B70-4B35-BC86-CFD5047C6861}" type="presParOf" srcId="{1A0FD4A2-4141-479C-A0C5-A8795BA023F3}" destId="{B6280B85-9D0F-4B15-9218-033656120D99}" srcOrd="1" destOrd="0" presId="urn:microsoft.com/office/officeart/2005/8/layout/target3"/>
    <dgm:cxn modelId="{CAA3CD12-72C0-4F08-A915-FE3E3FDD86CB}" type="presParOf" srcId="{1A0FD4A2-4141-479C-A0C5-A8795BA023F3}" destId="{3E20CCC2-38FA-4EC6-AD71-A505D81A6C19}" srcOrd="2" destOrd="0" presId="urn:microsoft.com/office/officeart/2005/8/layout/target3"/>
    <dgm:cxn modelId="{ABA84D0E-D7B8-42EC-8676-A05BBFA92A83}" type="presParOf" srcId="{1A0FD4A2-4141-479C-A0C5-A8795BA023F3}" destId="{EC45CCA4-0D33-473F-AD0C-587D8D5C606D}" srcOrd="3" destOrd="0" presId="urn:microsoft.com/office/officeart/2005/8/layout/target3"/>
    <dgm:cxn modelId="{1966F359-4698-4125-8C6D-B44B1803EBEB}" type="presParOf" srcId="{1A0FD4A2-4141-479C-A0C5-A8795BA023F3}" destId="{D6EBD7A0-64A2-4481-8FB6-5E08B6512BBA}" srcOrd="4" destOrd="0" presId="urn:microsoft.com/office/officeart/2005/8/layout/target3"/>
    <dgm:cxn modelId="{59D1F7DC-9936-4480-AB1E-69AEF159ACFD}" type="presParOf" srcId="{1A0FD4A2-4141-479C-A0C5-A8795BA023F3}" destId="{A506C541-DE58-4FF8-BE9A-030DC2663E9C}" srcOrd="5" destOrd="0" presId="urn:microsoft.com/office/officeart/2005/8/layout/target3"/>
    <dgm:cxn modelId="{450F5DC6-B864-4CD5-AE53-8189E9D844EE}" type="presParOf" srcId="{1A0FD4A2-4141-479C-A0C5-A8795BA023F3}" destId="{9F6B600D-55B8-4A3F-9F5C-1E9D9507AEE1}" srcOrd="6" destOrd="0" presId="urn:microsoft.com/office/officeart/2005/8/layout/target3"/>
    <dgm:cxn modelId="{90A38AC7-C19E-43A6-8DD2-15712FE538E7}" type="presParOf" srcId="{1A0FD4A2-4141-479C-A0C5-A8795BA023F3}" destId="{0B5758AD-492F-4E5C-B6DC-237FB46809B1}" srcOrd="7" destOrd="0" presId="urn:microsoft.com/office/officeart/2005/8/layout/target3"/>
    <dgm:cxn modelId="{4F668832-6358-4C9C-945A-CFD141ED3C46}" type="presParOf" srcId="{1A0FD4A2-4141-479C-A0C5-A8795BA023F3}" destId="{68649E47-C312-417E-9DBB-BC808FA03507}" srcOrd="8" destOrd="0" presId="urn:microsoft.com/office/officeart/2005/8/layout/target3"/>
    <dgm:cxn modelId="{C390EDE0-95F5-4E05-8DC6-2FF2A6A65A7A}" type="presParOf" srcId="{1A0FD4A2-4141-479C-A0C5-A8795BA023F3}" destId="{8ED5ED2B-930A-4D47-BE68-123C09CA22EE}" srcOrd="9" destOrd="0" presId="urn:microsoft.com/office/officeart/2005/8/layout/target3"/>
    <dgm:cxn modelId="{5126ED2B-95C0-45EF-83DD-83AB4DCF6720}" type="presParOf" srcId="{1A0FD4A2-4141-479C-A0C5-A8795BA023F3}" destId="{0E30B253-C63D-41D7-BAAA-62D80894091A}" srcOrd="10" destOrd="0" presId="urn:microsoft.com/office/officeart/2005/8/layout/target3"/>
    <dgm:cxn modelId="{A7262AEF-EA4A-4E8D-A1BF-3D3BDD702892}" type="presParOf" srcId="{1A0FD4A2-4141-479C-A0C5-A8795BA023F3}" destId="{F7F5C7A4-284D-4FCD-976C-4F7891A04F62}"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9F3221C-8BA4-4374-AD1A-A848EE1463E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F65611A-2FF4-4373-8EF7-44B743E60C84}">
      <dgm:prSet custT="1"/>
      <dgm:spPr/>
      <dgm:t>
        <a:bodyPr/>
        <a:lstStyle/>
        <a:p>
          <a:r>
            <a:rPr lang="en-US" sz="1600" b="1">
              <a:latin typeface="Cambria" panose="02040503050406030204" pitchFamily="18" charset="0"/>
              <a:ea typeface="Cambria" panose="02040503050406030204" pitchFamily="18" charset="0"/>
            </a:rPr>
            <a:t>Data Security Warranties and Indemnification: </a:t>
          </a:r>
        </a:p>
      </dgm:t>
    </dgm:pt>
    <dgm:pt modelId="{2322CFE5-89BA-43FA-B5F0-08000A27D379}" type="parTrans" cxnId="{06B8502C-328F-412C-8928-EEFAF25B38D2}">
      <dgm:prSet/>
      <dgm:spPr/>
      <dgm:t>
        <a:bodyPr/>
        <a:lstStyle/>
        <a:p>
          <a:endParaRPr lang="en-US" sz="1600">
            <a:latin typeface="Cambria" panose="02040503050406030204" pitchFamily="18" charset="0"/>
            <a:ea typeface="Cambria" panose="02040503050406030204" pitchFamily="18" charset="0"/>
          </a:endParaRPr>
        </a:p>
      </dgm:t>
    </dgm:pt>
    <dgm:pt modelId="{37C1A80D-5260-42F5-A738-81D4033E5156}" type="sibTrans" cxnId="{06B8502C-328F-412C-8928-EEFAF25B38D2}">
      <dgm:prSet/>
      <dgm:spPr/>
      <dgm:t>
        <a:bodyPr/>
        <a:lstStyle/>
        <a:p>
          <a:endParaRPr lang="en-US" sz="1600">
            <a:latin typeface="Cambria" panose="02040503050406030204" pitchFamily="18" charset="0"/>
            <a:ea typeface="Cambria" panose="02040503050406030204" pitchFamily="18" charset="0"/>
          </a:endParaRPr>
        </a:p>
      </dgm:t>
    </dgm:pt>
    <dgm:pt modelId="{E5207A5D-5DEF-4280-AC4E-B5B98E03488A}">
      <dgm:prSet custT="1"/>
      <dgm:spPr/>
      <dgm:t>
        <a:bodyPr/>
        <a:lstStyle/>
        <a:p>
          <a:r>
            <a:rPr lang="en-US" sz="1600">
              <a:latin typeface="Cambria" panose="02040503050406030204" pitchFamily="18" charset="0"/>
              <a:ea typeface="Cambria" panose="02040503050406030204" pitchFamily="18" charset="0"/>
            </a:rPr>
            <a:t>Secure guarantees from Equifax regarding data security and ensure financial protection for XYZ Corporation in case of a breach.</a:t>
          </a:r>
        </a:p>
      </dgm:t>
    </dgm:pt>
    <dgm:pt modelId="{745771D3-CC3D-4225-9001-E271A1383C74}" type="parTrans" cxnId="{EFD0858A-5627-4715-A864-9D593B6C9DA9}">
      <dgm:prSet/>
      <dgm:spPr/>
      <dgm:t>
        <a:bodyPr/>
        <a:lstStyle/>
        <a:p>
          <a:endParaRPr lang="en-US" sz="1600">
            <a:latin typeface="Cambria" panose="02040503050406030204" pitchFamily="18" charset="0"/>
            <a:ea typeface="Cambria" panose="02040503050406030204" pitchFamily="18" charset="0"/>
          </a:endParaRPr>
        </a:p>
      </dgm:t>
    </dgm:pt>
    <dgm:pt modelId="{E41D368D-5537-4CEB-BFF9-BFC754DE978F}" type="sibTrans" cxnId="{EFD0858A-5627-4715-A864-9D593B6C9DA9}">
      <dgm:prSet/>
      <dgm:spPr/>
      <dgm:t>
        <a:bodyPr/>
        <a:lstStyle/>
        <a:p>
          <a:endParaRPr lang="en-US" sz="1600">
            <a:latin typeface="Cambria" panose="02040503050406030204" pitchFamily="18" charset="0"/>
            <a:ea typeface="Cambria" panose="02040503050406030204" pitchFamily="18" charset="0"/>
          </a:endParaRPr>
        </a:p>
      </dgm:t>
    </dgm:pt>
    <dgm:pt modelId="{D8D60271-EB04-4DE5-AA3D-A0D4BEB1E310}">
      <dgm:prSet custT="1"/>
      <dgm:spPr/>
      <dgm:t>
        <a:bodyPr/>
        <a:lstStyle/>
        <a:p>
          <a:r>
            <a:rPr lang="en-US" sz="1600" b="1">
              <a:latin typeface="Cambria" panose="02040503050406030204" pitchFamily="18" charset="0"/>
              <a:ea typeface="Cambria" panose="02040503050406030204" pitchFamily="18" charset="0"/>
            </a:rPr>
            <a:t>Enhanced Security Controls:</a:t>
          </a:r>
        </a:p>
      </dgm:t>
    </dgm:pt>
    <dgm:pt modelId="{DB374BD2-9F7A-4D40-ACDC-E6322C3EE08C}" type="parTrans" cxnId="{03FF412E-92FE-4B45-B37B-C98FAEA24C8B}">
      <dgm:prSet/>
      <dgm:spPr/>
      <dgm:t>
        <a:bodyPr/>
        <a:lstStyle/>
        <a:p>
          <a:endParaRPr lang="en-US" sz="1600">
            <a:latin typeface="Cambria" panose="02040503050406030204" pitchFamily="18" charset="0"/>
            <a:ea typeface="Cambria" panose="02040503050406030204" pitchFamily="18" charset="0"/>
          </a:endParaRPr>
        </a:p>
      </dgm:t>
    </dgm:pt>
    <dgm:pt modelId="{B5B412EC-3426-4A96-AB39-4B3DB89ECE93}" type="sibTrans" cxnId="{03FF412E-92FE-4B45-B37B-C98FAEA24C8B}">
      <dgm:prSet/>
      <dgm:spPr/>
      <dgm:t>
        <a:bodyPr/>
        <a:lstStyle/>
        <a:p>
          <a:endParaRPr lang="en-US" sz="1600">
            <a:latin typeface="Cambria" panose="02040503050406030204" pitchFamily="18" charset="0"/>
            <a:ea typeface="Cambria" panose="02040503050406030204" pitchFamily="18" charset="0"/>
          </a:endParaRPr>
        </a:p>
      </dgm:t>
    </dgm:pt>
    <dgm:pt modelId="{29638C38-DF71-48FA-BAF3-3A69543A4217}">
      <dgm:prSet custT="1"/>
      <dgm:spPr/>
      <dgm:t>
        <a:bodyPr/>
        <a:lstStyle/>
        <a:p>
          <a:r>
            <a:rPr lang="en-US" sz="1600">
              <a:latin typeface="Cambria" panose="02040503050406030204" pitchFamily="18" charset="0"/>
              <a:ea typeface="Cambria" panose="02040503050406030204" pitchFamily="18" charset="0"/>
            </a:rPr>
            <a:t>Require implementation of specific security controls at Equifax, such as encryption, access control, and logging, aligned with agreed-upon standards.</a:t>
          </a:r>
        </a:p>
      </dgm:t>
    </dgm:pt>
    <dgm:pt modelId="{2CAC96EC-B598-4E50-B8F1-1AE9D8B3AE6A}" type="parTrans" cxnId="{7E94A4FA-1A2F-46C8-979B-01FECCB35601}">
      <dgm:prSet/>
      <dgm:spPr/>
      <dgm:t>
        <a:bodyPr/>
        <a:lstStyle/>
        <a:p>
          <a:endParaRPr lang="en-US" sz="1600">
            <a:latin typeface="Cambria" panose="02040503050406030204" pitchFamily="18" charset="0"/>
            <a:ea typeface="Cambria" panose="02040503050406030204" pitchFamily="18" charset="0"/>
          </a:endParaRPr>
        </a:p>
      </dgm:t>
    </dgm:pt>
    <dgm:pt modelId="{A3105776-07BD-42A0-8EEF-D0D62CD3056D}" type="sibTrans" cxnId="{7E94A4FA-1A2F-46C8-979B-01FECCB35601}">
      <dgm:prSet/>
      <dgm:spPr/>
      <dgm:t>
        <a:bodyPr/>
        <a:lstStyle/>
        <a:p>
          <a:endParaRPr lang="en-US" sz="1600">
            <a:latin typeface="Cambria" panose="02040503050406030204" pitchFamily="18" charset="0"/>
            <a:ea typeface="Cambria" panose="02040503050406030204" pitchFamily="18" charset="0"/>
          </a:endParaRPr>
        </a:p>
      </dgm:t>
    </dgm:pt>
    <dgm:pt modelId="{00FECE93-4DDB-4BD7-91BD-E9CB7F8BF9BF}">
      <dgm:prSet custT="1"/>
      <dgm:spPr/>
      <dgm:t>
        <a:bodyPr/>
        <a:lstStyle/>
        <a:p>
          <a:r>
            <a:rPr lang="en-US" sz="1600" b="1">
              <a:latin typeface="Cambria" panose="02040503050406030204" pitchFamily="18" charset="0"/>
              <a:ea typeface="Cambria" panose="02040503050406030204" pitchFamily="18" charset="0"/>
            </a:rPr>
            <a:t>Transparency and Communication:</a:t>
          </a:r>
        </a:p>
      </dgm:t>
    </dgm:pt>
    <dgm:pt modelId="{F364294C-0611-4603-94B6-77F3BEDA9AB9}" type="parTrans" cxnId="{CAF3256F-398C-47CC-8640-10A3819DD21E}">
      <dgm:prSet/>
      <dgm:spPr/>
      <dgm:t>
        <a:bodyPr/>
        <a:lstStyle/>
        <a:p>
          <a:endParaRPr lang="en-US" sz="1600">
            <a:latin typeface="Cambria" panose="02040503050406030204" pitchFamily="18" charset="0"/>
            <a:ea typeface="Cambria" panose="02040503050406030204" pitchFamily="18" charset="0"/>
          </a:endParaRPr>
        </a:p>
      </dgm:t>
    </dgm:pt>
    <dgm:pt modelId="{08F9ABD5-166B-49B5-BC26-29D67F61A03B}" type="sibTrans" cxnId="{CAF3256F-398C-47CC-8640-10A3819DD21E}">
      <dgm:prSet/>
      <dgm:spPr/>
      <dgm:t>
        <a:bodyPr/>
        <a:lstStyle/>
        <a:p>
          <a:endParaRPr lang="en-US" sz="1600">
            <a:latin typeface="Cambria" panose="02040503050406030204" pitchFamily="18" charset="0"/>
            <a:ea typeface="Cambria" panose="02040503050406030204" pitchFamily="18" charset="0"/>
          </a:endParaRPr>
        </a:p>
      </dgm:t>
    </dgm:pt>
    <dgm:pt modelId="{BB2C366A-771E-4D22-BB77-C10571C79417}">
      <dgm:prSet custT="1"/>
      <dgm:spPr/>
      <dgm:t>
        <a:bodyPr/>
        <a:lstStyle/>
        <a:p>
          <a:r>
            <a:rPr lang="en-US" sz="1600">
              <a:latin typeface="Cambria" panose="02040503050406030204" pitchFamily="18" charset="0"/>
              <a:ea typeface="Cambria" panose="02040503050406030204" pitchFamily="18" charset="0"/>
            </a:rPr>
            <a:t>Establish clear communication protocols for Equifax to promptly notify XYZ Corporation of any potential security vulnerabilities or incidents.</a:t>
          </a:r>
        </a:p>
      </dgm:t>
    </dgm:pt>
    <dgm:pt modelId="{9CFD7B4F-C19C-40DE-A2FB-E7A8089F869B}" type="parTrans" cxnId="{F9FC6E91-126A-4847-ACD8-40CA01BC5588}">
      <dgm:prSet/>
      <dgm:spPr/>
      <dgm:t>
        <a:bodyPr/>
        <a:lstStyle/>
        <a:p>
          <a:endParaRPr lang="en-US" sz="1600">
            <a:latin typeface="Cambria" panose="02040503050406030204" pitchFamily="18" charset="0"/>
            <a:ea typeface="Cambria" panose="02040503050406030204" pitchFamily="18" charset="0"/>
          </a:endParaRPr>
        </a:p>
      </dgm:t>
    </dgm:pt>
    <dgm:pt modelId="{84D84ABB-4326-45E9-8585-F63788633E82}" type="sibTrans" cxnId="{F9FC6E91-126A-4847-ACD8-40CA01BC5588}">
      <dgm:prSet/>
      <dgm:spPr/>
      <dgm:t>
        <a:bodyPr/>
        <a:lstStyle/>
        <a:p>
          <a:endParaRPr lang="en-US" sz="1600">
            <a:latin typeface="Cambria" panose="02040503050406030204" pitchFamily="18" charset="0"/>
            <a:ea typeface="Cambria" panose="02040503050406030204" pitchFamily="18" charset="0"/>
          </a:endParaRPr>
        </a:p>
      </dgm:t>
    </dgm:pt>
    <dgm:pt modelId="{E5C4FFF3-DFE1-4E36-95B4-E7C8AF984B18}">
      <dgm:prSet custT="1"/>
      <dgm:spPr/>
      <dgm:t>
        <a:bodyPr/>
        <a:lstStyle/>
        <a:p>
          <a:r>
            <a:rPr lang="en-US" sz="1600" b="1">
              <a:latin typeface="Cambria" panose="02040503050406030204" pitchFamily="18" charset="0"/>
              <a:ea typeface="Cambria" panose="02040503050406030204" pitchFamily="18" charset="0"/>
            </a:rPr>
            <a:t>Termination Rights:</a:t>
          </a:r>
        </a:p>
      </dgm:t>
    </dgm:pt>
    <dgm:pt modelId="{43111D0F-F7F2-4565-A814-5874F98ECB47}" type="parTrans" cxnId="{FBA22396-65C7-426E-856A-46FD87CAFEBA}">
      <dgm:prSet/>
      <dgm:spPr/>
      <dgm:t>
        <a:bodyPr/>
        <a:lstStyle/>
        <a:p>
          <a:endParaRPr lang="en-US" sz="1600">
            <a:latin typeface="Cambria" panose="02040503050406030204" pitchFamily="18" charset="0"/>
            <a:ea typeface="Cambria" panose="02040503050406030204" pitchFamily="18" charset="0"/>
          </a:endParaRPr>
        </a:p>
      </dgm:t>
    </dgm:pt>
    <dgm:pt modelId="{61CFF672-FB74-4DD3-B4CE-92F9FE5CA259}" type="sibTrans" cxnId="{FBA22396-65C7-426E-856A-46FD87CAFEBA}">
      <dgm:prSet/>
      <dgm:spPr/>
      <dgm:t>
        <a:bodyPr/>
        <a:lstStyle/>
        <a:p>
          <a:endParaRPr lang="en-US" sz="1600">
            <a:latin typeface="Cambria" panose="02040503050406030204" pitchFamily="18" charset="0"/>
            <a:ea typeface="Cambria" panose="02040503050406030204" pitchFamily="18" charset="0"/>
          </a:endParaRPr>
        </a:p>
      </dgm:t>
    </dgm:pt>
    <dgm:pt modelId="{AD16AE71-9D3A-470A-B1E9-460A02B31E58}">
      <dgm:prSet custT="1"/>
      <dgm:spPr/>
      <dgm:t>
        <a:bodyPr/>
        <a:lstStyle/>
        <a:p>
          <a:r>
            <a:rPr lang="en-US" sz="1600">
              <a:latin typeface="Cambria" panose="02040503050406030204" pitchFamily="18" charset="0"/>
              <a:ea typeface="Cambria" panose="02040503050406030204" pitchFamily="18" charset="0"/>
            </a:rPr>
            <a:t>Secure the right to terminate the partnership if Equifax fails to meet agreed-upon security standards or experiences future breaches impacting XYZ Corporation.</a:t>
          </a:r>
        </a:p>
      </dgm:t>
    </dgm:pt>
    <dgm:pt modelId="{B93C5816-98BE-45FA-896C-2381B934DC53}" type="parTrans" cxnId="{A5614E65-46CC-4CFC-9526-A5CC11767AA1}">
      <dgm:prSet/>
      <dgm:spPr/>
      <dgm:t>
        <a:bodyPr/>
        <a:lstStyle/>
        <a:p>
          <a:endParaRPr lang="en-US" sz="1600">
            <a:latin typeface="Cambria" panose="02040503050406030204" pitchFamily="18" charset="0"/>
            <a:ea typeface="Cambria" panose="02040503050406030204" pitchFamily="18" charset="0"/>
          </a:endParaRPr>
        </a:p>
      </dgm:t>
    </dgm:pt>
    <dgm:pt modelId="{A57E1461-1E02-49A1-A310-882AC537685A}" type="sibTrans" cxnId="{A5614E65-46CC-4CFC-9526-A5CC11767AA1}">
      <dgm:prSet/>
      <dgm:spPr/>
      <dgm:t>
        <a:bodyPr/>
        <a:lstStyle/>
        <a:p>
          <a:endParaRPr lang="en-US" sz="1600">
            <a:latin typeface="Cambria" panose="02040503050406030204" pitchFamily="18" charset="0"/>
            <a:ea typeface="Cambria" panose="02040503050406030204" pitchFamily="18" charset="0"/>
          </a:endParaRPr>
        </a:p>
      </dgm:t>
    </dgm:pt>
    <dgm:pt modelId="{6C9115A6-B3C3-4B01-9B4D-1B2324EC9787}" type="pres">
      <dgm:prSet presAssocID="{59F3221C-8BA4-4374-AD1A-A848EE1463EE}" presName="linear" presStyleCnt="0">
        <dgm:presLayoutVars>
          <dgm:dir/>
          <dgm:animLvl val="lvl"/>
          <dgm:resizeHandles val="exact"/>
        </dgm:presLayoutVars>
      </dgm:prSet>
      <dgm:spPr/>
    </dgm:pt>
    <dgm:pt modelId="{3A3411A2-9B73-49C2-B643-9C1800D0752C}" type="pres">
      <dgm:prSet presAssocID="{CF65611A-2FF4-4373-8EF7-44B743E60C84}" presName="parentLin" presStyleCnt="0"/>
      <dgm:spPr/>
    </dgm:pt>
    <dgm:pt modelId="{3F04CBD2-1C9C-4970-B940-C271BD744FFD}" type="pres">
      <dgm:prSet presAssocID="{CF65611A-2FF4-4373-8EF7-44B743E60C84}" presName="parentLeftMargin" presStyleLbl="node1" presStyleIdx="0" presStyleCnt="4"/>
      <dgm:spPr/>
    </dgm:pt>
    <dgm:pt modelId="{1BAFF077-E786-4601-B11A-5F6C0F9B3AC2}" type="pres">
      <dgm:prSet presAssocID="{CF65611A-2FF4-4373-8EF7-44B743E60C84}" presName="parentText" presStyleLbl="node1" presStyleIdx="0" presStyleCnt="4">
        <dgm:presLayoutVars>
          <dgm:chMax val="0"/>
          <dgm:bulletEnabled val="1"/>
        </dgm:presLayoutVars>
      </dgm:prSet>
      <dgm:spPr/>
    </dgm:pt>
    <dgm:pt modelId="{75C91141-C9ED-4BB1-BB69-808796854D97}" type="pres">
      <dgm:prSet presAssocID="{CF65611A-2FF4-4373-8EF7-44B743E60C84}" presName="negativeSpace" presStyleCnt="0"/>
      <dgm:spPr/>
    </dgm:pt>
    <dgm:pt modelId="{A25DEF19-7FEC-42ED-B562-03F4037E71BE}" type="pres">
      <dgm:prSet presAssocID="{CF65611A-2FF4-4373-8EF7-44B743E60C84}" presName="childText" presStyleLbl="conFgAcc1" presStyleIdx="0" presStyleCnt="4">
        <dgm:presLayoutVars>
          <dgm:bulletEnabled val="1"/>
        </dgm:presLayoutVars>
      </dgm:prSet>
      <dgm:spPr/>
    </dgm:pt>
    <dgm:pt modelId="{E86BDB53-5997-4C9E-AEB9-442E507FDFB4}" type="pres">
      <dgm:prSet presAssocID="{37C1A80D-5260-42F5-A738-81D4033E5156}" presName="spaceBetweenRectangles" presStyleCnt="0"/>
      <dgm:spPr/>
    </dgm:pt>
    <dgm:pt modelId="{554A3975-5768-4A99-A30C-4F85A210513C}" type="pres">
      <dgm:prSet presAssocID="{D8D60271-EB04-4DE5-AA3D-A0D4BEB1E310}" presName="parentLin" presStyleCnt="0"/>
      <dgm:spPr/>
    </dgm:pt>
    <dgm:pt modelId="{A9C42502-6C64-4A14-A17A-BCC77F5E418D}" type="pres">
      <dgm:prSet presAssocID="{D8D60271-EB04-4DE5-AA3D-A0D4BEB1E310}" presName="parentLeftMargin" presStyleLbl="node1" presStyleIdx="0" presStyleCnt="4"/>
      <dgm:spPr/>
    </dgm:pt>
    <dgm:pt modelId="{D65B8729-FA74-4A15-9621-E9F747AB9499}" type="pres">
      <dgm:prSet presAssocID="{D8D60271-EB04-4DE5-AA3D-A0D4BEB1E310}" presName="parentText" presStyleLbl="node1" presStyleIdx="1" presStyleCnt="4">
        <dgm:presLayoutVars>
          <dgm:chMax val="0"/>
          <dgm:bulletEnabled val="1"/>
        </dgm:presLayoutVars>
      </dgm:prSet>
      <dgm:spPr/>
    </dgm:pt>
    <dgm:pt modelId="{685F46B1-99A9-43AF-B543-0D7ADE6FA260}" type="pres">
      <dgm:prSet presAssocID="{D8D60271-EB04-4DE5-AA3D-A0D4BEB1E310}" presName="negativeSpace" presStyleCnt="0"/>
      <dgm:spPr/>
    </dgm:pt>
    <dgm:pt modelId="{C56C92F1-AFC7-4FAA-80EF-6AE1AC043D10}" type="pres">
      <dgm:prSet presAssocID="{D8D60271-EB04-4DE5-AA3D-A0D4BEB1E310}" presName="childText" presStyleLbl="conFgAcc1" presStyleIdx="1" presStyleCnt="4">
        <dgm:presLayoutVars>
          <dgm:bulletEnabled val="1"/>
        </dgm:presLayoutVars>
      </dgm:prSet>
      <dgm:spPr/>
    </dgm:pt>
    <dgm:pt modelId="{AA0F81C0-BD94-45FD-89DC-EBF707D576B8}" type="pres">
      <dgm:prSet presAssocID="{B5B412EC-3426-4A96-AB39-4B3DB89ECE93}" presName="spaceBetweenRectangles" presStyleCnt="0"/>
      <dgm:spPr/>
    </dgm:pt>
    <dgm:pt modelId="{25B78629-330A-4253-A2E1-5C2FE9295CC6}" type="pres">
      <dgm:prSet presAssocID="{00FECE93-4DDB-4BD7-91BD-E9CB7F8BF9BF}" presName="parentLin" presStyleCnt="0"/>
      <dgm:spPr/>
    </dgm:pt>
    <dgm:pt modelId="{2B1F0B1E-1F60-4DE8-AD37-AC0564758326}" type="pres">
      <dgm:prSet presAssocID="{00FECE93-4DDB-4BD7-91BD-E9CB7F8BF9BF}" presName="parentLeftMargin" presStyleLbl="node1" presStyleIdx="1" presStyleCnt="4"/>
      <dgm:spPr/>
    </dgm:pt>
    <dgm:pt modelId="{0AF3A5F4-AEB2-48E8-89FD-568CCED4740F}" type="pres">
      <dgm:prSet presAssocID="{00FECE93-4DDB-4BD7-91BD-E9CB7F8BF9BF}" presName="parentText" presStyleLbl="node1" presStyleIdx="2" presStyleCnt="4">
        <dgm:presLayoutVars>
          <dgm:chMax val="0"/>
          <dgm:bulletEnabled val="1"/>
        </dgm:presLayoutVars>
      </dgm:prSet>
      <dgm:spPr/>
    </dgm:pt>
    <dgm:pt modelId="{F533C5E5-99AE-4427-B3BF-8FF173E9260D}" type="pres">
      <dgm:prSet presAssocID="{00FECE93-4DDB-4BD7-91BD-E9CB7F8BF9BF}" presName="negativeSpace" presStyleCnt="0"/>
      <dgm:spPr/>
    </dgm:pt>
    <dgm:pt modelId="{A83B5D8F-D5DD-4A6B-A225-91445CDF8013}" type="pres">
      <dgm:prSet presAssocID="{00FECE93-4DDB-4BD7-91BD-E9CB7F8BF9BF}" presName="childText" presStyleLbl="conFgAcc1" presStyleIdx="2" presStyleCnt="4">
        <dgm:presLayoutVars>
          <dgm:bulletEnabled val="1"/>
        </dgm:presLayoutVars>
      </dgm:prSet>
      <dgm:spPr/>
    </dgm:pt>
    <dgm:pt modelId="{8AD333EE-099B-4FAD-B4DA-3E8B17718F16}" type="pres">
      <dgm:prSet presAssocID="{08F9ABD5-166B-49B5-BC26-29D67F61A03B}" presName="spaceBetweenRectangles" presStyleCnt="0"/>
      <dgm:spPr/>
    </dgm:pt>
    <dgm:pt modelId="{F3D27606-14F1-49F4-9967-59335BA68BB4}" type="pres">
      <dgm:prSet presAssocID="{E5C4FFF3-DFE1-4E36-95B4-E7C8AF984B18}" presName="parentLin" presStyleCnt="0"/>
      <dgm:spPr/>
    </dgm:pt>
    <dgm:pt modelId="{FC6552D6-BD95-4323-8F88-EB081F66191E}" type="pres">
      <dgm:prSet presAssocID="{E5C4FFF3-DFE1-4E36-95B4-E7C8AF984B18}" presName="parentLeftMargin" presStyleLbl="node1" presStyleIdx="2" presStyleCnt="4"/>
      <dgm:spPr/>
    </dgm:pt>
    <dgm:pt modelId="{7978537B-FA2B-4349-989A-9B54FFA30F79}" type="pres">
      <dgm:prSet presAssocID="{E5C4FFF3-DFE1-4E36-95B4-E7C8AF984B18}" presName="parentText" presStyleLbl="node1" presStyleIdx="3" presStyleCnt="4">
        <dgm:presLayoutVars>
          <dgm:chMax val="0"/>
          <dgm:bulletEnabled val="1"/>
        </dgm:presLayoutVars>
      </dgm:prSet>
      <dgm:spPr/>
    </dgm:pt>
    <dgm:pt modelId="{6EC700FD-FBA9-42A6-96DF-82F93EC0D723}" type="pres">
      <dgm:prSet presAssocID="{E5C4FFF3-DFE1-4E36-95B4-E7C8AF984B18}" presName="negativeSpace" presStyleCnt="0"/>
      <dgm:spPr/>
    </dgm:pt>
    <dgm:pt modelId="{5A0B697B-92EA-4263-AAFA-7E64E1F7248F}" type="pres">
      <dgm:prSet presAssocID="{E5C4FFF3-DFE1-4E36-95B4-E7C8AF984B18}" presName="childText" presStyleLbl="conFgAcc1" presStyleIdx="3" presStyleCnt="4">
        <dgm:presLayoutVars>
          <dgm:bulletEnabled val="1"/>
        </dgm:presLayoutVars>
      </dgm:prSet>
      <dgm:spPr/>
    </dgm:pt>
  </dgm:ptLst>
  <dgm:cxnLst>
    <dgm:cxn modelId="{1B1CDB02-331D-4F5E-8FB3-E088495412C4}" type="presOf" srcId="{59F3221C-8BA4-4374-AD1A-A848EE1463EE}" destId="{6C9115A6-B3C3-4B01-9B4D-1B2324EC9787}" srcOrd="0" destOrd="0" presId="urn:microsoft.com/office/officeart/2005/8/layout/list1"/>
    <dgm:cxn modelId="{DCE77D28-18C5-4C1D-9DDD-3EC6A9487DC4}" type="presOf" srcId="{29638C38-DF71-48FA-BAF3-3A69543A4217}" destId="{C56C92F1-AFC7-4FAA-80EF-6AE1AC043D10}" srcOrd="0" destOrd="0" presId="urn:microsoft.com/office/officeart/2005/8/layout/list1"/>
    <dgm:cxn modelId="{06B8502C-328F-412C-8928-EEFAF25B38D2}" srcId="{59F3221C-8BA4-4374-AD1A-A848EE1463EE}" destId="{CF65611A-2FF4-4373-8EF7-44B743E60C84}" srcOrd="0" destOrd="0" parTransId="{2322CFE5-89BA-43FA-B5F0-08000A27D379}" sibTransId="{37C1A80D-5260-42F5-A738-81D4033E5156}"/>
    <dgm:cxn modelId="{03FF412E-92FE-4B45-B37B-C98FAEA24C8B}" srcId="{59F3221C-8BA4-4374-AD1A-A848EE1463EE}" destId="{D8D60271-EB04-4DE5-AA3D-A0D4BEB1E310}" srcOrd="1" destOrd="0" parTransId="{DB374BD2-9F7A-4D40-ACDC-E6322C3EE08C}" sibTransId="{B5B412EC-3426-4A96-AB39-4B3DB89ECE93}"/>
    <dgm:cxn modelId="{00839C33-3462-4A4C-B709-C43BCC0A2874}" type="presOf" srcId="{BB2C366A-771E-4D22-BB77-C10571C79417}" destId="{A83B5D8F-D5DD-4A6B-A225-91445CDF8013}" srcOrd="0" destOrd="0" presId="urn:microsoft.com/office/officeart/2005/8/layout/list1"/>
    <dgm:cxn modelId="{A5614E65-46CC-4CFC-9526-A5CC11767AA1}" srcId="{E5C4FFF3-DFE1-4E36-95B4-E7C8AF984B18}" destId="{AD16AE71-9D3A-470A-B1E9-460A02B31E58}" srcOrd="0" destOrd="0" parTransId="{B93C5816-98BE-45FA-896C-2381B934DC53}" sibTransId="{A57E1461-1E02-49A1-A310-882AC537685A}"/>
    <dgm:cxn modelId="{77E24C4A-9231-41AB-A05A-23F525B54AC4}" type="presOf" srcId="{E5207A5D-5DEF-4280-AC4E-B5B98E03488A}" destId="{A25DEF19-7FEC-42ED-B562-03F4037E71BE}" srcOrd="0" destOrd="0" presId="urn:microsoft.com/office/officeart/2005/8/layout/list1"/>
    <dgm:cxn modelId="{CAF3256F-398C-47CC-8640-10A3819DD21E}" srcId="{59F3221C-8BA4-4374-AD1A-A848EE1463EE}" destId="{00FECE93-4DDB-4BD7-91BD-E9CB7F8BF9BF}" srcOrd="2" destOrd="0" parTransId="{F364294C-0611-4603-94B6-77F3BEDA9AB9}" sibTransId="{08F9ABD5-166B-49B5-BC26-29D67F61A03B}"/>
    <dgm:cxn modelId="{3D65E672-0FD3-4C9D-AE6F-E340F0D38FC0}" type="presOf" srcId="{AD16AE71-9D3A-470A-B1E9-460A02B31E58}" destId="{5A0B697B-92EA-4263-AAFA-7E64E1F7248F}" srcOrd="0" destOrd="0" presId="urn:microsoft.com/office/officeart/2005/8/layout/list1"/>
    <dgm:cxn modelId="{DD828F7C-3804-48B2-877D-59F492457A39}" type="presOf" srcId="{00FECE93-4DDB-4BD7-91BD-E9CB7F8BF9BF}" destId="{0AF3A5F4-AEB2-48E8-89FD-568CCED4740F}" srcOrd="1" destOrd="0" presId="urn:microsoft.com/office/officeart/2005/8/layout/list1"/>
    <dgm:cxn modelId="{EFD0858A-5627-4715-A864-9D593B6C9DA9}" srcId="{CF65611A-2FF4-4373-8EF7-44B743E60C84}" destId="{E5207A5D-5DEF-4280-AC4E-B5B98E03488A}" srcOrd="0" destOrd="0" parTransId="{745771D3-CC3D-4225-9001-E271A1383C74}" sibTransId="{E41D368D-5537-4CEB-BFF9-BFC754DE978F}"/>
    <dgm:cxn modelId="{F9FC6E91-126A-4847-ACD8-40CA01BC5588}" srcId="{00FECE93-4DDB-4BD7-91BD-E9CB7F8BF9BF}" destId="{BB2C366A-771E-4D22-BB77-C10571C79417}" srcOrd="0" destOrd="0" parTransId="{9CFD7B4F-C19C-40DE-A2FB-E7A8089F869B}" sibTransId="{84D84ABB-4326-45E9-8585-F63788633E82}"/>
    <dgm:cxn modelId="{FBA22396-65C7-426E-856A-46FD87CAFEBA}" srcId="{59F3221C-8BA4-4374-AD1A-A848EE1463EE}" destId="{E5C4FFF3-DFE1-4E36-95B4-E7C8AF984B18}" srcOrd="3" destOrd="0" parTransId="{43111D0F-F7F2-4565-A814-5874F98ECB47}" sibTransId="{61CFF672-FB74-4DD3-B4CE-92F9FE5CA259}"/>
    <dgm:cxn modelId="{D4FC5EA3-0487-4564-8D74-4D7028D73C9C}" type="presOf" srcId="{D8D60271-EB04-4DE5-AA3D-A0D4BEB1E310}" destId="{D65B8729-FA74-4A15-9621-E9F747AB9499}" srcOrd="1" destOrd="0" presId="urn:microsoft.com/office/officeart/2005/8/layout/list1"/>
    <dgm:cxn modelId="{CE95C0AE-CB69-4EF7-8316-FB7A0C68F08F}" type="presOf" srcId="{E5C4FFF3-DFE1-4E36-95B4-E7C8AF984B18}" destId="{7978537B-FA2B-4349-989A-9B54FFA30F79}" srcOrd="1" destOrd="0" presId="urn:microsoft.com/office/officeart/2005/8/layout/list1"/>
    <dgm:cxn modelId="{6E7AC7B4-0ACB-4831-BD9C-081FEA72B413}" type="presOf" srcId="{CF65611A-2FF4-4373-8EF7-44B743E60C84}" destId="{3F04CBD2-1C9C-4970-B940-C271BD744FFD}" srcOrd="0" destOrd="0" presId="urn:microsoft.com/office/officeart/2005/8/layout/list1"/>
    <dgm:cxn modelId="{207ADDCC-7236-408C-A731-FDE1F615B8E3}" type="presOf" srcId="{E5C4FFF3-DFE1-4E36-95B4-E7C8AF984B18}" destId="{FC6552D6-BD95-4323-8F88-EB081F66191E}" srcOrd="0" destOrd="0" presId="urn:microsoft.com/office/officeart/2005/8/layout/list1"/>
    <dgm:cxn modelId="{197C08D6-F55E-456D-90BC-5815C5DBA74D}" type="presOf" srcId="{00FECE93-4DDB-4BD7-91BD-E9CB7F8BF9BF}" destId="{2B1F0B1E-1F60-4DE8-AD37-AC0564758326}" srcOrd="0" destOrd="0" presId="urn:microsoft.com/office/officeart/2005/8/layout/list1"/>
    <dgm:cxn modelId="{562D0AE3-E5D4-4772-AE58-B055D542CBB3}" type="presOf" srcId="{CF65611A-2FF4-4373-8EF7-44B743E60C84}" destId="{1BAFF077-E786-4601-B11A-5F6C0F9B3AC2}" srcOrd="1" destOrd="0" presId="urn:microsoft.com/office/officeart/2005/8/layout/list1"/>
    <dgm:cxn modelId="{317A71F2-042B-474F-8E0C-3424A0225611}" type="presOf" srcId="{D8D60271-EB04-4DE5-AA3D-A0D4BEB1E310}" destId="{A9C42502-6C64-4A14-A17A-BCC77F5E418D}" srcOrd="0" destOrd="0" presId="urn:microsoft.com/office/officeart/2005/8/layout/list1"/>
    <dgm:cxn modelId="{7E94A4FA-1A2F-46C8-979B-01FECCB35601}" srcId="{D8D60271-EB04-4DE5-AA3D-A0D4BEB1E310}" destId="{29638C38-DF71-48FA-BAF3-3A69543A4217}" srcOrd="0" destOrd="0" parTransId="{2CAC96EC-B598-4E50-B8F1-1AE9D8B3AE6A}" sibTransId="{A3105776-07BD-42A0-8EEF-D0D62CD3056D}"/>
    <dgm:cxn modelId="{19E231CE-ABEC-43D7-9DBF-8AE930A66033}" type="presParOf" srcId="{6C9115A6-B3C3-4B01-9B4D-1B2324EC9787}" destId="{3A3411A2-9B73-49C2-B643-9C1800D0752C}" srcOrd="0" destOrd="0" presId="urn:microsoft.com/office/officeart/2005/8/layout/list1"/>
    <dgm:cxn modelId="{D57A66C3-805B-4DA2-8BDE-AEACD0837D66}" type="presParOf" srcId="{3A3411A2-9B73-49C2-B643-9C1800D0752C}" destId="{3F04CBD2-1C9C-4970-B940-C271BD744FFD}" srcOrd="0" destOrd="0" presId="urn:microsoft.com/office/officeart/2005/8/layout/list1"/>
    <dgm:cxn modelId="{EF940C35-EF69-4EA6-87B5-569927D56B2C}" type="presParOf" srcId="{3A3411A2-9B73-49C2-B643-9C1800D0752C}" destId="{1BAFF077-E786-4601-B11A-5F6C0F9B3AC2}" srcOrd="1" destOrd="0" presId="urn:microsoft.com/office/officeart/2005/8/layout/list1"/>
    <dgm:cxn modelId="{55E98B1C-BA8E-4ED7-AC74-84EA0014BA6F}" type="presParOf" srcId="{6C9115A6-B3C3-4B01-9B4D-1B2324EC9787}" destId="{75C91141-C9ED-4BB1-BB69-808796854D97}" srcOrd="1" destOrd="0" presId="urn:microsoft.com/office/officeart/2005/8/layout/list1"/>
    <dgm:cxn modelId="{6A95538D-CBF3-4469-9754-C256CA88084C}" type="presParOf" srcId="{6C9115A6-B3C3-4B01-9B4D-1B2324EC9787}" destId="{A25DEF19-7FEC-42ED-B562-03F4037E71BE}" srcOrd="2" destOrd="0" presId="urn:microsoft.com/office/officeart/2005/8/layout/list1"/>
    <dgm:cxn modelId="{61186BAF-9550-4DF9-AB93-3030B8E84C84}" type="presParOf" srcId="{6C9115A6-B3C3-4B01-9B4D-1B2324EC9787}" destId="{E86BDB53-5997-4C9E-AEB9-442E507FDFB4}" srcOrd="3" destOrd="0" presId="urn:microsoft.com/office/officeart/2005/8/layout/list1"/>
    <dgm:cxn modelId="{1754015A-7131-4413-BAB4-C67D362E3517}" type="presParOf" srcId="{6C9115A6-B3C3-4B01-9B4D-1B2324EC9787}" destId="{554A3975-5768-4A99-A30C-4F85A210513C}" srcOrd="4" destOrd="0" presId="urn:microsoft.com/office/officeart/2005/8/layout/list1"/>
    <dgm:cxn modelId="{31B15644-3D26-4C2A-94C3-7E42D39C2D2F}" type="presParOf" srcId="{554A3975-5768-4A99-A30C-4F85A210513C}" destId="{A9C42502-6C64-4A14-A17A-BCC77F5E418D}" srcOrd="0" destOrd="0" presId="urn:microsoft.com/office/officeart/2005/8/layout/list1"/>
    <dgm:cxn modelId="{E35B28C5-E391-433E-BFD8-C60EF99AE37E}" type="presParOf" srcId="{554A3975-5768-4A99-A30C-4F85A210513C}" destId="{D65B8729-FA74-4A15-9621-E9F747AB9499}" srcOrd="1" destOrd="0" presId="urn:microsoft.com/office/officeart/2005/8/layout/list1"/>
    <dgm:cxn modelId="{E8ED7F22-A7D3-433E-B1C5-8DF95186BECB}" type="presParOf" srcId="{6C9115A6-B3C3-4B01-9B4D-1B2324EC9787}" destId="{685F46B1-99A9-43AF-B543-0D7ADE6FA260}" srcOrd="5" destOrd="0" presId="urn:microsoft.com/office/officeart/2005/8/layout/list1"/>
    <dgm:cxn modelId="{304EF1B3-4E9F-4F5C-9BFC-CCAA92448F8D}" type="presParOf" srcId="{6C9115A6-B3C3-4B01-9B4D-1B2324EC9787}" destId="{C56C92F1-AFC7-4FAA-80EF-6AE1AC043D10}" srcOrd="6" destOrd="0" presId="urn:microsoft.com/office/officeart/2005/8/layout/list1"/>
    <dgm:cxn modelId="{C1DE6CF8-0993-4442-9786-95D8756C0B90}" type="presParOf" srcId="{6C9115A6-B3C3-4B01-9B4D-1B2324EC9787}" destId="{AA0F81C0-BD94-45FD-89DC-EBF707D576B8}" srcOrd="7" destOrd="0" presId="urn:microsoft.com/office/officeart/2005/8/layout/list1"/>
    <dgm:cxn modelId="{94C71CA5-8638-4C00-9008-1E26401C3B14}" type="presParOf" srcId="{6C9115A6-B3C3-4B01-9B4D-1B2324EC9787}" destId="{25B78629-330A-4253-A2E1-5C2FE9295CC6}" srcOrd="8" destOrd="0" presId="urn:microsoft.com/office/officeart/2005/8/layout/list1"/>
    <dgm:cxn modelId="{4E20BA34-A4D3-4563-B113-E1B17FEE48C7}" type="presParOf" srcId="{25B78629-330A-4253-A2E1-5C2FE9295CC6}" destId="{2B1F0B1E-1F60-4DE8-AD37-AC0564758326}" srcOrd="0" destOrd="0" presId="urn:microsoft.com/office/officeart/2005/8/layout/list1"/>
    <dgm:cxn modelId="{A0102921-51C6-4F23-AA33-2CBE8BB296A8}" type="presParOf" srcId="{25B78629-330A-4253-A2E1-5C2FE9295CC6}" destId="{0AF3A5F4-AEB2-48E8-89FD-568CCED4740F}" srcOrd="1" destOrd="0" presId="urn:microsoft.com/office/officeart/2005/8/layout/list1"/>
    <dgm:cxn modelId="{6D736384-0F65-45F1-AF8C-DCA80ED9C9CE}" type="presParOf" srcId="{6C9115A6-B3C3-4B01-9B4D-1B2324EC9787}" destId="{F533C5E5-99AE-4427-B3BF-8FF173E9260D}" srcOrd="9" destOrd="0" presId="urn:microsoft.com/office/officeart/2005/8/layout/list1"/>
    <dgm:cxn modelId="{E8E760F3-2B73-453C-9F16-B2BE8AA0F4CF}" type="presParOf" srcId="{6C9115A6-B3C3-4B01-9B4D-1B2324EC9787}" destId="{A83B5D8F-D5DD-4A6B-A225-91445CDF8013}" srcOrd="10" destOrd="0" presId="urn:microsoft.com/office/officeart/2005/8/layout/list1"/>
    <dgm:cxn modelId="{C32762E1-A1D8-4A2B-B715-1F7417E533EB}" type="presParOf" srcId="{6C9115A6-B3C3-4B01-9B4D-1B2324EC9787}" destId="{8AD333EE-099B-4FAD-B4DA-3E8B17718F16}" srcOrd="11" destOrd="0" presId="urn:microsoft.com/office/officeart/2005/8/layout/list1"/>
    <dgm:cxn modelId="{89571E63-18D7-402E-A0A8-4F19F07C5DFF}" type="presParOf" srcId="{6C9115A6-B3C3-4B01-9B4D-1B2324EC9787}" destId="{F3D27606-14F1-49F4-9967-59335BA68BB4}" srcOrd="12" destOrd="0" presId="urn:microsoft.com/office/officeart/2005/8/layout/list1"/>
    <dgm:cxn modelId="{799A9A9B-0DFB-4744-91FD-86B097F5C0E5}" type="presParOf" srcId="{F3D27606-14F1-49F4-9967-59335BA68BB4}" destId="{FC6552D6-BD95-4323-8F88-EB081F66191E}" srcOrd="0" destOrd="0" presId="urn:microsoft.com/office/officeart/2005/8/layout/list1"/>
    <dgm:cxn modelId="{7A3B3F5D-188F-49E9-B077-A78C67E79E06}" type="presParOf" srcId="{F3D27606-14F1-49F4-9967-59335BA68BB4}" destId="{7978537B-FA2B-4349-989A-9B54FFA30F79}" srcOrd="1" destOrd="0" presId="urn:microsoft.com/office/officeart/2005/8/layout/list1"/>
    <dgm:cxn modelId="{4304D423-56F7-47D6-9AB7-669891E4B545}" type="presParOf" srcId="{6C9115A6-B3C3-4B01-9B4D-1B2324EC9787}" destId="{6EC700FD-FBA9-42A6-96DF-82F93EC0D723}" srcOrd="13" destOrd="0" presId="urn:microsoft.com/office/officeart/2005/8/layout/list1"/>
    <dgm:cxn modelId="{D07560EC-2F84-48AB-98D1-18A80FD38D86}" type="presParOf" srcId="{6C9115A6-B3C3-4B01-9B4D-1B2324EC9787}" destId="{5A0B697B-92EA-4263-AAFA-7E64E1F7248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D8B76BC-EE27-47E3-90D2-185EA645DFC9}" type="doc">
      <dgm:prSet loTypeId="urn:microsoft.com/office/officeart/2005/8/layout/cycle6" loCatId="relationship" qsTypeId="urn:microsoft.com/office/officeart/2005/8/quickstyle/3d4" qsCatId="3D" csTypeId="urn:microsoft.com/office/officeart/2005/8/colors/colorful5" csCatId="colorful"/>
      <dgm:spPr/>
      <dgm:t>
        <a:bodyPr/>
        <a:lstStyle/>
        <a:p>
          <a:endParaRPr lang="en-US"/>
        </a:p>
      </dgm:t>
    </dgm:pt>
    <dgm:pt modelId="{6EAC5FEA-A6B2-453B-83A3-EDD4B6AA5B32}">
      <dgm:prSet custT="1"/>
      <dgm:spPr/>
      <dgm:t>
        <a:bodyPr/>
        <a:lstStyle/>
        <a:p>
          <a:r>
            <a:rPr lang="en-US" sz="1600" b="1">
              <a:latin typeface="Cambria" panose="02040503050406030204" pitchFamily="18" charset="0"/>
              <a:ea typeface="Cambria" panose="02040503050406030204" pitchFamily="18" charset="0"/>
            </a:rPr>
            <a:t>Conduct a Comprehensive Security Audit</a:t>
          </a:r>
          <a:endParaRPr lang="en-US" sz="1600">
            <a:latin typeface="Cambria" panose="02040503050406030204" pitchFamily="18" charset="0"/>
            <a:ea typeface="Cambria" panose="02040503050406030204" pitchFamily="18" charset="0"/>
          </a:endParaRPr>
        </a:p>
      </dgm:t>
    </dgm:pt>
    <dgm:pt modelId="{23AFB354-4A34-45F5-BB25-7C17AE2A3C87}" type="parTrans" cxnId="{9C26CC61-12E9-4DBF-9AA6-C5E0A0E6CC38}">
      <dgm:prSet/>
      <dgm:spPr/>
      <dgm:t>
        <a:bodyPr/>
        <a:lstStyle/>
        <a:p>
          <a:endParaRPr lang="en-US" sz="2000">
            <a:latin typeface="Cambria" panose="02040503050406030204" pitchFamily="18" charset="0"/>
            <a:ea typeface="Cambria" panose="02040503050406030204" pitchFamily="18" charset="0"/>
          </a:endParaRPr>
        </a:p>
      </dgm:t>
    </dgm:pt>
    <dgm:pt modelId="{961F58CD-48AE-4AB8-9B2E-7B7847E85B34}" type="sibTrans" cxnId="{9C26CC61-12E9-4DBF-9AA6-C5E0A0E6CC38}">
      <dgm:prSet/>
      <dgm:spPr/>
      <dgm:t>
        <a:bodyPr/>
        <a:lstStyle/>
        <a:p>
          <a:endParaRPr lang="en-US" sz="2000">
            <a:latin typeface="Cambria" panose="02040503050406030204" pitchFamily="18" charset="0"/>
            <a:ea typeface="Cambria" panose="02040503050406030204" pitchFamily="18" charset="0"/>
          </a:endParaRPr>
        </a:p>
      </dgm:t>
    </dgm:pt>
    <dgm:pt modelId="{93D47DC6-A798-4D5C-A8A7-92CA71DE68E2}">
      <dgm:prSet custT="1"/>
      <dgm:spPr/>
      <dgm:t>
        <a:bodyPr/>
        <a:lstStyle/>
        <a:p>
          <a:r>
            <a:rPr lang="en-US" sz="1600" b="1">
              <a:latin typeface="Cambria" panose="02040503050406030204" pitchFamily="18" charset="0"/>
              <a:ea typeface="Cambria" panose="02040503050406030204" pitchFamily="18" charset="0"/>
            </a:rPr>
            <a:t>Develop a Data Minimization Strategy</a:t>
          </a:r>
          <a:endParaRPr lang="en-US" sz="1600">
            <a:latin typeface="Cambria" panose="02040503050406030204" pitchFamily="18" charset="0"/>
            <a:ea typeface="Cambria" panose="02040503050406030204" pitchFamily="18" charset="0"/>
          </a:endParaRPr>
        </a:p>
      </dgm:t>
    </dgm:pt>
    <dgm:pt modelId="{C8F8F8B0-5CD6-428A-8793-33B323D6541C}" type="parTrans" cxnId="{B72FD544-DA8A-4427-AF70-24F5C8FEB940}">
      <dgm:prSet/>
      <dgm:spPr/>
      <dgm:t>
        <a:bodyPr/>
        <a:lstStyle/>
        <a:p>
          <a:endParaRPr lang="en-US" sz="2000">
            <a:latin typeface="Cambria" panose="02040503050406030204" pitchFamily="18" charset="0"/>
            <a:ea typeface="Cambria" panose="02040503050406030204" pitchFamily="18" charset="0"/>
          </a:endParaRPr>
        </a:p>
      </dgm:t>
    </dgm:pt>
    <dgm:pt modelId="{90C0ED52-7AEC-4D44-A5A3-D1E1F55764CE}" type="sibTrans" cxnId="{B72FD544-DA8A-4427-AF70-24F5C8FEB940}">
      <dgm:prSet/>
      <dgm:spPr/>
      <dgm:t>
        <a:bodyPr/>
        <a:lstStyle/>
        <a:p>
          <a:endParaRPr lang="en-US" sz="2000">
            <a:latin typeface="Cambria" panose="02040503050406030204" pitchFamily="18" charset="0"/>
            <a:ea typeface="Cambria" panose="02040503050406030204" pitchFamily="18" charset="0"/>
          </a:endParaRPr>
        </a:p>
      </dgm:t>
    </dgm:pt>
    <dgm:pt modelId="{74EF1326-7B50-4536-BBFC-4934D16A4A4E}">
      <dgm:prSet custT="1"/>
      <dgm:spPr/>
      <dgm:t>
        <a:bodyPr/>
        <a:lstStyle/>
        <a:p>
          <a:r>
            <a:rPr lang="en-US" sz="1600" b="1">
              <a:latin typeface="Cambria" panose="02040503050406030204" pitchFamily="18" charset="0"/>
              <a:ea typeface="Cambria" panose="02040503050406030204" pitchFamily="18" charset="0"/>
            </a:rPr>
            <a:t>Conduct a Reputational Risk Assessment</a:t>
          </a:r>
          <a:endParaRPr lang="en-US" sz="1600">
            <a:latin typeface="Cambria" panose="02040503050406030204" pitchFamily="18" charset="0"/>
            <a:ea typeface="Cambria" panose="02040503050406030204" pitchFamily="18" charset="0"/>
          </a:endParaRPr>
        </a:p>
      </dgm:t>
    </dgm:pt>
    <dgm:pt modelId="{58EE4BA3-11BD-4542-8A40-D1C4FD80AF5F}" type="parTrans" cxnId="{11A0DB7F-D329-4AFE-8B76-4DCA4AF94E5B}">
      <dgm:prSet/>
      <dgm:spPr/>
      <dgm:t>
        <a:bodyPr/>
        <a:lstStyle/>
        <a:p>
          <a:endParaRPr lang="en-US" sz="2000">
            <a:latin typeface="Cambria" panose="02040503050406030204" pitchFamily="18" charset="0"/>
            <a:ea typeface="Cambria" panose="02040503050406030204" pitchFamily="18" charset="0"/>
          </a:endParaRPr>
        </a:p>
      </dgm:t>
    </dgm:pt>
    <dgm:pt modelId="{7EA1F6FD-6F65-4C4A-96B5-A2FB0013BBB3}" type="sibTrans" cxnId="{11A0DB7F-D329-4AFE-8B76-4DCA4AF94E5B}">
      <dgm:prSet/>
      <dgm:spPr/>
      <dgm:t>
        <a:bodyPr/>
        <a:lstStyle/>
        <a:p>
          <a:endParaRPr lang="en-US" sz="2000">
            <a:latin typeface="Cambria" panose="02040503050406030204" pitchFamily="18" charset="0"/>
            <a:ea typeface="Cambria" panose="02040503050406030204" pitchFamily="18" charset="0"/>
          </a:endParaRPr>
        </a:p>
      </dgm:t>
    </dgm:pt>
    <dgm:pt modelId="{E6B35D73-AE55-44FC-A392-E7903258E52F}">
      <dgm:prSet custT="1"/>
      <dgm:spPr/>
      <dgm:t>
        <a:bodyPr/>
        <a:lstStyle/>
        <a:p>
          <a:r>
            <a:rPr lang="en-US" sz="1600" b="1" i="0">
              <a:latin typeface="Cambria" panose="02040503050406030204" pitchFamily="18" charset="0"/>
              <a:ea typeface="Cambria" panose="02040503050406030204" pitchFamily="18" charset="0"/>
            </a:rPr>
            <a:t>Financial Risk Assessment</a:t>
          </a:r>
          <a:endParaRPr lang="en-US" sz="1600">
            <a:latin typeface="Cambria" panose="02040503050406030204" pitchFamily="18" charset="0"/>
            <a:ea typeface="Cambria" panose="02040503050406030204" pitchFamily="18" charset="0"/>
          </a:endParaRPr>
        </a:p>
      </dgm:t>
    </dgm:pt>
    <dgm:pt modelId="{80019BE6-027E-4DC7-87D4-7DCFFBD08100}" type="parTrans" cxnId="{6E6D2ED8-4683-44CB-9256-34D6AB068EAF}">
      <dgm:prSet/>
      <dgm:spPr/>
      <dgm:t>
        <a:bodyPr/>
        <a:lstStyle/>
        <a:p>
          <a:endParaRPr lang="en-US" sz="2000">
            <a:latin typeface="Cambria" panose="02040503050406030204" pitchFamily="18" charset="0"/>
            <a:ea typeface="Cambria" panose="02040503050406030204" pitchFamily="18" charset="0"/>
          </a:endParaRPr>
        </a:p>
      </dgm:t>
    </dgm:pt>
    <dgm:pt modelId="{1A72537F-4A0F-4D71-BCCC-15C06832D895}" type="sibTrans" cxnId="{6E6D2ED8-4683-44CB-9256-34D6AB068EAF}">
      <dgm:prSet/>
      <dgm:spPr/>
      <dgm:t>
        <a:bodyPr/>
        <a:lstStyle/>
        <a:p>
          <a:endParaRPr lang="en-US" sz="2000">
            <a:latin typeface="Cambria" panose="02040503050406030204" pitchFamily="18" charset="0"/>
            <a:ea typeface="Cambria" panose="02040503050406030204" pitchFamily="18" charset="0"/>
          </a:endParaRPr>
        </a:p>
      </dgm:t>
    </dgm:pt>
    <dgm:pt modelId="{C5FCD5CB-645F-445B-9E6D-6B0F92360282}" type="pres">
      <dgm:prSet presAssocID="{1D8B76BC-EE27-47E3-90D2-185EA645DFC9}" presName="cycle" presStyleCnt="0">
        <dgm:presLayoutVars>
          <dgm:dir/>
          <dgm:resizeHandles val="exact"/>
        </dgm:presLayoutVars>
      </dgm:prSet>
      <dgm:spPr/>
    </dgm:pt>
    <dgm:pt modelId="{F7C99699-A672-4C8D-8B59-7A00C4576DA9}" type="pres">
      <dgm:prSet presAssocID="{6EAC5FEA-A6B2-453B-83A3-EDD4B6AA5B32}" presName="node" presStyleLbl="node1" presStyleIdx="0" presStyleCnt="4">
        <dgm:presLayoutVars>
          <dgm:bulletEnabled val="1"/>
        </dgm:presLayoutVars>
      </dgm:prSet>
      <dgm:spPr/>
    </dgm:pt>
    <dgm:pt modelId="{487B2613-1158-438B-BDFE-D7F76DAE6987}" type="pres">
      <dgm:prSet presAssocID="{6EAC5FEA-A6B2-453B-83A3-EDD4B6AA5B32}" presName="spNode" presStyleCnt="0"/>
      <dgm:spPr/>
    </dgm:pt>
    <dgm:pt modelId="{29A19D32-2D1C-4C3A-BA2C-CF3E7D9E4481}" type="pres">
      <dgm:prSet presAssocID="{961F58CD-48AE-4AB8-9B2E-7B7847E85B34}" presName="sibTrans" presStyleLbl="sibTrans1D1" presStyleIdx="0" presStyleCnt="4"/>
      <dgm:spPr/>
    </dgm:pt>
    <dgm:pt modelId="{482FC386-B014-423C-B704-26914E63D526}" type="pres">
      <dgm:prSet presAssocID="{93D47DC6-A798-4D5C-A8A7-92CA71DE68E2}" presName="node" presStyleLbl="node1" presStyleIdx="1" presStyleCnt="4">
        <dgm:presLayoutVars>
          <dgm:bulletEnabled val="1"/>
        </dgm:presLayoutVars>
      </dgm:prSet>
      <dgm:spPr/>
    </dgm:pt>
    <dgm:pt modelId="{663A3BA7-DF1E-4D31-8D52-25764EDD4B2F}" type="pres">
      <dgm:prSet presAssocID="{93D47DC6-A798-4D5C-A8A7-92CA71DE68E2}" presName="spNode" presStyleCnt="0"/>
      <dgm:spPr/>
    </dgm:pt>
    <dgm:pt modelId="{8B859464-228D-4F28-BBB1-31BAFC8F8089}" type="pres">
      <dgm:prSet presAssocID="{90C0ED52-7AEC-4D44-A5A3-D1E1F55764CE}" presName="sibTrans" presStyleLbl="sibTrans1D1" presStyleIdx="1" presStyleCnt="4"/>
      <dgm:spPr/>
    </dgm:pt>
    <dgm:pt modelId="{C03AE2A9-7690-4E15-B6A1-8DCCB4436C1D}" type="pres">
      <dgm:prSet presAssocID="{74EF1326-7B50-4536-BBFC-4934D16A4A4E}" presName="node" presStyleLbl="node1" presStyleIdx="2" presStyleCnt="4">
        <dgm:presLayoutVars>
          <dgm:bulletEnabled val="1"/>
        </dgm:presLayoutVars>
      </dgm:prSet>
      <dgm:spPr/>
    </dgm:pt>
    <dgm:pt modelId="{F957E5B1-1E2C-40CB-89C8-0CCE2705FB2C}" type="pres">
      <dgm:prSet presAssocID="{74EF1326-7B50-4536-BBFC-4934D16A4A4E}" presName="spNode" presStyleCnt="0"/>
      <dgm:spPr/>
    </dgm:pt>
    <dgm:pt modelId="{FDB7FD96-FA60-4D65-A662-0A421F1C9707}" type="pres">
      <dgm:prSet presAssocID="{7EA1F6FD-6F65-4C4A-96B5-A2FB0013BBB3}" presName="sibTrans" presStyleLbl="sibTrans1D1" presStyleIdx="2" presStyleCnt="4"/>
      <dgm:spPr/>
    </dgm:pt>
    <dgm:pt modelId="{A2571F73-BA88-47FE-AFE3-8393449BA7C0}" type="pres">
      <dgm:prSet presAssocID="{E6B35D73-AE55-44FC-A392-E7903258E52F}" presName="node" presStyleLbl="node1" presStyleIdx="3" presStyleCnt="4">
        <dgm:presLayoutVars>
          <dgm:bulletEnabled val="1"/>
        </dgm:presLayoutVars>
      </dgm:prSet>
      <dgm:spPr/>
    </dgm:pt>
    <dgm:pt modelId="{468E6F33-A1AB-4A6A-A4EC-F51319E36A6D}" type="pres">
      <dgm:prSet presAssocID="{E6B35D73-AE55-44FC-A392-E7903258E52F}" presName="spNode" presStyleCnt="0"/>
      <dgm:spPr/>
    </dgm:pt>
    <dgm:pt modelId="{489F06C3-9EB2-45A6-946A-60FB60FCBE76}" type="pres">
      <dgm:prSet presAssocID="{1A72537F-4A0F-4D71-BCCC-15C06832D895}" presName="sibTrans" presStyleLbl="sibTrans1D1" presStyleIdx="3" presStyleCnt="4"/>
      <dgm:spPr/>
    </dgm:pt>
  </dgm:ptLst>
  <dgm:cxnLst>
    <dgm:cxn modelId="{9635813E-FD47-4BA6-BF11-24207706BB60}" type="presOf" srcId="{90C0ED52-7AEC-4D44-A5A3-D1E1F55764CE}" destId="{8B859464-228D-4F28-BBB1-31BAFC8F8089}" srcOrd="0" destOrd="0" presId="urn:microsoft.com/office/officeart/2005/8/layout/cycle6"/>
    <dgm:cxn modelId="{9C26CC61-12E9-4DBF-9AA6-C5E0A0E6CC38}" srcId="{1D8B76BC-EE27-47E3-90D2-185EA645DFC9}" destId="{6EAC5FEA-A6B2-453B-83A3-EDD4B6AA5B32}" srcOrd="0" destOrd="0" parTransId="{23AFB354-4A34-45F5-BB25-7C17AE2A3C87}" sibTransId="{961F58CD-48AE-4AB8-9B2E-7B7847E85B34}"/>
    <dgm:cxn modelId="{B72FD544-DA8A-4427-AF70-24F5C8FEB940}" srcId="{1D8B76BC-EE27-47E3-90D2-185EA645DFC9}" destId="{93D47DC6-A798-4D5C-A8A7-92CA71DE68E2}" srcOrd="1" destOrd="0" parTransId="{C8F8F8B0-5CD6-428A-8793-33B323D6541C}" sibTransId="{90C0ED52-7AEC-4D44-A5A3-D1E1F55764CE}"/>
    <dgm:cxn modelId="{32915F48-75B4-4B2B-B332-657D8B095C70}" type="presOf" srcId="{6EAC5FEA-A6B2-453B-83A3-EDD4B6AA5B32}" destId="{F7C99699-A672-4C8D-8B59-7A00C4576DA9}" srcOrd="0" destOrd="0" presId="urn:microsoft.com/office/officeart/2005/8/layout/cycle6"/>
    <dgm:cxn modelId="{03BBFA74-7363-4DC5-9806-E9912BE0FA0B}" type="presOf" srcId="{961F58CD-48AE-4AB8-9B2E-7B7847E85B34}" destId="{29A19D32-2D1C-4C3A-BA2C-CF3E7D9E4481}" srcOrd="0" destOrd="0" presId="urn:microsoft.com/office/officeart/2005/8/layout/cycle6"/>
    <dgm:cxn modelId="{11A0DB7F-D329-4AFE-8B76-4DCA4AF94E5B}" srcId="{1D8B76BC-EE27-47E3-90D2-185EA645DFC9}" destId="{74EF1326-7B50-4536-BBFC-4934D16A4A4E}" srcOrd="2" destOrd="0" parTransId="{58EE4BA3-11BD-4542-8A40-D1C4FD80AF5F}" sibTransId="{7EA1F6FD-6F65-4C4A-96B5-A2FB0013BBB3}"/>
    <dgm:cxn modelId="{E7B88586-E3E0-459B-885D-372A14D4B6EB}" type="presOf" srcId="{7EA1F6FD-6F65-4C4A-96B5-A2FB0013BBB3}" destId="{FDB7FD96-FA60-4D65-A662-0A421F1C9707}" srcOrd="0" destOrd="0" presId="urn:microsoft.com/office/officeart/2005/8/layout/cycle6"/>
    <dgm:cxn modelId="{B40F0F8A-AC5F-46D5-ACD6-4A12E62C9251}" type="presOf" srcId="{93D47DC6-A798-4D5C-A8A7-92CA71DE68E2}" destId="{482FC386-B014-423C-B704-26914E63D526}" srcOrd="0" destOrd="0" presId="urn:microsoft.com/office/officeart/2005/8/layout/cycle6"/>
    <dgm:cxn modelId="{294E98A3-8087-494A-B00D-83655F4EA100}" type="presOf" srcId="{E6B35D73-AE55-44FC-A392-E7903258E52F}" destId="{A2571F73-BA88-47FE-AFE3-8393449BA7C0}" srcOrd="0" destOrd="0" presId="urn:microsoft.com/office/officeart/2005/8/layout/cycle6"/>
    <dgm:cxn modelId="{FE5D2DD2-3871-4D14-87DC-3B755D236C53}" type="presOf" srcId="{1A72537F-4A0F-4D71-BCCC-15C06832D895}" destId="{489F06C3-9EB2-45A6-946A-60FB60FCBE76}" srcOrd="0" destOrd="0" presId="urn:microsoft.com/office/officeart/2005/8/layout/cycle6"/>
    <dgm:cxn modelId="{C4421DD8-4D9C-46EB-BAD9-344A23394763}" type="presOf" srcId="{1D8B76BC-EE27-47E3-90D2-185EA645DFC9}" destId="{C5FCD5CB-645F-445B-9E6D-6B0F92360282}" srcOrd="0" destOrd="0" presId="urn:microsoft.com/office/officeart/2005/8/layout/cycle6"/>
    <dgm:cxn modelId="{6E6D2ED8-4683-44CB-9256-34D6AB068EAF}" srcId="{1D8B76BC-EE27-47E3-90D2-185EA645DFC9}" destId="{E6B35D73-AE55-44FC-A392-E7903258E52F}" srcOrd="3" destOrd="0" parTransId="{80019BE6-027E-4DC7-87D4-7DCFFBD08100}" sibTransId="{1A72537F-4A0F-4D71-BCCC-15C06832D895}"/>
    <dgm:cxn modelId="{DA4646F7-B55F-436B-92C1-31CF340F8F54}" type="presOf" srcId="{74EF1326-7B50-4536-BBFC-4934D16A4A4E}" destId="{C03AE2A9-7690-4E15-B6A1-8DCCB4436C1D}" srcOrd="0" destOrd="0" presId="urn:microsoft.com/office/officeart/2005/8/layout/cycle6"/>
    <dgm:cxn modelId="{3560434D-681C-4312-A3DA-B2841CB28674}" type="presParOf" srcId="{C5FCD5CB-645F-445B-9E6D-6B0F92360282}" destId="{F7C99699-A672-4C8D-8B59-7A00C4576DA9}" srcOrd="0" destOrd="0" presId="urn:microsoft.com/office/officeart/2005/8/layout/cycle6"/>
    <dgm:cxn modelId="{28790807-0137-49A5-815E-CB602CE47C56}" type="presParOf" srcId="{C5FCD5CB-645F-445B-9E6D-6B0F92360282}" destId="{487B2613-1158-438B-BDFE-D7F76DAE6987}" srcOrd="1" destOrd="0" presId="urn:microsoft.com/office/officeart/2005/8/layout/cycle6"/>
    <dgm:cxn modelId="{C024D7C6-49C6-4A1F-966F-48F872228542}" type="presParOf" srcId="{C5FCD5CB-645F-445B-9E6D-6B0F92360282}" destId="{29A19D32-2D1C-4C3A-BA2C-CF3E7D9E4481}" srcOrd="2" destOrd="0" presId="urn:microsoft.com/office/officeart/2005/8/layout/cycle6"/>
    <dgm:cxn modelId="{49BD660E-BF3D-4A8D-AB6A-E684671FE98C}" type="presParOf" srcId="{C5FCD5CB-645F-445B-9E6D-6B0F92360282}" destId="{482FC386-B014-423C-B704-26914E63D526}" srcOrd="3" destOrd="0" presId="urn:microsoft.com/office/officeart/2005/8/layout/cycle6"/>
    <dgm:cxn modelId="{979A48A0-589B-406D-A811-9D9A065DF994}" type="presParOf" srcId="{C5FCD5CB-645F-445B-9E6D-6B0F92360282}" destId="{663A3BA7-DF1E-4D31-8D52-25764EDD4B2F}" srcOrd="4" destOrd="0" presId="urn:microsoft.com/office/officeart/2005/8/layout/cycle6"/>
    <dgm:cxn modelId="{8554788F-6FA4-45B1-B753-6F24EBF75886}" type="presParOf" srcId="{C5FCD5CB-645F-445B-9E6D-6B0F92360282}" destId="{8B859464-228D-4F28-BBB1-31BAFC8F8089}" srcOrd="5" destOrd="0" presId="urn:microsoft.com/office/officeart/2005/8/layout/cycle6"/>
    <dgm:cxn modelId="{7529857F-AB7E-42BF-B4CE-FC927A86DF44}" type="presParOf" srcId="{C5FCD5CB-645F-445B-9E6D-6B0F92360282}" destId="{C03AE2A9-7690-4E15-B6A1-8DCCB4436C1D}" srcOrd="6" destOrd="0" presId="urn:microsoft.com/office/officeart/2005/8/layout/cycle6"/>
    <dgm:cxn modelId="{0BABA0A1-8AFC-459C-9D77-BCF717947DF4}" type="presParOf" srcId="{C5FCD5CB-645F-445B-9E6D-6B0F92360282}" destId="{F957E5B1-1E2C-40CB-89C8-0CCE2705FB2C}" srcOrd="7" destOrd="0" presId="urn:microsoft.com/office/officeart/2005/8/layout/cycle6"/>
    <dgm:cxn modelId="{07250895-2D29-4C7E-9AEE-D77BA5A80184}" type="presParOf" srcId="{C5FCD5CB-645F-445B-9E6D-6B0F92360282}" destId="{FDB7FD96-FA60-4D65-A662-0A421F1C9707}" srcOrd="8" destOrd="0" presId="urn:microsoft.com/office/officeart/2005/8/layout/cycle6"/>
    <dgm:cxn modelId="{731DC28F-298A-414B-89DD-7EDD74E1B172}" type="presParOf" srcId="{C5FCD5CB-645F-445B-9E6D-6B0F92360282}" destId="{A2571F73-BA88-47FE-AFE3-8393449BA7C0}" srcOrd="9" destOrd="0" presId="urn:microsoft.com/office/officeart/2005/8/layout/cycle6"/>
    <dgm:cxn modelId="{91AFB0E6-2C58-48EF-98ED-A8EC254C01F8}" type="presParOf" srcId="{C5FCD5CB-645F-445B-9E6D-6B0F92360282}" destId="{468E6F33-A1AB-4A6A-A4EC-F51319E36A6D}" srcOrd="10" destOrd="0" presId="urn:microsoft.com/office/officeart/2005/8/layout/cycle6"/>
    <dgm:cxn modelId="{D0BA394B-4F31-4EEB-B3B0-039BF827E155}" type="presParOf" srcId="{C5FCD5CB-645F-445B-9E6D-6B0F92360282}" destId="{489F06C3-9EB2-45A6-946A-60FB60FCBE76}"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0116EAB-DD85-4715-81EC-0307C4F749BE}" type="doc">
      <dgm:prSet loTypeId="urn:microsoft.com/office/officeart/2005/8/layout/hProcess11" loCatId="process" qsTypeId="urn:microsoft.com/office/officeart/2005/8/quickstyle/3d3" qsCatId="3D" csTypeId="urn:microsoft.com/office/officeart/2005/8/colors/accent1_2" csCatId="accent1"/>
      <dgm:spPr/>
      <dgm:t>
        <a:bodyPr/>
        <a:lstStyle/>
        <a:p>
          <a:endParaRPr lang="en-US"/>
        </a:p>
      </dgm:t>
    </dgm:pt>
    <dgm:pt modelId="{5193C2D2-BAFA-4D5D-B92D-066F878C675C}">
      <dgm:prSet/>
      <dgm:spPr/>
      <dgm:t>
        <a:bodyPr/>
        <a:lstStyle/>
        <a:p>
          <a:r>
            <a:rPr lang="en-US" b="1">
              <a:latin typeface="Cambria" panose="02040503050406030204" pitchFamily="18" charset="0"/>
              <a:ea typeface="Cambria" panose="02040503050406030204" pitchFamily="18" charset="0"/>
            </a:rPr>
            <a:t>Data Privacy Laws</a:t>
          </a:r>
          <a:endParaRPr lang="en-US">
            <a:latin typeface="Cambria" panose="02040503050406030204" pitchFamily="18" charset="0"/>
            <a:ea typeface="Cambria" panose="02040503050406030204" pitchFamily="18" charset="0"/>
          </a:endParaRPr>
        </a:p>
      </dgm:t>
    </dgm:pt>
    <dgm:pt modelId="{F9D4A306-2439-47D7-80B6-A40396F3A2C8}" type="parTrans" cxnId="{BA3F20C8-4341-4F36-A5CD-DB982AFD3AB6}">
      <dgm:prSet/>
      <dgm:spPr/>
      <dgm:t>
        <a:bodyPr/>
        <a:lstStyle/>
        <a:p>
          <a:endParaRPr lang="en-US">
            <a:latin typeface="Cambria" panose="02040503050406030204" pitchFamily="18" charset="0"/>
            <a:ea typeface="Cambria" panose="02040503050406030204" pitchFamily="18" charset="0"/>
          </a:endParaRPr>
        </a:p>
      </dgm:t>
    </dgm:pt>
    <dgm:pt modelId="{E9E9FA3E-0FDE-4DA9-B1D0-26B3334B6C06}" type="sibTrans" cxnId="{BA3F20C8-4341-4F36-A5CD-DB982AFD3AB6}">
      <dgm:prSet/>
      <dgm:spPr/>
      <dgm:t>
        <a:bodyPr/>
        <a:lstStyle/>
        <a:p>
          <a:endParaRPr lang="en-US">
            <a:latin typeface="Cambria" panose="02040503050406030204" pitchFamily="18" charset="0"/>
            <a:ea typeface="Cambria" panose="02040503050406030204" pitchFamily="18" charset="0"/>
          </a:endParaRPr>
        </a:p>
      </dgm:t>
    </dgm:pt>
    <dgm:pt modelId="{1BDDA0F3-9C00-4939-965D-1C3FB7F0100B}">
      <dgm:prSet/>
      <dgm:spPr/>
      <dgm:t>
        <a:bodyPr/>
        <a:lstStyle/>
        <a:p>
          <a:r>
            <a:rPr lang="en-US" b="1">
              <a:latin typeface="Cambria" panose="02040503050406030204" pitchFamily="18" charset="0"/>
              <a:ea typeface="Cambria" panose="02040503050406030204" pitchFamily="18" charset="0"/>
            </a:rPr>
            <a:t>Contractual Review</a:t>
          </a:r>
          <a:endParaRPr lang="en-US">
            <a:latin typeface="Cambria" panose="02040503050406030204" pitchFamily="18" charset="0"/>
            <a:ea typeface="Cambria" panose="02040503050406030204" pitchFamily="18" charset="0"/>
          </a:endParaRPr>
        </a:p>
      </dgm:t>
    </dgm:pt>
    <dgm:pt modelId="{FE13E66E-C0F9-40BB-9E6B-93CCEB4972DD}" type="parTrans" cxnId="{B54C92FD-808C-41D5-8D5E-B0F454ADDB4E}">
      <dgm:prSet/>
      <dgm:spPr/>
      <dgm:t>
        <a:bodyPr/>
        <a:lstStyle/>
        <a:p>
          <a:endParaRPr lang="en-US">
            <a:latin typeface="Cambria" panose="02040503050406030204" pitchFamily="18" charset="0"/>
            <a:ea typeface="Cambria" panose="02040503050406030204" pitchFamily="18" charset="0"/>
          </a:endParaRPr>
        </a:p>
      </dgm:t>
    </dgm:pt>
    <dgm:pt modelId="{BB1ADCE6-8EA8-444D-9406-96678B35B267}" type="sibTrans" cxnId="{B54C92FD-808C-41D5-8D5E-B0F454ADDB4E}">
      <dgm:prSet/>
      <dgm:spPr/>
      <dgm:t>
        <a:bodyPr/>
        <a:lstStyle/>
        <a:p>
          <a:endParaRPr lang="en-US">
            <a:latin typeface="Cambria" panose="02040503050406030204" pitchFamily="18" charset="0"/>
            <a:ea typeface="Cambria" panose="02040503050406030204" pitchFamily="18" charset="0"/>
          </a:endParaRPr>
        </a:p>
      </dgm:t>
    </dgm:pt>
    <dgm:pt modelId="{7DB87DDA-3220-4E42-BDBD-D61A37D8D6DC}">
      <dgm:prSet/>
      <dgm:spPr/>
      <dgm:t>
        <a:bodyPr/>
        <a:lstStyle/>
        <a:p>
          <a:r>
            <a:rPr lang="en-US" b="1">
              <a:latin typeface="Cambria" panose="02040503050406030204" pitchFamily="18" charset="0"/>
              <a:ea typeface="Cambria" panose="02040503050406030204" pitchFamily="18" charset="0"/>
            </a:rPr>
            <a:t>Regulatory Oversight</a:t>
          </a:r>
          <a:endParaRPr lang="en-US">
            <a:latin typeface="Cambria" panose="02040503050406030204" pitchFamily="18" charset="0"/>
            <a:ea typeface="Cambria" panose="02040503050406030204" pitchFamily="18" charset="0"/>
          </a:endParaRPr>
        </a:p>
      </dgm:t>
    </dgm:pt>
    <dgm:pt modelId="{241697C8-65DC-4757-A0E7-5F7C86FCE5B1}" type="parTrans" cxnId="{AFCD4C9E-5910-4177-BBDD-CBE8588916D6}">
      <dgm:prSet/>
      <dgm:spPr/>
      <dgm:t>
        <a:bodyPr/>
        <a:lstStyle/>
        <a:p>
          <a:endParaRPr lang="en-US">
            <a:latin typeface="Cambria" panose="02040503050406030204" pitchFamily="18" charset="0"/>
            <a:ea typeface="Cambria" panose="02040503050406030204" pitchFamily="18" charset="0"/>
          </a:endParaRPr>
        </a:p>
      </dgm:t>
    </dgm:pt>
    <dgm:pt modelId="{D0A7B4D6-C94D-45AD-9BAC-80EA2604B986}" type="sibTrans" cxnId="{AFCD4C9E-5910-4177-BBDD-CBE8588916D6}">
      <dgm:prSet/>
      <dgm:spPr/>
      <dgm:t>
        <a:bodyPr/>
        <a:lstStyle/>
        <a:p>
          <a:endParaRPr lang="en-US">
            <a:latin typeface="Cambria" panose="02040503050406030204" pitchFamily="18" charset="0"/>
            <a:ea typeface="Cambria" panose="02040503050406030204" pitchFamily="18" charset="0"/>
          </a:endParaRPr>
        </a:p>
      </dgm:t>
    </dgm:pt>
    <dgm:pt modelId="{B648F2B8-D162-44D9-A8E8-718723C0AE8B}" type="pres">
      <dgm:prSet presAssocID="{40116EAB-DD85-4715-81EC-0307C4F749BE}" presName="Name0" presStyleCnt="0">
        <dgm:presLayoutVars>
          <dgm:dir/>
          <dgm:resizeHandles val="exact"/>
        </dgm:presLayoutVars>
      </dgm:prSet>
      <dgm:spPr/>
    </dgm:pt>
    <dgm:pt modelId="{75F175F5-B11C-4D18-A751-0EDA8790C9AD}" type="pres">
      <dgm:prSet presAssocID="{40116EAB-DD85-4715-81EC-0307C4F749BE}" presName="arrow" presStyleLbl="bgShp" presStyleIdx="0" presStyleCnt="1"/>
      <dgm:spPr/>
    </dgm:pt>
    <dgm:pt modelId="{B7040858-F614-44DA-8502-FB193C686FD3}" type="pres">
      <dgm:prSet presAssocID="{40116EAB-DD85-4715-81EC-0307C4F749BE}" presName="points" presStyleCnt="0"/>
      <dgm:spPr/>
    </dgm:pt>
    <dgm:pt modelId="{732E6C28-FFE6-484E-A48A-40A5184D2657}" type="pres">
      <dgm:prSet presAssocID="{5193C2D2-BAFA-4D5D-B92D-066F878C675C}" presName="compositeA" presStyleCnt="0"/>
      <dgm:spPr/>
    </dgm:pt>
    <dgm:pt modelId="{32CAE09E-7D30-4EEF-A2EA-D66496515431}" type="pres">
      <dgm:prSet presAssocID="{5193C2D2-BAFA-4D5D-B92D-066F878C675C}" presName="textA" presStyleLbl="revTx" presStyleIdx="0" presStyleCnt="3">
        <dgm:presLayoutVars>
          <dgm:bulletEnabled val="1"/>
        </dgm:presLayoutVars>
      </dgm:prSet>
      <dgm:spPr/>
    </dgm:pt>
    <dgm:pt modelId="{A5E3784C-4AC4-4E98-B078-E356CB2936F8}" type="pres">
      <dgm:prSet presAssocID="{5193C2D2-BAFA-4D5D-B92D-066F878C675C}" presName="circleA" presStyleLbl="node1" presStyleIdx="0" presStyleCnt="3"/>
      <dgm:spPr/>
    </dgm:pt>
    <dgm:pt modelId="{951738DF-CA15-46DA-BC5A-0B24CEFDBE0D}" type="pres">
      <dgm:prSet presAssocID="{5193C2D2-BAFA-4D5D-B92D-066F878C675C}" presName="spaceA" presStyleCnt="0"/>
      <dgm:spPr/>
    </dgm:pt>
    <dgm:pt modelId="{03B2207B-77AA-49E3-9228-5C209C5AA9DA}" type="pres">
      <dgm:prSet presAssocID="{E9E9FA3E-0FDE-4DA9-B1D0-26B3334B6C06}" presName="space" presStyleCnt="0"/>
      <dgm:spPr/>
    </dgm:pt>
    <dgm:pt modelId="{E1954BEE-1464-4980-82EB-0697AF4EA9C9}" type="pres">
      <dgm:prSet presAssocID="{1BDDA0F3-9C00-4939-965D-1C3FB7F0100B}" presName="compositeB" presStyleCnt="0"/>
      <dgm:spPr/>
    </dgm:pt>
    <dgm:pt modelId="{0BAAA711-4491-4E4D-93FA-E240630EF2BB}" type="pres">
      <dgm:prSet presAssocID="{1BDDA0F3-9C00-4939-965D-1C3FB7F0100B}" presName="textB" presStyleLbl="revTx" presStyleIdx="1" presStyleCnt="3">
        <dgm:presLayoutVars>
          <dgm:bulletEnabled val="1"/>
        </dgm:presLayoutVars>
      </dgm:prSet>
      <dgm:spPr/>
    </dgm:pt>
    <dgm:pt modelId="{A554A830-95AE-4C56-8038-95D913F86826}" type="pres">
      <dgm:prSet presAssocID="{1BDDA0F3-9C00-4939-965D-1C3FB7F0100B}" presName="circleB" presStyleLbl="node1" presStyleIdx="1" presStyleCnt="3"/>
      <dgm:spPr/>
    </dgm:pt>
    <dgm:pt modelId="{1A26B980-BC10-401E-93FB-6BA7440DBB61}" type="pres">
      <dgm:prSet presAssocID="{1BDDA0F3-9C00-4939-965D-1C3FB7F0100B}" presName="spaceB" presStyleCnt="0"/>
      <dgm:spPr/>
    </dgm:pt>
    <dgm:pt modelId="{770628F7-B908-4E01-82FE-F46A1269D089}" type="pres">
      <dgm:prSet presAssocID="{BB1ADCE6-8EA8-444D-9406-96678B35B267}" presName="space" presStyleCnt="0"/>
      <dgm:spPr/>
    </dgm:pt>
    <dgm:pt modelId="{28975FC3-2F38-48D6-A822-02549360687B}" type="pres">
      <dgm:prSet presAssocID="{7DB87DDA-3220-4E42-BDBD-D61A37D8D6DC}" presName="compositeA" presStyleCnt="0"/>
      <dgm:spPr/>
    </dgm:pt>
    <dgm:pt modelId="{C3BA24C4-7183-49B5-B9EA-24BD261F21ED}" type="pres">
      <dgm:prSet presAssocID="{7DB87DDA-3220-4E42-BDBD-D61A37D8D6DC}" presName="textA" presStyleLbl="revTx" presStyleIdx="2" presStyleCnt="3">
        <dgm:presLayoutVars>
          <dgm:bulletEnabled val="1"/>
        </dgm:presLayoutVars>
      </dgm:prSet>
      <dgm:spPr/>
    </dgm:pt>
    <dgm:pt modelId="{4C1C25ED-FE1D-4407-91E2-F3E146AF7380}" type="pres">
      <dgm:prSet presAssocID="{7DB87DDA-3220-4E42-BDBD-D61A37D8D6DC}" presName="circleA" presStyleLbl="node1" presStyleIdx="2" presStyleCnt="3"/>
      <dgm:spPr/>
    </dgm:pt>
    <dgm:pt modelId="{822FDB0D-9A2B-472C-930B-00776E7F0A29}" type="pres">
      <dgm:prSet presAssocID="{7DB87DDA-3220-4E42-BDBD-D61A37D8D6DC}" presName="spaceA" presStyleCnt="0"/>
      <dgm:spPr/>
    </dgm:pt>
  </dgm:ptLst>
  <dgm:cxnLst>
    <dgm:cxn modelId="{7D88651E-FA27-4F53-AAB5-E0C886606C1B}" type="presOf" srcId="{7DB87DDA-3220-4E42-BDBD-D61A37D8D6DC}" destId="{C3BA24C4-7183-49B5-B9EA-24BD261F21ED}" srcOrd="0" destOrd="0" presId="urn:microsoft.com/office/officeart/2005/8/layout/hProcess11"/>
    <dgm:cxn modelId="{10AE7476-7B8E-4BC6-9DDE-FEBAE0839E52}" type="presOf" srcId="{1BDDA0F3-9C00-4939-965D-1C3FB7F0100B}" destId="{0BAAA711-4491-4E4D-93FA-E240630EF2BB}" srcOrd="0" destOrd="0" presId="urn:microsoft.com/office/officeart/2005/8/layout/hProcess11"/>
    <dgm:cxn modelId="{AFCD4C9E-5910-4177-BBDD-CBE8588916D6}" srcId="{40116EAB-DD85-4715-81EC-0307C4F749BE}" destId="{7DB87DDA-3220-4E42-BDBD-D61A37D8D6DC}" srcOrd="2" destOrd="0" parTransId="{241697C8-65DC-4757-A0E7-5F7C86FCE5B1}" sibTransId="{D0A7B4D6-C94D-45AD-9BAC-80EA2604B986}"/>
    <dgm:cxn modelId="{891AF4AF-C26E-4450-8721-EBDBB0B9AC6D}" type="presOf" srcId="{40116EAB-DD85-4715-81EC-0307C4F749BE}" destId="{B648F2B8-D162-44D9-A8E8-718723C0AE8B}" srcOrd="0" destOrd="0" presId="urn:microsoft.com/office/officeart/2005/8/layout/hProcess11"/>
    <dgm:cxn modelId="{D3CB0DB1-CB05-40D9-A272-C90E13EC0F90}" type="presOf" srcId="{5193C2D2-BAFA-4D5D-B92D-066F878C675C}" destId="{32CAE09E-7D30-4EEF-A2EA-D66496515431}" srcOrd="0" destOrd="0" presId="urn:microsoft.com/office/officeart/2005/8/layout/hProcess11"/>
    <dgm:cxn modelId="{BA3F20C8-4341-4F36-A5CD-DB982AFD3AB6}" srcId="{40116EAB-DD85-4715-81EC-0307C4F749BE}" destId="{5193C2D2-BAFA-4D5D-B92D-066F878C675C}" srcOrd="0" destOrd="0" parTransId="{F9D4A306-2439-47D7-80B6-A40396F3A2C8}" sibTransId="{E9E9FA3E-0FDE-4DA9-B1D0-26B3334B6C06}"/>
    <dgm:cxn modelId="{B54C92FD-808C-41D5-8D5E-B0F454ADDB4E}" srcId="{40116EAB-DD85-4715-81EC-0307C4F749BE}" destId="{1BDDA0F3-9C00-4939-965D-1C3FB7F0100B}" srcOrd="1" destOrd="0" parTransId="{FE13E66E-C0F9-40BB-9E6B-93CCEB4972DD}" sibTransId="{BB1ADCE6-8EA8-444D-9406-96678B35B267}"/>
    <dgm:cxn modelId="{BC038E41-FE80-4AF0-A633-F058B11315E8}" type="presParOf" srcId="{B648F2B8-D162-44D9-A8E8-718723C0AE8B}" destId="{75F175F5-B11C-4D18-A751-0EDA8790C9AD}" srcOrd="0" destOrd="0" presId="urn:microsoft.com/office/officeart/2005/8/layout/hProcess11"/>
    <dgm:cxn modelId="{DC0E2573-E9CB-43B5-A3F3-AC8915D92C50}" type="presParOf" srcId="{B648F2B8-D162-44D9-A8E8-718723C0AE8B}" destId="{B7040858-F614-44DA-8502-FB193C686FD3}" srcOrd="1" destOrd="0" presId="urn:microsoft.com/office/officeart/2005/8/layout/hProcess11"/>
    <dgm:cxn modelId="{32810030-73EF-4081-9975-DD1B416C4FCD}" type="presParOf" srcId="{B7040858-F614-44DA-8502-FB193C686FD3}" destId="{732E6C28-FFE6-484E-A48A-40A5184D2657}" srcOrd="0" destOrd="0" presId="urn:microsoft.com/office/officeart/2005/8/layout/hProcess11"/>
    <dgm:cxn modelId="{75781031-E4C4-4DD6-92B6-10281DC94342}" type="presParOf" srcId="{732E6C28-FFE6-484E-A48A-40A5184D2657}" destId="{32CAE09E-7D30-4EEF-A2EA-D66496515431}" srcOrd="0" destOrd="0" presId="urn:microsoft.com/office/officeart/2005/8/layout/hProcess11"/>
    <dgm:cxn modelId="{3765FD69-D0EB-4D6A-855C-3E03F78ED22E}" type="presParOf" srcId="{732E6C28-FFE6-484E-A48A-40A5184D2657}" destId="{A5E3784C-4AC4-4E98-B078-E356CB2936F8}" srcOrd="1" destOrd="0" presId="urn:microsoft.com/office/officeart/2005/8/layout/hProcess11"/>
    <dgm:cxn modelId="{8A9A4793-16C3-4F8F-B531-8ECA03FEC44C}" type="presParOf" srcId="{732E6C28-FFE6-484E-A48A-40A5184D2657}" destId="{951738DF-CA15-46DA-BC5A-0B24CEFDBE0D}" srcOrd="2" destOrd="0" presId="urn:microsoft.com/office/officeart/2005/8/layout/hProcess11"/>
    <dgm:cxn modelId="{FE1BD89E-042F-4BDD-98DB-CB7C10A33C93}" type="presParOf" srcId="{B7040858-F614-44DA-8502-FB193C686FD3}" destId="{03B2207B-77AA-49E3-9228-5C209C5AA9DA}" srcOrd="1" destOrd="0" presId="urn:microsoft.com/office/officeart/2005/8/layout/hProcess11"/>
    <dgm:cxn modelId="{ECF78B78-7C6F-4B11-A2EA-227862ACBA4D}" type="presParOf" srcId="{B7040858-F614-44DA-8502-FB193C686FD3}" destId="{E1954BEE-1464-4980-82EB-0697AF4EA9C9}" srcOrd="2" destOrd="0" presId="urn:microsoft.com/office/officeart/2005/8/layout/hProcess11"/>
    <dgm:cxn modelId="{58138B9B-EB9D-4539-85F6-3CE5BB5FAEAE}" type="presParOf" srcId="{E1954BEE-1464-4980-82EB-0697AF4EA9C9}" destId="{0BAAA711-4491-4E4D-93FA-E240630EF2BB}" srcOrd="0" destOrd="0" presId="urn:microsoft.com/office/officeart/2005/8/layout/hProcess11"/>
    <dgm:cxn modelId="{E30AF834-CF6B-45EF-BE97-A9CDC230932D}" type="presParOf" srcId="{E1954BEE-1464-4980-82EB-0697AF4EA9C9}" destId="{A554A830-95AE-4C56-8038-95D913F86826}" srcOrd="1" destOrd="0" presId="urn:microsoft.com/office/officeart/2005/8/layout/hProcess11"/>
    <dgm:cxn modelId="{B39C48BD-B3F7-4E3E-B669-6B12199C11B8}" type="presParOf" srcId="{E1954BEE-1464-4980-82EB-0697AF4EA9C9}" destId="{1A26B980-BC10-401E-93FB-6BA7440DBB61}" srcOrd="2" destOrd="0" presId="urn:microsoft.com/office/officeart/2005/8/layout/hProcess11"/>
    <dgm:cxn modelId="{254BFF13-0B9A-41C7-87C4-2F3C3F222459}" type="presParOf" srcId="{B7040858-F614-44DA-8502-FB193C686FD3}" destId="{770628F7-B908-4E01-82FE-F46A1269D089}" srcOrd="3" destOrd="0" presId="urn:microsoft.com/office/officeart/2005/8/layout/hProcess11"/>
    <dgm:cxn modelId="{4EB2F622-F47E-4349-8BE4-28FDB72A6B7D}" type="presParOf" srcId="{B7040858-F614-44DA-8502-FB193C686FD3}" destId="{28975FC3-2F38-48D6-A822-02549360687B}" srcOrd="4" destOrd="0" presId="urn:microsoft.com/office/officeart/2005/8/layout/hProcess11"/>
    <dgm:cxn modelId="{EAADC95E-04A6-4CD7-BD2A-AF5BD2E8914D}" type="presParOf" srcId="{28975FC3-2F38-48D6-A822-02549360687B}" destId="{C3BA24C4-7183-49B5-B9EA-24BD261F21ED}" srcOrd="0" destOrd="0" presId="urn:microsoft.com/office/officeart/2005/8/layout/hProcess11"/>
    <dgm:cxn modelId="{1E6E2B74-6B7F-4CAB-88B1-0A2FFA02C513}" type="presParOf" srcId="{28975FC3-2F38-48D6-A822-02549360687B}" destId="{4C1C25ED-FE1D-4407-91E2-F3E146AF7380}" srcOrd="1" destOrd="0" presId="urn:microsoft.com/office/officeart/2005/8/layout/hProcess11"/>
    <dgm:cxn modelId="{4A0262FF-AEFC-41DF-BCED-CAF0B9493462}" type="presParOf" srcId="{28975FC3-2F38-48D6-A822-02549360687B}" destId="{822FDB0D-9A2B-472C-930B-00776E7F0A2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95BD02-CF54-49C3-9CBC-BC4D811747F7}"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US"/>
        </a:p>
      </dgm:t>
    </dgm:pt>
    <dgm:pt modelId="{1DCE1CBC-EC29-42E9-B05E-16B9D93BD7A0}">
      <dgm:prSet/>
      <dgm:spPr/>
      <dgm:t>
        <a:bodyPr/>
        <a:lstStyle/>
        <a:p>
          <a:r>
            <a:rPr lang="en-US">
              <a:latin typeface="Cambria" panose="02040503050406030204" pitchFamily="18" charset="0"/>
              <a:ea typeface="Cambria" panose="02040503050406030204" pitchFamily="18" charset="0"/>
            </a:rPr>
            <a:t>Analyze the implemented remedial measures taken by ABC Solutions Inc. to address the vulnerabilities exploited in the breach.</a:t>
          </a:r>
        </a:p>
      </dgm:t>
    </dgm:pt>
    <dgm:pt modelId="{F8A0E0AF-F0E5-4BFE-882A-E061E940F9F0}" type="parTrans" cxnId="{AFF0CD32-F6DE-4315-B96F-46F9F9BA260C}">
      <dgm:prSet/>
      <dgm:spPr/>
      <dgm:t>
        <a:bodyPr/>
        <a:lstStyle/>
        <a:p>
          <a:endParaRPr lang="en-US">
            <a:latin typeface="Cambria" panose="02040503050406030204" pitchFamily="18" charset="0"/>
            <a:ea typeface="Cambria" panose="02040503050406030204" pitchFamily="18" charset="0"/>
          </a:endParaRPr>
        </a:p>
      </dgm:t>
    </dgm:pt>
    <dgm:pt modelId="{9B77E313-DAEF-41A2-B14A-110F6A349183}" type="sibTrans" cxnId="{AFF0CD32-F6DE-4315-B96F-46F9F9BA260C}">
      <dgm:prSet/>
      <dgm:spPr/>
      <dgm:t>
        <a:bodyPr/>
        <a:lstStyle/>
        <a:p>
          <a:endParaRPr lang="en-US">
            <a:latin typeface="Cambria" panose="02040503050406030204" pitchFamily="18" charset="0"/>
            <a:ea typeface="Cambria" panose="02040503050406030204" pitchFamily="18" charset="0"/>
          </a:endParaRPr>
        </a:p>
      </dgm:t>
    </dgm:pt>
    <dgm:pt modelId="{240AE05D-0B95-4B61-ABCD-17843916F3F9}">
      <dgm:prSet/>
      <dgm:spPr/>
      <dgm:t>
        <a:bodyPr/>
        <a:lstStyle/>
        <a:p>
          <a:r>
            <a:rPr lang="en-US">
              <a:latin typeface="Cambria" panose="02040503050406030204" pitchFamily="18" charset="0"/>
              <a:ea typeface="Cambria" panose="02040503050406030204" pitchFamily="18" charset="0"/>
            </a:rPr>
            <a:t>Evaluate the effectiveness of these measures in closing security gaps and preventing future attacks.</a:t>
          </a:r>
        </a:p>
      </dgm:t>
    </dgm:pt>
    <dgm:pt modelId="{660E95AD-00F8-4136-80F1-CCEAB9165122}" type="parTrans" cxnId="{D2277B92-DB9A-4482-9F5F-16CCCAB25294}">
      <dgm:prSet/>
      <dgm:spPr/>
      <dgm:t>
        <a:bodyPr/>
        <a:lstStyle/>
        <a:p>
          <a:endParaRPr lang="en-US">
            <a:latin typeface="Cambria" panose="02040503050406030204" pitchFamily="18" charset="0"/>
            <a:ea typeface="Cambria" panose="02040503050406030204" pitchFamily="18" charset="0"/>
          </a:endParaRPr>
        </a:p>
      </dgm:t>
    </dgm:pt>
    <dgm:pt modelId="{B0CBAE63-E0F0-4E55-8083-6FA6BECC0382}" type="sibTrans" cxnId="{D2277B92-DB9A-4482-9F5F-16CCCAB25294}">
      <dgm:prSet/>
      <dgm:spPr/>
      <dgm:t>
        <a:bodyPr/>
        <a:lstStyle/>
        <a:p>
          <a:endParaRPr lang="en-US">
            <a:latin typeface="Cambria" panose="02040503050406030204" pitchFamily="18" charset="0"/>
            <a:ea typeface="Cambria" panose="02040503050406030204" pitchFamily="18" charset="0"/>
          </a:endParaRPr>
        </a:p>
      </dgm:t>
    </dgm:pt>
    <dgm:pt modelId="{03BFF1D0-7BA8-4A14-A52F-1CA7017B38D3}">
      <dgm:prSet/>
      <dgm:spPr/>
      <dgm:t>
        <a:bodyPr/>
        <a:lstStyle/>
        <a:p>
          <a:r>
            <a:rPr lang="en-US">
              <a:latin typeface="Cambria" panose="02040503050406030204" pitchFamily="18" charset="0"/>
              <a:ea typeface="Cambria" panose="02040503050406030204" pitchFamily="18" charset="0"/>
            </a:rPr>
            <a:t>Assess the timeline for implementing additional planned remediation steps.</a:t>
          </a:r>
        </a:p>
      </dgm:t>
    </dgm:pt>
    <dgm:pt modelId="{79730EE5-BA29-4BD1-A08E-908354084E08}" type="parTrans" cxnId="{B442C9D8-BA06-4C10-B2F1-9B9BD1EEAE91}">
      <dgm:prSet/>
      <dgm:spPr/>
      <dgm:t>
        <a:bodyPr/>
        <a:lstStyle/>
        <a:p>
          <a:endParaRPr lang="en-US">
            <a:latin typeface="Cambria" panose="02040503050406030204" pitchFamily="18" charset="0"/>
            <a:ea typeface="Cambria" panose="02040503050406030204" pitchFamily="18" charset="0"/>
          </a:endParaRPr>
        </a:p>
      </dgm:t>
    </dgm:pt>
    <dgm:pt modelId="{AAF486C0-1D27-4A31-ACC4-89C9C853BC97}" type="sibTrans" cxnId="{B442C9D8-BA06-4C10-B2F1-9B9BD1EEAE91}">
      <dgm:prSet/>
      <dgm:spPr/>
      <dgm:t>
        <a:bodyPr/>
        <a:lstStyle/>
        <a:p>
          <a:endParaRPr lang="en-US">
            <a:latin typeface="Cambria" panose="02040503050406030204" pitchFamily="18" charset="0"/>
            <a:ea typeface="Cambria" panose="02040503050406030204" pitchFamily="18" charset="0"/>
          </a:endParaRPr>
        </a:p>
      </dgm:t>
    </dgm:pt>
    <dgm:pt modelId="{292AED81-3EB8-447B-B597-C52F1AD2CE8D}" type="pres">
      <dgm:prSet presAssocID="{BA95BD02-CF54-49C3-9CBC-BC4D811747F7}" presName="Name0" presStyleCnt="0">
        <dgm:presLayoutVars>
          <dgm:chMax val="7"/>
          <dgm:dir/>
          <dgm:animLvl val="lvl"/>
          <dgm:resizeHandles val="exact"/>
        </dgm:presLayoutVars>
      </dgm:prSet>
      <dgm:spPr/>
    </dgm:pt>
    <dgm:pt modelId="{7121A886-0D52-4F77-A1E1-F8E25D3E78B7}" type="pres">
      <dgm:prSet presAssocID="{1DCE1CBC-EC29-42E9-B05E-16B9D93BD7A0}" presName="circle1" presStyleLbl="node1" presStyleIdx="0" presStyleCnt="3"/>
      <dgm:spPr/>
    </dgm:pt>
    <dgm:pt modelId="{029BB491-15ED-423E-84E2-03D5B18AE8C7}" type="pres">
      <dgm:prSet presAssocID="{1DCE1CBC-EC29-42E9-B05E-16B9D93BD7A0}" presName="space" presStyleCnt="0"/>
      <dgm:spPr/>
    </dgm:pt>
    <dgm:pt modelId="{749ADE9D-8E08-4E30-81C4-1D7CC813D7CB}" type="pres">
      <dgm:prSet presAssocID="{1DCE1CBC-EC29-42E9-B05E-16B9D93BD7A0}" presName="rect1" presStyleLbl="alignAcc1" presStyleIdx="0" presStyleCnt="3"/>
      <dgm:spPr/>
    </dgm:pt>
    <dgm:pt modelId="{3EF3D70E-0BE4-4E4A-9A64-6E6F35B8CBC5}" type="pres">
      <dgm:prSet presAssocID="{240AE05D-0B95-4B61-ABCD-17843916F3F9}" presName="vertSpace2" presStyleLbl="node1" presStyleIdx="0" presStyleCnt="3"/>
      <dgm:spPr/>
    </dgm:pt>
    <dgm:pt modelId="{81B0AF9F-6836-4261-BD13-77A38DC1422D}" type="pres">
      <dgm:prSet presAssocID="{240AE05D-0B95-4B61-ABCD-17843916F3F9}" presName="circle2" presStyleLbl="node1" presStyleIdx="1" presStyleCnt="3"/>
      <dgm:spPr/>
    </dgm:pt>
    <dgm:pt modelId="{B47A1E12-EE67-48BE-A4E0-A3E870D4734E}" type="pres">
      <dgm:prSet presAssocID="{240AE05D-0B95-4B61-ABCD-17843916F3F9}" presName="rect2" presStyleLbl="alignAcc1" presStyleIdx="1" presStyleCnt="3"/>
      <dgm:spPr/>
    </dgm:pt>
    <dgm:pt modelId="{05FB5143-616E-4E50-B52D-CEB6EDE10F9C}" type="pres">
      <dgm:prSet presAssocID="{03BFF1D0-7BA8-4A14-A52F-1CA7017B38D3}" presName="vertSpace3" presStyleLbl="node1" presStyleIdx="1" presStyleCnt="3"/>
      <dgm:spPr/>
    </dgm:pt>
    <dgm:pt modelId="{E8A8647A-0020-4047-AF32-E42EAB4A7851}" type="pres">
      <dgm:prSet presAssocID="{03BFF1D0-7BA8-4A14-A52F-1CA7017B38D3}" presName="circle3" presStyleLbl="node1" presStyleIdx="2" presStyleCnt="3"/>
      <dgm:spPr/>
    </dgm:pt>
    <dgm:pt modelId="{4BE838D1-041C-40EB-9BE9-2B2071DD106F}" type="pres">
      <dgm:prSet presAssocID="{03BFF1D0-7BA8-4A14-A52F-1CA7017B38D3}" presName="rect3" presStyleLbl="alignAcc1" presStyleIdx="2" presStyleCnt="3"/>
      <dgm:spPr/>
    </dgm:pt>
    <dgm:pt modelId="{71BBAC18-1C85-4065-A3E9-12FD46F7FEDF}" type="pres">
      <dgm:prSet presAssocID="{1DCE1CBC-EC29-42E9-B05E-16B9D93BD7A0}" presName="rect1ParTxNoCh" presStyleLbl="alignAcc1" presStyleIdx="2" presStyleCnt="3">
        <dgm:presLayoutVars>
          <dgm:chMax val="1"/>
          <dgm:bulletEnabled val="1"/>
        </dgm:presLayoutVars>
      </dgm:prSet>
      <dgm:spPr/>
    </dgm:pt>
    <dgm:pt modelId="{7AA5628C-CDC6-4119-BF2E-091275D8C5D3}" type="pres">
      <dgm:prSet presAssocID="{240AE05D-0B95-4B61-ABCD-17843916F3F9}" presName="rect2ParTxNoCh" presStyleLbl="alignAcc1" presStyleIdx="2" presStyleCnt="3">
        <dgm:presLayoutVars>
          <dgm:chMax val="1"/>
          <dgm:bulletEnabled val="1"/>
        </dgm:presLayoutVars>
      </dgm:prSet>
      <dgm:spPr/>
    </dgm:pt>
    <dgm:pt modelId="{7781499C-1F88-40F6-933C-CC96F88F41A7}" type="pres">
      <dgm:prSet presAssocID="{03BFF1D0-7BA8-4A14-A52F-1CA7017B38D3}" presName="rect3ParTxNoCh" presStyleLbl="alignAcc1" presStyleIdx="2" presStyleCnt="3">
        <dgm:presLayoutVars>
          <dgm:chMax val="1"/>
          <dgm:bulletEnabled val="1"/>
        </dgm:presLayoutVars>
      </dgm:prSet>
      <dgm:spPr/>
    </dgm:pt>
  </dgm:ptLst>
  <dgm:cxnLst>
    <dgm:cxn modelId="{262BFA03-824F-4D7C-BB2F-0FA94DA1227F}" type="presOf" srcId="{1DCE1CBC-EC29-42E9-B05E-16B9D93BD7A0}" destId="{71BBAC18-1C85-4065-A3E9-12FD46F7FEDF}" srcOrd="1" destOrd="0" presId="urn:microsoft.com/office/officeart/2005/8/layout/target3"/>
    <dgm:cxn modelId="{D3C0EA2A-B4EC-4B63-A62E-626C49E9FB17}" type="presOf" srcId="{240AE05D-0B95-4B61-ABCD-17843916F3F9}" destId="{B47A1E12-EE67-48BE-A4E0-A3E870D4734E}" srcOrd="0" destOrd="0" presId="urn:microsoft.com/office/officeart/2005/8/layout/target3"/>
    <dgm:cxn modelId="{AFF0CD32-F6DE-4315-B96F-46F9F9BA260C}" srcId="{BA95BD02-CF54-49C3-9CBC-BC4D811747F7}" destId="{1DCE1CBC-EC29-42E9-B05E-16B9D93BD7A0}" srcOrd="0" destOrd="0" parTransId="{F8A0E0AF-F0E5-4BFE-882A-E061E940F9F0}" sibTransId="{9B77E313-DAEF-41A2-B14A-110F6A349183}"/>
    <dgm:cxn modelId="{8E158488-E1BB-4291-AD2A-1BEAA12730B2}" type="presOf" srcId="{240AE05D-0B95-4B61-ABCD-17843916F3F9}" destId="{7AA5628C-CDC6-4119-BF2E-091275D8C5D3}" srcOrd="1" destOrd="0" presId="urn:microsoft.com/office/officeart/2005/8/layout/target3"/>
    <dgm:cxn modelId="{D2277B92-DB9A-4482-9F5F-16CCCAB25294}" srcId="{BA95BD02-CF54-49C3-9CBC-BC4D811747F7}" destId="{240AE05D-0B95-4B61-ABCD-17843916F3F9}" srcOrd="1" destOrd="0" parTransId="{660E95AD-00F8-4136-80F1-CCEAB9165122}" sibTransId="{B0CBAE63-E0F0-4E55-8083-6FA6BECC0382}"/>
    <dgm:cxn modelId="{8D016BA2-1FE4-4BAF-80ED-1D5D7CDAA42E}" type="presOf" srcId="{03BFF1D0-7BA8-4A14-A52F-1CA7017B38D3}" destId="{4BE838D1-041C-40EB-9BE9-2B2071DD106F}" srcOrd="0" destOrd="0" presId="urn:microsoft.com/office/officeart/2005/8/layout/target3"/>
    <dgm:cxn modelId="{8AEF10BB-4A58-47DB-AA57-EE54FFB6F822}" type="presOf" srcId="{BA95BD02-CF54-49C3-9CBC-BC4D811747F7}" destId="{292AED81-3EB8-447B-B597-C52F1AD2CE8D}" srcOrd="0" destOrd="0" presId="urn:microsoft.com/office/officeart/2005/8/layout/target3"/>
    <dgm:cxn modelId="{B08570BD-8C56-4E9B-B94C-A945D6F216FB}" type="presOf" srcId="{03BFF1D0-7BA8-4A14-A52F-1CA7017B38D3}" destId="{7781499C-1F88-40F6-933C-CC96F88F41A7}" srcOrd="1" destOrd="0" presId="urn:microsoft.com/office/officeart/2005/8/layout/target3"/>
    <dgm:cxn modelId="{B442C9D8-BA06-4C10-B2F1-9B9BD1EEAE91}" srcId="{BA95BD02-CF54-49C3-9CBC-BC4D811747F7}" destId="{03BFF1D0-7BA8-4A14-A52F-1CA7017B38D3}" srcOrd="2" destOrd="0" parTransId="{79730EE5-BA29-4BD1-A08E-908354084E08}" sibTransId="{AAF486C0-1D27-4A31-ACC4-89C9C853BC97}"/>
    <dgm:cxn modelId="{077C80F6-A212-4767-A6E0-912672DF7290}" type="presOf" srcId="{1DCE1CBC-EC29-42E9-B05E-16B9D93BD7A0}" destId="{749ADE9D-8E08-4E30-81C4-1D7CC813D7CB}" srcOrd="0" destOrd="0" presId="urn:microsoft.com/office/officeart/2005/8/layout/target3"/>
    <dgm:cxn modelId="{CE349208-7AA3-4F47-93FD-1BAEEF7C510F}" type="presParOf" srcId="{292AED81-3EB8-447B-B597-C52F1AD2CE8D}" destId="{7121A886-0D52-4F77-A1E1-F8E25D3E78B7}" srcOrd="0" destOrd="0" presId="urn:microsoft.com/office/officeart/2005/8/layout/target3"/>
    <dgm:cxn modelId="{BC9FD288-266C-4E1A-BB04-A18AFB18A4B0}" type="presParOf" srcId="{292AED81-3EB8-447B-B597-C52F1AD2CE8D}" destId="{029BB491-15ED-423E-84E2-03D5B18AE8C7}" srcOrd="1" destOrd="0" presId="urn:microsoft.com/office/officeart/2005/8/layout/target3"/>
    <dgm:cxn modelId="{E3D82CA9-736B-428D-A335-2A4968F1EDDA}" type="presParOf" srcId="{292AED81-3EB8-447B-B597-C52F1AD2CE8D}" destId="{749ADE9D-8E08-4E30-81C4-1D7CC813D7CB}" srcOrd="2" destOrd="0" presId="urn:microsoft.com/office/officeart/2005/8/layout/target3"/>
    <dgm:cxn modelId="{53EA24EC-10C3-4DBA-A1E0-667A418A1DB0}" type="presParOf" srcId="{292AED81-3EB8-447B-B597-C52F1AD2CE8D}" destId="{3EF3D70E-0BE4-4E4A-9A64-6E6F35B8CBC5}" srcOrd="3" destOrd="0" presId="urn:microsoft.com/office/officeart/2005/8/layout/target3"/>
    <dgm:cxn modelId="{3100369A-35AA-4BB4-B512-14ECC0C21115}" type="presParOf" srcId="{292AED81-3EB8-447B-B597-C52F1AD2CE8D}" destId="{81B0AF9F-6836-4261-BD13-77A38DC1422D}" srcOrd="4" destOrd="0" presId="urn:microsoft.com/office/officeart/2005/8/layout/target3"/>
    <dgm:cxn modelId="{9F6BAA86-2A9E-46C0-A92F-0B1B043FC0ED}" type="presParOf" srcId="{292AED81-3EB8-447B-B597-C52F1AD2CE8D}" destId="{B47A1E12-EE67-48BE-A4E0-A3E870D4734E}" srcOrd="5" destOrd="0" presId="urn:microsoft.com/office/officeart/2005/8/layout/target3"/>
    <dgm:cxn modelId="{9B4C180B-50B8-439D-B2BA-413024220E03}" type="presParOf" srcId="{292AED81-3EB8-447B-B597-C52F1AD2CE8D}" destId="{05FB5143-616E-4E50-B52D-CEB6EDE10F9C}" srcOrd="6" destOrd="0" presId="urn:microsoft.com/office/officeart/2005/8/layout/target3"/>
    <dgm:cxn modelId="{86FFE611-F3C5-4DAD-AAC0-E24568284DC6}" type="presParOf" srcId="{292AED81-3EB8-447B-B597-C52F1AD2CE8D}" destId="{E8A8647A-0020-4047-AF32-E42EAB4A7851}" srcOrd="7" destOrd="0" presId="urn:microsoft.com/office/officeart/2005/8/layout/target3"/>
    <dgm:cxn modelId="{117521D1-BFA8-4CD7-808E-B76471B4BB3A}" type="presParOf" srcId="{292AED81-3EB8-447B-B597-C52F1AD2CE8D}" destId="{4BE838D1-041C-40EB-9BE9-2B2071DD106F}" srcOrd="8" destOrd="0" presId="urn:microsoft.com/office/officeart/2005/8/layout/target3"/>
    <dgm:cxn modelId="{CE9A764E-3EBC-4581-AA11-3FF083AF3528}" type="presParOf" srcId="{292AED81-3EB8-447B-B597-C52F1AD2CE8D}" destId="{71BBAC18-1C85-4065-A3E9-12FD46F7FEDF}" srcOrd="9" destOrd="0" presId="urn:microsoft.com/office/officeart/2005/8/layout/target3"/>
    <dgm:cxn modelId="{F16D3C66-B6DD-4C80-8379-315558336663}" type="presParOf" srcId="{292AED81-3EB8-447B-B597-C52F1AD2CE8D}" destId="{7AA5628C-CDC6-4119-BF2E-091275D8C5D3}" srcOrd="10" destOrd="0" presId="urn:microsoft.com/office/officeart/2005/8/layout/target3"/>
    <dgm:cxn modelId="{63E0A8FC-53EB-4E7E-A96D-73BEB8806580}" type="presParOf" srcId="{292AED81-3EB8-447B-B597-C52F1AD2CE8D}" destId="{7781499C-1F88-40F6-933C-CC96F88F41A7}"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53AD4B-B42F-41D2-A2F9-BCAB5B34517D}"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US"/>
        </a:p>
      </dgm:t>
    </dgm:pt>
    <dgm:pt modelId="{0BE20F9A-12E2-4D78-A1F1-53E287075463}">
      <dgm:prSet custT="1"/>
      <dgm:spPr/>
      <dgm:t>
        <a:bodyPr/>
        <a:lstStyle/>
        <a:p>
          <a:r>
            <a:rPr lang="en-US" sz="6600" b="1" dirty="0">
              <a:latin typeface="Cambria" panose="02040503050406030204" pitchFamily="18" charset="0"/>
              <a:ea typeface="Cambria" panose="02040503050406030204" pitchFamily="18" charset="0"/>
            </a:rPr>
            <a:t>Technical Controls</a:t>
          </a:r>
        </a:p>
      </dgm:t>
    </dgm:pt>
    <dgm:pt modelId="{D73AF455-0940-49EF-86FB-A69FB3C81065}" type="parTrans" cxnId="{59B7B45B-77BF-4FB9-B247-64756DD03A14}">
      <dgm:prSet/>
      <dgm:spPr/>
      <dgm:t>
        <a:bodyPr/>
        <a:lstStyle/>
        <a:p>
          <a:endParaRPr lang="en-US" sz="2000" b="0">
            <a:latin typeface="Cambria" panose="02040503050406030204" pitchFamily="18" charset="0"/>
            <a:ea typeface="Cambria" panose="02040503050406030204" pitchFamily="18" charset="0"/>
          </a:endParaRPr>
        </a:p>
      </dgm:t>
    </dgm:pt>
    <dgm:pt modelId="{7BB6983F-468F-43BA-9E31-8C0D3FB442E5}" type="sibTrans" cxnId="{59B7B45B-77BF-4FB9-B247-64756DD03A14}">
      <dgm:prSet/>
      <dgm:spPr/>
      <dgm:t>
        <a:bodyPr/>
        <a:lstStyle/>
        <a:p>
          <a:endParaRPr lang="en-US" sz="2000" b="0">
            <a:latin typeface="Cambria" panose="02040503050406030204" pitchFamily="18" charset="0"/>
            <a:ea typeface="Cambria" panose="02040503050406030204" pitchFamily="18" charset="0"/>
          </a:endParaRPr>
        </a:p>
      </dgm:t>
    </dgm:pt>
    <dgm:pt modelId="{AE4EFA1D-65CC-4DEC-B76F-20B1664250E4}">
      <dgm:prSet custT="1"/>
      <dgm:spPr/>
      <dgm:t>
        <a:bodyPr/>
        <a:lstStyle/>
        <a:p>
          <a:r>
            <a:rPr lang="en-US" sz="2000" b="0" dirty="0">
              <a:latin typeface="Cambria" panose="02040503050406030204" pitchFamily="18" charset="0"/>
              <a:ea typeface="Cambria" panose="02040503050406030204" pitchFamily="18" charset="0"/>
            </a:rPr>
            <a:t>Multi-factor authentication</a:t>
          </a:r>
        </a:p>
      </dgm:t>
    </dgm:pt>
    <dgm:pt modelId="{4C1479E7-EB70-4A07-831C-2C2378207F6C}" type="parTrans" cxnId="{0BED5F39-FF0D-4DB2-847F-841A441DCBD0}">
      <dgm:prSet/>
      <dgm:spPr/>
      <dgm:t>
        <a:bodyPr/>
        <a:lstStyle/>
        <a:p>
          <a:endParaRPr lang="en-US" sz="2000" b="0">
            <a:latin typeface="Cambria" panose="02040503050406030204" pitchFamily="18" charset="0"/>
            <a:ea typeface="Cambria" panose="02040503050406030204" pitchFamily="18" charset="0"/>
          </a:endParaRPr>
        </a:p>
      </dgm:t>
    </dgm:pt>
    <dgm:pt modelId="{B9B66ACC-E166-4C60-ABA1-F2696B69DC55}" type="sibTrans" cxnId="{0BED5F39-FF0D-4DB2-847F-841A441DCBD0}">
      <dgm:prSet/>
      <dgm:spPr/>
      <dgm:t>
        <a:bodyPr/>
        <a:lstStyle/>
        <a:p>
          <a:endParaRPr lang="en-US" sz="2000" b="0">
            <a:latin typeface="Cambria" panose="02040503050406030204" pitchFamily="18" charset="0"/>
            <a:ea typeface="Cambria" panose="02040503050406030204" pitchFamily="18" charset="0"/>
          </a:endParaRPr>
        </a:p>
      </dgm:t>
    </dgm:pt>
    <dgm:pt modelId="{1A059620-6A65-4D77-A8B8-77F75D88DEF8}">
      <dgm:prSet custT="1"/>
      <dgm:spPr/>
      <dgm:t>
        <a:bodyPr/>
        <a:lstStyle/>
        <a:p>
          <a:r>
            <a:rPr lang="en-US" sz="2000" b="0" dirty="0">
              <a:latin typeface="Cambria" panose="02040503050406030204" pitchFamily="18" charset="0"/>
              <a:ea typeface="Cambria" panose="02040503050406030204" pitchFamily="18" charset="0"/>
            </a:rPr>
            <a:t>Data encryption (at rest and in transit)</a:t>
          </a:r>
        </a:p>
      </dgm:t>
    </dgm:pt>
    <dgm:pt modelId="{A3A2D721-8971-48BA-967B-5BBB8F7DF135}" type="parTrans" cxnId="{0D43B2FC-B3CD-46F7-B0A8-90D72B3511B2}">
      <dgm:prSet/>
      <dgm:spPr/>
      <dgm:t>
        <a:bodyPr/>
        <a:lstStyle/>
        <a:p>
          <a:endParaRPr lang="en-US" sz="2000" b="0">
            <a:latin typeface="Cambria" panose="02040503050406030204" pitchFamily="18" charset="0"/>
            <a:ea typeface="Cambria" panose="02040503050406030204" pitchFamily="18" charset="0"/>
          </a:endParaRPr>
        </a:p>
      </dgm:t>
    </dgm:pt>
    <dgm:pt modelId="{257CC13F-BDEA-493D-B491-00C789743046}" type="sibTrans" cxnId="{0D43B2FC-B3CD-46F7-B0A8-90D72B3511B2}">
      <dgm:prSet/>
      <dgm:spPr/>
      <dgm:t>
        <a:bodyPr/>
        <a:lstStyle/>
        <a:p>
          <a:endParaRPr lang="en-US" sz="2000" b="0">
            <a:latin typeface="Cambria" panose="02040503050406030204" pitchFamily="18" charset="0"/>
            <a:ea typeface="Cambria" panose="02040503050406030204" pitchFamily="18" charset="0"/>
          </a:endParaRPr>
        </a:p>
      </dgm:t>
    </dgm:pt>
    <dgm:pt modelId="{7049AA8E-C654-4670-A5D2-41D6E944CFD1}">
      <dgm:prSet custT="1"/>
      <dgm:spPr/>
      <dgm:t>
        <a:bodyPr/>
        <a:lstStyle/>
        <a:p>
          <a:r>
            <a:rPr lang="en-US" sz="2000" b="0" dirty="0">
              <a:latin typeface="Cambria" panose="02040503050406030204" pitchFamily="18" charset="0"/>
              <a:ea typeface="Cambria" panose="02040503050406030204" pitchFamily="18" charset="0"/>
            </a:rPr>
            <a:t>Vulnerability Assessments &amp;</a:t>
          </a:r>
        </a:p>
        <a:p>
          <a:r>
            <a:rPr lang="en-US" sz="2000" b="0" dirty="0">
              <a:latin typeface="Cambria" panose="02040503050406030204" pitchFamily="18" charset="0"/>
              <a:ea typeface="Cambria" panose="02040503050406030204" pitchFamily="18" charset="0"/>
            </a:rPr>
            <a:t>Penetration Testing</a:t>
          </a:r>
        </a:p>
      </dgm:t>
    </dgm:pt>
    <dgm:pt modelId="{86EDA171-B279-44F0-BE7F-21371AEFD4CB}" type="parTrans" cxnId="{3AEB1961-D183-45D3-A4D0-F0587D7D8ABF}">
      <dgm:prSet/>
      <dgm:spPr/>
      <dgm:t>
        <a:bodyPr/>
        <a:lstStyle/>
        <a:p>
          <a:endParaRPr lang="en-US" sz="2000" b="0">
            <a:latin typeface="Cambria" panose="02040503050406030204" pitchFamily="18" charset="0"/>
            <a:ea typeface="Cambria" panose="02040503050406030204" pitchFamily="18" charset="0"/>
          </a:endParaRPr>
        </a:p>
      </dgm:t>
    </dgm:pt>
    <dgm:pt modelId="{F0753D3E-871F-4184-85AB-2346A565758E}" type="sibTrans" cxnId="{3AEB1961-D183-45D3-A4D0-F0587D7D8ABF}">
      <dgm:prSet/>
      <dgm:spPr/>
      <dgm:t>
        <a:bodyPr/>
        <a:lstStyle/>
        <a:p>
          <a:endParaRPr lang="en-US" sz="2000" b="0">
            <a:latin typeface="Cambria" panose="02040503050406030204" pitchFamily="18" charset="0"/>
            <a:ea typeface="Cambria" panose="02040503050406030204" pitchFamily="18" charset="0"/>
          </a:endParaRPr>
        </a:p>
      </dgm:t>
    </dgm:pt>
    <dgm:pt modelId="{F51E9731-91B1-4C5B-A89B-F16A6076D3F4}">
      <dgm:prSet custT="1"/>
      <dgm:spPr/>
      <dgm:t>
        <a:bodyPr/>
        <a:lstStyle/>
        <a:p>
          <a:r>
            <a:rPr lang="en-US" sz="2000" b="0">
              <a:latin typeface="Cambria" panose="02040503050406030204" pitchFamily="18" charset="0"/>
              <a:ea typeface="Cambria" panose="02040503050406030204" pitchFamily="18" charset="0"/>
            </a:rPr>
            <a:t>Access Control</a:t>
          </a:r>
        </a:p>
      </dgm:t>
    </dgm:pt>
    <dgm:pt modelId="{3A8A228C-E803-4D2C-830F-ED9A38225C95}" type="parTrans" cxnId="{F3CFD9BB-B21F-4E6D-AE16-19FF94A3EA91}">
      <dgm:prSet/>
      <dgm:spPr/>
      <dgm:t>
        <a:bodyPr/>
        <a:lstStyle/>
        <a:p>
          <a:endParaRPr lang="en-US" sz="2000" b="0">
            <a:latin typeface="Cambria" panose="02040503050406030204" pitchFamily="18" charset="0"/>
            <a:ea typeface="Cambria" panose="02040503050406030204" pitchFamily="18" charset="0"/>
          </a:endParaRPr>
        </a:p>
      </dgm:t>
    </dgm:pt>
    <dgm:pt modelId="{3D6849DB-EDDC-4A6E-A9C9-8AC269A82E55}" type="sibTrans" cxnId="{F3CFD9BB-B21F-4E6D-AE16-19FF94A3EA91}">
      <dgm:prSet/>
      <dgm:spPr/>
      <dgm:t>
        <a:bodyPr/>
        <a:lstStyle/>
        <a:p>
          <a:endParaRPr lang="en-US" sz="2000" b="0">
            <a:latin typeface="Cambria" panose="02040503050406030204" pitchFamily="18" charset="0"/>
            <a:ea typeface="Cambria" panose="02040503050406030204" pitchFamily="18" charset="0"/>
          </a:endParaRPr>
        </a:p>
      </dgm:t>
    </dgm:pt>
    <dgm:pt modelId="{207F65BE-6910-4AC3-BB97-4FDCEF18BD5E}">
      <dgm:prSet custT="1"/>
      <dgm:spPr/>
      <dgm:t>
        <a:bodyPr/>
        <a:lstStyle/>
        <a:p>
          <a:r>
            <a:rPr lang="en-US" sz="2000" b="0" dirty="0">
              <a:latin typeface="Cambria" panose="02040503050406030204" pitchFamily="18" charset="0"/>
              <a:ea typeface="Cambria" panose="02040503050406030204" pitchFamily="18" charset="0"/>
            </a:rPr>
            <a:t>Logging &amp; Monitoring</a:t>
          </a:r>
        </a:p>
      </dgm:t>
    </dgm:pt>
    <dgm:pt modelId="{DEB89C6B-DF95-43F0-B01B-C62D37403760}" type="parTrans" cxnId="{EE877AB0-24F1-4D60-84B8-5920D28F5F07}">
      <dgm:prSet/>
      <dgm:spPr/>
      <dgm:t>
        <a:bodyPr/>
        <a:lstStyle/>
        <a:p>
          <a:endParaRPr lang="en-US" sz="2000" b="0">
            <a:latin typeface="Cambria" panose="02040503050406030204" pitchFamily="18" charset="0"/>
            <a:ea typeface="Cambria" panose="02040503050406030204" pitchFamily="18" charset="0"/>
          </a:endParaRPr>
        </a:p>
      </dgm:t>
    </dgm:pt>
    <dgm:pt modelId="{984965BC-6D83-44C9-BCD2-BC91721C222D}" type="sibTrans" cxnId="{EE877AB0-24F1-4D60-84B8-5920D28F5F07}">
      <dgm:prSet/>
      <dgm:spPr/>
      <dgm:t>
        <a:bodyPr/>
        <a:lstStyle/>
        <a:p>
          <a:endParaRPr lang="en-US" sz="2000" b="0">
            <a:latin typeface="Cambria" panose="02040503050406030204" pitchFamily="18" charset="0"/>
            <a:ea typeface="Cambria" panose="02040503050406030204" pitchFamily="18" charset="0"/>
          </a:endParaRPr>
        </a:p>
      </dgm:t>
    </dgm:pt>
    <dgm:pt modelId="{DE794A3B-F0EF-43FA-92BF-44DAEE872EC3}" type="pres">
      <dgm:prSet presAssocID="{3753AD4B-B42F-41D2-A2F9-BCAB5B34517D}" presName="Name0" presStyleCnt="0">
        <dgm:presLayoutVars>
          <dgm:chPref val="1"/>
          <dgm:dir/>
          <dgm:animOne val="branch"/>
          <dgm:animLvl val="lvl"/>
          <dgm:resizeHandles/>
        </dgm:presLayoutVars>
      </dgm:prSet>
      <dgm:spPr/>
    </dgm:pt>
    <dgm:pt modelId="{ECB52BBF-9B5F-4067-ACC7-34DEC2734394}" type="pres">
      <dgm:prSet presAssocID="{0BE20F9A-12E2-4D78-A1F1-53E287075463}" presName="vertOne" presStyleCnt="0"/>
      <dgm:spPr/>
    </dgm:pt>
    <dgm:pt modelId="{20A5BC07-FB37-4F43-8686-BBEB9A2C0092}" type="pres">
      <dgm:prSet presAssocID="{0BE20F9A-12E2-4D78-A1F1-53E287075463}" presName="txOne" presStyleLbl="node0" presStyleIdx="0" presStyleCnt="1">
        <dgm:presLayoutVars>
          <dgm:chPref val="3"/>
        </dgm:presLayoutVars>
      </dgm:prSet>
      <dgm:spPr/>
    </dgm:pt>
    <dgm:pt modelId="{C0AA9DBA-C425-4951-9310-DE5E36E360FA}" type="pres">
      <dgm:prSet presAssocID="{0BE20F9A-12E2-4D78-A1F1-53E287075463}" presName="parTransOne" presStyleCnt="0"/>
      <dgm:spPr/>
    </dgm:pt>
    <dgm:pt modelId="{8D032BAF-00C4-4A88-B8EC-A6CAD0263D18}" type="pres">
      <dgm:prSet presAssocID="{0BE20F9A-12E2-4D78-A1F1-53E287075463}" presName="horzOne" presStyleCnt="0"/>
      <dgm:spPr/>
    </dgm:pt>
    <dgm:pt modelId="{845A3246-9D9E-4FB9-8106-4ED9790B4E88}" type="pres">
      <dgm:prSet presAssocID="{AE4EFA1D-65CC-4DEC-B76F-20B1664250E4}" presName="vertTwo" presStyleCnt="0"/>
      <dgm:spPr/>
    </dgm:pt>
    <dgm:pt modelId="{39A0B1B8-FA8E-4F7A-9756-7D093B40E722}" type="pres">
      <dgm:prSet presAssocID="{AE4EFA1D-65CC-4DEC-B76F-20B1664250E4}" presName="txTwo" presStyleLbl="node2" presStyleIdx="0" presStyleCnt="5" custScaleX="111557">
        <dgm:presLayoutVars>
          <dgm:chPref val="3"/>
        </dgm:presLayoutVars>
      </dgm:prSet>
      <dgm:spPr/>
    </dgm:pt>
    <dgm:pt modelId="{8354EE25-1692-417D-85EC-554356893D1A}" type="pres">
      <dgm:prSet presAssocID="{AE4EFA1D-65CC-4DEC-B76F-20B1664250E4}" presName="horzTwo" presStyleCnt="0"/>
      <dgm:spPr/>
    </dgm:pt>
    <dgm:pt modelId="{4E772B50-3AAD-4DF5-8B06-40A331684836}" type="pres">
      <dgm:prSet presAssocID="{B9B66ACC-E166-4C60-ABA1-F2696B69DC55}" presName="sibSpaceTwo" presStyleCnt="0"/>
      <dgm:spPr/>
    </dgm:pt>
    <dgm:pt modelId="{71AE6675-24C7-4355-B3FD-AA06D56E3941}" type="pres">
      <dgm:prSet presAssocID="{1A059620-6A65-4D77-A8B8-77F75D88DEF8}" presName="vertTwo" presStyleCnt="0"/>
      <dgm:spPr/>
    </dgm:pt>
    <dgm:pt modelId="{FFFD5705-8CAD-4036-9ACA-F570F9F22F5B}" type="pres">
      <dgm:prSet presAssocID="{1A059620-6A65-4D77-A8B8-77F75D88DEF8}" presName="txTwo" presStyleLbl="node2" presStyleIdx="1" presStyleCnt="5">
        <dgm:presLayoutVars>
          <dgm:chPref val="3"/>
        </dgm:presLayoutVars>
      </dgm:prSet>
      <dgm:spPr/>
    </dgm:pt>
    <dgm:pt modelId="{BB52C7F4-B3CD-4CD3-A63B-C37F8139C0B4}" type="pres">
      <dgm:prSet presAssocID="{1A059620-6A65-4D77-A8B8-77F75D88DEF8}" presName="horzTwo" presStyleCnt="0"/>
      <dgm:spPr/>
    </dgm:pt>
    <dgm:pt modelId="{806D0F93-9AC6-4B3D-9A3B-F0E5C6EAE6F2}" type="pres">
      <dgm:prSet presAssocID="{257CC13F-BDEA-493D-B491-00C789743046}" presName="sibSpaceTwo" presStyleCnt="0"/>
      <dgm:spPr/>
    </dgm:pt>
    <dgm:pt modelId="{1E19BA22-5625-40EE-BE97-5F785ACF90DE}" type="pres">
      <dgm:prSet presAssocID="{7049AA8E-C654-4670-A5D2-41D6E944CFD1}" presName="vertTwo" presStyleCnt="0"/>
      <dgm:spPr/>
    </dgm:pt>
    <dgm:pt modelId="{3A88F1F9-726E-40DD-BB8B-8A33DC427A79}" type="pres">
      <dgm:prSet presAssocID="{7049AA8E-C654-4670-A5D2-41D6E944CFD1}" presName="txTwo" presStyleLbl="node2" presStyleIdx="2" presStyleCnt="5">
        <dgm:presLayoutVars>
          <dgm:chPref val="3"/>
        </dgm:presLayoutVars>
      </dgm:prSet>
      <dgm:spPr/>
    </dgm:pt>
    <dgm:pt modelId="{177BFF4A-2A59-4115-9032-BDC3CD2EB200}" type="pres">
      <dgm:prSet presAssocID="{7049AA8E-C654-4670-A5D2-41D6E944CFD1}" presName="horzTwo" presStyleCnt="0"/>
      <dgm:spPr/>
    </dgm:pt>
    <dgm:pt modelId="{1E117D02-1823-44DE-9AAA-D5417D5C5AD9}" type="pres">
      <dgm:prSet presAssocID="{F0753D3E-871F-4184-85AB-2346A565758E}" presName="sibSpaceTwo" presStyleCnt="0"/>
      <dgm:spPr/>
    </dgm:pt>
    <dgm:pt modelId="{65149407-9295-43D5-9FE1-824B7BFDD819}" type="pres">
      <dgm:prSet presAssocID="{F51E9731-91B1-4C5B-A89B-F16A6076D3F4}" presName="vertTwo" presStyleCnt="0"/>
      <dgm:spPr/>
    </dgm:pt>
    <dgm:pt modelId="{C71DF833-A2E6-4023-B29E-E798FB415870}" type="pres">
      <dgm:prSet presAssocID="{F51E9731-91B1-4C5B-A89B-F16A6076D3F4}" presName="txTwo" presStyleLbl="node2" presStyleIdx="3" presStyleCnt="5">
        <dgm:presLayoutVars>
          <dgm:chPref val="3"/>
        </dgm:presLayoutVars>
      </dgm:prSet>
      <dgm:spPr/>
    </dgm:pt>
    <dgm:pt modelId="{C5834A3E-157F-4705-804D-1B0B13C4150D}" type="pres">
      <dgm:prSet presAssocID="{F51E9731-91B1-4C5B-A89B-F16A6076D3F4}" presName="horzTwo" presStyleCnt="0"/>
      <dgm:spPr/>
    </dgm:pt>
    <dgm:pt modelId="{BC3068D9-E6C6-454A-AFAA-66B960F2E1E3}" type="pres">
      <dgm:prSet presAssocID="{3D6849DB-EDDC-4A6E-A9C9-8AC269A82E55}" presName="sibSpaceTwo" presStyleCnt="0"/>
      <dgm:spPr/>
    </dgm:pt>
    <dgm:pt modelId="{45DD2385-338B-4D44-8095-D0F430B217A1}" type="pres">
      <dgm:prSet presAssocID="{207F65BE-6910-4AC3-BB97-4FDCEF18BD5E}" presName="vertTwo" presStyleCnt="0"/>
      <dgm:spPr/>
    </dgm:pt>
    <dgm:pt modelId="{A6B4ACCA-F949-4B49-9C48-C8FF52A9B57E}" type="pres">
      <dgm:prSet presAssocID="{207F65BE-6910-4AC3-BB97-4FDCEF18BD5E}" presName="txTwo" presStyleLbl="node2" presStyleIdx="4" presStyleCnt="5">
        <dgm:presLayoutVars>
          <dgm:chPref val="3"/>
        </dgm:presLayoutVars>
      </dgm:prSet>
      <dgm:spPr/>
    </dgm:pt>
    <dgm:pt modelId="{989C1E30-A71A-4848-9F3D-7B16244D9C96}" type="pres">
      <dgm:prSet presAssocID="{207F65BE-6910-4AC3-BB97-4FDCEF18BD5E}" presName="horzTwo" presStyleCnt="0"/>
      <dgm:spPr/>
    </dgm:pt>
  </dgm:ptLst>
  <dgm:cxnLst>
    <dgm:cxn modelId="{62940211-C784-4962-AE18-D1DD17D4B12C}" type="presOf" srcId="{AE4EFA1D-65CC-4DEC-B76F-20B1664250E4}" destId="{39A0B1B8-FA8E-4F7A-9756-7D093B40E722}" srcOrd="0" destOrd="0" presId="urn:microsoft.com/office/officeart/2005/8/layout/architecture"/>
    <dgm:cxn modelId="{0BED5F39-FF0D-4DB2-847F-841A441DCBD0}" srcId="{0BE20F9A-12E2-4D78-A1F1-53E287075463}" destId="{AE4EFA1D-65CC-4DEC-B76F-20B1664250E4}" srcOrd="0" destOrd="0" parTransId="{4C1479E7-EB70-4A07-831C-2C2378207F6C}" sibTransId="{B9B66ACC-E166-4C60-ABA1-F2696B69DC55}"/>
    <dgm:cxn modelId="{59B7B45B-77BF-4FB9-B247-64756DD03A14}" srcId="{3753AD4B-B42F-41D2-A2F9-BCAB5B34517D}" destId="{0BE20F9A-12E2-4D78-A1F1-53E287075463}" srcOrd="0" destOrd="0" parTransId="{D73AF455-0940-49EF-86FB-A69FB3C81065}" sibTransId="{7BB6983F-468F-43BA-9E31-8C0D3FB442E5}"/>
    <dgm:cxn modelId="{3AEB1961-D183-45D3-A4D0-F0587D7D8ABF}" srcId="{0BE20F9A-12E2-4D78-A1F1-53E287075463}" destId="{7049AA8E-C654-4670-A5D2-41D6E944CFD1}" srcOrd="2" destOrd="0" parTransId="{86EDA171-B279-44F0-BE7F-21371AEFD4CB}" sibTransId="{F0753D3E-871F-4184-85AB-2346A565758E}"/>
    <dgm:cxn modelId="{042FF863-1CD8-47CB-91CD-5C84B087A643}" type="presOf" srcId="{0BE20F9A-12E2-4D78-A1F1-53E287075463}" destId="{20A5BC07-FB37-4F43-8686-BBEB9A2C0092}" srcOrd="0" destOrd="0" presId="urn:microsoft.com/office/officeart/2005/8/layout/architecture"/>
    <dgm:cxn modelId="{E0F82D4F-7AF2-4B13-98CB-35E1C76B9910}" type="presOf" srcId="{7049AA8E-C654-4670-A5D2-41D6E944CFD1}" destId="{3A88F1F9-726E-40DD-BB8B-8A33DC427A79}" srcOrd="0" destOrd="0" presId="urn:microsoft.com/office/officeart/2005/8/layout/architecture"/>
    <dgm:cxn modelId="{2B5C2453-CF84-438E-99EC-C32DF2DC32E8}" type="presOf" srcId="{1A059620-6A65-4D77-A8B8-77F75D88DEF8}" destId="{FFFD5705-8CAD-4036-9ACA-F570F9F22F5B}" srcOrd="0" destOrd="0" presId="urn:microsoft.com/office/officeart/2005/8/layout/architecture"/>
    <dgm:cxn modelId="{468EC755-A702-4A40-8CD5-C87718B85887}" type="presOf" srcId="{3753AD4B-B42F-41D2-A2F9-BCAB5B34517D}" destId="{DE794A3B-F0EF-43FA-92BF-44DAEE872EC3}" srcOrd="0" destOrd="0" presId="urn:microsoft.com/office/officeart/2005/8/layout/architecture"/>
    <dgm:cxn modelId="{D1A2ED98-5D6B-40BC-B611-7DE0B4300EE7}" type="presOf" srcId="{207F65BE-6910-4AC3-BB97-4FDCEF18BD5E}" destId="{A6B4ACCA-F949-4B49-9C48-C8FF52A9B57E}" srcOrd="0" destOrd="0" presId="urn:microsoft.com/office/officeart/2005/8/layout/architecture"/>
    <dgm:cxn modelId="{EE877AB0-24F1-4D60-84B8-5920D28F5F07}" srcId="{0BE20F9A-12E2-4D78-A1F1-53E287075463}" destId="{207F65BE-6910-4AC3-BB97-4FDCEF18BD5E}" srcOrd="4" destOrd="0" parTransId="{DEB89C6B-DF95-43F0-B01B-C62D37403760}" sibTransId="{984965BC-6D83-44C9-BCD2-BC91721C222D}"/>
    <dgm:cxn modelId="{252E05B9-0068-4841-954D-79337996B9BD}" type="presOf" srcId="{F51E9731-91B1-4C5B-A89B-F16A6076D3F4}" destId="{C71DF833-A2E6-4023-B29E-E798FB415870}" srcOrd="0" destOrd="0" presId="urn:microsoft.com/office/officeart/2005/8/layout/architecture"/>
    <dgm:cxn modelId="{F3CFD9BB-B21F-4E6D-AE16-19FF94A3EA91}" srcId="{0BE20F9A-12E2-4D78-A1F1-53E287075463}" destId="{F51E9731-91B1-4C5B-A89B-F16A6076D3F4}" srcOrd="3" destOrd="0" parTransId="{3A8A228C-E803-4D2C-830F-ED9A38225C95}" sibTransId="{3D6849DB-EDDC-4A6E-A9C9-8AC269A82E55}"/>
    <dgm:cxn modelId="{0D43B2FC-B3CD-46F7-B0A8-90D72B3511B2}" srcId="{0BE20F9A-12E2-4D78-A1F1-53E287075463}" destId="{1A059620-6A65-4D77-A8B8-77F75D88DEF8}" srcOrd="1" destOrd="0" parTransId="{A3A2D721-8971-48BA-967B-5BBB8F7DF135}" sibTransId="{257CC13F-BDEA-493D-B491-00C789743046}"/>
    <dgm:cxn modelId="{614D4873-D00E-46C1-B886-6BE5C601D06F}" type="presParOf" srcId="{DE794A3B-F0EF-43FA-92BF-44DAEE872EC3}" destId="{ECB52BBF-9B5F-4067-ACC7-34DEC2734394}" srcOrd="0" destOrd="0" presId="urn:microsoft.com/office/officeart/2005/8/layout/architecture"/>
    <dgm:cxn modelId="{9CBD0F3B-38C7-4D9C-806C-4E9EA57D1970}" type="presParOf" srcId="{ECB52BBF-9B5F-4067-ACC7-34DEC2734394}" destId="{20A5BC07-FB37-4F43-8686-BBEB9A2C0092}" srcOrd="0" destOrd="0" presId="urn:microsoft.com/office/officeart/2005/8/layout/architecture"/>
    <dgm:cxn modelId="{4DBBC7EC-E8D5-4981-8C91-84E68EB4CDAC}" type="presParOf" srcId="{ECB52BBF-9B5F-4067-ACC7-34DEC2734394}" destId="{C0AA9DBA-C425-4951-9310-DE5E36E360FA}" srcOrd="1" destOrd="0" presId="urn:microsoft.com/office/officeart/2005/8/layout/architecture"/>
    <dgm:cxn modelId="{C4FDBEDD-A355-415B-9E50-EEC07774D7C4}" type="presParOf" srcId="{ECB52BBF-9B5F-4067-ACC7-34DEC2734394}" destId="{8D032BAF-00C4-4A88-B8EC-A6CAD0263D18}" srcOrd="2" destOrd="0" presId="urn:microsoft.com/office/officeart/2005/8/layout/architecture"/>
    <dgm:cxn modelId="{0771F31C-AABD-4ABB-A1BC-EB6D2313F032}" type="presParOf" srcId="{8D032BAF-00C4-4A88-B8EC-A6CAD0263D18}" destId="{845A3246-9D9E-4FB9-8106-4ED9790B4E88}" srcOrd="0" destOrd="0" presId="urn:microsoft.com/office/officeart/2005/8/layout/architecture"/>
    <dgm:cxn modelId="{D27F5240-1985-4451-86F7-D62717CD6E78}" type="presParOf" srcId="{845A3246-9D9E-4FB9-8106-4ED9790B4E88}" destId="{39A0B1B8-FA8E-4F7A-9756-7D093B40E722}" srcOrd="0" destOrd="0" presId="urn:microsoft.com/office/officeart/2005/8/layout/architecture"/>
    <dgm:cxn modelId="{21090D98-660A-4624-86A4-5BF9D17C4A07}" type="presParOf" srcId="{845A3246-9D9E-4FB9-8106-4ED9790B4E88}" destId="{8354EE25-1692-417D-85EC-554356893D1A}" srcOrd="1" destOrd="0" presId="urn:microsoft.com/office/officeart/2005/8/layout/architecture"/>
    <dgm:cxn modelId="{9E6D908A-E3C0-4137-90D7-1FE2DB60653B}" type="presParOf" srcId="{8D032BAF-00C4-4A88-B8EC-A6CAD0263D18}" destId="{4E772B50-3AAD-4DF5-8B06-40A331684836}" srcOrd="1" destOrd="0" presId="urn:microsoft.com/office/officeart/2005/8/layout/architecture"/>
    <dgm:cxn modelId="{3EF2C112-CD00-458C-914E-C65FA6479EC4}" type="presParOf" srcId="{8D032BAF-00C4-4A88-B8EC-A6CAD0263D18}" destId="{71AE6675-24C7-4355-B3FD-AA06D56E3941}" srcOrd="2" destOrd="0" presId="urn:microsoft.com/office/officeart/2005/8/layout/architecture"/>
    <dgm:cxn modelId="{5B03EB2C-5974-4229-AC97-3929A78691A0}" type="presParOf" srcId="{71AE6675-24C7-4355-B3FD-AA06D56E3941}" destId="{FFFD5705-8CAD-4036-9ACA-F570F9F22F5B}" srcOrd="0" destOrd="0" presId="urn:microsoft.com/office/officeart/2005/8/layout/architecture"/>
    <dgm:cxn modelId="{E1706C33-8035-42FD-9D0B-C059D55CFEE4}" type="presParOf" srcId="{71AE6675-24C7-4355-B3FD-AA06D56E3941}" destId="{BB52C7F4-B3CD-4CD3-A63B-C37F8139C0B4}" srcOrd="1" destOrd="0" presId="urn:microsoft.com/office/officeart/2005/8/layout/architecture"/>
    <dgm:cxn modelId="{5E498F5D-25FC-435B-85DB-BC905EE0CB21}" type="presParOf" srcId="{8D032BAF-00C4-4A88-B8EC-A6CAD0263D18}" destId="{806D0F93-9AC6-4B3D-9A3B-F0E5C6EAE6F2}" srcOrd="3" destOrd="0" presId="urn:microsoft.com/office/officeart/2005/8/layout/architecture"/>
    <dgm:cxn modelId="{F78CD43A-2F4A-4582-BD25-6358070D008A}" type="presParOf" srcId="{8D032BAF-00C4-4A88-B8EC-A6CAD0263D18}" destId="{1E19BA22-5625-40EE-BE97-5F785ACF90DE}" srcOrd="4" destOrd="0" presId="urn:microsoft.com/office/officeart/2005/8/layout/architecture"/>
    <dgm:cxn modelId="{A3C1D2E3-A488-4015-94B1-7102D5DE8B33}" type="presParOf" srcId="{1E19BA22-5625-40EE-BE97-5F785ACF90DE}" destId="{3A88F1F9-726E-40DD-BB8B-8A33DC427A79}" srcOrd="0" destOrd="0" presId="urn:microsoft.com/office/officeart/2005/8/layout/architecture"/>
    <dgm:cxn modelId="{B3B5A37D-BF66-4452-BC95-66F29A278B0D}" type="presParOf" srcId="{1E19BA22-5625-40EE-BE97-5F785ACF90DE}" destId="{177BFF4A-2A59-4115-9032-BDC3CD2EB200}" srcOrd="1" destOrd="0" presId="urn:microsoft.com/office/officeart/2005/8/layout/architecture"/>
    <dgm:cxn modelId="{587D8D5E-E0D1-495C-B74D-52FB15E0C02C}" type="presParOf" srcId="{8D032BAF-00C4-4A88-B8EC-A6CAD0263D18}" destId="{1E117D02-1823-44DE-9AAA-D5417D5C5AD9}" srcOrd="5" destOrd="0" presId="urn:microsoft.com/office/officeart/2005/8/layout/architecture"/>
    <dgm:cxn modelId="{2106AAC0-6118-4B5D-BA0D-0E1E7334C0F5}" type="presParOf" srcId="{8D032BAF-00C4-4A88-B8EC-A6CAD0263D18}" destId="{65149407-9295-43D5-9FE1-824B7BFDD819}" srcOrd="6" destOrd="0" presId="urn:microsoft.com/office/officeart/2005/8/layout/architecture"/>
    <dgm:cxn modelId="{ECBAA2BF-A917-45BA-867C-808C93B1D121}" type="presParOf" srcId="{65149407-9295-43D5-9FE1-824B7BFDD819}" destId="{C71DF833-A2E6-4023-B29E-E798FB415870}" srcOrd="0" destOrd="0" presId="urn:microsoft.com/office/officeart/2005/8/layout/architecture"/>
    <dgm:cxn modelId="{99AC260B-A777-46EE-8701-CA41DEADFBD4}" type="presParOf" srcId="{65149407-9295-43D5-9FE1-824B7BFDD819}" destId="{C5834A3E-157F-4705-804D-1B0B13C4150D}" srcOrd="1" destOrd="0" presId="urn:microsoft.com/office/officeart/2005/8/layout/architecture"/>
    <dgm:cxn modelId="{1ACCF694-EE81-47E6-8F7E-27C632EAD40C}" type="presParOf" srcId="{8D032BAF-00C4-4A88-B8EC-A6CAD0263D18}" destId="{BC3068D9-E6C6-454A-AFAA-66B960F2E1E3}" srcOrd="7" destOrd="0" presId="urn:microsoft.com/office/officeart/2005/8/layout/architecture"/>
    <dgm:cxn modelId="{8B8403A8-CDB6-4BF5-B44F-29779DD37DF3}" type="presParOf" srcId="{8D032BAF-00C4-4A88-B8EC-A6CAD0263D18}" destId="{45DD2385-338B-4D44-8095-D0F430B217A1}" srcOrd="8" destOrd="0" presId="urn:microsoft.com/office/officeart/2005/8/layout/architecture"/>
    <dgm:cxn modelId="{22A2070A-5DDE-4362-B892-76855E6984E7}" type="presParOf" srcId="{45DD2385-338B-4D44-8095-D0F430B217A1}" destId="{A6B4ACCA-F949-4B49-9C48-C8FF52A9B57E}" srcOrd="0" destOrd="0" presId="urn:microsoft.com/office/officeart/2005/8/layout/architecture"/>
    <dgm:cxn modelId="{40D3C7FF-8D77-4174-98F6-BDF47F9CB332}" type="presParOf" srcId="{45DD2385-338B-4D44-8095-D0F430B217A1}" destId="{989C1E30-A71A-4848-9F3D-7B16244D9C96}"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BD05C3-1370-4377-95A3-E2BBCEAC1A50}"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FAB7C7BD-A1A6-4320-8CAE-9EFB28330799}">
      <dgm:prSet custT="1"/>
      <dgm:spPr/>
      <dgm:t>
        <a:bodyPr/>
        <a:lstStyle/>
        <a:p>
          <a:r>
            <a:rPr lang="en-US" sz="6000" b="1" dirty="0">
              <a:latin typeface="Cambria" panose="02040503050406030204" pitchFamily="18" charset="0"/>
              <a:ea typeface="Cambria" panose="02040503050406030204" pitchFamily="18" charset="0"/>
            </a:rPr>
            <a:t>Operational Controls</a:t>
          </a:r>
        </a:p>
      </dgm:t>
    </dgm:pt>
    <dgm:pt modelId="{13DD9CD0-9E9D-4E8D-A9BA-EEEDBCA3DCB9}" type="parTrans" cxnId="{2E618F40-9095-4856-8D5D-08D1A6DBD004}">
      <dgm:prSet/>
      <dgm:spPr/>
      <dgm:t>
        <a:bodyPr/>
        <a:lstStyle/>
        <a:p>
          <a:endParaRPr lang="en-US" sz="1600">
            <a:latin typeface="Cambria" panose="02040503050406030204" pitchFamily="18" charset="0"/>
            <a:ea typeface="Cambria" panose="02040503050406030204" pitchFamily="18" charset="0"/>
          </a:endParaRPr>
        </a:p>
      </dgm:t>
    </dgm:pt>
    <dgm:pt modelId="{FFAE3197-F090-42C0-A02E-5DCFB700FC57}" type="sibTrans" cxnId="{2E618F40-9095-4856-8D5D-08D1A6DBD004}">
      <dgm:prSet/>
      <dgm:spPr/>
      <dgm:t>
        <a:bodyPr/>
        <a:lstStyle/>
        <a:p>
          <a:endParaRPr lang="en-US" sz="1600">
            <a:latin typeface="Cambria" panose="02040503050406030204" pitchFamily="18" charset="0"/>
            <a:ea typeface="Cambria" panose="02040503050406030204" pitchFamily="18" charset="0"/>
          </a:endParaRPr>
        </a:p>
      </dgm:t>
    </dgm:pt>
    <dgm:pt modelId="{DC7B74C4-7A4A-465F-A5E5-6961FF2B7146}">
      <dgm:prSet custT="1"/>
      <dgm:spPr/>
      <dgm:t>
        <a:bodyPr/>
        <a:lstStyle/>
        <a:p>
          <a:r>
            <a:rPr lang="en-US" sz="2800">
              <a:latin typeface="Cambria" panose="02040503050406030204" pitchFamily="18" charset="0"/>
              <a:ea typeface="Cambria" panose="02040503050406030204" pitchFamily="18" charset="0"/>
            </a:rPr>
            <a:t>Regular Security Audits</a:t>
          </a:r>
        </a:p>
      </dgm:t>
    </dgm:pt>
    <dgm:pt modelId="{1672C6C8-94A0-4FE8-AE05-81C816DB16CF}" type="parTrans" cxnId="{9CEA6066-3BCC-4F74-BCEE-964C4EF3CB05}">
      <dgm:prSet/>
      <dgm:spPr/>
      <dgm:t>
        <a:bodyPr/>
        <a:lstStyle/>
        <a:p>
          <a:endParaRPr lang="en-US" sz="1600">
            <a:latin typeface="Cambria" panose="02040503050406030204" pitchFamily="18" charset="0"/>
            <a:ea typeface="Cambria" panose="02040503050406030204" pitchFamily="18" charset="0"/>
          </a:endParaRPr>
        </a:p>
      </dgm:t>
    </dgm:pt>
    <dgm:pt modelId="{97E246D5-EF52-4EB8-B047-2B1966A6C9BB}" type="sibTrans" cxnId="{9CEA6066-3BCC-4F74-BCEE-964C4EF3CB05}">
      <dgm:prSet/>
      <dgm:spPr/>
      <dgm:t>
        <a:bodyPr/>
        <a:lstStyle/>
        <a:p>
          <a:endParaRPr lang="en-US" sz="1600">
            <a:latin typeface="Cambria" panose="02040503050406030204" pitchFamily="18" charset="0"/>
            <a:ea typeface="Cambria" panose="02040503050406030204" pitchFamily="18" charset="0"/>
          </a:endParaRPr>
        </a:p>
      </dgm:t>
    </dgm:pt>
    <dgm:pt modelId="{B32A72E6-671F-4113-924F-1997B5DCBB92}">
      <dgm:prSet custT="1"/>
      <dgm:spPr/>
      <dgm:t>
        <a:bodyPr/>
        <a:lstStyle/>
        <a:p>
          <a:r>
            <a:rPr lang="en-US" sz="2800">
              <a:latin typeface="Cambria" panose="02040503050406030204" pitchFamily="18" charset="0"/>
              <a:ea typeface="Cambria" panose="02040503050406030204" pitchFamily="18" charset="0"/>
            </a:rPr>
            <a:t>Incident Response Plan Testing</a:t>
          </a:r>
        </a:p>
      </dgm:t>
    </dgm:pt>
    <dgm:pt modelId="{6E202599-345C-4023-8434-128B9E412126}" type="parTrans" cxnId="{7127C38D-DCE4-4A68-9889-6B232C7A0CCC}">
      <dgm:prSet/>
      <dgm:spPr/>
      <dgm:t>
        <a:bodyPr/>
        <a:lstStyle/>
        <a:p>
          <a:endParaRPr lang="en-US" sz="1600">
            <a:latin typeface="Cambria" panose="02040503050406030204" pitchFamily="18" charset="0"/>
            <a:ea typeface="Cambria" panose="02040503050406030204" pitchFamily="18" charset="0"/>
          </a:endParaRPr>
        </a:p>
      </dgm:t>
    </dgm:pt>
    <dgm:pt modelId="{B7D0DD25-E368-495E-B4C6-2368AE1EC18A}" type="sibTrans" cxnId="{7127C38D-DCE4-4A68-9889-6B232C7A0CCC}">
      <dgm:prSet/>
      <dgm:spPr/>
      <dgm:t>
        <a:bodyPr/>
        <a:lstStyle/>
        <a:p>
          <a:endParaRPr lang="en-US" sz="1600">
            <a:latin typeface="Cambria" panose="02040503050406030204" pitchFamily="18" charset="0"/>
            <a:ea typeface="Cambria" panose="02040503050406030204" pitchFamily="18" charset="0"/>
          </a:endParaRPr>
        </a:p>
      </dgm:t>
    </dgm:pt>
    <dgm:pt modelId="{74925090-2085-4421-B6E4-A85A6252F84C}">
      <dgm:prSet custT="1"/>
      <dgm:spPr/>
      <dgm:t>
        <a:bodyPr/>
        <a:lstStyle/>
        <a:p>
          <a:r>
            <a:rPr lang="en-US" sz="2800">
              <a:latin typeface="Cambria" panose="02040503050406030204" pitchFamily="18" charset="0"/>
              <a:ea typeface="Cambria" panose="02040503050406030204" pitchFamily="18" charset="0"/>
            </a:rPr>
            <a:t>Security Awareness Training</a:t>
          </a:r>
        </a:p>
      </dgm:t>
    </dgm:pt>
    <dgm:pt modelId="{89D404F7-5DEE-4733-972B-5AC48427CD48}" type="parTrans" cxnId="{EB3C4F97-6BF2-4132-9ED9-97D253714772}">
      <dgm:prSet/>
      <dgm:spPr/>
      <dgm:t>
        <a:bodyPr/>
        <a:lstStyle/>
        <a:p>
          <a:endParaRPr lang="en-US" sz="1600">
            <a:latin typeface="Cambria" panose="02040503050406030204" pitchFamily="18" charset="0"/>
            <a:ea typeface="Cambria" panose="02040503050406030204" pitchFamily="18" charset="0"/>
          </a:endParaRPr>
        </a:p>
      </dgm:t>
    </dgm:pt>
    <dgm:pt modelId="{ADAFD06E-B9A8-46B0-84D5-9433A5792B8A}" type="sibTrans" cxnId="{EB3C4F97-6BF2-4132-9ED9-97D253714772}">
      <dgm:prSet/>
      <dgm:spPr/>
      <dgm:t>
        <a:bodyPr/>
        <a:lstStyle/>
        <a:p>
          <a:endParaRPr lang="en-US" sz="1600">
            <a:latin typeface="Cambria" panose="02040503050406030204" pitchFamily="18" charset="0"/>
            <a:ea typeface="Cambria" panose="02040503050406030204" pitchFamily="18" charset="0"/>
          </a:endParaRPr>
        </a:p>
      </dgm:t>
    </dgm:pt>
    <dgm:pt modelId="{62212ACE-A6C4-48CD-ABDA-742B261F5018}" type="pres">
      <dgm:prSet presAssocID="{C8BD05C3-1370-4377-95A3-E2BBCEAC1A50}" presName="Name0" presStyleCnt="0">
        <dgm:presLayoutVars>
          <dgm:chPref val="1"/>
          <dgm:dir/>
          <dgm:animOne val="branch"/>
          <dgm:animLvl val="lvl"/>
          <dgm:resizeHandles/>
        </dgm:presLayoutVars>
      </dgm:prSet>
      <dgm:spPr/>
    </dgm:pt>
    <dgm:pt modelId="{55275910-F27C-46BF-9644-48EEB565FFAC}" type="pres">
      <dgm:prSet presAssocID="{FAB7C7BD-A1A6-4320-8CAE-9EFB28330799}" presName="vertOne" presStyleCnt="0"/>
      <dgm:spPr/>
    </dgm:pt>
    <dgm:pt modelId="{A066A3E6-EB01-490D-96D7-CDC366DD8111}" type="pres">
      <dgm:prSet presAssocID="{FAB7C7BD-A1A6-4320-8CAE-9EFB28330799}" presName="txOne" presStyleLbl="node0" presStyleIdx="0" presStyleCnt="1">
        <dgm:presLayoutVars>
          <dgm:chPref val="3"/>
        </dgm:presLayoutVars>
      </dgm:prSet>
      <dgm:spPr/>
    </dgm:pt>
    <dgm:pt modelId="{B1FC326B-5617-4436-8A52-DCB6F8827E2F}" type="pres">
      <dgm:prSet presAssocID="{FAB7C7BD-A1A6-4320-8CAE-9EFB28330799}" presName="parTransOne" presStyleCnt="0"/>
      <dgm:spPr/>
    </dgm:pt>
    <dgm:pt modelId="{B2F69275-7F3E-495C-BF12-07F37C223E6D}" type="pres">
      <dgm:prSet presAssocID="{FAB7C7BD-A1A6-4320-8CAE-9EFB28330799}" presName="horzOne" presStyleCnt="0"/>
      <dgm:spPr/>
    </dgm:pt>
    <dgm:pt modelId="{04D940E8-F984-4F32-B56A-3F615020DF74}" type="pres">
      <dgm:prSet presAssocID="{DC7B74C4-7A4A-465F-A5E5-6961FF2B7146}" presName="vertTwo" presStyleCnt="0"/>
      <dgm:spPr/>
    </dgm:pt>
    <dgm:pt modelId="{D09FD2A4-9C83-4CD5-92A2-EC79867F67E3}" type="pres">
      <dgm:prSet presAssocID="{DC7B74C4-7A4A-465F-A5E5-6961FF2B7146}" presName="txTwo" presStyleLbl="node2" presStyleIdx="0" presStyleCnt="3">
        <dgm:presLayoutVars>
          <dgm:chPref val="3"/>
        </dgm:presLayoutVars>
      </dgm:prSet>
      <dgm:spPr/>
    </dgm:pt>
    <dgm:pt modelId="{68494FC1-04B5-4D55-BC4D-1BC6BAB61E92}" type="pres">
      <dgm:prSet presAssocID="{DC7B74C4-7A4A-465F-A5E5-6961FF2B7146}" presName="horzTwo" presStyleCnt="0"/>
      <dgm:spPr/>
    </dgm:pt>
    <dgm:pt modelId="{8C909579-E6AF-4C94-891E-54312B0F3EE7}" type="pres">
      <dgm:prSet presAssocID="{97E246D5-EF52-4EB8-B047-2B1966A6C9BB}" presName="sibSpaceTwo" presStyleCnt="0"/>
      <dgm:spPr/>
    </dgm:pt>
    <dgm:pt modelId="{DA9B34C1-D0F9-45F6-AAFC-F4EF43D88D6F}" type="pres">
      <dgm:prSet presAssocID="{B32A72E6-671F-4113-924F-1997B5DCBB92}" presName="vertTwo" presStyleCnt="0"/>
      <dgm:spPr/>
    </dgm:pt>
    <dgm:pt modelId="{0FB2C1B1-CB1F-43FD-A2D5-894D0A6221CE}" type="pres">
      <dgm:prSet presAssocID="{B32A72E6-671F-4113-924F-1997B5DCBB92}" presName="txTwo" presStyleLbl="node2" presStyleIdx="1" presStyleCnt="3">
        <dgm:presLayoutVars>
          <dgm:chPref val="3"/>
        </dgm:presLayoutVars>
      </dgm:prSet>
      <dgm:spPr/>
    </dgm:pt>
    <dgm:pt modelId="{276F7978-C21F-4C61-8D68-3102DA6749F2}" type="pres">
      <dgm:prSet presAssocID="{B32A72E6-671F-4113-924F-1997B5DCBB92}" presName="horzTwo" presStyleCnt="0"/>
      <dgm:spPr/>
    </dgm:pt>
    <dgm:pt modelId="{ACBC807C-BBEA-4A6C-8680-92454D7C133A}" type="pres">
      <dgm:prSet presAssocID="{B7D0DD25-E368-495E-B4C6-2368AE1EC18A}" presName="sibSpaceTwo" presStyleCnt="0"/>
      <dgm:spPr/>
    </dgm:pt>
    <dgm:pt modelId="{00E52CCE-7976-4B1A-9008-B0628C95AA3A}" type="pres">
      <dgm:prSet presAssocID="{74925090-2085-4421-B6E4-A85A6252F84C}" presName="vertTwo" presStyleCnt="0"/>
      <dgm:spPr/>
    </dgm:pt>
    <dgm:pt modelId="{11A020B8-DBE4-4A0A-8123-F6AAC31B6F46}" type="pres">
      <dgm:prSet presAssocID="{74925090-2085-4421-B6E4-A85A6252F84C}" presName="txTwo" presStyleLbl="node2" presStyleIdx="2" presStyleCnt="3">
        <dgm:presLayoutVars>
          <dgm:chPref val="3"/>
        </dgm:presLayoutVars>
      </dgm:prSet>
      <dgm:spPr/>
    </dgm:pt>
    <dgm:pt modelId="{A81D0570-BB64-4DC0-88DC-E374AD7A164B}" type="pres">
      <dgm:prSet presAssocID="{74925090-2085-4421-B6E4-A85A6252F84C}" presName="horzTwo" presStyleCnt="0"/>
      <dgm:spPr/>
    </dgm:pt>
  </dgm:ptLst>
  <dgm:cxnLst>
    <dgm:cxn modelId="{DFA47D3E-2A03-4739-A852-F1D7AB3B862F}" type="presOf" srcId="{B32A72E6-671F-4113-924F-1997B5DCBB92}" destId="{0FB2C1B1-CB1F-43FD-A2D5-894D0A6221CE}" srcOrd="0" destOrd="0" presId="urn:microsoft.com/office/officeart/2005/8/layout/architecture"/>
    <dgm:cxn modelId="{2E618F40-9095-4856-8D5D-08D1A6DBD004}" srcId="{C8BD05C3-1370-4377-95A3-E2BBCEAC1A50}" destId="{FAB7C7BD-A1A6-4320-8CAE-9EFB28330799}" srcOrd="0" destOrd="0" parTransId="{13DD9CD0-9E9D-4E8D-A9BA-EEEDBCA3DCB9}" sibTransId="{FFAE3197-F090-42C0-A02E-5DCFB700FC57}"/>
    <dgm:cxn modelId="{9CEA6066-3BCC-4F74-BCEE-964C4EF3CB05}" srcId="{FAB7C7BD-A1A6-4320-8CAE-9EFB28330799}" destId="{DC7B74C4-7A4A-465F-A5E5-6961FF2B7146}" srcOrd="0" destOrd="0" parTransId="{1672C6C8-94A0-4FE8-AE05-81C816DB16CF}" sibTransId="{97E246D5-EF52-4EB8-B047-2B1966A6C9BB}"/>
    <dgm:cxn modelId="{C4BEE448-C01F-473B-A4E1-BFEBD7DBA3E5}" type="presOf" srcId="{FAB7C7BD-A1A6-4320-8CAE-9EFB28330799}" destId="{A066A3E6-EB01-490D-96D7-CDC366DD8111}" srcOrd="0" destOrd="0" presId="urn:microsoft.com/office/officeart/2005/8/layout/architecture"/>
    <dgm:cxn modelId="{13C0964A-6F6D-4BEE-8699-E6AA37B2654A}" type="presOf" srcId="{74925090-2085-4421-B6E4-A85A6252F84C}" destId="{11A020B8-DBE4-4A0A-8123-F6AAC31B6F46}" srcOrd="0" destOrd="0" presId="urn:microsoft.com/office/officeart/2005/8/layout/architecture"/>
    <dgm:cxn modelId="{FCDED059-0354-428D-99A1-2C2E8E6AA751}" type="presOf" srcId="{DC7B74C4-7A4A-465F-A5E5-6961FF2B7146}" destId="{D09FD2A4-9C83-4CD5-92A2-EC79867F67E3}" srcOrd="0" destOrd="0" presId="urn:microsoft.com/office/officeart/2005/8/layout/architecture"/>
    <dgm:cxn modelId="{DE3C9D7E-4C1E-4755-8015-03368D5527D9}" type="presOf" srcId="{C8BD05C3-1370-4377-95A3-E2BBCEAC1A50}" destId="{62212ACE-A6C4-48CD-ABDA-742B261F5018}" srcOrd="0" destOrd="0" presId="urn:microsoft.com/office/officeart/2005/8/layout/architecture"/>
    <dgm:cxn modelId="{7127C38D-DCE4-4A68-9889-6B232C7A0CCC}" srcId="{FAB7C7BD-A1A6-4320-8CAE-9EFB28330799}" destId="{B32A72E6-671F-4113-924F-1997B5DCBB92}" srcOrd="1" destOrd="0" parTransId="{6E202599-345C-4023-8434-128B9E412126}" sibTransId="{B7D0DD25-E368-495E-B4C6-2368AE1EC18A}"/>
    <dgm:cxn modelId="{EB3C4F97-6BF2-4132-9ED9-97D253714772}" srcId="{FAB7C7BD-A1A6-4320-8CAE-9EFB28330799}" destId="{74925090-2085-4421-B6E4-A85A6252F84C}" srcOrd="2" destOrd="0" parTransId="{89D404F7-5DEE-4733-972B-5AC48427CD48}" sibTransId="{ADAFD06E-B9A8-46B0-84D5-9433A5792B8A}"/>
    <dgm:cxn modelId="{2D503A8E-8BCA-4779-90A2-221BCE92A29A}" type="presParOf" srcId="{62212ACE-A6C4-48CD-ABDA-742B261F5018}" destId="{55275910-F27C-46BF-9644-48EEB565FFAC}" srcOrd="0" destOrd="0" presId="urn:microsoft.com/office/officeart/2005/8/layout/architecture"/>
    <dgm:cxn modelId="{89C4CFB0-F1E8-4C9F-958C-D37B916464A0}" type="presParOf" srcId="{55275910-F27C-46BF-9644-48EEB565FFAC}" destId="{A066A3E6-EB01-490D-96D7-CDC366DD8111}" srcOrd="0" destOrd="0" presId="urn:microsoft.com/office/officeart/2005/8/layout/architecture"/>
    <dgm:cxn modelId="{FCC6FF4B-59E7-4BD6-95C4-1CD5B410B46F}" type="presParOf" srcId="{55275910-F27C-46BF-9644-48EEB565FFAC}" destId="{B1FC326B-5617-4436-8A52-DCB6F8827E2F}" srcOrd="1" destOrd="0" presId="urn:microsoft.com/office/officeart/2005/8/layout/architecture"/>
    <dgm:cxn modelId="{9A4E3316-9FA8-43EC-9B19-DDF7FE375DA8}" type="presParOf" srcId="{55275910-F27C-46BF-9644-48EEB565FFAC}" destId="{B2F69275-7F3E-495C-BF12-07F37C223E6D}" srcOrd="2" destOrd="0" presId="urn:microsoft.com/office/officeart/2005/8/layout/architecture"/>
    <dgm:cxn modelId="{EE32CB4A-F8A7-4089-B4A5-46464BB68CC1}" type="presParOf" srcId="{B2F69275-7F3E-495C-BF12-07F37C223E6D}" destId="{04D940E8-F984-4F32-B56A-3F615020DF74}" srcOrd="0" destOrd="0" presId="urn:microsoft.com/office/officeart/2005/8/layout/architecture"/>
    <dgm:cxn modelId="{BFD541A8-E1B0-4BF9-A092-FF8072D67BED}" type="presParOf" srcId="{04D940E8-F984-4F32-B56A-3F615020DF74}" destId="{D09FD2A4-9C83-4CD5-92A2-EC79867F67E3}" srcOrd="0" destOrd="0" presId="urn:microsoft.com/office/officeart/2005/8/layout/architecture"/>
    <dgm:cxn modelId="{A1529D17-ED23-49DD-B2CA-D852466A70DC}" type="presParOf" srcId="{04D940E8-F984-4F32-B56A-3F615020DF74}" destId="{68494FC1-04B5-4D55-BC4D-1BC6BAB61E92}" srcOrd="1" destOrd="0" presId="urn:microsoft.com/office/officeart/2005/8/layout/architecture"/>
    <dgm:cxn modelId="{588D9EEB-2F94-47C4-877E-C0DAFF5492FC}" type="presParOf" srcId="{B2F69275-7F3E-495C-BF12-07F37C223E6D}" destId="{8C909579-E6AF-4C94-891E-54312B0F3EE7}" srcOrd="1" destOrd="0" presId="urn:microsoft.com/office/officeart/2005/8/layout/architecture"/>
    <dgm:cxn modelId="{EC55059F-7050-4FA2-9634-6770EBF585A3}" type="presParOf" srcId="{B2F69275-7F3E-495C-BF12-07F37C223E6D}" destId="{DA9B34C1-D0F9-45F6-AAFC-F4EF43D88D6F}" srcOrd="2" destOrd="0" presId="urn:microsoft.com/office/officeart/2005/8/layout/architecture"/>
    <dgm:cxn modelId="{B7F27275-89E2-4AF7-B823-EF323C6777DE}" type="presParOf" srcId="{DA9B34C1-D0F9-45F6-AAFC-F4EF43D88D6F}" destId="{0FB2C1B1-CB1F-43FD-A2D5-894D0A6221CE}" srcOrd="0" destOrd="0" presId="urn:microsoft.com/office/officeart/2005/8/layout/architecture"/>
    <dgm:cxn modelId="{9E8AEA63-9E50-44E7-93E3-C43ABEBA3970}" type="presParOf" srcId="{DA9B34C1-D0F9-45F6-AAFC-F4EF43D88D6F}" destId="{276F7978-C21F-4C61-8D68-3102DA6749F2}" srcOrd="1" destOrd="0" presId="urn:microsoft.com/office/officeart/2005/8/layout/architecture"/>
    <dgm:cxn modelId="{1F23C24E-0C36-436D-A05A-E1780C6383C9}" type="presParOf" srcId="{B2F69275-7F3E-495C-BF12-07F37C223E6D}" destId="{ACBC807C-BBEA-4A6C-8680-92454D7C133A}" srcOrd="3" destOrd="0" presId="urn:microsoft.com/office/officeart/2005/8/layout/architecture"/>
    <dgm:cxn modelId="{C76F13BB-D41A-4CE1-88FD-275E6BC52ADA}" type="presParOf" srcId="{B2F69275-7F3E-495C-BF12-07F37C223E6D}" destId="{00E52CCE-7976-4B1A-9008-B0628C95AA3A}" srcOrd="4" destOrd="0" presId="urn:microsoft.com/office/officeart/2005/8/layout/architecture"/>
    <dgm:cxn modelId="{A6AF6C56-356E-4390-AD2D-35E84559B7A4}" type="presParOf" srcId="{00E52CCE-7976-4B1A-9008-B0628C95AA3A}" destId="{11A020B8-DBE4-4A0A-8123-F6AAC31B6F46}" srcOrd="0" destOrd="0" presId="urn:microsoft.com/office/officeart/2005/8/layout/architecture"/>
    <dgm:cxn modelId="{3EB54EF5-FEDE-42D2-A1A8-2D769E27226A}" type="presParOf" srcId="{00E52CCE-7976-4B1A-9008-B0628C95AA3A}" destId="{A81D0570-BB64-4DC0-88DC-E374AD7A164B}"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6572A3-B894-445F-8BFC-7CC976C63B05}"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B07B934B-7919-4F24-9055-5CBA3210BEDB}">
      <dgm:prSet custT="1"/>
      <dgm:spPr/>
      <dgm:t>
        <a:bodyPr/>
        <a:lstStyle/>
        <a:p>
          <a:r>
            <a:rPr lang="en-US" sz="5400" b="1" dirty="0">
              <a:latin typeface="Cambria" panose="02040503050406030204" pitchFamily="18" charset="0"/>
              <a:ea typeface="Cambria" panose="02040503050406030204" pitchFamily="18" charset="0"/>
            </a:rPr>
            <a:t>Data Handling Practices</a:t>
          </a:r>
        </a:p>
      </dgm:t>
    </dgm:pt>
    <dgm:pt modelId="{31034AA1-B03D-498E-9ADC-8B220A029851}" type="parTrans" cxnId="{A1C5B9A6-B08D-468E-B48C-85A47FB4E2BB}">
      <dgm:prSet/>
      <dgm:spPr/>
      <dgm:t>
        <a:bodyPr/>
        <a:lstStyle/>
        <a:p>
          <a:endParaRPr lang="en-US" sz="1400">
            <a:latin typeface="Cambria" panose="02040503050406030204" pitchFamily="18" charset="0"/>
            <a:ea typeface="Cambria" panose="02040503050406030204" pitchFamily="18" charset="0"/>
          </a:endParaRPr>
        </a:p>
      </dgm:t>
    </dgm:pt>
    <dgm:pt modelId="{C676788F-B319-4B6B-8CBD-C32A2CEB4E7A}" type="sibTrans" cxnId="{A1C5B9A6-B08D-468E-B48C-85A47FB4E2BB}">
      <dgm:prSet/>
      <dgm:spPr/>
      <dgm:t>
        <a:bodyPr/>
        <a:lstStyle/>
        <a:p>
          <a:endParaRPr lang="en-US" sz="1400">
            <a:latin typeface="Cambria" panose="02040503050406030204" pitchFamily="18" charset="0"/>
            <a:ea typeface="Cambria" panose="02040503050406030204" pitchFamily="18" charset="0"/>
          </a:endParaRPr>
        </a:p>
      </dgm:t>
    </dgm:pt>
    <dgm:pt modelId="{AD7582C2-733E-4666-ADAB-9E10CC9C3B81}">
      <dgm:prSet custT="1"/>
      <dgm:spPr/>
      <dgm:t>
        <a:bodyPr/>
        <a:lstStyle/>
        <a:p>
          <a:r>
            <a:rPr lang="en-US" sz="2400" dirty="0">
              <a:latin typeface="Cambria" panose="02040503050406030204" pitchFamily="18" charset="0"/>
              <a:ea typeface="Cambria" panose="02040503050406030204" pitchFamily="18" charset="0"/>
            </a:rPr>
            <a:t>Data Segregation &amp; Isolation</a:t>
          </a:r>
        </a:p>
      </dgm:t>
    </dgm:pt>
    <dgm:pt modelId="{2E1AADBE-79EC-4908-8CC5-AE59ABAEAE56}" type="parTrans" cxnId="{10C7BF71-1390-45A5-AB3B-20E50724DB8C}">
      <dgm:prSet/>
      <dgm:spPr/>
      <dgm:t>
        <a:bodyPr/>
        <a:lstStyle/>
        <a:p>
          <a:endParaRPr lang="en-US" sz="1400">
            <a:latin typeface="Cambria" panose="02040503050406030204" pitchFamily="18" charset="0"/>
            <a:ea typeface="Cambria" panose="02040503050406030204" pitchFamily="18" charset="0"/>
          </a:endParaRPr>
        </a:p>
      </dgm:t>
    </dgm:pt>
    <dgm:pt modelId="{1396E512-BC67-48B6-8EE5-6344911B22F1}" type="sibTrans" cxnId="{10C7BF71-1390-45A5-AB3B-20E50724DB8C}">
      <dgm:prSet/>
      <dgm:spPr/>
      <dgm:t>
        <a:bodyPr/>
        <a:lstStyle/>
        <a:p>
          <a:endParaRPr lang="en-US" sz="1400">
            <a:latin typeface="Cambria" panose="02040503050406030204" pitchFamily="18" charset="0"/>
            <a:ea typeface="Cambria" panose="02040503050406030204" pitchFamily="18" charset="0"/>
          </a:endParaRPr>
        </a:p>
      </dgm:t>
    </dgm:pt>
    <dgm:pt modelId="{94D53EA7-28D4-4E10-A2DD-18B2B1446A4D}">
      <dgm:prSet custT="1"/>
      <dgm:spPr/>
      <dgm:t>
        <a:bodyPr/>
        <a:lstStyle/>
        <a:p>
          <a:r>
            <a:rPr lang="en-US" sz="2400">
              <a:latin typeface="Cambria" panose="02040503050406030204" pitchFamily="18" charset="0"/>
              <a:ea typeface="Cambria" panose="02040503050406030204" pitchFamily="18" charset="0"/>
            </a:rPr>
            <a:t>Data Ownership &amp; Access Rights</a:t>
          </a:r>
        </a:p>
      </dgm:t>
    </dgm:pt>
    <dgm:pt modelId="{BD5275EE-A3CC-4DE2-959C-EE6F36B978F5}" type="parTrans" cxnId="{CB8E1E7B-F92F-446D-8D16-AFFCAEBCA0DF}">
      <dgm:prSet/>
      <dgm:spPr/>
      <dgm:t>
        <a:bodyPr/>
        <a:lstStyle/>
        <a:p>
          <a:endParaRPr lang="en-US" sz="1400">
            <a:latin typeface="Cambria" panose="02040503050406030204" pitchFamily="18" charset="0"/>
            <a:ea typeface="Cambria" panose="02040503050406030204" pitchFamily="18" charset="0"/>
          </a:endParaRPr>
        </a:p>
      </dgm:t>
    </dgm:pt>
    <dgm:pt modelId="{B43F497D-7100-4B58-9557-7AC4E5D90488}" type="sibTrans" cxnId="{CB8E1E7B-F92F-446D-8D16-AFFCAEBCA0DF}">
      <dgm:prSet/>
      <dgm:spPr/>
      <dgm:t>
        <a:bodyPr/>
        <a:lstStyle/>
        <a:p>
          <a:endParaRPr lang="en-US" sz="1400">
            <a:latin typeface="Cambria" panose="02040503050406030204" pitchFamily="18" charset="0"/>
            <a:ea typeface="Cambria" panose="02040503050406030204" pitchFamily="18" charset="0"/>
          </a:endParaRPr>
        </a:p>
      </dgm:t>
    </dgm:pt>
    <dgm:pt modelId="{CBC96FBA-5697-4D2F-A1C4-6881CCB30C74}">
      <dgm:prSet custT="1"/>
      <dgm:spPr/>
      <dgm:t>
        <a:bodyPr/>
        <a:lstStyle/>
        <a:p>
          <a:r>
            <a:rPr lang="en-US" sz="2400" dirty="0">
              <a:latin typeface="Cambria" panose="02040503050406030204" pitchFamily="18" charset="0"/>
              <a:ea typeface="Cambria" panose="02040503050406030204" pitchFamily="18" charset="0"/>
            </a:rPr>
            <a:t>Data deletion &amp; Disposal Procedures</a:t>
          </a:r>
        </a:p>
      </dgm:t>
    </dgm:pt>
    <dgm:pt modelId="{956DD59D-EE5C-4766-BE6C-90F97F30B3FE}" type="parTrans" cxnId="{DF483B1D-988F-4188-952B-91579F3E957A}">
      <dgm:prSet/>
      <dgm:spPr/>
      <dgm:t>
        <a:bodyPr/>
        <a:lstStyle/>
        <a:p>
          <a:endParaRPr lang="en-US" sz="1400">
            <a:latin typeface="Cambria" panose="02040503050406030204" pitchFamily="18" charset="0"/>
            <a:ea typeface="Cambria" panose="02040503050406030204" pitchFamily="18" charset="0"/>
          </a:endParaRPr>
        </a:p>
      </dgm:t>
    </dgm:pt>
    <dgm:pt modelId="{DC9AD434-A0C4-4677-8FD4-66B5A6AC13BF}" type="sibTrans" cxnId="{DF483B1D-988F-4188-952B-91579F3E957A}">
      <dgm:prSet/>
      <dgm:spPr/>
      <dgm:t>
        <a:bodyPr/>
        <a:lstStyle/>
        <a:p>
          <a:endParaRPr lang="en-US" sz="1400">
            <a:latin typeface="Cambria" panose="02040503050406030204" pitchFamily="18" charset="0"/>
            <a:ea typeface="Cambria" panose="02040503050406030204" pitchFamily="18" charset="0"/>
          </a:endParaRPr>
        </a:p>
      </dgm:t>
    </dgm:pt>
    <dgm:pt modelId="{89EB41C1-F62F-45F8-96F5-5BB0F7E39695}" type="pres">
      <dgm:prSet presAssocID="{8E6572A3-B894-445F-8BFC-7CC976C63B05}" presName="Name0" presStyleCnt="0">
        <dgm:presLayoutVars>
          <dgm:chPref val="1"/>
          <dgm:dir/>
          <dgm:animOne val="branch"/>
          <dgm:animLvl val="lvl"/>
          <dgm:resizeHandles/>
        </dgm:presLayoutVars>
      </dgm:prSet>
      <dgm:spPr/>
    </dgm:pt>
    <dgm:pt modelId="{CEA4AFB7-9FDB-4EB6-8326-0BFCADF6BD4F}" type="pres">
      <dgm:prSet presAssocID="{B07B934B-7919-4F24-9055-5CBA3210BEDB}" presName="vertOne" presStyleCnt="0"/>
      <dgm:spPr/>
    </dgm:pt>
    <dgm:pt modelId="{E1954808-C29C-41AA-AAAA-992DA0FD9E3B}" type="pres">
      <dgm:prSet presAssocID="{B07B934B-7919-4F24-9055-5CBA3210BEDB}" presName="txOne" presStyleLbl="node0" presStyleIdx="0" presStyleCnt="1">
        <dgm:presLayoutVars>
          <dgm:chPref val="3"/>
        </dgm:presLayoutVars>
      </dgm:prSet>
      <dgm:spPr/>
    </dgm:pt>
    <dgm:pt modelId="{2982FD80-05D0-4C30-829E-785DAF49085A}" type="pres">
      <dgm:prSet presAssocID="{B07B934B-7919-4F24-9055-5CBA3210BEDB}" presName="parTransOne" presStyleCnt="0"/>
      <dgm:spPr/>
    </dgm:pt>
    <dgm:pt modelId="{737D5E89-E998-4656-9DDD-C07DED4417EC}" type="pres">
      <dgm:prSet presAssocID="{B07B934B-7919-4F24-9055-5CBA3210BEDB}" presName="horzOne" presStyleCnt="0"/>
      <dgm:spPr/>
    </dgm:pt>
    <dgm:pt modelId="{D8CBFC0D-996A-4A0A-B56E-7C0601573322}" type="pres">
      <dgm:prSet presAssocID="{AD7582C2-733E-4666-ADAB-9E10CC9C3B81}" presName="vertTwo" presStyleCnt="0"/>
      <dgm:spPr/>
    </dgm:pt>
    <dgm:pt modelId="{A518551C-FF42-4552-BA70-28F1B889A90E}" type="pres">
      <dgm:prSet presAssocID="{AD7582C2-733E-4666-ADAB-9E10CC9C3B81}" presName="txTwo" presStyleLbl="node2" presStyleIdx="0" presStyleCnt="3">
        <dgm:presLayoutVars>
          <dgm:chPref val="3"/>
        </dgm:presLayoutVars>
      </dgm:prSet>
      <dgm:spPr/>
    </dgm:pt>
    <dgm:pt modelId="{A8F2B554-B6E3-4C0F-83F8-28DD39EF75D5}" type="pres">
      <dgm:prSet presAssocID="{AD7582C2-733E-4666-ADAB-9E10CC9C3B81}" presName="horzTwo" presStyleCnt="0"/>
      <dgm:spPr/>
    </dgm:pt>
    <dgm:pt modelId="{E5E0A63B-6D61-4231-80BE-2ABE877B496B}" type="pres">
      <dgm:prSet presAssocID="{1396E512-BC67-48B6-8EE5-6344911B22F1}" presName="sibSpaceTwo" presStyleCnt="0"/>
      <dgm:spPr/>
    </dgm:pt>
    <dgm:pt modelId="{9EC5B2DB-715C-4972-8426-6F45D5AD64D5}" type="pres">
      <dgm:prSet presAssocID="{94D53EA7-28D4-4E10-A2DD-18B2B1446A4D}" presName="vertTwo" presStyleCnt="0"/>
      <dgm:spPr/>
    </dgm:pt>
    <dgm:pt modelId="{8212BA48-9431-4021-BF80-EE558B7399C9}" type="pres">
      <dgm:prSet presAssocID="{94D53EA7-28D4-4E10-A2DD-18B2B1446A4D}" presName="txTwo" presStyleLbl="node2" presStyleIdx="1" presStyleCnt="3">
        <dgm:presLayoutVars>
          <dgm:chPref val="3"/>
        </dgm:presLayoutVars>
      </dgm:prSet>
      <dgm:spPr/>
    </dgm:pt>
    <dgm:pt modelId="{2FC1FB21-9C4C-4635-A78E-9E5128AF9648}" type="pres">
      <dgm:prSet presAssocID="{94D53EA7-28D4-4E10-A2DD-18B2B1446A4D}" presName="horzTwo" presStyleCnt="0"/>
      <dgm:spPr/>
    </dgm:pt>
    <dgm:pt modelId="{E36E3AF5-6BDF-44E0-9DA2-61D6E73F684B}" type="pres">
      <dgm:prSet presAssocID="{B43F497D-7100-4B58-9557-7AC4E5D90488}" presName="sibSpaceTwo" presStyleCnt="0"/>
      <dgm:spPr/>
    </dgm:pt>
    <dgm:pt modelId="{9DC4949C-8894-4EEA-A103-24DEEDC89CBC}" type="pres">
      <dgm:prSet presAssocID="{CBC96FBA-5697-4D2F-A1C4-6881CCB30C74}" presName="vertTwo" presStyleCnt="0"/>
      <dgm:spPr/>
    </dgm:pt>
    <dgm:pt modelId="{2A94DE78-5DEA-4304-BEF7-F7A8511A08E3}" type="pres">
      <dgm:prSet presAssocID="{CBC96FBA-5697-4D2F-A1C4-6881CCB30C74}" presName="txTwo" presStyleLbl="node2" presStyleIdx="2" presStyleCnt="3">
        <dgm:presLayoutVars>
          <dgm:chPref val="3"/>
        </dgm:presLayoutVars>
      </dgm:prSet>
      <dgm:spPr/>
    </dgm:pt>
    <dgm:pt modelId="{7985D16B-8A75-4728-8710-DB95D1851961}" type="pres">
      <dgm:prSet presAssocID="{CBC96FBA-5697-4D2F-A1C4-6881CCB30C74}" presName="horzTwo" presStyleCnt="0"/>
      <dgm:spPr/>
    </dgm:pt>
  </dgm:ptLst>
  <dgm:cxnLst>
    <dgm:cxn modelId="{DF483B1D-988F-4188-952B-91579F3E957A}" srcId="{B07B934B-7919-4F24-9055-5CBA3210BEDB}" destId="{CBC96FBA-5697-4D2F-A1C4-6881CCB30C74}" srcOrd="2" destOrd="0" parTransId="{956DD59D-EE5C-4766-BE6C-90F97F30B3FE}" sibTransId="{DC9AD434-A0C4-4677-8FD4-66B5A6AC13BF}"/>
    <dgm:cxn modelId="{10C7BF71-1390-45A5-AB3B-20E50724DB8C}" srcId="{B07B934B-7919-4F24-9055-5CBA3210BEDB}" destId="{AD7582C2-733E-4666-ADAB-9E10CC9C3B81}" srcOrd="0" destOrd="0" parTransId="{2E1AADBE-79EC-4908-8CC5-AE59ABAEAE56}" sibTransId="{1396E512-BC67-48B6-8EE5-6344911B22F1}"/>
    <dgm:cxn modelId="{CB8E1E7B-F92F-446D-8D16-AFFCAEBCA0DF}" srcId="{B07B934B-7919-4F24-9055-5CBA3210BEDB}" destId="{94D53EA7-28D4-4E10-A2DD-18B2B1446A4D}" srcOrd="1" destOrd="0" parTransId="{BD5275EE-A3CC-4DE2-959C-EE6F36B978F5}" sibTransId="{B43F497D-7100-4B58-9557-7AC4E5D90488}"/>
    <dgm:cxn modelId="{888E81A1-2843-41E1-86A5-FF1480CFF07A}" type="presOf" srcId="{B07B934B-7919-4F24-9055-5CBA3210BEDB}" destId="{E1954808-C29C-41AA-AAAA-992DA0FD9E3B}" srcOrd="0" destOrd="0" presId="urn:microsoft.com/office/officeart/2005/8/layout/architecture"/>
    <dgm:cxn modelId="{A1C5B9A6-B08D-468E-B48C-85A47FB4E2BB}" srcId="{8E6572A3-B894-445F-8BFC-7CC976C63B05}" destId="{B07B934B-7919-4F24-9055-5CBA3210BEDB}" srcOrd="0" destOrd="0" parTransId="{31034AA1-B03D-498E-9ADC-8B220A029851}" sibTransId="{C676788F-B319-4B6B-8CBD-C32A2CEB4E7A}"/>
    <dgm:cxn modelId="{9DD59AC9-4757-45C4-ABAE-03E5910878EF}" type="presOf" srcId="{CBC96FBA-5697-4D2F-A1C4-6881CCB30C74}" destId="{2A94DE78-5DEA-4304-BEF7-F7A8511A08E3}" srcOrd="0" destOrd="0" presId="urn:microsoft.com/office/officeart/2005/8/layout/architecture"/>
    <dgm:cxn modelId="{22244DCE-DB1C-46B1-B9F9-D9CDCE4F558B}" type="presOf" srcId="{8E6572A3-B894-445F-8BFC-7CC976C63B05}" destId="{89EB41C1-F62F-45F8-96F5-5BB0F7E39695}" srcOrd="0" destOrd="0" presId="urn:microsoft.com/office/officeart/2005/8/layout/architecture"/>
    <dgm:cxn modelId="{1EA203D6-C2F2-4E62-A916-5BED6B5A0C27}" type="presOf" srcId="{AD7582C2-733E-4666-ADAB-9E10CC9C3B81}" destId="{A518551C-FF42-4552-BA70-28F1B889A90E}" srcOrd="0" destOrd="0" presId="urn:microsoft.com/office/officeart/2005/8/layout/architecture"/>
    <dgm:cxn modelId="{99B9DCF4-9616-45E6-9C0B-05F4C62DFB29}" type="presOf" srcId="{94D53EA7-28D4-4E10-A2DD-18B2B1446A4D}" destId="{8212BA48-9431-4021-BF80-EE558B7399C9}" srcOrd="0" destOrd="0" presId="urn:microsoft.com/office/officeart/2005/8/layout/architecture"/>
    <dgm:cxn modelId="{C11BAB50-2C23-4900-AEA8-21B72BDDE4C0}" type="presParOf" srcId="{89EB41C1-F62F-45F8-96F5-5BB0F7E39695}" destId="{CEA4AFB7-9FDB-4EB6-8326-0BFCADF6BD4F}" srcOrd="0" destOrd="0" presId="urn:microsoft.com/office/officeart/2005/8/layout/architecture"/>
    <dgm:cxn modelId="{F9CB29C7-72DA-4E34-91A4-440DB80EF28C}" type="presParOf" srcId="{CEA4AFB7-9FDB-4EB6-8326-0BFCADF6BD4F}" destId="{E1954808-C29C-41AA-AAAA-992DA0FD9E3B}" srcOrd="0" destOrd="0" presId="urn:microsoft.com/office/officeart/2005/8/layout/architecture"/>
    <dgm:cxn modelId="{BFF3868B-6407-480C-AD6C-5D1B489C52C5}" type="presParOf" srcId="{CEA4AFB7-9FDB-4EB6-8326-0BFCADF6BD4F}" destId="{2982FD80-05D0-4C30-829E-785DAF49085A}" srcOrd="1" destOrd="0" presId="urn:microsoft.com/office/officeart/2005/8/layout/architecture"/>
    <dgm:cxn modelId="{3BA5C3E7-85E2-47E5-9A4D-CD95C61AF9BF}" type="presParOf" srcId="{CEA4AFB7-9FDB-4EB6-8326-0BFCADF6BD4F}" destId="{737D5E89-E998-4656-9DDD-C07DED4417EC}" srcOrd="2" destOrd="0" presId="urn:microsoft.com/office/officeart/2005/8/layout/architecture"/>
    <dgm:cxn modelId="{B3B761CC-F151-48BC-83A1-0FB17291A99D}" type="presParOf" srcId="{737D5E89-E998-4656-9DDD-C07DED4417EC}" destId="{D8CBFC0D-996A-4A0A-B56E-7C0601573322}" srcOrd="0" destOrd="0" presId="urn:microsoft.com/office/officeart/2005/8/layout/architecture"/>
    <dgm:cxn modelId="{96F61E73-8569-4F84-A8BF-ACBE0E477B6E}" type="presParOf" srcId="{D8CBFC0D-996A-4A0A-B56E-7C0601573322}" destId="{A518551C-FF42-4552-BA70-28F1B889A90E}" srcOrd="0" destOrd="0" presId="urn:microsoft.com/office/officeart/2005/8/layout/architecture"/>
    <dgm:cxn modelId="{749CEF1E-94CE-4B47-A54F-0DAF33295684}" type="presParOf" srcId="{D8CBFC0D-996A-4A0A-B56E-7C0601573322}" destId="{A8F2B554-B6E3-4C0F-83F8-28DD39EF75D5}" srcOrd="1" destOrd="0" presId="urn:microsoft.com/office/officeart/2005/8/layout/architecture"/>
    <dgm:cxn modelId="{1601B765-E552-4436-A917-50A1663C1806}" type="presParOf" srcId="{737D5E89-E998-4656-9DDD-C07DED4417EC}" destId="{E5E0A63B-6D61-4231-80BE-2ABE877B496B}" srcOrd="1" destOrd="0" presId="urn:microsoft.com/office/officeart/2005/8/layout/architecture"/>
    <dgm:cxn modelId="{376C38D8-2B31-4EA9-9015-22485F53D1D9}" type="presParOf" srcId="{737D5E89-E998-4656-9DDD-C07DED4417EC}" destId="{9EC5B2DB-715C-4972-8426-6F45D5AD64D5}" srcOrd="2" destOrd="0" presId="urn:microsoft.com/office/officeart/2005/8/layout/architecture"/>
    <dgm:cxn modelId="{48B813A8-DBC9-4CE2-9DBB-D481A26D8F30}" type="presParOf" srcId="{9EC5B2DB-715C-4972-8426-6F45D5AD64D5}" destId="{8212BA48-9431-4021-BF80-EE558B7399C9}" srcOrd="0" destOrd="0" presId="urn:microsoft.com/office/officeart/2005/8/layout/architecture"/>
    <dgm:cxn modelId="{EB78E77B-CB64-4AC6-B797-A4F10C83F3D5}" type="presParOf" srcId="{9EC5B2DB-715C-4972-8426-6F45D5AD64D5}" destId="{2FC1FB21-9C4C-4635-A78E-9E5128AF9648}" srcOrd="1" destOrd="0" presId="urn:microsoft.com/office/officeart/2005/8/layout/architecture"/>
    <dgm:cxn modelId="{6410F1C7-1502-4797-B3D7-1ADB636875DC}" type="presParOf" srcId="{737D5E89-E998-4656-9DDD-C07DED4417EC}" destId="{E36E3AF5-6BDF-44E0-9DA2-61D6E73F684B}" srcOrd="3" destOrd="0" presId="urn:microsoft.com/office/officeart/2005/8/layout/architecture"/>
    <dgm:cxn modelId="{7344E2E1-CEAC-46C2-A8E3-7A0296A6379B}" type="presParOf" srcId="{737D5E89-E998-4656-9DDD-C07DED4417EC}" destId="{9DC4949C-8894-4EEA-A103-24DEEDC89CBC}" srcOrd="4" destOrd="0" presId="urn:microsoft.com/office/officeart/2005/8/layout/architecture"/>
    <dgm:cxn modelId="{309418D7-740C-41AF-826D-3D5393FEBCFF}" type="presParOf" srcId="{9DC4949C-8894-4EEA-A103-24DEEDC89CBC}" destId="{2A94DE78-5DEA-4304-BEF7-F7A8511A08E3}" srcOrd="0" destOrd="0" presId="urn:microsoft.com/office/officeart/2005/8/layout/architecture"/>
    <dgm:cxn modelId="{A088E7D7-D97B-474B-AD17-7723E871B347}" type="presParOf" srcId="{9DC4949C-8894-4EEA-A103-24DEEDC89CBC}" destId="{7985D16B-8A75-4728-8710-DB95D1851961}"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E8A102-CB8A-4D1E-B8D2-7E0DEB02EDE4}" type="doc">
      <dgm:prSet loTypeId="urn:microsoft.com/office/officeart/2008/layout/PictureStrips" loCatId="list" qsTypeId="urn:microsoft.com/office/officeart/2005/8/quickstyle/3d3" qsCatId="3D" csTypeId="urn:microsoft.com/office/officeart/2005/8/colors/accent1_1" csCatId="accent1" phldr="1"/>
      <dgm:spPr/>
      <dgm:t>
        <a:bodyPr/>
        <a:lstStyle/>
        <a:p>
          <a:endParaRPr lang="en-US"/>
        </a:p>
      </dgm:t>
    </dgm:pt>
    <dgm:pt modelId="{202FD4B2-9B5C-4A23-86A8-64D82E5E712E}">
      <dgm:prSet custT="1"/>
      <dgm:spPr>
        <a:blipFill rotWithShape="0">
          <a:blip xmlns:r="http://schemas.openxmlformats.org/officeDocument/2006/relationships" r:embed="rId1"/>
          <a:tile tx="0" ty="0" sx="100000" sy="100000" flip="none" algn="tl"/>
        </a:blipFill>
      </dgm:spPr>
      <dgm:t>
        <a:bodyPr/>
        <a:lstStyle/>
        <a:p>
          <a:r>
            <a:rPr lang="en-US" sz="1800" b="1">
              <a:solidFill>
                <a:schemeClr val="tx1"/>
              </a:solidFill>
              <a:latin typeface="Cambria" panose="02040503050406030204" pitchFamily="18" charset="0"/>
              <a:ea typeface="Cambria" panose="02040503050406030204" pitchFamily="18" charset="0"/>
            </a:rPr>
            <a:t>Data Exposure</a:t>
          </a:r>
        </a:p>
      </dgm:t>
    </dgm:pt>
    <dgm:pt modelId="{E25B17B4-7017-450E-A651-13805625AA8F}" type="parTrans" cxnId="{6EEE325E-3AD0-4F52-8081-F458152EB0A5}">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29DD7B7B-94A3-41CA-AE0A-C2C84AFAD3F9}" type="sibTrans" cxnId="{6EEE325E-3AD0-4F52-8081-F458152EB0A5}">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05EC9990-485C-4D09-9267-09F3720FBA50}">
      <dgm:prSet custT="1"/>
      <dgm:spPr>
        <a:blipFill rotWithShape="0">
          <a:blip xmlns:r="http://schemas.openxmlformats.org/officeDocument/2006/relationships" r:embed="rId1"/>
          <a:tile tx="0" ty="0" sx="100000" sy="100000" flip="none" algn="tl"/>
        </a:blipFill>
      </dgm:spPr>
      <dgm:t>
        <a:bodyPr/>
        <a:lstStyle/>
        <a:p>
          <a:r>
            <a:rPr lang="en-US" sz="1800" b="1">
              <a:solidFill>
                <a:schemeClr val="tx1"/>
              </a:solidFill>
              <a:latin typeface="Cambria" panose="02040503050406030204" pitchFamily="18" charset="0"/>
              <a:ea typeface="Cambria" panose="02040503050406030204" pitchFamily="18" charset="0"/>
            </a:rPr>
            <a:t>Third-Party Vendor Risk</a:t>
          </a:r>
        </a:p>
      </dgm:t>
    </dgm:pt>
    <dgm:pt modelId="{66DFADD4-B733-4B2D-A511-002421225692}" type="parTrans" cxnId="{F1256F5E-964F-43C6-98D6-F26B256B86F8}">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F0F41C2C-55CE-4B67-9A9B-A1BD28E840E1}" type="sibTrans" cxnId="{F1256F5E-964F-43C6-98D6-F26B256B86F8}">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0C38E42C-9CF4-4E13-AA8B-9EBBB740ABD4}">
      <dgm:prSet custT="1"/>
      <dgm:spPr>
        <a:blipFill rotWithShape="0">
          <a:blip xmlns:r="http://schemas.openxmlformats.org/officeDocument/2006/relationships" r:embed="rId1"/>
          <a:tile tx="0" ty="0" sx="100000" sy="100000" flip="none" algn="tl"/>
        </a:blipFill>
      </dgm:spPr>
      <dgm:t>
        <a:bodyPr/>
        <a:lstStyle/>
        <a:p>
          <a:r>
            <a:rPr lang="en-US" sz="1800" b="1" dirty="0">
              <a:solidFill>
                <a:schemeClr val="tx1"/>
              </a:solidFill>
              <a:latin typeface="Cambria" panose="02040503050406030204" pitchFamily="18" charset="0"/>
              <a:ea typeface="Cambria" panose="02040503050406030204" pitchFamily="18" charset="0"/>
            </a:rPr>
            <a:t>Reputation Damage</a:t>
          </a:r>
        </a:p>
      </dgm:t>
    </dgm:pt>
    <dgm:pt modelId="{FDB4C6D3-D62A-454B-9E48-47D047F7D653}" type="parTrans" cxnId="{E5A91BC4-9A26-44EB-AFE9-223FC1BDECFC}">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408955EE-3295-47C3-9733-E187CAF2ADDF}" type="sibTrans" cxnId="{E5A91BC4-9A26-44EB-AFE9-223FC1BDECFC}">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FF3B7063-A9B0-45BD-B6E4-EC7C14E4D4AF}">
      <dgm:prSet custT="1"/>
      <dgm:spPr>
        <a:blipFill rotWithShape="0">
          <a:blip xmlns:r="http://schemas.openxmlformats.org/officeDocument/2006/relationships" r:embed="rId1"/>
          <a:tile tx="0" ty="0" sx="100000" sy="100000" flip="none" algn="tl"/>
        </a:blipFill>
      </dgm:spPr>
      <dgm:t>
        <a:bodyPr/>
        <a:lstStyle/>
        <a:p>
          <a:r>
            <a:rPr lang="en-US" sz="1800" b="1">
              <a:solidFill>
                <a:schemeClr val="tx1"/>
              </a:solidFill>
              <a:latin typeface="Cambria" panose="02040503050406030204" pitchFamily="18" charset="0"/>
              <a:ea typeface="Cambria" panose="02040503050406030204" pitchFamily="18" charset="0"/>
            </a:rPr>
            <a:t>Financial Losses</a:t>
          </a:r>
        </a:p>
      </dgm:t>
    </dgm:pt>
    <dgm:pt modelId="{1CF5650D-82A1-4A46-8797-9EA66AC6E107}" type="parTrans" cxnId="{C855C713-92AE-4964-8167-38ADCD6F2F21}">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DE6121F4-DFD0-4459-A5D1-1F741E2C9252}" type="sibTrans" cxnId="{C855C713-92AE-4964-8167-38ADCD6F2F21}">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6B6B756D-1672-423E-9373-6CC98F00E071}">
      <dgm:prSet custT="1"/>
      <dgm:spPr>
        <a:blipFill rotWithShape="0">
          <a:blip xmlns:r="http://schemas.openxmlformats.org/officeDocument/2006/relationships" r:embed="rId1"/>
          <a:tile tx="0" ty="0" sx="100000" sy="100000" flip="none" algn="tl"/>
        </a:blipFill>
      </dgm:spPr>
      <dgm:t>
        <a:bodyPr/>
        <a:lstStyle/>
        <a:p>
          <a:r>
            <a:rPr lang="en-US" sz="1800" b="1">
              <a:solidFill>
                <a:schemeClr val="tx1"/>
              </a:solidFill>
              <a:latin typeface="Cambria" panose="02040503050406030204" pitchFamily="18" charset="0"/>
              <a:ea typeface="Cambria" panose="02040503050406030204" pitchFamily="18" charset="0"/>
            </a:rPr>
            <a:t>Supply Chain Disruption</a:t>
          </a:r>
        </a:p>
      </dgm:t>
    </dgm:pt>
    <dgm:pt modelId="{F3C032F9-6B8D-45E4-80EA-6A9EFC0264E2}" type="parTrans" cxnId="{0D3ECF2D-193B-4352-A4B8-3A2F3C3C381C}">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E2750517-8422-4E22-9522-198C50B7F379}" type="sibTrans" cxnId="{0D3ECF2D-193B-4352-A4B8-3A2F3C3C381C}">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83270E4B-5F2E-40D2-B1F9-112D5DC5C07C}">
      <dgm:prSet custT="1"/>
      <dgm:spPr>
        <a:blipFill rotWithShape="0">
          <a:blip xmlns:r="http://schemas.openxmlformats.org/officeDocument/2006/relationships" r:embed="rId1"/>
          <a:tile tx="0" ty="0" sx="100000" sy="100000" flip="none" algn="tl"/>
        </a:blipFill>
      </dgm:spPr>
      <dgm:t>
        <a:bodyPr/>
        <a:lstStyle/>
        <a:p>
          <a:r>
            <a:rPr lang="en-US" sz="1800" b="1">
              <a:solidFill>
                <a:schemeClr val="tx1"/>
              </a:solidFill>
              <a:latin typeface="Cambria" panose="02040503050406030204" pitchFamily="18" charset="0"/>
              <a:ea typeface="Cambria" panose="02040503050406030204" pitchFamily="18" charset="0"/>
            </a:rPr>
            <a:t>Regulatory Compliance Concerns</a:t>
          </a:r>
        </a:p>
      </dgm:t>
    </dgm:pt>
    <dgm:pt modelId="{BCD18695-7E3E-4018-8A74-62F3BF858465}" type="parTrans" cxnId="{B33EDDB3-6994-43EB-A1F0-B9F222DD25BD}">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8AB5977E-2033-4048-9994-391627B831EE}" type="sibTrans" cxnId="{B33EDDB3-6994-43EB-A1F0-B9F222DD25BD}">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88FC3A1C-84A8-4E83-BF5E-2A8715CF5970}">
      <dgm:prSet custT="1"/>
      <dgm:spPr>
        <a:blipFill rotWithShape="0">
          <a:blip xmlns:r="http://schemas.openxmlformats.org/officeDocument/2006/relationships" r:embed="rId1"/>
          <a:tile tx="0" ty="0" sx="100000" sy="100000" flip="none" algn="tl"/>
        </a:blipFill>
      </dgm:spPr>
      <dgm:t>
        <a:bodyPr/>
        <a:lstStyle/>
        <a:p>
          <a:r>
            <a:rPr lang="en-US" sz="1800" b="1" dirty="0">
              <a:solidFill>
                <a:schemeClr val="tx1"/>
              </a:solidFill>
              <a:latin typeface="Cambria" panose="02040503050406030204" pitchFamily="18" charset="0"/>
              <a:ea typeface="Cambria" panose="02040503050406030204" pitchFamily="18" charset="0"/>
            </a:rPr>
            <a:t>Business Continuity Risks</a:t>
          </a:r>
        </a:p>
      </dgm:t>
    </dgm:pt>
    <dgm:pt modelId="{DD13FAEA-4156-47E4-A34C-EFBBEBF18473}" type="parTrans" cxnId="{C5C6A424-596A-4023-B137-BF954C8C0B4A}">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943CE78E-4EAF-4579-A978-1A3DD10A7AF9}" type="sibTrans" cxnId="{C5C6A424-596A-4023-B137-BF954C8C0B4A}">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C50A0C33-9E1C-4062-B9CA-00FF3409091C}">
      <dgm:prSet custT="1"/>
      <dgm:spPr>
        <a:blipFill rotWithShape="0">
          <a:blip xmlns:r="http://schemas.openxmlformats.org/officeDocument/2006/relationships" r:embed="rId1"/>
          <a:tile tx="0" ty="0" sx="100000" sy="100000" flip="none" algn="tl"/>
        </a:blipFill>
      </dgm:spPr>
      <dgm:t>
        <a:bodyPr/>
        <a:lstStyle/>
        <a:p>
          <a:r>
            <a:rPr lang="en-US" sz="1800" b="1">
              <a:solidFill>
                <a:schemeClr val="tx1"/>
              </a:solidFill>
              <a:latin typeface="Cambria" panose="02040503050406030204" pitchFamily="18" charset="0"/>
              <a:ea typeface="Cambria" panose="02040503050406030204" pitchFamily="18" charset="0"/>
            </a:rPr>
            <a:t>Legal Consequences</a:t>
          </a:r>
        </a:p>
      </dgm:t>
    </dgm:pt>
    <dgm:pt modelId="{6673CF69-2D05-4C00-95D5-0A0378BDE38B}" type="parTrans" cxnId="{F55C4E1C-1155-4265-83BB-EE523411C0CE}">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E618250F-0A4A-4BB1-B690-643CC16D1BF0}" type="sibTrans" cxnId="{F55C4E1C-1155-4265-83BB-EE523411C0CE}">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A89BF0A9-5CF2-4B7A-8C02-67D01BD8667D}">
      <dgm:prSet custT="1"/>
      <dgm:spPr>
        <a:blipFill rotWithShape="0">
          <a:blip xmlns:r="http://schemas.openxmlformats.org/officeDocument/2006/relationships" r:embed="rId1"/>
          <a:tile tx="0" ty="0" sx="100000" sy="100000" flip="none" algn="tl"/>
        </a:blipFill>
      </dgm:spPr>
      <dgm:t>
        <a:bodyPr/>
        <a:lstStyle/>
        <a:p>
          <a:r>
            <a:rPr lang="en-US" sz="1800" b="1">
              <a:solidFill>
                <a:schemeClr val="tx1"/>
              </a:solidFill>
              <a:latin typeface="Cambria" panose="02040503050406030204" pitchFamily="18" charset="0"/>
              <a:ea typeface="Cambria" panose="02040503050406030204" pitchFamily="18" charset="0"/>
            </a:rPr>
            <a:t>Loss of Competitive Advantage</a:t>
          </a:r>
        </a:p>
      </dgm:t>
    </dgm:pt>
    <dgm:pt modelId="{5AC364E3-4C31-41C3-8FAF-9677432DB4DC}" type="parTrans" cxnId="{F274B9C2-2AF6-4FFD-84E4-833E285DE0C2}">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42A1EC4B-AE53-40E3-8C11-11784ACABD55}" type="sibTrans" cxnId="{F274B9C2-2AF6-4FFD-84E4-833E285DE0C2}">
      <dgm:prSet/>
      <dgm:spPr/>
      <dgm:t>
        <a:bodyPr/>
        <a:lstStyle/>
        <a:p>
          <a:endParaRPr lang="en-US" sz="2800" b="1">
            <a:solidFill>
              <a:schemeClr val="bg1"/>
            </a:solidFill>
            <a:latin typeface="Cambria" panose="02040503050406030204" pitchFamily="18" charset="0"/>
            <a:ea typeface="Cambria" panose="02040503050406030204" pitchFamily="18" charset="0"/>
          </a:endParaRPr>
        </a:p>
      </dgm:t>
    </dgm:pt>
    <dgm:pt modelId="{CAD55B35-9A3A-4306-97A8-53F02C8659AE}" type="pres">
      <dgm:prSet presAssocID="{9DE8A102-CB8A-4D1E-B8D2-7E0DEB02EDE4}" presName="Name0" presStyleCnt="0">
        <dgm:presLayoutVars>
          <dgm:dir/>
          <dgm:resizeHandles val="exact"/>
        </dgm:presLayoutVars>
      </dgm:prSet>
      <dgm:spPr/>
    </dgm:pt>
    <dgm:pt modelId="{920F6BCF-2A8F-43E8-BE2F-3D0AFD0B2C68}" type="pres">
      <dgm:prSet presAssocID="{202FD4B2-9B5C-4A23-86A8-64D82E5E712E}" presName="composite" presStyleCnt="0"/>
      <dgm:spPr/>
    </dgm:pt>
    <dgm:pt modelId="{96831E66-3655-478D-A741-BD9B34D62DC9}" type="pres">
      <dgm:prSet presAssocID="{202FD4B2-9B5C-4A23-86A8-64D82E5E712E}" presName="rect1" presStyleLbl="trAlignAcc1" presStyleIdx="0" presStyleCnt="9">
        <dgm:presLayoutVars>
          <dgm:bulletEnabled val="1"/>
        </dgm:presLayoutVars>
      </dgm:prSet>
      <dgm:spPr/>
    </dgm:pt>
    <dgm:pt modelId="{FABC845B-B919-4DD8-AB5D-758E53817DF7}" type="pres">
      <dgm:prSet presAssocID="{202FD4B2-9B5C-4A23-86A8-64D82E5E712E}" presName="rect2" presStyleLbl="fgImgPlace1" presStyleIdx="0" presStyleCnt="9"/>
      <dgm:spPr/>
    </dgm:pt>
    <dgm:pt modelId="{B447ACFE-2B0D-4205-B917-07DB2483C104}" type="pres">
      <dgm:prSet presAssocID="{29DD7B7B-94A3-41CA-AE0A-C2C84AFAD3F9}" presName="sibTrans" presStyleCnt="0"/>
      <dgm:spPr/>
    </dgm:pt>
    <dgm:pt modelId="{86C69E0F-7D6D-4488-8FE2-B196FE184AAB}" type="pres">
      <dgm:prSet presAssocID="{05EC9990-485C-4D09-9267-09F3720FBA50}" presName="composite" presStyleCnt="0"/>
      <dgm:spPr/>
    </dgm:pt>
    <dgm:pt modelId="{12E442F8-693C-4F83-B50D-55B37A63F0F8}" type="pres">
      <dgm:prSet presAssocID="{05EC9990-485C-4D09-9267-09F3720FBA50}" presName="rect1" presStyleLbl="trAlignAcc1" presStyleIdx="1" presStyleCnt="9">
        <dgm:presLayoutVars>
          <dgm:bulletEnabled val="1"/>
        </dgm:presLayoutVars>
      </dgm:prSet>
      <dgm:spPr/>
    </dgm:pt>
    <dgm:pt modelId="{2B8A28A0-6C8F-4517-89C7-50647FCFB871}" type="pres">
      <dgm:prSet presAssocID="{05EC9990-485C-4D09-9267-09F3720FBA50}" presName="rect2" presStyleLbl="fgImgPlace1" presStyleIdx="1" presStyleCnt="9"/>
      <dgm:spPr/>
    </dgm:pt>
    <dgm:pt modelId="{4C2A1163-9B62-4A54-A9D1-9FB19D68A046}" type="pres">
      <dgm:prSet presAssocID="{F0F41C2C-55CE-4B67-9A9B-A1BD28E840E1}" presName="sibTrans" presStyleCnt="0"/>
      <dgm:spPr/>
    </dgm:pt>
    <dgm:pt modelId="{3A2EFE00-FA91-404D-96EE-4A8F58DF4042}" type="pres">
      <dgm:prSet presAssocID="{0C38E42C-9CF4-4E13-AA8B-9EBBB740ABD4}" presName="composite" presStyleCnt="0"/>
      <dgm:spPr/>
    </dgm:pt>
    <dgm:pt modelId="{42B593FA-651B-4F09-8870-DF167B1DB4CA}" type="pres">
      <dgm:prSet presAssocID="{0C38E42C-9CF4-4E13-AA8B-9EBBB740ABD4}" presName="rect1" presStyleLbl="trAlignAcc1" presStyleIdx="2" presStyleCnt="9">
        <dgm:presLayoutVars>
          <dgm:bulletEnabled val="1"/>
        </dgm:presLayoutVars>
      </dgm:prSet>
      <dgm:spPr/>
    </dgm:pt>
    <dgm:pt modelId="{10BB168F-657B-4C3C-AB2B-A365F9072CCB}" type="pres">
      <dgm:prSet presAssocID="{0C38E42C-9CF4-4E13-AA8B-9EBBB740ABD4}" presName="rect2" presStyleLbl="fgImgPlace1" presStyleIdx="2" presStyleCnt="9"/>
      <dgm:spPr/>
    </dgm:pt>
    <dgm:pt modelId="{901EE9BD-E1CB-401F-B114-C00A61DA2D00}" type="pres">
      <dgm:prSet presAssocID="{408955EE-3295-47C3-9733-E187CAF2ADDF}" presName="sibTrans" presStyleCnt="0"/>
      <dgm:spPr/>
    </dgm:pt>
    <dgm:pt modelId="{BD767079-0C63-424A-A0FC-A0CC8AAEF790}" type="pres">
      <dgm:prSet presAssocID="{FF3B7063-A9B0-45BD-B6E4-EC7C14E4D4AF}" presName="composite" presStyleCnt="0"/>
      <dgm:spPr/>
    </dgm:pt>
    <dgm:pt modelId="{E2A66F3F-A97F-4AA3-8227-AEF1FA75E7BE}" type="pres">
      <dgm:prSet presAssocID="{FF3B7063-A9B0-45BD-B6E4-EC7C14E4D4AF}" presName="rect1" presStyleLbl="trAlignAcc1" presStyleIdx="3" presStyleCnt="9">
        <dgm:presLayoutVars>
          <dgm:bulletEnabled val="1"/>
        </dgm:presLayoutVars>
      </dgm:prSet>
      <dgm:spPr/>
    </dgm:pt>
    <dgm:pt modelId="{FC78187E-2AD1-4CC7-839F-9CA0AE1053FD}" type="pres">
      <dgm:prSet presAssocID="{FF3B7063-A9B0-45BD-B6E4-EC7C14E4D4AF}" presName="rect2" presStyleLbl="fgImgPlace1" presStyleIdx="3" presStyleCnt="9"/>
      <dgm:spPr/>
    </dgm:pt>
    <dgm:pt modelId="{84B7113D-4594-412B-B128-2CA0B8DACF31}" type="pres">
      <dgm:prSet presAssocID="{DE6121F4-DFD0-4459-A5D1-1F741E2C9252}" presName="sibTrans" presStyleCnt="0"/>
      <dgm:spPr/>
    </dgm:pt>
    <dgm:pt modelId="{D56A8BD3-01A0-44A3-8B3E-62D1B8439CCD}" type="pres">
      <dgm:prSet presAssocID="{6B6B756D-1672-423E-9373-6CC98F00E071}" presName="composite" presStyleCnt="0"/>
      <dgm:spPr/>
    </dgm:pt>
    <dgm:pt modelId="{A28AD71A-E5A2-42E5-ACCA-682F720C2F34}" type="pres">
      <dgm:prSet presAssocID="{6B6B756D-1672-423E-9373-6CC98F00E071}" presName="rect1" presStyleLbl="trAlignAcc1" presStyleIdx="4" presStyleCnt="9">
        <dgm:presLayoutVars>
          <dgm:bulletEnabled val="1"/>
        </dgm:presLayoutVars>
      </dgm:prSet>
      <dgm:spPr/>
    </dgm:pt>
    <dgm:pt modelId="{82DA8102-B530-4F4E-84E6-87EB2BA11385}" type="pres">
      <dgm:prSet presAssocID="{6B6B756D-1672-423E-9373-6CC98F00E071}" presName="rect2" presStyleLbl="fgImgPlace1" presStyleIdx="4" presStyleCnt="9"/>
      <dgm:spPr/>
    </dgm:pt>
    <dgm:pt modelId="{B4C5E68F-2AF9-4CD1-885D-81839300EB4F}" type="pres">
      <dgm:prSet presAssocID="{E2750517-8422-4E22-9522-198C50B7F379}" presName="sibTrans" presStyleCnt="0"/>
      <dgm:spPr/>
    </dgm:pt>
    <dgm:pt modelId="{E0BCD8A7-04E5-405C-819D-F324DAE849BC}" type="pres">
      <dgm:prSet presAssocID="{83270E4B-5F2E-40D2-B1F9-112D5DC5C07C}" presName="composite" presStyleCnt="0"/>
      <dgm:spPr/>
    </dgm:pt>
    <dgm:pt modelId="{E2CFED8F-950B-41C7-89DF-282438E7EE15}" type="pres">
      <dgm:prSet presAssocID="{83270E4B-5F2E-40D2-B1F9-112D5DC5C07C}" presName="rect1" presStyleLbl="trAlignAcc1" presStyleIdx="5" presStyleCnt="9">
        <dgm:presLayoutVars>
          <dgm:bulletEnabled val="1"/>
        </dgm:presLayoutVars>
      </dgm:prSet>
      <dgm:spPr/>
    </dgm:pt>
    <dgm:pt modelId="{276394B9-20BB-4AB6-8FF4-63F58CE1EA0E}" type="pres">
      <dgm:prSet presAssocID="{83270E4B-5F2E-40D2-B1F9-112D5DC5C07C}" presName="rect2" presStyleLbl="fgImgPlace1" presStyleIdx="5" presStyleCnt="9"/>
      <dgm:spPr/>
    </dgm:pt>
    <dgm:pt modelId="{AD81C560-595E-4219-A8FA-52DDE615AFDC}" type="pres">
      <dgm:prSet presAssocID="{8AB5977E-2033-4048-9994-391627B831EE}" presName="sibTrans" presStyleCnt="0"/>
      <dgm:spPr/>
    </dgm:pt>
    <dgm:pt modelId="{544BB79F-FF66-4EB2-97BA-811016B0CD43}" type="pres">
      <dgm:prSet presAssocID="{88FC3A1C-84A8-4E83-BF5E-2A8715CF5970}" presName="composite" presStyleCnt="0"/>
      <dgm:spPr/>
    </dgm:pt>
    <dgm:pt modelId="{AFDBFFEF-D340-4DCC-9F8D-9CF726390B8C}" type="pres">
      <dgm:prSet presAssocID="{88FC3A1C-84A8-4E83-BF5E-2A8715CF5970}" presName="rect1" presStyleLbl="trAlignAcc1" presStyleIdx="6" presStyleCnt="9">
        <dgm:presLayoutVars>
          <dgm:bulletEnabled val="1"/>
        </dgm:presLayoutVars>
      </dgm:prSet>
      <dgm:spPr/>
    </dgm:pt>
    <dgm:pt modelId="{6D52F024-853F-4FE9-897D-4AA9B239E929}" type="pres">
      <dgm:prSet presAssocID="{88FC3A1C-84A8-4E83-BF5E-2A8715CF5970}" presName="rect2" presStyleLbl="fgImgPlace1" presStyleIdx="6" presStyleCnt="9"/>
      <dgm:spPr/>
    </dgm:pt>
    <dgm:pt modelId="{1E46FFCF-371F-4BA0-B207-35A8326BCFE9}" type="pres">
      <dgm:prSet presAssocID="{943CE78E-4EAF-4579-A978-1A3DD10A7AF9}" presName="sibTrans" presStyleCnt="0"/>
      <dgm:spPr/>
    </dgm:pt>
    <dgm:pt modelId="{D9E5C2A2-E74A-4B2F-87A8-4AD746B99FA1}" type="pres">
      <dgm:prSet presAssocID="{C50A0C33-9E1C-4062-B9CA-00FF3409091C}" presName="composite" presStyleCnt="0"/>
      <dgm:spPr/>
    </dgm:pt>
    <dgm:pt modelId="{F6F907A7-88D6-46BE-8241-8F4E9740D11B}" type="pres">
      <dgm:prSet presAssocID="{C50A0C33-9E1C-4062-B9CA-00FF3409091C}" presName="rect1" presStyleLbl="trAlignAcc1" presStyleIdx="7" presStyleCnt="9">
        <dgm:presLayoutVars>
          <dgm:bulletEnabled val="1"/>
        </dgm:presLayoutVars>
      </dgm:prSet>
      <dgm:spPr/>
    </dgm:pt>
    <dgm:pt modelId="{3940587D-2B9B-45DA-A1BF-FB8042BC8FD6}" type="pres">
      <dgm:prSet presAssocID="{C50A0C33-9E1C-4062-B9CA-00FF3409091C}" presName="rect2" presStyleLbl="fgImgPlace1" presStyleIdx="7" presStyleCnt="9"/>
      <dgm:spPr/>
    </dgm:pt>
    <dgm:pt modelId="{3F60960C-4B64-4E6F-B152-BA3894AFF51A}" type="pres">
      <dgm:prSet presAssocID="{E618250F-0A4A-4BB1-B690-643CC16D1BF0}" presName="sibTrans" presStyleCnt="0"/>
      <dgm:spPr/>
    </dgm:pt>
    <dgm:pt modelId="{61C1F48E-CBF2-4A0D-A0C0-16969AD41745}" type="pres">
      <dgm:prSet presAssocID="{A89BF0A9-5CF2-4B7A-8C02-67D01BD8667D}" presName="composite" presStyleCnt="0"/>
      <dgm:spPr/>
    </dgm:pt>
    <dgm:pt modelId="{97641EA3-DE43-48F5-8EF7-39F11F2D7BB4}" type="pres">
      <dgm:prSet presAssocID="{A89BF0A9-5CF2-4B7A-8C02-67D01BD8667D}" presName="rect1" presStyleLbl="trAlignAcc1" presStyleIdx="8" presStyleCnt="9">
        <dgm:presLayoutVars>
          <dgm:bulletEnabled val="1"/>
        </dgm:presLayoutVars>
      </dgm:prSet>
      <dgm:spPr/>
    </dgm:pt>
    <dgm:pt modelId="{F4D739B8-2CFA-43F5-B1D4-38D207B36A1B}" type="pres">
      <dgm:prSet presAssocID="{A89BF0A9-5CF2-4B7A-8C02-67D01BD8667D}" presName="rect2" presStyleLbl="fgImgPlace1" presStyleIdx="8" presStyleCnt="9"/>
      <dgm:spPr/>
    </dgm:pt>
  </dgm:ptLst>
  <dgm:cxnLst>
    <dgm:cxn modelId="{C855C713-92AE-4964-8167-38ADCD6F2F21}" srcId="{9DE8A102-CB8A-4D1E-B8D2-7E0DEB02EDE4}" destId="{FF3B7063-A9B0-45BD-B6E4-EC7C14E4D4AF}" srcOrd="3" destOrd="0" parTransId="{1CF5650D-82A1-4A46-8797-9EA66AC6E107}" sibTransId="{DE6121F4-DFD0-4459-A5D1-1F741E2C9252}"/>
    <dgm:cxn modelId="{F55C4E1C-1155-4265-83BB-EE523411C0CE}" srcId="{9DE8A102-CB8A-4D1E-B8D2-7E0DEB02EDE4}" destId="{C50A0C33-9E1C-4062-B9CA-00FF3409091C}" srcOrd="7" destOrd="0" parTransId="{6673CF69-2D05-4C00-95D5-0A0378BDE38B}" sibTransId="{E618250F-0A4A-4BB1-B690-643CC16D1BF0}"/>
    <dgm:cxn modelId="{7E183620-FDAD-4923-A99F-C7DCBA93163A}" type="presOf" srcId="{C50A0C33-9E1C-4062-B9CA-00FF3409091C}" destId="{F6F907A7-88D6-46BE-8241-8F4E9740D11B}" srcOrd="0" destOrd="0" presId="urn:microsoft.com/office/officeart/2008/layout/PictureStrips"/>
    <dgm:cxn modelId="{C5C6A424-596A-4023-B137-BF954C8C0B4A}" srcId="{9DE8A102-CB8A-4D1E-B8D2-7E0DEB02EDE4}" destId="{88FC3A1C-84A8-4E83-BF5E-2A8715CF5970}" srcOrd="6" destOrd="0" parTransId="{DD13FAEA-4156-47E4-A34C-EFBBEBF18473}" sibTransId="{943CE78E-4EAF-4579-A978-1A3DD10A7AF9}"/>
    <dgm:cxn modelId="{D039992A-135D-408F-B4CB-F5C3B49195D1}" type="presOf" srcId="{6B6B756D-1672-423E-9373-6CC98F00E071}" destId="{A28AD71A-E5A2-42E5-ACCA-682F720C2F34}" srcOrd="0" destOrd="0" presId="urn:microsoft.com/office/officeart/2008/layout/PictureStrips"/>
    <dgm:cxn modelId="{0D3ECF2D-193B-4352-A4B8-3A2F3C3C381C}" srcId="{9DE8A102-CB8A-4D1E-B8D2-7E0DEB02EDE4}" destId="{6B6B756D-1672-423E-9373-6CC98F00E071}" srcOrd="4" destOrd="0" parTransId="{F3C032F9-6B8D-45E4-80EA-6A9EFC0264E2}" sibTransId="{E2750517-8422-4E22-9522-198C50B7F379}"/>
    <dgm:cxn modelId="{22224E3A-2EEB-4EA4-8269-7284438E9CE4}" type="presOf" srcId="{83270E4B-5F2E-40D2-B1F9-112D5DC5C07C}" destId="{E2CFED8F-950B-41C7-89DF-282438E7EE15}" srcOrd="0" destOrd="0" presId="urn:microsoft.com/office/officeart/2008/layout/PictureStrips"/>
    <dgm:cxn modelId="{6EEE325E-3AD0-4F52-8081-F458152EB0A5}" srcId="{9DE8A102-CB8A-4D1E-B8D2-7E0DEB02EDE4}" destId="{202FD4B2-9B5C-4A23-86A8-64D82E5E712E}" srcOrd="0" destOrd="0" parTransId="{E25B17B4-7017-450E-A651-13805625AA8F}" sibTransId="{29DD7B7B-94A3-41CA-AE0A-C2C84AFAD3F9}"/>
    <dgm:cxn modelId="{F1256F5E-964F-43C6-98D6-F26B256B86F8}" srcId="{9DE8A102-CB8A-4D1E-B8D2-7E0DEB02EDE4}" destId="{05EC9990-485C-4D09-9267-09F3720FBA50}" srcOrd="1" destOrd="0" parTransId="{66DFADD4-B733-4B2D-A511-002421225692}" sibTransId="{F0F41C2C-55CE-4B67-9A9B-A1BD28E840E1}"/>
    <dgm:cxn modelId="{0FCB2585-9BD3-4E4E-A9A8-1C042A58C4DA}" type="presOf" srcId="{FF3B7063-A9B0-45BD-B6E4-EC7C14E4D4AF}" destId="{E2A66F3F-A97F-4AA3-8227-AEF1FA75E7BE}" srcOrd="0" destOrd="0" presId="urn:microsoft.com/office/officeart/2008/layout/PictureStrips"/>
    <dgm:cxn modelId="{4545CE8F-90E3-4EF4-B3C0-CB7697849A77}" type="presOf" srcId="{A89BF0A9-5CF2-4B7A-8C02-67D01BD8667D}" destId="{97641EA3-DE43-48F5-8EF7-39F11F2D7BB4}" srcOrd="0" destOrd="0" presId="urn:microsoft.com/office/officeart/2008/layout/PictureStrips"/>
    <dgm:cxn modelId="{07FBBE94-AC98-4E69-A0B3-3B7CCFC94A1A}" type="presOf" srcId="{202FD4B2-9B5C-4A23-86A8-64D82E5E712E}" destId="{96831E66-3655-478D-A741-BD9B34D62DC9}" srcOrd="0" destOrd="0" presId="urn:microsoft.com/office/officeart/2008/layout/PictureStrips"/>
    <dgm:cxn modelId="{7F9956A6-1D6C-4463-8C55-36001CDCB4F8}" type="presOf" srcId="{0C38E42C-9CF4-4E13-AA8B-9EBBB740ABD4}" destId="{42B593FA-651B-4F09-8870-DF167B1DB4CA}" srcOrd="0" destOrd="0" presId="urn:microsoft.com/office/officeart/2008/layout/PictureStrips"/>
    <dgm:cxn modelId="{FD5C8EB1-6FA8-4FF2-BAE4-2693CD82164D}" type="presOf" srcId="{05EC9990-485C-4D09-9267-09F3720FBA50}" destId="{12E442F8-693C-4F83-B50D-55B37A63F0F8}" srcOrd="0" destOrd="0" presId="urn:microsoft.com/office/officeart/2008/layout/PictureStrips"/>
    <dgm:cxn modelId="{B33EDDB3-6994-43EB-A1F0-B9F222DD25BD}" srcId="{9DE8A102-CB8A-4D1E-B8D2-7E0DEB02EDE4}" destId="{83270E4B-5F2E-40D2-B1F9-112D5DC5C07C}" srcOrd="5" destOrd="0" parTransId="{BCD18695-7E3E-4018-8A74-62F3BF858465}" sibTransId="{8AB5977E-2033-4048-9994-391627B831EE}"/>
    <dgm:cxn modelId="{24D86BB9-6461-47AA-A50B-54DD9B8F0CDD}" type="presOf" srcId="{88FC3A1C-84A8-4E83-BF5E-2A8715CF5970}" destId="{AFDBFFEF-D340-4DCC-9F8D-9CF726390B8C}" srcOrd="0" destOrd="0" presId="urn:microsoft.com/office/officeart/2008/layout/PictureStrips"/>
    <dgm:cxn modelId="{F274B9C2-2AF6-4FFD-84E4-833E285DE0C2}" srcId="{9DE8A102-CB8A-4D1E-B8D2-7E0DEB02EDE4}" destId="{A89BF0A9-5CF2-4B7A-8C02-67D01BD8667D}" srcOrd="8" destOrd="0" parTransId="{5AC364E3-4C31-41C3-8FAF-9677432DB4DC}" sibTransId="{42A1EC4B-AE53-40E3-8C11-11784ACABD55}"/>
    <dgm:cxn modelId="{E5A91BC4-9A26-44EB-AFE9-223FC1BDECFC}" srcId="{9DE8A102-CB8A-4D1E-B8D2-7E0DEB02EDE4}" destId="{0C38E42C-9CF4-4E13-AA8B-9EBBB740ABD4}" srcOrd="2" destOrd="0" parTransId="{FDB4C6D3-D62A-454B-9E48-47D047F7D653}" sibTransId="{408955EE-3295-47C3-9733-E187CAF2ADDF}"/>
    <dgm:cxn modelId="{7D6122EF-0069-4078-AC7C-84E3281F420E}" type="presOf" srcId="{9DE8A102-CB8A-4D1E-B8D2-7E0DEB02EDE4}" destId="{CAD55B35-9A3A-4306-97A8-53F02C8659AE}" srcOrd="0" destOrd="0" presId="urn:microsoft.com/office/officeart/2008/layout/PictureStrips"/>
    <dgm:cxn modelId="{961CC13A-5FC9-4052-A9C4-F4385A180950}" type="presParOf" srcId="{CAD55B35-9A3A-4306-97A8-53F02C8659AE}" destId="{920F6BCF-2A8F-43E8-BE2F-3D0AFD0B2C68}" srcOrd="0" destOrd="0" presId="urn:microsoft.com/office/officeart/2008/layout/PictureStrips"/>
    <dgm:cxn modelId="{714117B4-DD69-4AC6-9646-A90BC191D6BB}" type="presParOf" srcId="{920F6BCF-2A8F-43E8-BE2F-3D0AFD0B2C68}" destId="{96831E66-3655-478D-A741-BD9B34D62DC9}" srcOrd="0" destOrd="0" presId="urn:microsoft.com/office/officeart/2008/layout/PictureStrips"/>
    <dgm:cxn modelId="{68AA11FC-667D-42A4-9009-FB0ABCCE8718}" type="presParOf" srcId="{920F6BCF-2A8F-43E8-BE2F-3D0AFD0B2C68}" destId="{FABC845B-B919-4DD8-AB5D-758E53817DF7}" srcOrd="1" destOrd="0" presId="urn:microsoft.com/office/officeart/2008/layout/PictureStrips"/>
    <dgm:cxn modelId="{0A449EFD-7464-4C9E-90D9-F55475FF3575}" type="presParOf" srcId="{CAD55B35-9A3A-4306-97A8-53F02C8659AE}" destId="{B447ACFE-2B0D-4205-B917-07DB2483C104}" srcOrd="1" destOrd="0" presId="urn:microsoft.com/office/officeart/2008/layout/PictureStrips"/>
    <dgm:cxn modelId="{CD2E0E74-4223-4CBE-BC24-567552887F53}" type="presParOf" srcId="{CAD55B35-9A3A-4306-97A8-53F02C8659AE}" destId="{86C69E0F-7D6D-4488-8FE2-B196FE184AAB}" srcOrd="2" destOrd="0" presId="urn:microsoft.com/office/officeart/2008/layout/PictureStrips"/>
    <dgm:cxn modelId="{64E71A46-B915-4AA0-8165-567E61809E0C}" type="presParOf" srcId="{86C69E0F-7D6D-4488-8FE2-B196FE184AAB}" destId="{12E442F8-693C-4F83-B50D-55B37A63F0F8}" srcOrd="0" destOrd="0" presId="urn:microsoft.com/office/officeart/2008/layout/PictureStrips"/>
    <dgm:cxn modelId="{906006B9-9990-4152-9F81-DCB6440722B4}" type="presParOf" srcId="{86C69E0F-7D6D-4488-8FE2-B196FE184AAB}" destId="{2B8A28A0-6C8F-4517-89C7-50647FCFB871}" srcOrd="1" destOrd="0" presId="urn:microsoft.com/office/officeart/2008/layout/PictureStrips"/>
    <dgm:cxn modelId="{B2E94EC5-051D-4DD2-B39E-6EC20FF58BA2}" type="presParOf" srcId="{CAD55B35-9A3A-4306-97A8-53F02C8659AE}" destId="{4C2A1163-9B62-4A54-A9D1-9FB19D68A046}" srcOrd="3" destOrd="0" presId="urn:microsoft.com/office/officeart/2008/layout/PictureStrips"/>
    <dgm:cxn modelId="{CBBDA3AE-1E09-4A4D-83D1-21D84EC997AE}" type="presParOf" srcId="{CAD55B35-9A3A-4306-97A8-53F02C8659AE}" destId="{3A2EFE00-FA91-404D-96EE-4A8F58DF4042}" srcOrd="4" destOrd="0" presId="urn:microsoft.com/office/officeart/2008/layout/PictureStrips"/>
    <dgm:cxn modelId="{E3D56CA6-A062-4BFB-AB05-D556EF2BD447}" type="presParOf" srcId="{3A2EFE00-FA91-404D-96EE-4A8F58DF4042}" destId="{42B593FA-651B-4F09-8870-DF167B1DB4CA}" srcOrd="0" destOrd="0" presId="urn:microsoft.com/office/officeart/2008/layout/PictureStrips"/>
    <dgm:cxn modelId="{9B959F6E-F6C2-4E2F-881D-B32B13D4E3EF}" type="presParOf" srcId="{3A2EFE00-FA91-404D-96EE-4A8F58DF4042}" destId="{10BB168F-657B-4C3C-AB2B-A365F9072CCB}" srcOrd="1" destOrd="0" presId="urn:microsoft.com/office/officeart/2008/layout/PictureStrips"/>
    <dgm:cxn modelId="{6166CCFA-19C0-4D61-A242-0C100269EA10}" type="presParOf" srcId="{CAD55B35-9A3A-4306-97A8-53F02C8659AE}" destId="{901EE9BD-E1CB-401F-B114-C00A61DA2D00}" srcOrd="5" destOrd="0" presId="urn:microsoft.com/office/officeart/2008/layout/PictureStrips"/>
    <dgm:cxn modelId="{F9C1CC44-5D66-45AE-84C5-C3313AA7D93C}" type="presParOf" srcId="{CAD55B35-9A3A-4306-97A8-53F02C8659AE}" destId="{BD767079-0C63-424A-A0FC-A0CC8AAEF790}" srcOrd="6" destOrd="0" presId="urn:microsoft.com/office/officeart/2008/layout/PictureStrips"/>
    <dgm:cxn modelId="{8CFCD7A7-99BC-49B7-89B7-9DCBE35DE189}" type="presParOf" srcId="{BD767079-0C63-424A-A0FC-A0CC8AAEF790}" destId="{E2A66F3F-A97F-4AA3-8227-AEF1FA75E7BE}" srcOrd="0" destOrd="0" presId="urn:microsoft.com/office/officeart/2008/layout/PictureStrips"/>
    <dgm:cxn modelId="{EC896AB2-701C-4525-8349-0620D5B05B94}" type="presParOf" srcId="{BD767079-0C63-424A-A0FC-A0CC8AAEF790}" destId="{FC78187E-2AD1-4CC7-839F-9CA0AE1053FD}" srcOrd="1" destOrd="0" presId="urn:microsoft.com/office/officeart/2008/layout/PictureStrips"/>
    <dgm:cxn modelId="{E029BFF2-2881-4320-922A-D46D69FE5A44}" type="presParOf" srcId="{CAD55B35-9A3A-4306-97A8-53F02C8659AE}" destId="{84B7113D-4594-412B-B128-2CA0B8DACF31}" srcOrd="7" destOrd="0" presId="urn:microsoft.com/office/officeart/2008/layout/PictureStrips"/>
    <dgm:cxn modelId="{D2F21753-878D-4141-9777-10A97822E303}" type="presParOf" srcId="{CAD55B35-9A3A-4306-97A8-53F02C8659AE}" destId="{D56A8BD3-01A0-44A3-8B3E-62D1B8439CCD}" srcOrd="8" destOrd="0" presId="urn:microsoft.com/office/officeart/2008/layout/PictureStrips"/>
    <dgm:cxn modelId="{255EEB4A-CDBF-4C99-88D5-7D5CBCFC5117}" type="presParOf" srcId="{D56A8BD3-01A0-44A3-8B3E-62D1B8439CCD}" destId="{A28AD71A-E5A2-42E5-ACCA-682F720C2F34}" srcOrd="0" destOrd="0" presId="urn:microsoft.com/office/officeart/2008/layout/PictureStrips"/>
    <dgm:cxn modelId="{E5BEF8C9-51DE-4BAA-BCBC-FEC2E088FD24}" type="presParOf" srcId="{D56A8BD3-01A0-44A3-8B3E-62D1B8439CCD}" destId="{82DA8102-B530-4F4E-84E6-87EB2BA11385}" srcOrd="1" destOrd="0" presId="urn:microsoft.com/office/officeart/2008/layout/PictureStrips"/>
    <dgm:cxn modelId="{73C7F33A-D04D-4B38-8EF4-DFE11CBB0F2B}" type="presParOf" srcId="{CAD55B35-9A3A-4306-97A8-53F02C8659AE}" destId="{B4C5E68F-2AF9-4CD1-885D-81839300EB4F}" srcOrd="9" destOrd="0" presId="urn:microsoft.com/office/officeart/2008/layout/PictureStrips"/>
    <dgm:cxn modelId="{755F4799-1190-4B95-8233-6517CDEEF30F}" type="presParOf" srcId="{CAD55B35-9A3A-4306-97A8-53F02C8659AE}" destId="{E0BCD8A7-04E5-405C-819D-F324DAE849BC}" srcOrd="10" destOrd="0" presId="urn:microsoft.com/office/officeart/2008/layout/PictureStrips"/>
    <dgm:cxn modelId="{2D4DFDEF-D475-4E76-A161-5136BB53966A}" type="presParOf" srcId="{E0BCD8A7-04E5-405C-819D-F324DAE849BC}" destId="{E2CFED8F-950B-41C7-89DF-282438E7EE15}" srcOrd="0" destOrd="0" presId="urn:microsoft.com/office/officeart/2008/layout/PictureStrips"/>
    <dgm:cxn modelId="{E0CE8028-BEDB-4336-933E-72B4B68BC709}" type="presParOf" srcId="{E0BCD8A7-04E5-405C-819D-F324DAE849BC}" destId="{276394B9-20BB-4AB6-8FF4-63F58CE1EA0E}" srcOrd="1" destOrd="0" presId="urn:microsoft.com/office/officeart/2008/layout/PictureStrips"/>
    <dgm:cxn modelId="{041CD128-A6F4-46B9-8622-ACDFFD4955DF}" type="presParOf" srcId="{CAD55B35-9A3A-4306-97A8-53F02C8659AE}" destId="{AD81C560-595E-4219-A8FA-52DDE615AFDC}" srcOrd="11" destOrd="0" presId="urn:microsoft.com/office/officeart/2008/layout/PictureStrips"/>
    <dgm:cxn modelId="{94C811CF-6F4D-40FD-91CB-2567CAFD938B}" type="presParOf" srcId="{CAD55B35-9A3A-4306-97A8-53F02C8659AE}" destId="{544BB79F-FF66-4EB2-97BA-811016B0CD43}" srcOrd="12" destOrd="0" presId="urn:microsoft.com/office/officeart/2008/layout/PictureStrips"/>
    <dgm:cxn modelId="{64771B9C-EAE8-48AE-9338-6059BA88B118}" type="presParOf" srcId="{544BB79F-FF66-4EB2-97BA-811016B0CD43}" destId="{AFDBFFEF-D340-4DCC-9F8D-9CF726390B8C}" srcOrd="0" destOrd="0" presId="urn:microsoft.com/office/officeart/2008/layout/PictureStrips"/>
    <dgm:cxn modelId="{CBB4E2D9-6552-4A09-BAEA-A78B6BD0CF08}" type="presParOf" srcId="{544BB79F-FF66-4EB2-97BA-811016B0CD43}" destId="{6D52F024-853F-4FE9-897D-4AA9B239E929}" srcOrd="1" destOrd="0" presId="urn:microsoft.com/office/officeart/2008/layout/PictureStrips"/>
    <dgm:cxn modelId="{9A6FC0A9-58ED-457B-B72F-115B5D184AFB}" type="presParOf" srcId="{CAD55B35-9A3A-4306-97A8-53F02C8659AE}" destId="{1E46FFCF-371F-4BA0-B207-35A8326BCFE9}" srcOrd="13" destOrd="0" presId="urn:microsoft.com/office/officeart/2008/layout/PictureStrips"/>
    <dgm:cxn modelId="{30079434-3C92-45C7-86E7-DF1657208DD0}" type="presParOf" srcId="{CAD55B35-9A3A-4306-97A8-53F02C8659AE}" destId="{D9E5C2A2-E74A-4B2F-87A8-4AD746B99FA1}" srcOrd="14" destOrd="0" presId="urn:microsoft.com/office/officeart/2008/layout/PictureStrips"/>
    <dgm:cxn modelId="{BF99CC31-9D48-4FB5-86D4-E89E2AECD120}" type="presParOf" srcId="{D9E5C2A2-E74A-4B2F-87A8-4AD746B99FA1}" destId="{F6F907A7-88D6-46BE-8241-8F4E9740D11B}" srcOrd="0" destOrd="0" presId="urn:microsoft.com/office/officeart/2008/layout/PictureStrips"/>
    <dgm:cxn modelId="{CBD0B618-B8AC-4EE0-BBB3-B7E25287B9E4}" type="presParOf" srcId="{D9E5C2A2-E74A-4B2F-87A8-4AD746B99FA1}" destId="{3940587D-2B9B-45DA-A1BF-FB8042BC8FD6}" srcOrd="1" destOrd="0" presId="urn:microsoft.com/office/officeart/2008/layout/PictureStrips"/>
    <dgm:cxn modelId="{D91B8408-BA9F-4AC4-9B1B-6A142515DA29}" type="presParOf" srcId="{CAD55B35-9A3A-4306-97A8-53F02C8659AE}" destId="{3F60960C-4B64-4E6F-B152-BA3894AFF51A}" srcOrd="15" destOrd="0" presId="urn:microsoft.com/office/officeart/2008/layout/PictureStrips"/>
    <dgm:cxn modelId="{BE1FCB6C-40AA-49F8-9709-C111C4DA2ACB}" type="presParOf" srcId="{CAD55B35-9A3A-4306-97A8-53F02C8659AE}" destId="{61C1F48E-CBF2-4A0D-A0C0-16969AD41745}" srcOrd="16" destOrd="0" presId="urn:microsoft.com/office/officeart/2008/layout/PictureStrips"/>
    <dgm:cxn modelId="{AA0D003B-7B6F-4194-984A-E545D395D79A}" type="presParOf" srcId="{61C1F48E-CBF2-4A0D-A0C0-16969AD41745}" destId="{97641EA3-DE43-48F5-8EF7-39F11F2D7BB4}" srcOrd="0" destOrd="0" presId="urn:microsoft.com/office/officeart/2008/layout/PictureStrips"/>
    <dgm:cxn modelId="{5939C3F9-133F-464D-B7F9-CC8C48CE003F}" type="presParOf" srcId="{61C1F48E-CBF2-4A0D-A0C0-16969AD41745}" destId="{F4D739B8-2CFA-43F5-B1D4-38D207B36A1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C395D6-50FE-4172-BF64-FC7BAA92952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148B9DE-4D6A-40DD-B76D-833625B968CC}">
      <dgm:prSet custT="1"/>
      <dgm:spPr/>
      <dgm:t>
        <a:bodyPr/>
        <a:lstStyle/>
        <a:p>
          <a:r>
            <a:rPr lang="en-US" sz="1800" b="1">
              <a:latin typeface="Cambria" panose="02040503050406030204" pitchFamily="18" charset="0"/>
              <a:ea typeface="Cambria" panose="02040503050406030204" pitchFamily="18" charset="0"/>
            </a:rPr>
            <a:t>Date:</a:t>
          </a:r>
          <a:r>
            <a:rPr lang="en-US" sz="1800">
              <a:latin typeface="Cambria" panose="02040503050406030204" pitchFamily="18" charset="0"/>
              <a:ea typeface="Cambria" panose="02040503050406030204" pitchFamily="18" charset="0"/>
            </a:rPr>
            <a:t> </a:t>
          </a:r>
        </a:p>
      </dgm:t>
    </dgm:pt>
    <dgm:pt modelId="{6429BC80-2527-4FD7-BC29-D9FA5FECD374}" type="parTrans" cxnId="{BD373B74-2DFD-4672-8CCB-BA4AEAD48281}">
      <dgm:prSet/>
      <dgm:spPr/>
      <dgm:t>
        <a:bodyPr/>
        <a:lstStyle/>
        <a:p>
          <a:endParaRPr lang="en-US" sz="1800">
            <a:latin typeface="Cambria" panose="02040503050406030204" pitchFamily="18" charset="0"/>
            <a:ea typeface="Cambria" panose="02040503050406030204" pitchFamily="18" charset="0"/>
          </a:endParaRPr>
        </a:p>
      </dgm:t>
    </dgm:pt>
    <dgm:pt modelId="{4BED5DFE-F3DC-498B-9B78-D772D4A876FB}" type="sibTrans" cxnId="{BD373B74-2DFD-4672-8CCB-BA4AEAD48281}">
      <dgm:prSet/>
      <dgm:spPr/>
      <dgm:t>
        <a:bodyPr/>
        <a:lstStyle/>
        <a:p>
          <a:endParaRPr lang="en-US" sz="1800">
            <a:latin typeface="Cambria" panose="02040503050406030204" pitchFamily="18" charset="0"/>
            <a:ea typeface="Cambria" panose="02040503050406030204" pitchFamily="18" charset="0"/>
          </a:endParaRPr>
        </a:p>
      </dgm:t>
    </dgm:pt>
    <dgm:pt modelId="{3D1E7231-1D5D-4371-AEEA-298AE19C698F}">
      <dgm:prSet custT="1"/>
      <dgm:spPr/>
      <dgm:t>
        <a:bodyPr/>
        <a:lstStyle/>
        <a:p>
          <a:r>
            <a:rPr lang="en-US" sz="1800">
              <a:latin typeface="Cambria" panose="02040503050406030204" pitchFamily="18" charset="0"/>
              <a:ea typeface="Cambria" panose="02040503050406030204" pitchFamily="18" charset="0"/>
            </a:rPr>
            <a:t>Discovered on July 29, 2017; Publicly disclosed on September 7, 2017.</a:t>
          </a:r>
        </a:p>
      </dgm:t>
    </dgm:pt>
    <dgm:pt modelId="{EAFB36FB-8729-4A49-91D3-BF102338B338}" type="parTrans" cxnId="{5F189877-7807-4E5E-8ED9-7E036EACB786}">
      <dgm:prSet/>
      <dgm:spPr/>
      <dgm:t>
        <a:bodyPr/>
        <a:lstStyle/>
        <a:p>
          <a:endParaRPr lang="en-US" sz="1800">
            <a:latin typeface="Cambria" panose="02040503050406030204" pitchFamily="18" charset="0"/>
            <a:ea typeface="Cambria" panose="02040503050406030204" pitchFamily="18" charset="0"/>
          </a:endParaRPr>
        </a:p>
      </dgm:t>
    </dgm:pt>
    <dgm:pt modelId="{7800B2ED-83D7-4A73-AD6B-875C53B06EF9}" type="sibTrans" cxnId="{5F189877-7807-4E5E-8ED9-7E036EACB786}">
      <dgm:prSet/>
      <dgm:spPr/>
      <dgm:t>
        <a:bodyPr/>
        <a:lstStyle/>
        <a:p>
          <a:endParaRPr lang="en-US" sz="1800">
            <a:latin typeface="Cambria" panose="02040503050406030204" pitchFamily="18" charset="0"/>
            <a:ea typeface="Cambria" panose="02040503050406030204" pitchFamily="18" charset="0"/>
          </a:endParaRPr>
        </a:p>
      </dgm:t>
    </dgm:pt>
    <dgm:pt modelId="{CB977A91-7E40-49F8-B502-770C5166735D}">
      <dgm:prSet custT="1"/>
      <dgm:spPr/>
      <dgm:t>
        <a:bodyPr/>
        <a:lstStyle/>
        <a:p>
          <a:r>
            <a:rPr lang="en-US" sz="1800" b="1">
              <a:latin typeface="Cambria" panose="02040503050406030204" pitchFamily="18" charset="0"/>
              <a:ea typeface="Cambria" panose="02040503050406030204" pitchFamily="18" charset="0"/>
            </a:rPr>
            <a:t>Affected individuals: </a:t>
          </a:r>
          <a:endParaRPr lang="en-US" sz="1800">
            <a:latin typeface="Cambria" panose="02040503050406030204" pitchFamily="18" charset="0"/>
            <a:ea typeface="Cambria" panose="02040503050406030204" pitchFamily="18" charset="0"/>
          </a:endParaRPr>
        </a:p>
      </dgm:t>
    </dgm:pt>
    <dgm:pt modelId="{DDC264D9-B565-43DA-A784-FA1AD6B72FAC}" type="parTrans" cxnId="{F46EDA8E-C823-4667-8E18-72F426366775}">
      <dgm:prSet/>
      <dgm:spPr/>
      <dgm:t>
        <a:bodyPr/>
        <a:lstStyle/>
        <a:p>
          <a:endParaRPr lang="en-US" sz="1800">
            <a:latin typeface="Cambria" panose="02040503050406030204" pitchFamily="18" charset="0"/>
            <a:ea typeface="Cambria" panose="02040503050406030204" pitchFamily="18" charset="0"/>
          </a:endParaRPr>
        </a:p>
      </dgm:t>
    </dgm:pt>
    <dgm:pt modelId="{9666FA84-5FBB-47D7-8A7A-B5F39F40D47B}" type="sibTrans" cxnId="{F46EDA8E-C823-4667-8E18-72F426366775}">
      <dgm:prSet/>
      <dgm:spPr/>
      <dgm:t>
        <a:bodyPr/>
        <a:lstStyle/>
        <a:p>
          <a:endParaRPr lang="en-US" sz="1800">
            <a:latin typeface="Cambria" panose="02040503050406030204" pitchFamily="18" charset="0"/>
            <a:ea typeface="Cambria" panose="02040503050406030204" pitchFamily="18" charset="0"/>
          </a:endParaRPr>
        </a:p>
      </dgm:t>
    </dgm:pt>
    <dgm:pt modelId="{CA9A31AD-FCDD-4501-8849-5570AE2AFD82}">
      <dgm:prSet custT="1"/>
      <dgm:spPr/>
      <dgm:t>
        <a:bodyPr/>
        <a:lstStyle/>
        <a:p>
          <a:r>
            <a:rPr lang="en-US" sz="1800">
              <a:latin typeface="Cambria" panose="02040503050406030204" pitchFamily="18" charset="0"/>
              <a:ea typeface="Cambria" panose="02040503050406030204" pitchFamily="18" charset="0"/>
            </a:rPr>
            <a:t>147 million Americans (roughly half the U.S. population).</a:t>
          </a:r>
        </a:p>
      </dgm:t>
    </dgm:pt>
    <dgm:pt modelId="{9B9E5E94-2725-4B82-9A6E-05CE57646ECD}" type="parTrans" cxnId="{BB51256B-E25F-4959-91A1-42EA532FFA00}">
      <dgm:prSet/>
      <dgm:spPr/>
      <dgm:t>
        <a:bodyPr/>
        <a:lstStyle/>
        <a:p>
          <a:endParaRPr lang="en-US" sz="1800">
            <a:latin typeface="Cambria" panose="02040503050406030204" pitchFamily="18" charset="0"/>
            <a:ea typeface="Cambria" panose="02040503050406030204" pitchFamily="18" charset="0"/>
          </a:endParaRPr>
        </a:p>
      </dgm:t>
    </dgm:pt>
    <dgm:pt modelId="{06C0B5F1-AE5F-4F7C-AB97-4E923A1C5A7B}" type="sibTrans" cxnId="{BB51256B-E25F-4959-91A1-42EA532FFA00}">
      <dgm:prSet/>
      <dgm:spPr/>
      <dgm:t>
        <a:bodyPr/>
        <a:lstStyle/>
        <a:p>
          <a:endParaRPr lang="en-US" sz="1800">
            <a:latin typeface="Cambria" panose="02040503050406030204" pitchFamily="18" charset="0"/>
            <a:ea typeface="Cambria" panose="02040503050406030204" pitchFamily="18" charset="0"/>
          </a:endParaRPr>
        </a:p>
      </dgm:t>
    </dgm:pt>
    <dgm:pt modelId="{18BE5C04-037B-4F1C-875C-03EA178B1A4C}">
      <dgm:prSet custT="1"/>
      <dgm:spPr/>
      <dgm:t>
        <a:bodyPr/>
        <a:lstStyle/>
        <a:p>
          <a:r>
            <a:rPr lang="en-US" sz="1800" b="1">
              <a:latin typeface="Cambria" panose="02040503050406030204" pitchFamily="18" charset="0"/>
              <a:ea typeface="Cambria" panose="02040503050406030204" pitchFamily="18" charset="0"/>
            </a:rPr>
            <a:t>Data exposed</a:t>
          </a:r>
          <a:r>
            <a:rPr lang="en-US" sz="1800">
              <a:latin typeface="Cambria" panose="02040503050406030204" pitchFamily="18" charset="0"/>
              <a:ea typeface="Cambria" panose="02040503050406030204" pitchFamily="18" charset="0"/>
            </a:rPr>
            <a:t>: </a:t>
          </a:r>
        </a:p>
      </dgm:t>
    </dgm:pt>
    <dgm:pt modelId="{7E592D59-99FB-4DF3-A519-51A9EE3CBB67}" type="parTrans" cxnId="{E1DBE10C-0C59-420E-B683-CC27D5D64556}">
      <dgm:prSet/>
      <dgm:spPr/>
      <dgm:t>
        <a:bodyPr/>
        <a:lstStyle/>
        <a:p>
          <a:endParaRPr lang="en-US" sz="1800">
            <a:latin typeface="Cambria" panose="02040503050406030204" pitchFamily="18" charset="0"/>
            <a:ea typeface="Cambria" panose="02040503050406030204" pitchFamily="18" charset="0"/>
          </a:endParaRPr>
        </a:p>
      </dgm:t>
    </dgm:pt>
    <dgm:pt modelId="{1710904D-A96B-47AF-B27D-A79AAD2F787F}" type="sibTrans" cxnId="{E1DBE10C-0C59-420E-B683-CC27D5D64556}">
      <dgm:prSet/>
      <dgm:spPr/>
      <dgm:t>
        <a:bodyPr/>
        <a:lstStyle/>
        <a:p>
          <a:endParaRPr lang="en-US" sz="1800">
            <a:latin typeface="Cambria" panose="02040503050406030204" pitchFamily="18" charset="0"/>
            <a:ea typeface="Cambria" panose="02040503050406030204" pitchFamily="18" charset="0"/>
          </a:endParaRPr>
        </a:p>
      </dgm:t>
    </dgm:pt>
    <dgm:pt modelId="{03A8E5AB-D8D8-4E2B-815D-D2BDA3C2D342}">
      <dgm:prSet custT="1"/>
      <dgm:spPr/>
      <dgm:t>
        <a:bodyPr/>
        <a:lstStyle/>
        <a:p>
          <a:r>
            <a:rPr lang="en-US" sz="1800">
              <a:latin typeface="Cambria" panose="02040503050406030204" pitchFamily="18" charset="0"/>
              <a:ea typeface="Cambria" panose="02040503050406030204" pitchFamily="18" charset="0"/>
            </a:rPr>
            <a:t>Names, Social Security numbers, birth dates, addresses, driver's license numbers, and credit card numbers (for some individuals).</a:t>
          </a:r>
        </a:p>
      </dgm:t>
    </dgm:pt>
    <dgm:pt modelId="{11AAECD8-6C67-410E-9825-44E96DABFC6B}" type="parTrans" cxnId="{B70A8815-5E93-455E-AAE1-BA3D45429575}">
      <dgm:prSet/>
      <dgm:spPr/>
      <dgm:t>
        <a:bodyPr/>
        <a:lstStyle/>
        <a:p>
          <a:endParaRPr lang="en-US" sz="1800">
            <a:latin typeface="Cambria" panose="02040503050406030204" pitchFamily="18" charset="0"/>
            <a:ea typeface="Cambria" panose="02040503050406030204" pitchFamily="18" charset="0"/>
          </a:endParaRPr>
        </a:p>
      </dgm:t>
    </dgm:pt>
    <dgm:pt modelId="{4DCA1E6F-03F3-49D3-BF73-F733631E2ABD}" type="sibTrans" cxnId="{B70A8815-5E93-455E-AAE1-BA3D45429575}">
      <dgm:prSet/>
      <dgm:spPr/>
      <dgm:t>
        <a:bodyPr/>
        <a:lstStyle/>
        <a:p>
          <a:endParaRPr lang="en-US" sz="1800">
            <a:latin typeface="Cambria" panose="02040503050406030204" pitchFamily="18" charset="0"/>
            <a:ea typeface="Cambria" panose="02040503050406030204" pitchFamily="18" charset="0"/>
          </a:endParaRPr>
        </a:p>
      </dgm:t>
    </dgm:pt>
    <dgm:pt modelId="{D9A39B9A-1653-4C55-8D9F-A82821E5B634}">
      <dgm:prSet custT="1"/>
      <dgm:spPr/>
      <dgm:t>
        <a:bodyPr/>
        <a:lstStyle/>
        <a:p>
          <a:r>
            <a:rPr lang="en-US" sz="1800" b="1">
              <a:latin typeface="Cambria" panose="02040503050406030204" pitchFamily="18" charset="0"/>
              <a:ea typeface="Cambria" panose="02040503050406030204" pitchFamily="18" charset="0"/>
            </a:rPr>
            <a:t>Duration of breach:</a:t>
          </a:r>
          <a:r>
            <a:rPr lang="en-US" sz="1800">
              <a:latin typeface="Cambria" panose="02040503050406030204" pitchFamily="18" charset="0"/>
              <a:ea typeface="Cambria" panose="02040503050406030204" pitchFamily="18" charset="0"/>
            </a:rPr>
            <a:t> </a:t>
          </a:r>
        </a:p>
      </dgm:t>
    </dgm:pt>
    <dgm:pt modelId="{2153B658-89DD-404B-88CA-6DEF7678CBDE}" type="parTrans" cxnId="{F8A8CC3A-16A6-4B0E-8A32-6295F0957ED6}">
      <dgm:prSet/>
      <dgm:spPr/>
      <dgm:t>
        <a:bodyPr/>
        <a:lstStyle/>
        <a:p>
          <a:endParaRPr lang="en-US" sz="1800">
            <a:latin typeface="Cambria" panose="02040503050406030204" pitchFamily="18" charset="0"/>
            <a:ea typeface="Cambria" panose="02040503050406030204" pitchFamily="18" charset="0"/>
          </a:endParaRPr>
        </a:p>
      </dgm:t>
    </dgm:pt>
    <dgm:pt modelId="{BDC3A5B4-20DE-4D2B-9300-52A42E3EA4CB}" type="sibTrans" cxnId="{F8A8CC3A-16A6-4B0E-8A32-6295F0957ED6}">
      <dgm:prSet/>
      <dgm:spPr/>
      <dgm:t>
        <a:bodyPr/>
        <a:lstStyle/>
        <a:p>
          <a:endParaRPr lang="en-US" sz="1800">
            <a:latin typeface="Cambria" panose="02040503050406030204" pitchFamily="18" charset="0"/>
            <a:ea typeface="Cambria" panose="02040503050406030204" pitchFamily="18" charset="0"/>
          </a:endParaRPr>
        </a:p>
      </dgm:t>
    </dgm:pt>
    <dgm:pt modelId="{6D6AAACD-96C5-449A-AB32-6E706E682DE2}">
      <dgm:prSet custT="1"/>
      <dgm:spPr/>
      <dgm:t>
        <a:bodyPr/>
        <a:lstStyle/>
        <a:p>
          <a:r>
            <a:rPr lang="en-US" sz="1800">
              <a:latin typeface="Cambria" panose="02040503050406030204" pitchFamily="18" charset="0"/>
              <a:ea typeface="Cambria" panose="02040503050406030204" pitchFamily="18" charset="0"/>
            </a:rPr>
            <a:t>March to July 2017 (approximately 4 months).</a:t>
          </a:r>
        </a:p>
      </dgm:t>
    </dgm:pt>
    <dgm:pt modelId="{F3C042FD-0CE5-4F99-B3A7-01995A4E11D1}" type="parTrans" cxnId="{AA87A6E5-0E1F-4171-8D25-F02254416B25}">
      <dgm:prSet/>
      <dgm:spPr/>
      <dgm:t>
        <a:bodyPr/>
        <a:lstStyle/>
        <a:p>
          <a:endParaRPr lang="en-US" sz="1800">
            <a:latin typeface="Cambria" panose="02040503050406030204" pitchFamily="18" charset="0"/>
            <a:ea typeface="Cambria" panose="02040503050406030204" pitchFamily="18" charset="0"/>
          </a:endParaRPr>
        </a:p>
      </dgm:t>
    </dgm:pt>
    <dgm:pt modelId="{4E912F7F-C06F-422F-903E-B7C3B8297258}" type="sibTrans" cxnId="{AA87A6E5-0E1F-4171-8D25-F02254416B25}">
      <dgm:prSet/>
      <dgm:spPr/>
      <dgm:t>
        <a:bodyPr/>
        <a:lstStyle/>
        <a:p>
          <a:endParaRPr lang="en-US" sz="1800">
            <a:latin typeface="Cambria" panose="02040503050406030204" pitchFamily="18" charset="0"/>
            <a:ea typeface="Cambria" panose="02040503050406030204" pitchFamily="18" charset="0"/>
          </a:endParaRPr>
        </a:p>
      </dgm:t>
    </dgm:pt>
    <dgm:pt modelId="{2859A76A-7795-4AA4-9C32-85B671E50C72}" type="pres">
      <dgm:prSet presAssocID="{C3C395D6-50FE-4172-BF64-FC7BAA929522}" presName="linear" presStyleCnt="0">
        <dgm:presLayoutVars>
          <dgm:dir/>
          <dgm:animLvl val="lvl"/>
          <dgm:resizeHandles val="exact"/>
        </dgm:presLayoutVars>
      </dgm:prSet>
      <dgm:spPr/>
    </dgm:pt>
    <dgm:pt modelId="{8EF462ED-9434-4C83-B357-F8A587A0F291}" type="pres">
      <dgm:prSet presAssocID="{8148B9DE-4D6A-40DD-B76D-833625B968CC}" presName="parentLin" presStyleCnt="0"/>
      <dgm:spPr/>
    </dgm:pt>
    <dgm:pt modelId="{680737E7-37CF-4A43-9DA9-5622A3495A1E}" type="pres">
      <dgm:prSet presAssocID="{8148B9DE-4D6A-40DD-B76D-833625B968CC}" presName="parentLeftMargin" presStyleLbl="node1" presStyleIdx="0" presStyleCnt="4"/>
      <dgm:spPr/>
    </dgm:pt>
    <dgm:pt modelId="{2A75D4D6-397A-4A16-A477-F44FEFA55E8D}" type="pres">
      <dgm:prSet presAssocID="{8148B9DE-4D6A-40DD-B76D-833625B968CC}" presName="parentText" presStyleLbl="node1" presStyleIdx="0" presStyleCnt="4">
        <dgm:presLayoutVars>
          <dgm:chMax val="0"/>
          <dgm:bulletEnabled val="1"/>
        </dgm:presLayoutVars>
      </dgm:prSet>
      <dgm:spPr/>
    </dgm:pt>
    <dgm:pt modelId="{27FA6B12-EC5A-43AA-932B-16C70D5A616C}" type="pres">
      <dgm:prSet presAssocID="{8148B9DE-4D6A-40DD-B76D-833625B968CC}" presName="negativeSpace" presStyleCnt="0"/>
      <dgm:spPr/>
    </dgm:pt>
    <dgm:pt modelId="{D715780E-9B53-421E-87A6-D07E81C3D7B7}" type="pres">
      <dgm:prSet presAssocID="{8148B9DE-4D6A-40DD-B76D-833625B968CC}" presName="childText" presStyleLbl="conFgAcc1" presStyleIdx="0" presStyleCnt="4">
        <dgm:presLayoutVars>
          <dgm:bulletEnabled val="1"/>
        </dgm:presLayoutVars>
      </dgm:prSet>
      <dgm:spPr/>
    </dgm:pt>
    <dgm:pt modelId="{EAEEAC69-4ED3-443F-8759-A95A68848A31}" type="pres">
      <dgm:prSet presAssocID="{4BED5DFE-F3DC-498B-9B78-D772D4A876FB}" presName="spaceBetweenRectangles" presStyleCnt="0"/>
      <dgm:spPr/>
    </dgm:pt>
    <dgm:pt modelId="{771FC8F0-45F7-4896-A457-56BB9E6ADA3E}" type="pres">
      <dgm:prSet presAssocID="{CB977A91-7E40-49F8-B502-770C5166735D}" presName="parentLin" presStyleCnt="0"/>
      <dgm:spPr/>
    </dgm:pt>
    <dgm:pt modelId="{AD85CBEF-ED5B-4504-8685-B35A8AFD1D62}" type="pres">
      <dgm:prSet presAssocID="{CB977A91-7E40-49F8-B502-770C5166735D}" presName="parentLeftMargin" presStyleLbl="node1" presStyleIdx="0" presStyleCnt="4"/>
      <dgm:spPr/>
    </dgm:pt>
    <dgm:pt modelId="{18B99661-69D0-480E-8315-0328CE162D93}" type="pres">
      <dgm:prSet presAssocID="{CB977A91-7E40-49F8-B502-770C5166735D}" presName="parentText" presStyleLbl="node1" presStyleIdx="1" presStyleCnt="4">
        <dgm:presLayoutVars>
          <dgm:chMax val="0"/>
          <dgm:bulletEnabled val="1"/>
        </dgm:presLayoutVars>
      </dgm:prSet>
      <dgm:spPr/>
    </dgm:pt>
    <dgm:pt modelId="{9038AAAF-AC13-4981-84AC-A1D0E4497CEF}" type="pres">
      <dgm:prSet presAssocID="{CB977A91-7E40-49F8-B502-770C5166735D}" presName="negativeSpace" presStyleCnt="0"/>
      <dgm:spPr/>
    </dgm:pt>
    <dgm:pt modelId="{64961156-2A2C-4AE6-B838-6CDB1AB245B8}" type="pres">
      <dgm:prSet presAssocID="{CB977A91-7E40-49F8-B502-770C5166735D}" presName="childText" presStyleLbl="conFgAcc1" presStyleIdx="1" presStyleCnt="4">
        <dgm:presLayoutVars>
          <dgm:bulletEnabled val="1"/>
        </dgm:presLayoutVars>
      </dgm:prSet>
      <dgm:spPr/>
    </dgm:pt>
    <dgm:pt modelId="{0C6096EC-FE39-4005-B1C8-BC84272C3AE6}" type="pres">
      <dgm:prSet presAssocID="{9666FA84-5FBB-47D7-8A7A-B5F39F40D47B}" presName="spaceBetweenRectangles" presStyleCnt="0"/>
      <dgm:spPr/>
    </dgm:pt>
    <dgm:pt modelId="{D6DFFD33-834A-439D-9DC7-A56F87747FE3}" type="pres">
      <dgm:prSet presAssocID="{18BE5C04-037B-4F1C-875C-03EA178B1A4C}" presName="parentLin" presStyleCnt="0"/>
      <dgm:spPr/>
    </dgm:pt>
    <dgm:pt modelId="{2F9C8211-49D1-45F0-8E8C-2D9F439279B8}" type="pres">
      <dgm:prSet presAssocID="{18BE5C04-037B-4F1C-875C-03EA178B1A4C}" presName="parentLeftMargin" presStyleLbl="node1" presStyleIdx="1" presStyleCnt="4"/>
      <dgm:spPr/>
    </dgm:pt>
    <dgm:pt modelId="{F290D959-EF03-4CEA-B7B1-04973795A9A1}" type="pres">
      <dgm:prSet presAssocID="{18BE5C04-037B-4F1C-875C-03EA178B1A4C}" presName="parentText" presStyleLbl="node1" presStyleIdx="2" presStyleCnt="4">
        <dgm:presLayoutVars>
          <dgm:chMax val="0"/>
          <dgm:bulletEnabled val="1"/>
        </dgm:presLayoutVars>
      </dgm:prSet>
      <dgm:spPr/>
    </dgm:pt>
    <dgm:pt modelId="{3C91C921-0486-489A-A589-36B01A5C4586}" type="pres">
      <dgm:prSet presAssocID="{18BE5C04-037B-4F1C-875C-03EA178B1A4C}" presName="negativeSpace" presStyleCnt="0"/>
      <dgm:spPr/>
    </dgm:pt>
    <dgm:pt modelId="{66422767-D053-465A-95AF-CD8025B48455}" type="pres">
      <dgm:prSet presAssocID="{18BE5C04-037B-4F1C-875C-03EA178B1A4C}" presName="childText" presStyleLbl="conFgAcc1" presStyleIdx="2" presStyleCnt="4">
        <dgm:presLayoutVars>
          <dgm:bulletEnabled val="1"/>
        </dgm:presLayoutVars>
      </dgm:prSet>
      <dgm:spPr/>
    </dgm:pt>
    <dgm:pt modelId="{520715AB-5A3C-4C93-853D-47BF1619B741}" type="pres">
      <dgm:prSet presAssocID="{1710904D-A96B-47AF-B27D-A79AAD2F787F}" presName="spaceBetweenRectangles" presStyleCnt="0"/>
      <dgm:spPr/>
    </dgm:pt>
    <dgm:pt modelId="{62DF95B2-6ECD-43BA-8FAC-252590D30298}" type="pres">
      <dgm:prSet presAssocID="{D9A39B9A-1653-4C55-8D9F-A82821E5B634}" presName="parentLin" presStyleCnt="0"/>
      <dgm:spPr/>
    </dgm:pt>
    <dgm:pt modelId="{00E3AC7E-BEBD-4D94-A7C0-8FC7BB77F111}" type="pres">
      <dgm:prSet presAssocID="{D9A39B9A-1653-4C55-8D9F-A82821E5B634}" presName="parentLeftMargin" presStyleLbl="node1" presStyleIdx="2" presStyleCnt="4"/>
      <dgm:spPr/>
    </dgm:pt>
    <dgm:pt modelId="{B5443CD1-A1CB-4472-A801-A5C1CA126807}" type="pres">
      <dgm:prSet presAssocID="{D9A39B9A-1653-4C55-8D9F-A82821E5B634}" presName="parentText" presStyleLbl="node1" presStyleIdx="3" presStyleCnt="4">
        <dgm:presLayoutVars>
          <dgm:chMax val="0"/>
          <dgm:bulletEnabled val="1"/>
        </dgm:presLayoutVars>
      </dgm:prSet>
      <dgm:spPr/>
    </dgm:pt>
    <dgm:pt modelId="{9410411A-15ED-46C8-9D15-C3953626CA7C}" type="pres">
      <dgm:prSet presAssocID="{D9A39B9A-1653-4C55-8D9F-A82821E5B634}" presName="negativeSpace" presStyleCnt="0"/>
      <dgm:spPr/>
    </dgm:pt>
    <dgm:pt modelId="{C53F722D-4E28-432E-9A53-8D13237123ED}" type="pres">
      <dgm:prSet presAssocID="{D9A39B9A-1653-4C55-8D9F-A82821E5B634}" presName="childText" presStyleLbl="conFgAcc1" presStyleIdx="3" presStyleCnt="4">
        <dgm:presLayoutVars>
          <dgm:bulletEnabled val="1"/>
        </dgm:presLayoutVars>
      </dgm:prSet>
      <dgm:spPr/>
    </dgm:pt>
  </dgm:ptLst>
  <dgm:cxnLst>
    <dgm:cxn modelId="{E1DBE10C-0C59-420E-B683-CC27D5D64556}" srcId="{C3C395D6-50FE-4172-BF64-FC7BAA929522}" destId="{18BE5C04-037B-4F1C-875C-03EA178B1A4C}" srcOrd="2" destOrd="0" parTransId="{7E592D59-99FB-4DF3-A519-51A9EE3CBB67}" sibTransId="{1710904D-A96B-47AF-B27D-A79AAD2F787F}"/>
    <dgm:cxn modelId="{B70A8815-5E93-455E-AAE1-BA3D45429575}" srcId="{18BE5C04-037B-4F1C-875C-03EA178B1A4C}" destId="{03A8E5AB-D8D8-4E2B-815D-D2BDA3C2D342}" srcOrd="0" destOrd="0" parTransId="{11AAECD8-6C67-410E-9825-44E96DABFC6B}" sibTransId="{4DCA1E6F-03F3-49D3-BF73-F733631E2ABD}"/>
    <dgm:cxn modelId="{17E13916-8E48-4CF8-89D8-CD19464A7008}" type="presOf" srcId="{C3C395D6-50FE-4172-BF64-FC7BAA929522}" destId="{2859A76A-7795-4AA4-9C32-85B671E50C72}" srcOrd="0" destOrd="0" presId="urn:microsoft.com/office/officeart/2005/8/layout/list1"/>
    <dgm:cxn modelId="{77445939-BDB9-4D42-BA5C-A2374AD9C855}" type="presOf" srcId="{8148B9DE-4D6A-40DD-B76D-833625B968CC}" destId="{2A75D4D6-397A-4A16-A477-F44FEFA55E8D}" srcOrd="1" destOrd="0" presId="urn:microsoft.com/office/officeart/2005/8/layout/list1"/>
    <dgm:cxn modelId="{F8A8CC3A-16A6-4B0E-8A32-6295F0957ED6}" srcId="{C3C395D6-50FE-4172-BF64-FC7BAA929522}" destId="{D9A39B9A-1653-4C55-8D9F-A82821E5B634}" srcOrd="3" destOrd="0" parTransId="{2153B658-89DD-404B-88CA-6DEF7678CBDE}" sibTransId="{BDC3A5B4-20DE-4D2B-9300-52A42E3EA4CB}"/>
    <dgm:cxn modelId="{6AB0C53B-B3A4-44ED-97CA-D677070453FB}" type="presOf" srcId="{CB977A91-7E40-49F8-B502-770C5166735D}" destId="{AD85CBEF-ED5B-4504-8685-B35A8AFD1D62}" srcOrd="0" destOrd="0" presId="urn:microsoft.com/office/officeart/2005/8/layout/list1"/>
    <dgm:cxn modelId="{BB51256B-E25F-4959-91A1-42EA532FFA00}" srcId="{CB977A91-7E40-49F8-B502-770C5166735D}" destId="{CA9A31AD-FCDD-4501-8849-5570AE2AFD82}" srcOrd="0" destOrd="0" parTransId="{9B9E5E94-2725-4B82-9A6E-05CE57646ECD}" sibTransId="{06C0B5F1-AE5F-4F7C-AB97-4E923A1C5A7B}"/>
    <dgm:cxn modelId="{38BD3452-122E-4781-B06E-44845EC0909C}" type="presOf" srcId="{8148B9DE-4D6A-40DD-B76D-833625B968CC}" destId="{680737E7-37CF-4A43-9DA9-5622A3495A1E}" srcOrd="0" destOrd="0" presId="urn:microsoft.com/office/officeart/2005/8/layout/list1"/>
    <dgm:cxn modelId="{BD373B74-2DFD-4672-8CCB-BA4AEAD48281}" srcId="{C3C395D6-50FE-4172-BF64-FC7BAA929522}" destId="{8148B9DE-4D6A-40DD-B76D-833625B968CC}" srcOrd="0" destOrd="0" parTransId="{6429BC80-2527-4FD7-BC29-D9FA5FECD374}" sibTransId="{4BED5DFE-F3DC-498B-9B78-D772D4A876FB}"/>
    <dgm:cxn modelId="{5F189877-7807-4E5E-8ED9-7E036EACB786}" srcId="{8148B9DE-4D6A-40DD-B76D-833625B968CC}" destId="{3D1E7231-1D5D-4371-AEEA-298AE19C698F}" srcOrd="0" destOrd="0" parTransId="{EAFB36FB-8729-4A49-91D3-BF102338B338}" sibTransId="{7800B2ED-83D7-4A73-AD6B-875C53B06EF9}"/>
    <dgm:cxn modelId="{F46EDA8E-C823-4667-8E18-72F426366775}" srcId="{C3C395D6-50FE-4172-BF64-FC7BAA929522}" destId="{CB977A91-7E40-49F8-B502-770C5166735D}" srcOrd="1" destOrd="0" parTransId="{DDC264D9-B565-43DA-A784-FA1AD6B72FAC}" sibTransId="{9666FA84-5FBB-47D7-8A7A-B5F39F40D47B}"/>
    <dgm:cxn modelId="{AD6037B0-66F9-4C4E-9505-85DE1A81DEB6}" type="presOf" srcId="{3D1E7231-1D5D-4371-AEEA-298AE19C698F}" destId="{D715780E-9B53-421E-87A6-D07E81C3D7B7}" srcOrd="0" destOrd="0" presId="urn:microsoft.com/office/officeart/2005/8/layout/list1"/>
    <dgm:cxn modelId="{FE3BB9B0-6032-416F-93BB-21B6E54C7C95}" type="presOf" srcId="{CA9A31AD-FCDD-4501-8849-5570AE2AFD82}" destId="{64961156-2A2C-4AE6-B838-6CDB1AB245B8}" srcOrd="0" destOrd="0" presId="urn:microsoft.com/office/officeart/2005/8/layout/list1"/>
    <dgm:cxn modelId="{9C2DBBB8-BBE9-4354-AAAE-617DCD8C862D}" type="presOf" srcId="{D9A39B9A-1653-4C55-8D9F-A82821E5B634}" destId="{00E3AC7E-BEBD-4D94-A7C0-8FC7BB77F111}" srcOrd="0" destOrd="0" presId="urn:microsoft.com/office/officeart/2005/8/layout/list1"/>
    <dgm:cxn modelId="{E97130CE-010A-473C-B5E2-0FCC4CAC5BAF}" type="presOf" srcId="{18BE5C04-037B-4F1C-875C-03EA178B1A4C}" destId="{2F9C8211-49D1-45F0-8E8C-2D9F439279B8}" srcOrd="0" destOrd="0" presId="urn:microsoft.com/office/officeart/2005/8/layout/list1"/>
    <dgm:cxn modelId="{F9EED0CF-BB75-4679-99C4-038E4086767E}" type="presOf" srcId="{18BE5C04-037B-4F1C-875C-03EA178B1A4C}" destId="{F290D959-EF03-4CEA-B7B1-04973795A9A1}" srcOrd="1" destOrd="0" presId="urn:microsoft.com/office/officeart/2005/8/layout/list1"/>
    <dgm:cxn modelId="{37814ADE-6D11-42A9-873B-63D31F0A43F9}" type="presOf" srcId="{D9A39B9A-1653-4C55-8D9F-A82821E5B634}" destId="{B5443CD1-A1CB-4472-A801-A5C1CA126807}" srcOrd="1" destOrd="0" presId="urn:microsoft.com/office/officeart/2005/8/layout/list1"/>
    <dgm:cxn modelId="{AA87A6E5-0E1F-4171-8D25-F02254416B25}" srcId="{D9A39B9A-1653-4C55-8D9F-A82821E5B634}" destId="{6D6AAACD-96C5-449A-AB32-6E706E682DE2}" srcOrd="0" destOrd="0" parTransId="{F3C042FD-0CE5-4F99-B3A7-01995A4E11D1}" sibTransId="{4E912F7F-C06F-422F-903E-B7C3B8297258}"/>
    <dgm:cxn modelId="{1519E9F0-AFFB-4506-92A1-9D343CB8B283}" type="presOf" srcId="{03A8E5AB-D8D8-4E2B-815D-D2BDA3C2D342}" destId="{66422767-D053-465A-95AF-CD8025B48455}" srcOrd="0" destOrd="0" presId="urn:microsoft.com/office/officeart/2005/8/layout/list1"/>
    <dgm:cxn modelId="{F8BA37F2-BA98-4BB9-9420-5A9F19457357}" type="presOf" srcId="{CB977A91-7E40-49F8-B502-770C5166735D}" destId="{18B99661-69D0-480E-8315-0328CE162D93}" srcOrd="1" destOrd="0" presId="urn:microsoft.com/office/officeart/2005/8/layout/list1"/>
    <dgm:cxn modelId="{1BE0E2F4-9067-4E3E-8E6A-DD4AFA215FEA}" type="presOf" srcId="{6D6AAACD-96C5-449A-AB32-6E706E682DE2}" destId="{C53F722D-4E28-432E-9A53-8D13237123ED}" srcOrd="0" destOrd="0" presId="urn:microsoft.com/office/officeart/2005/8/layout/list1"/>
    <dgm:cxn modelId="{305D349B-30FD-4DD9-BFCD-EEFC9A487239}" type="presParOf" srcId="{2859A76A-7795-4AA4-9C32-85B671E50C72}" destId="{8EF462ED-9434-4C83-B357-F8A587A0F291}" srcOrd="0" destOrd="0" presId="urn:microsoft.com/office/officeart/2005/8/layout/list1"/>
    <dgm:cxn modelId="{5F318692-60B9-4D98-80C0-A0BB670EC436}" type="presParOf" srcId="{8EF462ED-9434-4C83-B357-F8A587A0F291}" destId="{680737E7-37CF-4A43-9DA9-5622A3495A1E}" srcOrd="0" destOrd="0" presId="urn:microsoft.com/office/officeart/2005/8/layout/list1"/>
    <dgm:cxn modelId="{0842FCD1-D5C5-4409-AD65-11D252A5395A}" type="presParOf" srcId="{8EF462ED-9434-4C83-B357-F8A587A0F291}" destId="{2A75D4D6-397A-4A16-A477-F44FEFA55E8D}" srcOrd="1" destOrd="0" presId="urn:microsoft.com/office/officeart/2005/8/layout/list1"/>
    <dgm:cxn modelId="{985B8777-9926-4303-8FE4-D15B7FF7C3D7}" type="presParOf" srcId="{2859A76A-7795-4AA4-9C32-85B671E50C72}" destId="{27FA6B12-EC5A-43AA-932B-16C70D5A616C}" srcOrd="1" destOrd="0" presId="urn:microsoft.com/office/officeart/2005/8/layout/list1"/>
    <dgm:cxn modelId="{C8798534-1CE2-4C6E-8065-7DB1882DEA3A}" type="presParOf" srcId="{2859A76A-7795-4AA4-9C32-85B671E50C72}" destId="{D715780E-9B53-421E-87A6-D07E81C3D7B7}" srcOrd="2" destOrd="0" presId="urn:microsoft.com/office/officeart/2005/8/layout/list1"/>
    <dgm:cxn modelId="{6CFA88D9-257B-46FC-851C-EABBE0B7C6BB}" type="presParOf" srcId="{2859A76A-7795-4AA4-9C32-85B671E50C72}" destId="{EAEEAC69-4ED3-443F-8759-A95A68848A31}" srcOrd="3" destOrd="0" presId="urn:microsoft.com/office/officeart/2005/8/layout/list1"/>
    <dgm:cxn modelId="{A76B1A42-9FEA-4D07-BD45-F06F8B2554E0}" type="presParOf" srcId="{2859A76A-7795-4AA4-9C32-85B671E50C72}" destId="{771FC8F0-45F7-4896-A457-56BB9E6ADA3E}" srcOrd="4" destOrd="0" presId="urn:microsoft.com/office/officeart/2005/8/layout/list1"/>
    <dgm:cxn modelId="{402477DF-8A0F-4BDB-AAE8-E0DB5C242174}" type="presParOf" srcId="{771FC8F0-45F7-4896-A457-56BB9E6ADA3E}" destId="{AD85CBEF-ED5B-4504-8685-B35A8AFD1D62}" srcOrd="0" destOrd="0" presId="urn:microsoft.com/office/officeart/2005/8/layout/list1"/>
    <dgm:cxn modelId="{29C158D9-BACB-4BB4-A8B3-99F2FCDC62A9}" type="presParOf" srcId="{771FC8F0-45F7-4896-A457-56BB9E6ADA3E}" destId="{18B99661-69D0-480E-8315-0328CE162D93}" srcOrd="1" destOrd="0" presId="urn:microsoft.com/office/officeart/2005/8/layout/list1"/>
    <dgm:cxn modelId="{EF261B21-43C5-4398-B45F-934284F30F65}" type="presParOf" srcId="{2859A76A-7795-4AA4-9C32-85B671E50C72}" destId="{9038AAAF-AC13-4981-84AC-A1D0E4497CEF}" srcOrd="5" destOrd="0" presId="urn:microsoft.com/office/officeart/2005/8/layout/list1"/>
    <dgm:cxn modelId="{2F4B7EEB-E663-42AB-96AC-96C119F0B1E5}" type="presParOf" srcId="{2859A76A-7795-4AA4-9C32-85B671E50C72}" destId="{64961156-2A2C-4AE6-B838-6CDB1AB245B8}" srcOrd="6" destOrd="0" presId="urn:microsoft.com/office/officeart/2005/8/layout/list1"/>
    <dgm:cxn modelId="{63574E10-DE84-4E1A-AC8F-1E2F100EE1E3}" type="presParOf" srcId="{2859A76A-7795-4AA4-9C32-85B671E50C72}" destId="{0C6096EC-FE39-4005-B1C8-BC84272C3AE6}" srcOrd="7" destOrd="0" presId="urn:microsoft.com/office/officeart/2005/8/layout/list1"/>
    <dgm:cxn modelId="{43EAFDDF-5BBF-4C60-9BCA-9747C9128236}" type="presParOf" srcId="{2859A76A-7795-4AA4-9C32-85B671E50C72}" destId="{D6DFFD33-834A-439D-9DC7-A56F87747FE3}" srcOrd="8" destOrd="0" presId="urn:microsoft.com/office/officeart/2005/8/layout/list1"/>
    <dgm:cxn modelId="{6DAF9E8B-409B-4682-8593-2D72E9825F14}" type="presParOf" srcId="{D6DFFD33-834A-439D-9DC7-A56F87747FE3}" destId="{2F9C8211-49D1-45F0-8E8C-2D9F439279B8}" srcOrd="0" destOrd="0" presId="urn:microsoft.com/office/officeart/2005/8/layout/list1"/>
    <dgm:cxn modelId="{983BAD18-8A8E-42F1-93A5-B628A2F64E31}" type="presParOf" srcId="{D6DFFD33-834A-439D-9DC7-A56F87747FE3}" destId="{F290D959-EF03-4CEA-B7B1-04973795A9A1}" srcOrd="1" destOrd="0" presId="urn:microsoft.com/office/officeart/2005/8/layout/list1"/>
    <dgm:cxn modelId="{27B80344-3EB4-4D41-86DD-FABC286DC751}" type="presParOf" srcId="{2859A76A-7795-4AA4-9C32-85B671E50C72}" destId="{3C91C921-0486-489A-A589-36B01A5C4586}" srcOrd="9" destOrd="0" presId="urn:microsoft.com/office/officeart/2005/8/layout/list1"/>
    <dgm:cxn modelId="{BCEE14FD-4AF4-4A1F-99CC-F3F33904D9CB}" type="presParOf" srcId="{2859A76A-7795-4AA4-9C32-85B671E50C72}" destId="{66422767-D053-465A-95AF-CD8025B48455}" srcOrd="10" destOrd="0" presId="urn:microsoft.com/office/officeart/2005/8/layout/list1"/>
    <dgm:cxn modelId="{2ACE6D06-1C53-4118-A889-DDB7E9082043}" type="presParOf" srcId="{2859A76A-7795-4AA4-9C32-85B671E50C72}" destId="{520715AB-5A3C-4C93-853D-47BF1619B741}" srcOrd="11" destOrd="0" presId="urn:microsoft.com/office/officeart/2005/8/layout/list1"/>
    <dgm:cxn modelId="{80997209-5BEB-4AEC-A18B-FA03AE69DA40}" type="presParOf" srcId="{2859A76A-7795-4AA4-9C32-85B671E50C72}" destId="{62DF95B2-6ECD-43BA-8FAC-252590D30298}" srcOrd="12" destOrd="0" presId="urn:microsoft.com/office/officeart/2005/8/layout/list1"/>
    <dgm:cxn modelId="{744F390B-1499-4C57-BC0D-1D1B5080A639}" type="presParOf" srcId="{62DF95B2-6ECD-43BA-8FAC-252590D30298}" destId="{00E3AC7E-BEBD-4D94-A7C0-8FC7BB77F111}" srcOrd="0" destOrd="0" presId="urn:microsoft.com/office/officeart/2005/8/layout/list1"/>
    <dgm:cxn modelId="{CE703352-D2C0-4AEA-B453-0038E3E6D97D}" type="presParOf" srcId="{62DF95B2-6ECD-43BA-8FAC-252590D30298}" destId="{B5443CD1-A1CB-4472-A801-A5C1CA126807}" srcOrd="1" destOrd="0" presId="urn:microsoft.com/office/officeart/2005/8/layout/list1"/>
    <dgm:cxn modelId="{B7FCEBFF-B377-4DFE-A954-75D450B108C2}" type="presParOf" srcId="{2859A76A-7795-4AA4-9C32-85B671E50C72}" destId="{9410411A-15ED-46C8-9D15-C3953626CA7C}" srcOrd="13" destOrd="0" presId="urn:microsoft.com/office/officeart/2005/8/layout/list1"/>
    <dgm:cxn modelId="{9C967DC4-C7C4-4886-9010-618FBA347ACE}" type="presParOf" srcId="{2859A76A-7795-4AA4-9C32-85B671E50C72}" destId="{C53F722D-4E28-432E-9A53-8D13237123E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0BFFC2-12B3-43D6-8BDD-CE2539E7B92E}" type="doc">
      <dgm:prSet loTypeId="urn:microsoft.com/office/officeart/2009/3/layout/IncreasingArrowsProcess" loCatId="process" qsTypeId="urn:microsoft.com/office/officeart/2005/8/quickstyle/simple1" qsCatId="simple" csTypeId="urn:microsoft.com/office/officeart/2005/8/colors/accent1_2" csCatId="accent1"/>
      <dgm:spPr/>
      <dgm:t>
        <a:bodyPr/>
        <a:lstStyle/>
        <a:p>
          <a:endParaRPr lang="en-US"/>
        </a:p>
      </dgm:t>
    </dgm:pt>
    <dgm:pt modelId="{658D9BB8-E324-4177-9B17-B2635772A0D9}">
      <dgm:prSet/>
      <dgm:spPr/>
      <dgm:t>
        <a:bodyPr/>
        <a:lstStyle/>
        <a:p>
          <a:r>
            <a:rPr lang="en-US" b="0">
              <a:latin typeface="Cambria" panose="02040503050406030204" pitchFamily="18" charset="0"/>
              <a:ea typeface="Cambria" panose="02040503050406030204" pitchFamily="18" charset="0"/>
            </a:rPr>
            <a:t>March 2017</a:t>
          </a:r>
          <a:endParaRPr lang="en-US">
            <a:latin typeface="Cambria" panose="02040503050406030204" pitchFamily="18" charset="0"/>
            <a:ea typeface="Cambria" panose="02040503050406030204" pitchFamily="18" charset="0"/>
          </a:endParaRPr>
        </a:p>
      </dgm:t>
    </dgm:pt>
    <dgm:pt modelId="{7A9F9304-967A-4356-884C-120B3689D961}" type="parTrans" cxnId="{EE3DF777-0883-4B65-8C1D-31A7E8EDC883}">
      <dgm:prSet/>
      <dgm:spPr/>
      <dgm:t>
        <a:bodyPr/>
        <a:lstStyle/>
        <a:p>
          <a:endParaRPr lang="en-US">
            <a:latin typeface="Cambria" panose="02040503050406030204" pitchFamily="18" charset="0"/>
            <a:ea typeface="Cambria" panose="02040503050406030204" pitchFamily="18" charset="0"/>
          </a:endParaRPr>
        </a:p>
      </dgm:t>
    </dgm:pt>
    <dgm:pt modelId="{4710E4CB-73B6-424E-9775-0EADB86F5892}" type="sibTrans" cxnId="{EE3DF777-0883-4B65-8C1D-31A7E8EDC883}">
      <dgm:prSet/>
      <dgm:spPr/>
      <dgm:t>
        <a:bodyPr/>
        <a:lstStyle/>
        <a:p>
          <a:endParaRPr lang="en-US">
            <a:latin typeface="Cambria" panose="02040503050406030204" pitchFamily="18" charset="0"/>
            <a:ea typeface="Cambria" panose="02040503050406030204" pitchFamily="18" charset="0"/>
          </a:endParaRPr>
        </a:p>
      </dgm:t>
    </dgm:pt>
    <dgm:pt modelId="{347B4395-C49C-47E8-92F1-D3162F9B02E7}">
      <dgm:prSet/>
      <dgm:spPr/>
      <dgm:t>
        <a:bodyPr/>
        <a:lstStyle/>
        <a:p>
          <a:r>
            <a:rPr lang="en-US">
              <a:latin typeface="Cambria" panose="02040503050406030204" pitchFamily="18" charset="0"/>
              <a:ea typeface="Cambria" panose="02040503050406030204" pitchFamily="18" charset="0"/>
            </a:rPr>
            <a:t>Attackers exploit a known vulnerability (CVE-2017-5638) in Apache Struts, a widely used web application framework.</a:t>
          </a:r>
        </a:p>
      </dgm:t>
    </dgm:pt>
    <dgm:pt modelId="{53AE7205-B29B-4625-A3F8-C256B53BDA5D}" type="parTrans" cxnId="{09C378B2-6D2B-49C1-9C9D-3FADA47D2C2A}">
      <dgm:prSet/>
      <dgm:spPr/>
      <dgm:t>
        <a:bodyPr/>
        <a:lstStyle/>
        <a:p>
          <a:endParaRPr lang="en-US">
            <a:latin typeface="Cambria" panose="02040503050406030204" pitchFamily="18" charset="0"/>
            <a:ea typeface="Cambria" panose="02040503050406030204" pitchFamily="18" charset="0"/>
          </a:endParaRPr>
        </a:p>
      </dgm:t>
    </dgm:pt>
    <dgm:pt modelId="{E93FE44B-AD50-4B26-A943-6CF0405A62D3}" type="sibTrans" cxnId="{09C378B2-6D2B-49C1-9C9D-3FADA47D2C2A}">
      <dgm:prSet/>
      <dgm:spPr/>
      <dgm:t>
        <a:bodyPr/>
        <a:lstStyle/>
        <a:p>
          <a:endParaRPr lang="en-US">
            <a:latin typeface="Cambria" panose="02040503050406030204" pitchFamily="18" charset="0"/>
            <a:ea typeface="Cambria" panose="02040503050406030204" pitchFamily="18" charset="0"/>
          </a:endParaRPr>
        </a:p>
      </dgm:t>
    </dgm:pt>
    <dgm:pt modelId="{55197223-45F4-4B3A-8604-E22B4D661776}">
      <dgm:prSet/>
      <dgm:spPr/>
      <dgm:t>
        <a:bodyPr/>
        <a:lstStyle/>
        <a:p>
          <a:r>
            <a:rPr lang="en-US" b="0">
              <a:latin typeface="Cambria" panose="02040503050406030204" pitchFamily="18" charset="0"/>
              <a:ea typeface="Cambria" panose="02040503050406030204" pitchFamily="18" charset="0"/>
            </a:rPr>
            <a:t>May-July 2017</a:t>
          </a:r>
          <a:endParaRPr lang="en-US">
            <a:latin typeface="Cambria" panose="02040503050406030204" pitchFamily="18" charset="0"/>
            <a:ea typeface="Cambria" panose="02040503050406030204" pitchFamily="18" charset="0"/>
          </a:endParaRPr>
        </a:p>
      </dgm:t>
    </dgm:pt>
    <dgm:pt modelId="{37B707E7-0393-4009-8092-EA8496378A66}" type="parTrans" cxnId="{AA13D91E-45D7-48AF-B9AC-E2CD80063801}">
      <dgm:prSet/>
      <dgm:spPr/>
      <dgm:t>
        <a:bodyPr/>
        <a:lstStyle/>
        <a:p>
          <a:endParaRPr lang="en-US">
            <a:latin typeface="Cambria" panose="02040503050406030204" pitchFamily="18" charset="0"/>
            <a:ea typeface="Cambria" panose="02040503050406030204" pitchFamily="18" charset="0"/>
          </a:endParaRPr>
        </a:p>
      </dgm:t>
    </dgm:pt>
    <dgm:pt modelId="{D42F54A4-84DE-4796-9027-D18E034CB232}" type="sibTrans" cxnId="{AA13D91E-45D7-48AF-B9AC-E2CD80063801}">
      <dgm:prSet/>
      <dgm:spPr/>
      <dgm:t>
        <a:bodyPr/>
        <a:lstStyle/>
        <a:p>
          <a:endParaRPr lang="en-US">
            <a:latin typeface="Cambria" panose="02040503050406030204" pitchFamily="18" charset="0"/>
            <a:ea typeface="Cambria" panose="02040503050406030204" pitchFamily="18" charset="0"/>
          </a:endParaRPr>
        </a:p>
      </dgm:t>
    </dgm:pt>
    <dgm:pt modelId="{30B0521A-42FB-454D-8B41-2E1B6B331D31}">
      <dgm:prSet/>
      <dgm:spPr/>
      <dgm:t>
        <a:bodyPr/>
        <a:lstStyle/>
        <a:p>
          <a:r>
            <a:rPr lang="en-US">
              <a:latin typeface="Cambria" panose="02040503050406030204" pitchFamily="18" charset="0"/>
              <a:ea typeface="Cambria" panose="02040503050406030204" pitchFamily="18" charset="0"/>
            </a:rPr>
            <a:t>Hackers infiltrate Equifax's systems and access sensitive personal data.</a:t>
          </a:r>
        </a:p>
      </dgm:t>
    </dgm:pt>
    <dgm:pt modelId="{9012F5C2-2052-434F-86F9-52BAD65BA816}" type="parTrans" cxnId="{C6155B4D-8812-4CDD-B552-DADCF7D26E01}">
      <dgm:prSet/>
      <dgm:spPr/>
      <dgm:t>
        <a:bodyPr/>
        <a:lstStyle/>
        <a:p>
          <a:endParaRPr lang="en-US">
            <a:latin typeface="Cambria" panose="02040503050406030204" pitchFamily="18" charset="0"/>
            <a:ea typeface="Cambria" panose="02040503050406030204" pitchFamily="18" charset="0"/>
          </a:endParaRPr>
        </a:p>
      </dgm:t>
    </dgm:pt>
    <dgm:pt modelId="{08FC02EE-5C8E-4F03-9C3D-6EFBBBF99CD5}" type="sibTrans" cxnId="{C6155B4D-8812-4CDD-B552-DADCF7D26E01}">
      <dgm:prSet/>
      <dgm:spPr/>
      <dgm:t>
        <a:bodyPr/>
        <a:lstStyle/>
        <a:p>
          <a:endParaRPr lang="en-US">
            <a:latin typeface="Cambria" panose="02040503050406030204" pitchFamily="18" charset="0"/>
            <a:ea typeface="Cambria" panose="02040503050406030204" pitchFamily="18" charset="0"/>
          </a:endParaRPr>
        </a:p>
      </dgm:t>
    </dgm:pt>
    <dgm:pt modelId="{EF813E64-8A86-47A6-83D0-8ED66043F14B}">
      <dgm:prSet/>
      <dgm:spPr/>
      <dgm:t>
        <a:bodyPr/>
        <a:lstStyle/>
        <a:p>
          <a:r>
            <a:rPr lang="en-US">
              <a:latin typeface="Cambria" panose="02040503050406030204" pitchFamily="18" charset="0"/>
              <a:ea typeface="Cambria" panose="02040503050406030204" pitchFamily="18" charset="0"/>
            </a:rPr>
            <a:t>Data exfiltration continues for months without detection.</a:t>
          </a:r>
        </a:p>
      </dgm:t>
    </dgm:pt>
    <dgm:pt modelId="{1498584B-625A-4219-A129-FB8C815C4604}" type="parTrans" cxnId="{54E91A50-EE01-4786-8C2F-83BEC099AC92}">
      <dgm:prSet/>
      <dgm:spPr/>
      <dgm:t>
        <a:bodyPr/>
        <a:lstStyle/>
        <a:p>
          <a:endParaRPr lang="en-US">
            <a:latin typeface="Cambria" panose="02040503050406030204" pitchFamily="18" charset="0"/>
            <a:ea typeface="Cambria" panose="02040503050406030204" pitchFamily="18" charset="0"/>
          </a:endParaRPr>
        </a:p>
      </dgm:t>
    </dgm:pt>
    <dgm:pt modelId="{2DBBB2B9-A092-49C0-98FF-A4EE64856B98}" type="sibTrans" cxnId="{54E91A50-EE01-4786-8C2F-83BEC099AC92}">
      <dgm:prSet/>
      <dgm:spPr/>
      <dgm:t>
        <a:bodyPr/>
        <a:lstStyle/>
        <a:p>
          <a:endParaRPr lang="en-US">
            <a:latin typeface="Cambria" panose="02040503050406030204" pitchFamily="18" charset="0"/>
            <a:ea typeface="Cambria" panose="02040503050406030204" pitchFamily="18" charset="0"/>
          </a:endParaRPr>
        </a:p>
      </dgm:t>
    </dgm:pt>
    <dgm:pt modelId="{863B3F60-0F7C-4264-B03D-A9A73D7E6307}">
      <dgm:prSet/>
      <dgm:spPr/>
      <dgm:t>
        <a:bodyPr/>
        <a:lstStyle/>
        <a:p>
          <a:r>
            <a:rPr lang="en-US" b="0">
              <a:latin typeface="Cambria" panose="02040503050406030204" pitchFamily="18" charset="0"/>
              <a:ea typeface="Cambria" panose="02040503050406030204" pitchFamily="18" charset="0"/>
            </a:rPr>
            <a:t>July 29, 2017</a:t>
          </a:r>
          <a:endParaRPr lang="en-US">
            <a:latin typeface="Cambria" panose="02040503050406030204" pitchFamily="18" charset="0"/>
            <a:ea typeface="Cambria" panose="02040503050406030204" pitchFamily="18" charset="0"/>
          </a:endParaRPr>
        </a:p>
      </dgm:t>
    </dgm:pt>
    <dgm:pt modelId="{4CB667B8-B2F7-4BCB-B8FD-566E20B22B45}" type="parTrans" cxnId="{E694832C-E6BA-4DF2-870A-E06E0A4668C9}">
      <dgm:prSet/>
      <dgm:spPr/>
      <dgm:t>
        <a:bodyPr/>
        <a:lstStyle/>
        <a:p>
          <a:endParaRPr lang="en-US">
            <a:latin typeface="Cambria" panose="02040503050406030204" pitchFamily="18" charset="0"/>
            <a:ea typeface="Cambria" panose="02040503050406030204" pitchFamily="18" charset="0"/>
          </a:endParaRPr>
        </a:p>
      </dgm:t>
    </dgm:pt>
    <dgm:pt modelId="{90EB6529-B542-4279-B282-A7BADC53E3BB}" type="sibTrans" cxnId="{E694832C-E6BA-4DF2-870A-E06E0A4668C9}">
      <dgm:prSet/>
      <dgm:spPr/>
      <dgm:t>
        <a:bodyPr/>
        <a:lstStyle/>
        <a:p>
          <a:endParaRPr lang="en-US">
            <a:latin typeface="Cambria" panose="02040503050406030204" pitchFamily="18" charset="0"/>
            <a:ea typeface="Cambria" panose="02040503050406030204" pitchFamily="18" charset="0"/>
          </a:endParaRPr>
        </a:p>
      </dgm:t>
    </dgm:pt>
    <dgm:pt modelId="{198FB5D5-5752-402D-91C2-C94C0D97953D}">
      <dgm:prSet/>
      <dgm:spPr/>
      <dgm:t>
        <a:bodyPr/>
        <a:lstStyle/>
        <a:p>
          <a:r>
            <a:rPr lang="en-US">
              <a:latin typeface="Cambria" panose="02040503050406030204" pitchFamily="18" charset="0"/>
              <a:ea typeface="Cambria" panose="02040503050406030204" pitchFamily="18" charset="0"/>
            </a:rPr>
            <a:t>Equifax discovers the breach but does not immediately disclose it publicly.</a:t>
          </a:r>
        </a:p>
      </dgm:t>
    </dgm:pt>
    <dgm:pt modelId="{52634DCD-C13A-4FB8-88F7-47A1E511A773}" type="parTrans" cxnId="{9CDD6AB6-18AF-404B-AB48-47878187241E}">
      <dgm:prSet/>
      <dgm:spPr/>
      <dgm:t>
        <a:bodyPr/>
        <a:lstStyle/>
        <a:p>
          <a:endParaRPr lang="en-US">
            <a:latin typeface="Cambria" panose="02040503050406030204" pitchFamily="18" charset="0"/>
            <a:ea typeface="Cambria" panose="02040503050406030204" pitchFamily="18" charset="0"/>
          </a:endParaRPr>
        </a:p>
      </dgm:t>
    </dgm:pt>
    <dgm:pt modelId="{322D08E2-EBC3-46C4-AE35-E78912B32F23}" type="sibTrans" cxnId="{9CDD6AB6-18AF-404B-AB48-47878187241E}">
      <dgm:prSet/>
      <dgm:spPr/>
      <dgm:t>
        <a:bodyPr/>
        <a:lstStyle/>
        <a:p>
          <a:endParaRPr lang="en-US">
            <a:latin typeface="Cambria" panose="02040503050406030204" pitchFamily="18" charset="0"/>
            <a:ea typeface="Cambria" panose="02040503050406030204" pitchFamily="18" charset="0"/>
          </a:endParaRPr>
        </a:p>
      </dgm:t>
    </dgm:pt>
    <dgm:pt modelId="{99040BB1-9429-417C-91E3-22F2E1FA7E03}">
      <dgm:prSet/>
      <dgm:spPr/>
      <dgm:t>
        <a:bodyPr/>
        <a:lstStyle/>
        <a:p>
          <a:r>
            <a:rPr lang="en-US" b="0">
              <a:latin typeface="Cambria" panose="02040503050406030204" pitchFamily="18" charset="0"/>
              <a:ea typeface="Cambria" panose="02040503050406030204" pitchFamily="18" charset="0"/>
            </a:rPr>
            <a:t>September 7, 2017</a:t>
          </a:r>
          <a:endParaRPr lang="en-US">
            <a:latin typeface="Cambria" panose="02040503050406030204" pitchFamily="18" charset="0"/>
            <a:ea typeface="Cambria" panose="02040503050406030204" pitchFamily="18" charset="0"/>
          </a:endParaRPr>
        </a:p>
      </dgm:t>
    </dgm:pt>
    <dgm:pt modelId="{34857001-DF2F-4D82-9138-F402F3E153EA}" type="parTrans" cxnId="{C862F89D-5374-4F73-B919-DB772B0FE4FF}">
      <dgm:prSet/>
      <dgm:spPr/>
      <dgm:t>
        <a:bodyPr/>
        <a:lstStyle/>
        <a:p>
          <a:endParaRPr lang="en-US">
            <a:latin typeface="Cambria" panose="02040503050406030204" pitchFamily="18" charset="0"/>
            <a:ea typeface="Cambria" panose="02040503050406030204" pitchFamily="18" charset="0"/>
          </a:endParaRPr>
        </a:p>
      </dgm:t>
    </dgm:pt>
    <dgm:pt modelId="{5AED289A-FE53-4422-AA06-ED7DB078E338}" type="sibTrans" cxnId="{C862F89D-5374-4F73-B919-DB772B0FE4FF}">
      <dgm:prSet/>
      <dgm:spPr/>
      <dgm:t>
        <a:bodyPr/>
        <a:lstStyle/>
        <a:p>
          <a:endParaRPr lang="en-US">
            <a:latin typeface="Cambria" panose="02040503050406030204" pitchFamily="18" charset="0"/>
            <a:ea typeface="Cambria" panose="02040503050406030204" pitchFamily="18" charset="0"/>
          </a:endParaRPr>
        </a:p>
      </dgm:t>
    </dgm:pt>
    <dgm:pt modelId="{E2FC0D9A-0819-49A0-9EF0-22D61DCB45B0}">
      <dgm:prSet/>
      <dgm:spPr/>
      <dgm:t>
        <a:bodyPr/>
        <a:lstStyle/>
        <a:p>
          <a:r>
            <a:rPr lang="en-US">
              <a:latin typeface="Cambria" panose="02040503050406030204" pitchFamily="18" charset="0"/>
              <a:ea typeface="Cambria" panose="02040503050406030204" pitchFamily="18" charset="0"/>
            </a:rPr>
            <a:t>Equifax publicly announces the data breach, revealing its extensive scope and potential impact.</a:t>
          </a:r>
        </a:p>
      </dgm:t>
    </dgm:pt>
    <dgm:pt modelId="{079D60B2-F607-4D3E-966A-098FA9AD799B}" type="parTrans" cxnId="{E766C538-92D1-4B57-B360-E1C5E04D8C4F}">
      <dgm:prSet/>
      <dgm:spPr/>
      <dgm:t>
        <a:bodyPr/>
        <a:lstStyle/>
        <a:p>
          <a:endParaRPr lang="en-US">
            <a:latin typeface="Cambria" panose="02040503050406030204" pitchFamily="18" charset="0"/>
            <a:ea typeface="Cambria" panose="02040503050406030204" pitchFamily="18" charset="0"/>
          </a:endParaRPr>
        </a:p>
      </dgm:t>
    </dgm:pt>
    <dgm:pt modelId="{F6F680F0-58DF-4597-AADB-74A423256643}" type="sibTrans" cxnId="{E766C538-92D1-4B57-B360-E1C5E04D8C4F}">
      <dgm:prSet/>
      <dgm:spPr/>
      <dgm:t>
        <a:bodyPr/>
        <a:lstStyle/>
        <a:p>
          <a:endParaRPr lang="en-US">
            <a:latin typeface="Cambria" panose="02040503050406030204" pitchFamily="18" charset="0"/>
            <a:ea typeface="Cambria" panose="02040503050406030204" pitchFamily="18" charset="0"/>
          </a:endParaRPr>
        </a:p>
      </dgm:t>
    </dgm:pt>
    <dgm:pt modelId="{934087E5-752D-4B1E-9697-680F6EB609AB}" type="pres">
      <dgm:prSet presAssocID="{710BFFC2-12B3-43D6-8BDD-CE2539E7B92E}" presName="Name0" presStyleCnt="0">
        <dgm:presLayoutVars>
          <dgm:chMax val="5"/>
          <dgm:chPref val="5"/>
          <dgm:dir/>
          <dgm:animLvl val="lvl"/>
        </dgm:presLayoutVars>
      </dgm:prSet>
      <dgm:spPr/>
    </dgm:pt>
    <dgm:pt modelId="{34655AB5-6070-42AB-9611-3C499EA58B92}" type="pres">
      <dgm:prSet presAssocID="{658D9BB8-E324-4177-9B17-B2635772A0D9}" presName="parentText1" presStyleLbl="node1" presStyleIdx="0" presStyleCnt="4">
        <dgm:presLayoutVars>
          <dgm:chMax/>
          <dgm:chPref val="3"/>
          <dgm:bulletEnabled val="1"/>
        </dgm:presLayoutVars>
      </dgm:prSet>
      <dgm:spPr/>
    </dgm:pt>
    <dgm:pt modelId="{BCEB8F83-22D2-4747-B349-AA4AB5FE58B1}" type="pres">
      <dgm:prSet presAssocID="{658D9BB8-E324-4177-9B17-B2635772A0D9}" presName="childText1" presStyleLbl="solidAlignAcc1" presStyleIdx="0" presStyleCnt="4">
        <dgm:presLayoutVars>
          <dgm:chMax val="0"/>
          <dgm:chPref val="0"/>
          <dgm:bulletEnabled val="1"/>
        </dgm:presLayoutVars>
      </dgm:prSet>
      <dgm:spPr/>
    </dgm:pt>
    <dgm:pt modelId="{C37C8439-C21B-43EF-A061-7D7E3ED0A43B}" type="pres">
      <dgm:prSet presAssocID="{55197223-45F4-4B3A-8604-E22B4D661776}" presName="parentText2" presStyleLbl="node1" presStyleIdx="1" presStyleCnt="4">
        <dgm:presLayoutVars>
          <dgm:chMax/>
          <dgm:chPref val="3"/>
          <dgm:bulletEnabled val="1"/>
        </dgm:presLayoutVars>
      </dgm:prSet>
      <dgm:spPr/>
    </dgm:pt>
    <dgm:pt modelId="{0AEC2C7C-EC48-4BED-AF8F-3F9396F80A00}" type="pres">
      <dgm:prSet presAssocID="{55197223-45F4-4B3A-8604-E22B4D661776}" presName="childText2" presStyleLbl="solidAlignAcc1" presStyleIdx="1" presStyleCnt="4">
        <dgm:presLayoutVars>
          <dgm:chMax val="0"/>
          <dgm:chPref val="0"/>
          <dgm:bulletEnabled val="1"/>
        </dgm:presLayoutVars>
      </dgm:prSet>
      <dgm:spPr/>
    </dgm:pt>
    <dgm:pt modelId="{E46B016E-4F0F-4A8A-8B13-D022EF620381}" type="pres">
      <dgm:prSet presAssocID="{863B3F60-0F7C-4264-B03D-A9A73D7E6307}" presName="parentText3" presStyleLbl="node1" presStyleIdx="2" presStyleCnt="4">
        <dgm:presLayoutVars>
          <dgm:chMax/>
          <dgm:chPref val="3"/>
          <dgm:bulletEnabled val="1"/>
        </dgm:presLayoutVars>
      </dgm:prSet>
      <dgm:spPr/>
    </dgm:pt>
    <dgm:pt modelId="{C52081F8-9607-470B-9846-7FA95C4D9EB8}" type="pres">
      <dgm:prSet presAssocID="{863B3F60-0F7C-4264-B03D-A9A73D7E6307}" presName="childText3" presStyleLbl="solidAlignAcc1" presStyleIdx="2" presStyleCnt="4">
        <dgm:presLayoutVars>
          <dgm:chMax val="0"/>
          <dgm:chPref val="0"/>
          <dgm:bulletEnabled val="1"/>
        </dgm:presLayoutVars>
      </dgm:prSet>
      <dgm:spPr/>
    </dgm:pt>
    <dgm:pt modelId="{B4D61A80-7916-4D57-9A74-20D03D2066B0}" type="pres">
      <dgm:prSet presAssocID="{99040BB1-9429-417C-91E3-22F2E1FA7E03}" presName="parentText4" presStyleLbl="node1" presStyleIdx="3" presStyleCnt="4">
        <dgm:presLayoutVars>
          <dgm:chMax/>
          <dgm:chPref val="3"/>
          <dgm:bulletEnabled val="1"/>
        </dgm:presLayoutVars>
      </dgm:prSet>
      <dgm:spPr/>
    </dgm:pt>
    <dgm:pt modelId="{57072DCB-F8EF-4564-894C-A7F4795D25E3}" type="pres">
      <dgm:prSet presAssocID="{99040BB1-9429-417C-91E3-22F2E1FA7E03}" presName="childText4" presStyleLbl="solidAlignAcc1" presStyleIdx="3" presStyleCnt="4">
        <dgm:presLayoutVars>
          <dgm:chMax val="0"/>
          <dgm:chPref val="0"/>
          <dgm:bulletEnabled val="1"/>
        </dgm:presLayoutVars>
      </dgm:prSet>
      <dgm:spPr/>
    </dgm:pt>
  </dgm:ptLst>
  <dgm:cxnLst>
    <dgm:cxn modelId="{F6218301-C826-49B5-94B9-2A4AFF8CF213}" type="presOf" srcId="{30B0521A-42FB-454D-8B41-2E1B6B331D31}" destId="{0AEC2C7C-EC48-4BED-AF8F-3F9396F80A00}" srcOrd="0" destOrd="0" presId="urn:microsoft.com/office/officeart/2009/3/layout/IncreasingArrowsProcess"/>
    <dgm:cxn modelId="{404C6A08-8BD0-442F-B70D-F4234ABCD19A}" type="presOf" srcId="{347B4395-C49C-47E8-92F1-D3162F9B02E7}" destId="{BCEB8F83-22D2-4747-B349-AA4AB5FE58B1}" srcOrd="0" destOrd="0" presId="urn:microsoft.com/office/officeart/2009/3/layout/IncreasingArrowsProcess"/>
    <dgm:cxn modelId="{E3C2710F-9E56-4396-A35A-0CE02712CF6E}" type="presOf" srcId="{198FB5D5-5752-402D-91C2-C94C0D97953D}" destId="{C52081F8-9607-470B-9846-7FA95C4D9EB8}" srcOrd="0" destOrd="0" presId="urn:microsoft.com/office/officeart/2009/3/layout/IncreasingArrowsProcess"/>
    <dgm:cxn modelId="{30EF631B-2AE5-4CE0-BC6F-62E72C51D881}" type="presOf" srcId="{658D9BB8-E324-4177-9B17-B2635772A0D9}" destId="{34655AB5-6070-42AB-9611-3C499EA58B92}" srcOrd="0" destOrd="0" presId="urn:microsoft.com/office/officeart/2009/3/layout/IncreasingArrowsProcess"/>
    <dgm:cxn modelId="{AA13D91E-45D7-48AF-B9AC-E2CD80063801}" srcId="{710BFFC2-12B3-43D6-8BDD-CE2539E7B92E}" destId="{55197223-45F4-4B3A-8604-E22B4D661776}" srcOrd="1" destOrd="0" parTransId="{37B707E7-0393-4009-8092-EA8496378A66}" sibTransId="{D42F54A4-84DE-4796-9027-D18E034CB232}"/>
    <dgm:cxn modelId="{E694832C-E6BA-4DF2-870A-E06E0A4668C9}" srcId="{710BFFC2-12B3-43D6-8BDD-CE2539E7B92E}" destId="{863B3F60-0F7C-4264-B03D-A9A73D7E6307}" srcOrd="2" destOrd="0" parTransId="{4CB667B8-B2F7-4BCB-B8FD-566E20B22B45}" sibTransId="{90EB6529-B542-4279-B282-A7BADC53E3BB}"/>
    <dgm:cxn modelId="{E52CDA32-3CF6-4766-904F-856FF1E35EAB}" type="presOf" srcId="{863B3F60-0F7C-4264-B03D-A9A73D7E6307}" destId="{E46B016E-4F0F-4A8A-8B13-D022EF620381}" srcOrd="0" destOrd="0" presId="urn:microsoft.com/office/officeart/2009/3/layout/IncreasingArrowsProcess"/>
    <dgm:cxn modelId="{E766C538-92D1-4B57-B360-E1C5E04D8C4F}" srcId="{99040BB1-9429-417C-91E3-22F2E1FA7E03}" destId="{E2FC0D9A-0819-49A0-9EF0-22D61DCB45B0}" srcOrd="0" destOrd="0" parTransId="{079D60B2-F607-4D3E-966A-098FA9AD799B}" sibTransId="{F6F680F0-58DF-4597-AADB-74A423256643}"/>
    <dgm:cxn modelId="{7AC79F5D-F590-49BC-9B7C-1A91DFEB8238}" type="presOf" srcId="{55197223-45F4-4B3A-8604-E22B4D661776}" destId="{C37C8439-C21B-43EF-A061-7D7E3ED0A43B}" srcOrd="0" destOrd="0" presId="urn:microsoft.com/office/officeart/2009/3/layout/IncreasingArrowsProcess"/>
    <dgm:cxn modelId="{C6155B4D-8812-4CDD-B552-DADCF7D26E01}" srcId="{55197223-45F4-4B3A-8604-E22B4D661776}" destId="{30B0521A-42FB-454D-8B41-2E1B6B331D31}" srcOrd="0" destOrd="0" parTransId="{9012F5C2-2052-434F-86F9-52BAD65BA816}" sibTransId="{08FC02EE-5C8E-4F03-9C3D-6EFBBBF99CD5}"/>
    <dgm:cxn modelId="{54E91A50-EE01-4786-8C2F-83BEC099AC92}" srcId="{55197223-45F4-4B3A-8604-E22B4D661776}" destId="{EF813E64-8A86-47A6-83D0-8ED66043F14B}" srcOrd="1" destOrd="0" parTransId="{1498584B-625A-4219-A129-FB8C815C4604}" sibTransId="{2DBBB2B9-A092-49C0-98FF-A4EE64856B98}"/>
    <dgm:cxn modelId="{EE3DF777-0883-4B65-8C1D-31A7E8EDC883}" srcId="{710BFFC2-12B3-43D6-8BDD-CE2539E7B92E}" destId="{658D9BB8-E324-4177-9B17-B2635772A0D9}" srcOrd="0" destOrd="0" parTransId="{7A9F9304-967A-4356-884C-120B3689D961}" sibTransId="{4710E4CB-73B6-424E-9775-0EADB86F5892}"/>
    <dgm:cxn modelId="{09F71892-67DA-48F7-A1D7-5C4E8978A528}" type="presOf" srcId="{710BFFC2-12B3-43D6-8BDD-CE2539E7B92E}" destId="{934087E5-752D-4B1E-9697-680F6EB609AB}" srcOrd="0" destOrd="0" presId="urn:microsoft.com/office/officeart/2009/3/layout/IncreasingArrowsProcess"/>
    <dgm:cxn modelId="{C862F89D-5374-4F73-B919-DB772B0FE4FF}" srcId="{710BFFC2-12B3-43D6-8BDD-CE2539E7B92E}" destId="{99040BB1-9429-417C-91E3-22F2E1FA7E03}" srcOrd="3" destOrd="0" parTransId="{34857001-DF2F-4D82-9138-F402F3E153EA}" sibTransId="{5AED289A-FE53-4422-AA06-ED7DB078E338}"/>
    <dgm:cxn modelId="{09C378B2-6D2B-49C1-9C9D-3FADA47D2C2A}" srcId="{658D9BB8-E324-4177-9B17-B2635772A0D9}" destId="{347B4395-C49C-47E8-92F1-D3162F9B02E7}" srcOrd="0" destOrd="0" parTransId="{53AE7205-B29B-4625-A3F8-C256B53BDA5D}" sibTransId="{E93FE44B-AD50-4B26-A943-6CF0405A62D3}"/>
    <dgm:cxn modelId="{9CDD6AB6-18AF-404B-AB48-47878187241E}" srcId="{863B3F60-0F7C-4264-B03D-A9A73D7E6307}" destId="{198FB5D5-5752-402D-91C2-C94C0D97953D}" srcOrd="0" destOrd="0" parTransId="{52634DCD-C13A-4FB8-88F7-47A1E511A773}" sibTransId="{322D08E2-EBC3-46C4-AE35-E78912B32F23}"/>
    <dgm:cxn modelId="{1B8A35DE-3A02-47EF-ADDD-5CF085085C63}" type="presOf" srcId="{E2FC0D9A-0819-49A0-9EF0-22D61DCB45B0}" destId="{57072DCB-F8EF-4564-894C-A7F4795D25E3}" srcOrd="0" destOrd="0" presId="urn:microsoft.com/office/officeart/2009/3/layout/IncreasingArrowsProcess"/>
    <dgm:cxn modelId="{65D8BEF5-E0C9-4242-BF43-59DF986AB2CC}" type="presOf" srcId="{EF813E64-8A86-47A6-83D0-8ED66043F14B}" destId="{0AEC2C7C-EC48-4BED-AF8F-3F9396F80A00}" srcOrd="0" destOrd="1" presId="urn:microsoft.com/office/officeart/2009/3/layout/IncreasingArrowsProcess"/>
    <dgm:cxn modelId="{13C62EF8-215F-4B79-820A-C14624EE1BD2}" type="presOf" srcId="{99040BB1-9429-417C-91E3-22F2E1FA7E03}" destId="{B4D61A80-7916-4D57-9A74-20D03D2066B0}" srcOrd="0" destOrd="0" presId="urn:microsoft.com/office/officeart/2009/3/layout/IncreasingArrowsProcess"/>
    <dgm:cxn modelId="{13D2A9AE-01A2-4FFF-BCA3-765A18CFE54B}" type="presParOf" srcId="{934087E5-752D-4B1E-9697-680F6EB609AB}" destId="{34655AB5-6070-42AB-9611-3C499EA58B92}" srcOrd="0" destOrd="0" presId="urn:microsoft.com/office/officeart/2009/3/layout/IncreasingArrowsProcess"/>
    <dgm:cxn modelId="{50F70B09-8065-4BFE-950D-CDCB22DAA1C0}" type="presParOf" srcId="{934087E5-752D-4B1E-9697-680F6EB609AB}" destId="{BCEB8F83-22D2-4747-B349-AA4AB5FE58B1}" srcOrd="1" destOrd="0" presId="urn:microsoft.com/office/officeart/2009/3/layout/IncreasingArrowsProcess"/>
    <dgm:cxn modelId="{F4622B6E-FFB5-422E-BD17-90808394DE36}" type="presParOf" srcId="{934087E5-752D-4B1E-9697-680F6EB609AB}" destId="{C37C8439-C21B-43EF-A061-7D7E3ED0A43B}" srcOrd="2" destOrd="0" presId="urn:microsoft.com/office/officeart/2009/3/layout/IncreasingArrowsProcess"/>
    <dgm:cxn modelId="{63F21744-6A2F-4234-9AD3-E0531B3327FC}" type="presParOf" srcId="{934087E5-752D-4B1E-9697-680F6EB609AB}" destId="{0AEC2C7C-EC48-4BED-AF8F-3F9396F80A00}" srcOrd="3" destOrd="0" presId="urn:microsoft.com/office/officeart/2009/3/layout/IncreasingArrowsProcess"/>
    <dgm:cxn modelId="{FA2668AC-5F9C-40EA-940C-7E5760DD3E05}" type="presParOf" srcId="{934087E5-752D-4B1E-9697-680F6EB609AB}" destId="{E46B016E-4F0F-4A8A-8B13-D022EF620381}" srcOrd="4" destOrd="0" presId="urn:microsoft.com/office/officeart/2009/3/layout/IncreasingArrowsProcess"/>
    <dgm:cxn modelId="{7B272C64-AE64-468B-B420-5DB22E49CFC4}" type="presParOf" srcId="{934087E5-752D-4B1E-9697-680F6EB609AB}" destId="{C52081F8-9607-470B-9846-7FA95C4D9EB8}" srcOrd="5" destOrd="0" presId="urn:microsoft.com/office/officeart/2009/3/layout/IncreasingArrowsProcess"/>
    <dgm:cxn modelId="{FBDFD2FD-EC19-47B4-B643-81268365C8D0}" type="presParOf" srcId="{934087E5-752D-4B1E-9697-680F6EB609AB}" destId="{B4D61A80-7916-4D57-9A74-20D03D2066B0}" srcOrd="6" destOrd="0" presId="urn:microsoft.com/office/officeart/2009/3/layout/IncreasingArrowsProcess"/>
    <dgm:cxn modelId="{87CB4E1F-D1BE-4DB5-BF88-347C86F278C8}" type="presParOf" srcId="{934087E5-752D-4B1E-9697-680F6EB609AB}" destId="{57072DCB-F8EF-4564-894C-A7F4795D25E3}"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E74E9-5EA3-4849-AB7E-A3D9AF8CFF3F}">
      <dsp:nvSpPr>
        <dsp:cNvPr id="0" name=""/>
        <dsp:cNvSpPr/>
      </dsp:nvSpPr>
      <dsp:spPr>
        <a:xfrm>
          <a:off x="5700464" y="4292183"/>
          <a:ext cx="487674" cy="91440"/>
        </a:xfrm>
        <a:custGeom>
          <a:avLst/>
          <a:gdLst/>
          <a:ahLst/>
          <a:cxnLst/>
          <a:rect l="0" t="0" r="0" b="0"/>
          <a:pathLst>
            <a:path>
              <a:moveTo>
                <a:pt x="0" y="45720"/>
              </a:moveTo>
              <a:lnTo>
                <a:pt x="487674" y="45720"/>
              </a:lnTo>
            </a:path>
          </a:pathLst>
        </a:custGeom>
        <a:noFill/>
        <a:ln w="127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5932110" y="4325711"/>
        <a:ext cx="24383" cy="24383"/>
      </dsp:txXfrm>
    </dsp:sp>
    <dsp:sp modelId="{DBF3AAB8-CEC6-46A4-9CDB-009C48D6A310}">
      <dsp:nvSpPr>
        <dsp:cNvPr id="0" name=""/>
        <dsp:cNvSpPr/>
      </dsp:nvSpPr>
      <dsp:spPr>
        <a:xfrm>
          <a:off x="2774416" y="2588652"/>
          <a:ext cx="487674" cy="1749250"/>
        </a:xfrm>
        <a:custGeom>
          <a:avLst/>
          <a:gdLst/>
          <a:ahLst/>
          <a:cxnLst/>
          <a:rect l="0" t="0" r="0" b="0"/>
          <a:pathLst>
            <a:path>
              <a:moveTo>
                <a:pt x="0" y="0"/>
              </a:moveTo>
              <a:lnTo>
                <a:pt x="243837" y="0"/>
              </a:lnTo>
              <a:lnTo>
                <a:pt x="243837" y="1749250"/>
              </a:lnTo>
              <a:lnTo>
                <a:pt x="487674" y="1749250"/>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latin typeface="Cambria" panose="02040503050406030204" pitchFamily="18" charset="0"/>
            <a:ea typeface="Cambria" panose="02040503050406030204" pitchFamily="18" charset="0"/>
          </a:endParaRPr>
        </a:p>
      </dsp:txBody>
      <dsp:txXfrm>
        <a:off x="2972854" y="3417879"/>
        <a:ext cx="90797" cy="90797"/>
      </dsp:txXfrm>
    </dsp:sp>
    <dsp:sp modelId="{A1F2DC52-0CE1-4E44-80F9-8EAE9F75D2AC}">
      <dsp:nvSpPr>
        <dsp:cNvPr id="0" name=""/>
        <dsp:cNvSpPr/>
      </dsp:nvSpPr>
      <dsp:spPr>
        <a:xfrm>
          <a:off x="5700464" y="2778771"/>
          <a:ext cx="487674" cy="506824"/>
        </a:xfrm>
        <a:custGeom>
          <a:avLst/>
          <a:gdLst/>
          <a:ahLst/>
          <a:cxnLst/>
          <a:rect l="0" t="0" r="0" b="0"/>
          <a:pathLst>
            <a:path>
              <a:moveTo>
                <a:pt x="0" y="0"/>
              </a:moveTo>
              <a:lnTo>
                <a:pt x="243837" y="0"/>
              </a:lnTo>
              <a:lnTo>
                <a:pt x="243837" y="506824"/>
              </a:lnTo>
              <a:lnTo>
                <a:pt x="487674" y="506824"/>
              </a:lnTo>
            </a:path>
          </a:pathLst>
        </a:custGeom>
        <a:noFill/>
        <a:ln w="127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5926718" y="3014600"/>
        <a:ext cx="35167" cy="35167"/>
      </dsp:txXfrm>
    </dsp:sp>
    <dsp:sp modelId="{BF01FCDD-FA2D-4373-A1C6-D664CF77447C}">
      <dsp:nvSpPr>
        <dsp:cNvPr id="0" name=""/>
        <dsp:cNvSpPr/>
      </dsp:nvSpPr>
      <dsp:spPr>
        <a:xfrm>
          <a:off x="5700464" y="2233289"/>
          <a:ext cx="487674" cy="545482"/>
        </a:xfrm>
        <a:custGeom>
          <a:avLst/>
          <a:gdLst/>
          <a:ahLst/>
          <a:cxnLst/>
          <a:rect l="0" t="0" r="0" b="0"/>
          <a:pathLst>
            <a:path>
              <a:moveTo>
                <a:pt x="0" y="545482"/>
              </a:moveTo>
              <a:lnTo>
                <a:pt x="243837" y="545482"/>
              </a:lnTo>
              <a:lnTo>
                <a:pt x="243837" y="0"/>
              </a:lnTo>
              <a:lnTo>
                <a:pt x="487674" y="0"/>
              </a:lnTo>
            </a:path>
          </a:pathLst>
        </a:custGeom>
        <a:noFill/>
        <a:ln w="127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5926009" y="2487737"/>
        <a:ext cx="36584" cy="36584"/>
      </dsp:txXfrm>
    </dsp:sp>
    <dsp:sp modelId="{B578C48B-24D9-467A-BFB9-392BDC441C7A}">
      <dsp:nvSpPr>
        <dsp:cNvPr id="0" name=""/>
        <dsp:cNvSpPr/>
      </dsp:nvSpPr>
      <dsp:spPr>
        <a:xfrm>
          <a:off x="2774416" y="2588652"/>
          <a:ext cx="487674" cy="190118"/>
        </a:xfrm>
        <a:custGeom>
          <a:avLst/>
          <a:gdLst/>
          <a:ahLst/>
          <a:cxnLst/>
          <a:rect l="0" t="0" r="0" b="0"/>
          <a:pathLst>
            <a:path>
              <a:moveTo>
                <a:pt x="0" y="0"/>
              </a:moveTo>
              <a:lnTo>
                <a:pt x="243837" y="0"/>
              </a:lnTo>
              <a:lnTo>
                <a:pt x="243837" y="190118"/>
              </a:lnTo>
              <a:lnTo>
                <a:pt x="487674" y="190118"/>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3005167" y="2670626"/>
        <a:ext cx="26171" cy="26171"/>
      </dsp:txXfrm>
    </dsp:sp>
    <dsp:sp modelId="{0CDEDAA0-F1D1-46D8-9E58-45CB0DD5045E}">
      <dsp:nvSpPr>
        <dsp:cNvPr id="0" name=""/>
        <dsp:cNvSpPr/>
      </dsp:nvSpPr>
      <dsp:spPr>
        <a:xfrm>
          <a:off x="5700464" y="839401"/>
          <a:ext cx="487674" cy="464629"/>
        </a:xfrm>
        <a:custGeom>
          <a:avLst/>
          <a:gdLst/>
          <a:ahLst/>
          <a:cxnLst/>
          <a:rect l="0" t="0" r="0" b="0"/>
          <a:pathLst>
            <a:path>
              <a:moveTo>
                <a:pt x="0" y="0"/>
              </a:moveTo>
              <a:lnTo>
                <a:pt x="243837" y="0"/>
              </a:lnTo>
              <a:lnTo>
                <a:pt x="243837" y="464629"/>
              </a:lnTo>
              <a:lnTo>
                <a:pt x="487674" y="464629"/>
              </a:lnTo>
            </a:path>
          </a:pathLst>
        </a:custGeom>
        <a:noFill/>
        <a:ln w="127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5927462" y="1054876"/>
        <a:ext cx="33678" cy="33678"/>
      </dsp:txXfrm>
    </dsp:sp>
    <dsp:sp modelId="{05F031BA-C834-4A27-B118-F5BBF2A15D12}">
      <dsp:nvSpPr>
        <dsp:cNvPr id="0" name=""/>
        <dsp:cNvSpPr/>
      </dsp:nvSpPr>
      <dsp:spPr>
        <a:xfrm>
          <a:off x="5700464" y="374772"/>
          <a:ext cx="487674" cy="464629"/>
        </a:xfrm>
        <a:custGeom>
          <a:avLst/>
          <a:gdLst/>
          <a:ahLst/>
          <a:cxnLst/>
          <a:rect l="0" t="0" r="0" b="0"/>
          <a:pathLst>
            <a:path>
              <a:moveTo>
                <a:pt x="0" y="464629"/>
              </a:moveTo>
              <a:lnTo>
                <a:pt x="243837" y="464629"/>
              </a:lnTo>
              <a:lnTo>
                <a:pt x="243837" y="0"/>
              </a:lnTo>
              <a:lnTo>
                <a:pt x="487674" y="0"/>
              </a:lnTo>
            </a:path>
          </a:pathLst>
        </a:custGeom>
        <a:noFill/>
        <a:ln w="127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5927462" y="590247"/>
        <a:ext cx="33678" cy="33678"/>
      </dsp:txXfrm>
    </dsp:sp>
    <dsp:sp modelId="{020DA665-96AF-430F-9868-31178F58A0EE}">
      <dsp:nvSpPr>
        <dsp:cNvPr id="0" name=""/>
        <dsp:cNvSpPr/>
      </dsp:nvSpPr>
      <dsp:spPr>
        <a:xfrm>
          <a:off x="2774416" y="839401"/>
          <a:ext cx="487674" cy="1749250"/>
        </a:xfrm>
        <a:custGeom>
          <a:avLst/>
          <a:gdLst/>
          <a:ahLst/>
          <a:cxnLst/>
          <a:rect l="0" t="0" r="0" b="0"/>
          <a:pathLst>
            <a:path>
              <a:moveTo>
                <a:pt x="0" y="1749250"/>
              </a:moveTo>
              <a:lnTo>
                <a:pt x="243837" y="1749250"/>
              </a:lnTo>
              <a:lnTo>
                <a:pt x="243837" y="0"/>
              </a:lnTo>
              <a:lnTo>
                <a:pt x="487674" y="0"/>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latin typeface="Cambria" panose="02040503050406030204" pitchFamily="18" charset="0"/>
            <a:ea typeface="Cambria" panose="02040503050406030204" pitchFamily="18" charset="0"/>
          </a:endParaRPr>
        </a:p>
      </dsp:txBody>
      <dsp:txXfrm>
        <a:off x="2972854" y="1668628"/>
        <a:ext cx="90797" cy="90797"/>
      </dsp:txXfrm>
    </dsp:sp>
    <dsp:sp modelId="{501145EA-14F0-44FF-AE2A-EA1B07FA1350}">
      <dsp:nvSpPr>
        <dsp:cNvPr id="0" name=""/>
        <dsp:cNvSpPr/>
      </dsp:nvSpPr>
      <dsp:spPr>
        <a:xfrm rot="16200000">
          <a:off x="446379" y="2216949"/>
          <a:ext cx="3912666" cy="743406"/>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b="1" kern="1200" dirty="0">
              <a:latin typeface="Cambria" panose="02040503050406030204" pitchFamily="18" charset="0"/>
              <a:ea typeface="Cambria" panose="02040503050406030204" pitchFamily="18" charset="0"/>
            </a:rPr>
            <a:t>DATA BREACH</a:t>
          </a:r>
        </a:p>
      </dsp:txBody>
      <dsp:txXfrm>
        <a:off x="446379" y="2216949"/>
        <a:ext cx="3912666" cy="743406"/>
      </dsp:txXfrm>
    </dsp:sp>
    <dsp:sp modelId="{AC131331-4791-45B7-9877-31451583E160}">
      <dsp:nvSpPr>
        <dsp:cNvPr id="0" name=""/>
        <dsp:cNvSpPr/>
      </dsp:nvSpPr>
      <dsp:spPr>
        <a:xfrm>
          <a:off x="3262090" y="467698"/>
          <a:ext cx="2438373" cy="743406"/>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Cambria" panose="02040503050406030204" pitchFamily="18" charset="0"/>
              <a:ea typeface="Cambria" panose="02040503050406030204" pitchFamily="18" charset="0"/>
            </a:rPr>
            <a:t>Human Factors</a:t>
          </a:r>
          <a:endParaRPr lang="en-US" sz="1800" b="1" kern="1200" dirty="0">
            <a:latin typeface="Cambria" panose="02040503050406030204" pitchFamily="18" charset="0"/>
            <a:ea typeface="Cambria" panose="02040503050406030204" pitchFamily="18" charset="0"/>
          </a:endParaRPr>
        </a:p>
      </dsp:txBody>
      <dsp:txXfrm>
        <a:off x="3262090" y="467698"/>
        <a:ext cx="2438373" cy="743406"/>
      </dsp:txXfrm>
    </dsp:sp>
    <dsp:sp modelId="{B073B138-9087-4701-8B15-4EF8547E202E}">
      <dsp:nvSpPr>
        <dsp:cNvPr id="0" name=""/>
        <dsp:cNvSpPr/>
      </dsp:nvSpPr>
      <dsp:spPr>
        <a:xfrm>
          <a:off x="6188139" y="3069"/>
          <a:ext cx="2438373" cy="74340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Phishing Attacks</a:t>
          </a:r>
        </a:p>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Weak Passwords</a:t>
          </a:r>
        </a:p>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Insider Threats</a:t>
          </a:r>
          <a:endParaRPr lang="en-US" sz="1600" b="0" kern="1200" dirty="0">
            <a:latin typeface="Cambria" panose="02040503050406030204" pitchFamily="18" charset="0"/>
            <a:ea typeface="Cambria" panose="02040503050406030204" pitchFamily="18" charset="0"/>
          </a:endParaRPr>
        </a:p>
      </dsp:txBody>
      <dsp:txXfrm>
        <a:off x="6188139" y="3069"/>
        <a:ext cx="2438373" cy="743406"/>
      </dsp:txXfrm>
    </dsp:sp>
    <dsp:sp modelId="{B60043DF-20F1-4EC8-81D2-A8AACAA004B8}">
      <dsp:nvSpPr>
        <dsp:cNvPr id="0" name=""/>
        <dsp:cNvSpPr/>
      </dsp:nvSpPr>
      <dsp:spPr>
        <a:xfrm>
          <a:off x="6188139" y="932327"/>
          <a:ext cx="2438373" cy="74340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Social Engineering</a:t>
          </a:r>
        </a:p>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Poor Employee Training</a:t>
          </a:r>
          <a:endParaRPr lang="en-US" sz="1600" b="0" kern="1200" dirty="0">
            <a:latin typeface="Cambria" panose="02040503050406030204" pitchFamily="18" charset="0"/>
            <a:ea typeface="Cambria" panose="02040503050406030204" pitchFamily="18" charset="0"/>
          </a:endParaRPr>
        </a:p>
      </dsp:txBody>
      <dsp:txXfrm>
        <a:off x="6188139" y="932327"/>
        <a:ext cx="2438373" cy="743406"/>
      </dsp:txXfrm>
    </dsp:sp>
    <dsp:sp modelId="{F110CCA0-A562-43D5-B4F4-6BBE17FE8E76}">
      <dsp:nvSpPr>
        <dsp:cNvPr id="0" name=""/>
        <dsp:cNvSpPr/>
      </dsp:nvSpPr>
      <dsp:spPr>
        <a:xfrm>
          <a:off x="3262090" y="2407068"/>
          <a:ext cx="2438373" cy="743406"/>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Cambria" panose="02040503050406030204" pitchFamily="18" charset="0"/>
              <a:ea typeface="Cambria" panose="02040503050406030204" pitchFamily="18" charset="0"/>
            </a:rPr>
            <a:t>Technical Vulnerabilities</a:t>
          </a:r>
          <a:endParaRPr lang="en-US" sz="1800" b="1" kern="1200" dirty="0">
            <a:latin typeface="Cambria" panose="02040503050406030204" pitchFamily="18" charset="0"/>
            <a:ea typeface="Cambria" panose="02040503050406030204" pitchFamily="18" charset="0"/>
          </a:endParaRPr>
        </a:p>
      </dsp:txBody>
      <dsp:txXfrm>
        <a:off x="3262090" y="2407068"/>
        <a:ext cx="2438373" cy="743406"/>
      </dsp:txXfrm>
    </dsp:sp>
    <dsp:sp modelId="{C24954EE-319F-4779-9DE3-C0D4D800BE5F}">
      <dsp:nvSpPr>
        <dsp:cNvPr id="0" name=""/>
        <dsp:cNvSpPr/>
      </dsp:nvSpPr>
      <dsp:spPr>
        <a:xfrm>
          <a:off x="6188139" y="1861585"/>
          <a:ext cx="2438373" cy="74340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Malware &amp; Ransomware</a:t>
          </a:r>
        </a:p>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Unpatched Software</a:t>
          </a:r>
        </a:p>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Inadequate Encryption</a:t>
          </a:r>
          <a:endParaRPr lang="en-US" sz="1600" b="0" kern="1200" dirty="0">
            <a:latin typeface="Cambria" panose="02040503050406030204" pitchFamily="18" charset="0"/>
            <a:ea typeface="Cambria" panose="02040503050406030204" pitchFamily="18" charset="0"/>
          </a:endParaRPr>
        </a:p>
      </dsp:txBody>
      <dsp:txXfrm>
        <a:off x="6188139" y="1861585"/>
        <a:ext cx="2438373" cy="743406"/>
      </dsp:txXfrm>
    </dsp:sp>
    <dsp:sp modelId="{AAF8023C-2CE1-4B9B-A326-46F9ECB77854}">
      <dsp:nvSpPr>
        <dsp:cNvPr id="0" name=""/>
        <dsp:cNvSpPr/>
      </dsp:nvSpPr>
      <dsp:spPr>
        <a:xfrm>
          <a:off x="6188139" y="2790844"/>
          <a:ext cx="2438373" cy="989504"/>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ts val="0"/>
            </a:spcAft>
            <a:buFont typeface="Arial" panose="020B0604020202020204" pitchFamily="34" charset="0"/>
            <a:buNone/>
          </a:pPr>
          <a:r>
            <a:rPr lang="en-US" sz="1600" b="0" i="0" kern="1200" dirty="0">
              <a:latin typeface="Cambria" panose="02040503050406030204" pitchFamily="18" charset="0"/>
              <a:ea typeface="Cambria" panose="02040503050406030204" pitchFamily="18" charset="0"/>
            </a:rPr>
            <a:t>Web Application Vulnerabilities</a:t>
          </a:r>
        </a:p>
        <a:p>
          <a:pPr marL="0" lvl="0" indent="0" algn="ctr" defTabSz="711200">
            <a:lnSpc>
              <a:spcPct val="90000"/>
            </a:lnSpc>
            <a:spcBef>
              <a:spcPct val="0"/>
            </a:spcBef>
            <a:spcAft>
              <a:spcPts val="0"/>
            </a:spcAft>
            <a:buFont typeface="Arial" panose="020B0604020202020204" pitchFamily="34" charset="0"/>
            <a:buNone/>
          </a:pPr>
          <a:r>
            <a:rPr lang="en-US" sz="1600" b="0" i="0" kern="1200" dirty="0">
              <a:latin typeface="Cambria" panose="02040503050406030204" pitchFamily="18" charset="0"/>
              <a:ea typeface="Cambria" panose="02040503050406030204" pitchFamily="18" charset="0"/>
            </a:rPr>
            <a:t>Inadequate Monitoring and Logging</a:t>
          </a:r>
        </a:p>
      </dsp:txBody>
      <dsp:txXfrm>
        <a:off x="6188139" y="2790844"/>
        <a:ext cx="2438373" cy="989504"/>
      </dsp:txXfrm>
    </dsp:sp>
    <dsp:sp modelId="{79B623E0-DDD3-46D2-A95D-5EE663D06B1B}">
      <dsp:nvSpPr>
        <dsp:cNvPr id="0" name=""/>
        <dsp:cNvSpPr/>
      </dsp:nvSpPr>
      <dsp:spPr>
        <a:xfrm>
          <a:off x="3262090" y="3966200"/>
          <a:ext cx="2438373" cy="743406"/>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Cambria" panose="02040503050406030204" pitchFamily="18" charset="0"/>
              <a:ea typeface="Cambria" panose="02040503050406030204" pitchFamily="18" charset="0"/>
            </a:rPr>
            <a:t>Physical Security and External Risks</a:t>
          </a:r>
          <a:endParaRPr lang="en-US" sz="1800" b="1" kern="1200" dirty="0">
            <a:latin typeface="Cambria" panose="02040503050406030204" pitchFamily="18" charset="0"/>
            <a:ea typeface="Cambria" panose="02040503050406030204" pitchFamily="18" charset="0"/>
          </a:endParaRPr>
        </a:p>
      </dsp:txBody>
      <dsp:txXfrm>
        <a:off x="3262090" y="3966200"/>
        <a:ext cx="2438373" cy="743406"/>
      </dsp:txXfrm>
    </dsp:sp>
    <dsp:sp modelId="{785BBAE0-8F68-4FE8-9E8F-50053DC0BE88}">
      <dsp:nvSpPr>
        <dsp:cNvPr id="0" name=""/>
        <dsp:cNvSpPr/>
      </dsp:nvSpPr>
      <dsp:spPr>
        <a:xfrm>
          <a:off x="6188139" y="3966200"/>
          <a:ext cx="2438373" cy="74340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Stolen or Lost Devices</a:t>
          </a:r>
        </a:p>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Physical Security Lapses</a:t>
          </a:r>
        </a:p>
        <a:p>
          <a:pPr marL="0" lvl="0" indent="0" algn="ctr" defTabSz="711200">
            <a:lnSpc>
              <a:spcPct val="90000"/>
            </a:lnSpc>
            <a:spcBef>
              <a:spcPct val="0"/>
            </a:spcBef>
            <a:spcAft>
              <a:spcPts val="0"/>
            </a:spcAft>
            <a:buFont typeface="+mj-lt"/>
            <a:buNone/>
          </a:pPr>
          <a:r>
            <a:rPr lang="en-US" sz="1600" b="0" i="0" kern="1200" dirty="0">
              <a:latin typeface="Cambria" panose="02040503050406030204" pitchFamily="18" charset="0"/>
              <a:ea typeface="Cambria" panose="02040503050406030204" pitchFamily="18" charset="0"/>
            </a:rPr>
            <a:t>Third-Party Vulnerabilities</a:t>
          </a:r>
          <a:endParaRPr lang="en-US" sz="1600" b="0" kern="1200" dirty="0">
            <a:latin typeface="Cambria" panose="02040503050406030204" pitchFamily="18" charset="0"/>
            <a:ea typeface="Cambria" panose="02040503050406030204" pitchFamily="18" charset="0"/>
          </a:endParaRPr>
        </a:p>
      </dsp:txBody>
      <dsp:txXfrm>
        <a:off x="6188139" y="3966200"/>
        <a:ext cx="2438373" cy="7434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3C602-7028-4ABC-9116-AB568A9D4EF6}">
      <dsp:nvSpPr>
        <dsp:cNvPr id="0" name=""/>
        <dsp:cNvSpPr/>
      </dsp:nvSpPr>
      <dsp:spPr>
        <a:xfrm>
          <a:off x="0" y="324154"/>
          <a:ext cx="9613860" cy="1530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374904"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The attackers exploited a known vulnerability (CVE-2017-5638) in the Apache Struts web application framework used by Equifax.</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Equifax failed to patch the vulnerability despite a patch being available for two months.</a:t>
          </a:r>
        </a:p>
      </dsp:txBody>
      <dsp:txXfrm>
        <a:off x="0" y="324154"/>
        <a:ext cx="9613860" cy="1530900"/>
      </dsp:txXfrm>
    </dsp:sp>
    <dsp:sp modelId="{2C730422-F183-4929-AD31-A96E545224CE}">
      <dsp:nvSpPr>
        <dsp:cNvPr id="0" name=""/>
        <dsp:cNvSpPr/>
      </dsp:nvSpPr>
      <dsp:spPr>
        <a:xfrm>
          <a:off x="480693" y="58474"/>
          <a:ext cx="67297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Unpatched Apache Struts Vulnerability:</a:t>
          </a:r>
        </a:p>
      </dsp:txBody>
      <dsp:txXfrm>
        <a:off x="506632" y="84413"/>
        <a:ext cx="6677824" cy="479482"/>
      </dsp:txXfrm>
    </dsp:sp>
    <dsp:sp modelId="{30A9EF14-E13C-419B-A941-085D85EEC4BB}">
      <dsp:nvSpPr>
        <dsp:cNvPr id="0" name=""/>
        <dsp:cNvSpPr/>
      </dsp:nvSpPr>
      <dsp:spPr>
        <a:xfrm>
          <a:off x="0" y="2217934"/>
          <a:ext cx="9613860" cy="232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374904"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latin typeface="Cambria" panose="02040503050406030204" pitchFamily="18" charset="0"/>
              <a:ea typeface="Cambria" panose="02040503050406030204" pitchFamily="18" charset="0"/>
            </a:rPr>
            <a:t>Weak password security: </a:t>
          </a:r>
          <a:r>
            <a:rPr lang="en-US" sz="1800" kern="1200" dirty="0">
              <a:latin typeface="Cambria" panose="02040503050406030204" pitchFamily="18" charset="0"/>
              <a:ea typeface="Cambria" panose="02040503050406030204" pitchFamily="18" charset="0"/>
            </a:rPr>
            <a:t>Accessible administrator accounts with default or easily guessable passwords.</a:t>
          </a:r>
        </a:p>
        <a:p>
          <a:pPr marL="171450" lvl="1" indent="-171450" algn="l" defTabSz="800100">
            <a:lnSpc>
              <a:spcPct val="90000"/>
            </a:lnSpc>
            <a:spcBef>
              <a:spcPct val="0"/>
            </a:spcBef>
            <a:spcAft>
              <a:spcPct val="15000"/>
            </a:spcAft>
            <a:buChar char="•"/>
          </a:pPr>
          <a:r>
            <a:rPr lang="en-US" sz="1800" b="1" kern="1200" dirty="0">
              <a:latin typeface="Cambria" panose="02040503050406030204" pitchFamily="18" charset="0"/>
              <a:ea typeface="Cambria" panose="02040503050406030204" pitchFamily="18" charset="0"/>
            </a:rPr>
            <a:t>Lack of network segmentation:</a:t>
          </a:r>
          <a:r>
            <a:rPr lang="en-US" sz="1800" kern="1200" dirty="0">
              <a:latin typeface="Cambria" panose="02040503050406030204" pitchFamily="18" charset="0"/>
              <a:ea typeface="Cambria" panose="02040503050406030204" pitchFamily="18" charset="0"/>
            </a:rPr>
            <a:t> Attackers easily moved between internal systems once inside.</a:t>
          </a:r>
        </a:p>
        <a:p>
          <a:pPr marL="171450" lvl="1" indent="-171450" algn="l" defTabSz="800100">
            <a:lnSpc>
              <a:spcPct val="90000"/>
            </a:lnSpc>
            <a:spcBef>
              <a:spcPct val="0"/>
            </a:spcBef>
            <a:spcAft>
              <a:spcPct val="15000"/>
            </a:spcAft>
            <a:buChar char="•"/>
          </a:pPr>
          <a:r>
            <a:rPr lang="en-US" sz="1800" b="1" kern="1200" dirty="0">
              <a:latin typeface="Cambria" panose="02040503050406030204" pitchFamily="18" charset="0"/>
              <a:ea typeface="Cambria" panose="02040503050406030204" pitchFamily="18" charset="0"/>
            </a:rPr>
            <a:t>Insufficient logging and monitoring:</a:t>
          </a:r>
          <a:r>
            <a:rPr lang="en-US" sz="1800" kern="1200" dirty="0">
              <a:latin typeface="Cambria" panose="02040503050406030204" pitchFamily="18" charset="0"/>
              <a:ea typeface="Cambria" panose="02040503050406030204" pitchFamily="18" charset="0"/>
            </a:rPr>
            <a:t> Delay in detecting the breach.</a:t>
          </a:r>
        </a:p>
        <a:p>
          <a:pPr marL="171450" lvl="1" indent="-171450" algn="l" defTabSz="800100">
            <a:lnSpc>
              <a:spcPct val="90000"/>
            </a:lnSpc>
            <a:spcBef>
              <a:spcPct val="0"/>
            </a:spcBef>
            <a:spcAft>
              <a:spcPct val="15000"/>
            </a:spcAft>
            <a:buChar char="•"/>
          </a:pPr>
          <a:r>
            <a:rPr lang="en-US" sz="1800" b="1" kern="1200" dirty="0">
              <a:latin typeface="Cambria" panose="02040503050406030204" pitchFamily="18" charset="0"/>
              <a:ea typeface="Cambria" panose="02040503050406030204" pitchFamily="18" charset="0"/>
            </a:rPr>
            <a:t>Inadequate incident response:</a:t>
          </a:r>
          <a:r>
            <a:rPr lang="en-US" sz="1800" kern="1200" dirty="0">
              <a:latin typeface="Cambria" panose="02040503050406030204" pitchFamily="18" charset="0"/>
              <a:ea typeface="Cambria" panose="02040503050406030204" pitchFamily="18" charset="0"/>
            </a:rPr>
            <a:t> Slow response and communication to affected individuals.</a:t>
          </a:r>
        </a:p>
      </dsp:txBody>
      <dsp:txXfrm>
        <a:off x="0" y="2217934"/>
        <a:ext cx="9613860" cy="2324700"/>
      </dsp:txXfrm>
    </dsp:sp>
    <dsp:sp modelId="{2927D49B-6900-4799-AA76-1360822D6CB0}">
      <dsp:nvSpPr>
        <dsp:cNvPr id="0" name=""/>
        <dsp:cNvSpPr/>
      </dsp:nvSpPr>
      <dsp:spPr>
        <a:xfrm>
          <a:off x="480693" y="1952254"/>
          <a:ext cx="67297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Inadequate Security Practices:</a:t>
          </a:r>
        </a:p>
      </dsp:txBody>
      <dsp:txXfrm>
        <a:off x="506632" y="1978193"/>
        <a:ext cx="6677824" cy="4794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B3459-E9DF-467E-8819-B67F123E2CD3}">
      <dsp:nvSpPr>
        <dsp:cNvPr id="0" name=""/>
        <dsp:cNvSpPr/>
      </dsp:nvSpPr>
      <dsp:spPr>
        <a:xfrm>
          <a:off x="0" y="394861"/>
          <a:ext cx="9613860" cy="1474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541528"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Failure to implement patches promptly.</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Misconfiguration of security tools.</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Inadequate training and awareness of security risks among employees.</a:t>
          </a:r>
        </a:p>
      </dsp:txBody>
      <dsp:txXfrm>
        <a:off x="0" y="394861"/>
        <a:ext cx="9613860" cy="1474200"/>
      </dsp:txXfrm>
    </dsp:sp>
    <dsp:sp modelId="{6D8FF124-2BBB-48F2-87B0-E513316214CE}">
      <dsp:nvSpPr>
        <dsp:cNvPr id="0" name=""/>
        <dsp:cNvSpPr/>
      </dsp:nvSpPr>
      <dsp:spPr>
        <a:xfrm>
          <a:off x="480693" y="11101"/>
          <a:ext cx="672970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Human Error:</a:t>
          </a:r>
        </a:p>
      </dsp:txBody>
      <dsp:txXfrm>
        <a:off x="518160" y="48568"/>
        <a:ext cx="6654768" cy="692586"/>
      </dsp:txXfrm>
    </dsp:sp>
    <dsp:sp modelId="{F4069944-6116-4E10-AF00-774C311DAE61}">
      <dsp:nvSpPr>
        <dsp:cNvPr id="0" name=""/>
        <dsp:cNvSpPr/>
      </dsp:nvSpPr>
      <dsp:spPr>
        <a:xfrm>
          <a:off x="0" y="2393221"/>
          <a:ext cx="9613860" cy="2211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541528"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latin typeface="Cambria" panose="02040503050406030204" pitchFamily="18" charset="0"/>
              <a:ea typeface="Cambria" panose="02040503050406030204" pitchFamily="18" charset="0"/>
            </a:rPr>
            <a:t>Outdated IT infrastructure:</a:t>
          </a:r>
          <a:r>
            <a:rPr lang="en-US" sz="1800" kern="1200" dirty="0">
              <a:latin typeface="Cambria" panose="02040503050406030204" pitchFamily="18" charset="0"/>
              <a:ea typeface="Cambria" panose="02040503050406030204" pitchFamily="18" charset="0"/>
            </a:rPr>
            <a:t> Reliance on legacy systems with known vulnerabilities.</a:t>
          </a:r>
        </a:p>
        <a:p>
          <a:pPr marL="171450" lvl="1" indent="-171450" algn="l" defTabSz="800100">
            <a:lnSpc>
              <a:spcPct val="90000"/>
            </a:lnSpc>
            <a:spcBef>
              <a:spcPct val="0"/>
            </a:spcBef>
            <a:spcAft>
              <a:spcPct val="15000"/>
            </a:spcAft>
            <a:buChar char="•"/>
          </a:pPr>
          <a:r>
            <a:rPr lang="en-US" sz="1800" b="1" kern="1200" dirty="0">
              <a:latin typeface="Cambria" panose="02040503050406030204" pitchFamily="18" charset="0"/>
              <a:ea typeface="Cambria" panose="02040503050406030204" pitchFamily="18" charset="0"/>
            </a:rPr>
            <a:t>Decentralized IT management: </a:t>
          </a:r>
          <a:r>
            <a:rPr lang="en-US" sz="1800" kern="1200" dirty="0">
              <a:latin typeface="Cambria" panose="02040503050406030204" pitchFamily="18" charset="0"/>
              <a:ea typeface="Cambria" panose="02040503050406030204" pitchFamily="18" charset="0"/>
            </a:rPr>
            <a:t>Lack of cohesive security strategy and oversight.</a:t>
          </a:r>
        </a:p>
        <a:p>
          <a:pPr marL="171450" lvl="1" indent="-171450" algn="l" defTabSz="800100">
            <a:lnSpc>
              <a:spcPct val="90000"/>
            </a:lnSpc>
            <a:spcBef>
              <a:spcPct val="0"/>
            </a:spcBef>
            <a:spcAft>
              <a:spcPct val="15000"/>
            </a:spcAft>
            <a:buChar char="•"/>
          </a:pPr>
          <a:r>
            <a:rPr lang="en-US" sz="1800" b="1" kern="1200" dirty="0">
              <a:latin typeface="Cambria" panose="02040503050406030204" pitchFamily="18" charset="0"/>
              <a:ea typeface="Cambria" panose="02040503050406030204" pitchFamily="18" charset="0"/>
            </a:rPr>
            <a:t>Insufficient focus on cybersecurity: </a:t>
          </a:r>
          <a:r>
            <a:rPr lang="en-US" sz="1800" kern="1200" dirty="0">
              <a:latin typeface="Cambria" panose="02040503050406030204" pitchFamily="18" charset="0"/>
              <a:ea typeface="Cambria" panose="02040503050406030204" pitchFamily="18" charset="0"/>
            </a:rPr>
            <a:t>Prioritization of business operations over security investments.</a:t>
          </a:r>
        </a:p>
      </dsp:txBody>
      <dsp:txXfrm>
        <a:off x="0" y="2393221"/>
        <a:ext cx="9613860" cy="2211300"/>
      </dsp:txXfrm>
    </dsp:sp>
    <dsp:sp modelId="{467DF96F-6AB4-477C-9371-A5A3946BB90C}">
      <dsp:nvSpPr>
        <dsp:cNvPr id="0" name=""/>
        <dsp:cNvSpPr/>
      </dsp:nvSpPr>
      <dsp:spPr>
        <a:xfrm>
          <a:off x="480693" y="2009461"/>
          <a:ext cx="672970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Additional Contributing Factors:</a:t>
          </a:r>
        </a:p>
      </dsp:txBody>
      <dsp:txXfrm>
        <a:off x="518160" y="2046928"/>
        <a:ext cx="6654768" cy="6925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435F2-956E-4C70-9599-875A80223BB7}">
      <dsp:nvSpPr>
        <dsp:cNvPr id="0" name=""/>
        <dsp:cNvSpPr/>
      </dsp:nvSpPr>
      <dsp:spPr>
        <a:xfrm>
          <a:off x="0" y="446399"/>
          <a:ext cx="7267925" cy="2249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4072" tIns="583184" rIns="56407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mbria" panose="02040503050406030204" pitchFamily="18" charset="0"/>
              <a:ea typeface="Cambria" panose="02040503050406030204" pitchFamily="18" charset="0"/>
            </a:rPr>
            <a:t>Names</a:t>
          </a:r>
        </a:p>
        <a:p>
          <a:pPr marL="228600" lvl="1" indent="-228600" algn="l" defTabSz="889000">
            <a:lnSpc>
              <a:spcPct val="90000"/>
            </a:lnSpc>
            <a:spcBef>
              <a:spcPct val="0"/>
            </a:spcBef>
            <a:spcAft>
              <a:spcPct val="15000"/>
            </a:spcAft>
            <a:buChar char="•"/>
          </a:pPr>
          <a:r>
            <a:rPr lang="en-US" sz="2000" kern="1200" dirty="0">
              <a:latin typeface="Cambria" panose="02040503050406030204" pitchFamily="18" charset="0"/>
              <a:ea typeface="Cambria" panose="02040503050406030204" pitchFamily="18" charset="0"/>
            </a:rPr>
            <a:t>Social Security numbers</a:t>
          </a:r>
        </a:p>
        <a:p>
          <a:pPr marL="228600" lvl="1" indent="-228600" algn="l" defTabSz="889000">
            <a:lnSpc>
              <a:spcPct val="90000"/>
            </a:lnSpc>
            <a:spcBef>
              <a:spcPct val="0"/>
            </a:spcBef>
            <a:spcAft>
              <a:spcPct val="15000"/>
            </a:spcAft>
            <a:buChar char="•"/>
          </a:pPr>
          <a:r>
            <a:rPr lang="en-US" sz="2000" kern="1200" dirty="0">
              <a:latin typeface="Cambria" panose="02040503050406030204" pitchFamily="18" charset="0"/>
              <a:ea typeface="Cambria" panose="02040503050406030204" pitchFamily="18" charset="0"/>
            </a:rPr>
            <a:t>Addresses</a:t>
          </a:r>
        </a:p>
        <a:p>
          <a:pPr marL="228600" lvl="1" indent="-228600" algn="l" defTabSz="889000">
            <a:lnSpc>
              <a:spcPct val="90000"/>
            </a:lnSpc>
            <a:spcBef>
              <a:spcPct val="0"/>
            </a:spcBef>
            <a:spcAft>
              <a:spcPct val="15000"/>
            </a:spcAft>
            <a:buChar char="•"/>
          </a:pPr>
          <a:r>
            <a:rPr lang="en-US" sz="2000" kern="1200" dirty="0">
              <a:latin typeface="Cambria" panose="02040503050406030204" pitchFamily="18" charset="0"/>
              <a:ea typeface="Cambria" panose="02040503050406030204" pitchFamily="18" charset="0"/>
            </a:rPr>
            <a:t>Driver's licenses</a:t>
          </a:r>
        </a:p>
        <a:p>
          <a:pPr marL="228600" lvl="1" indent="-228600" algn="l" defTabSz="889000">
            <a:lnSpc>
              <a:spcPct val="90000"/>
            </a:lnSpc>
            <a:spcBef>
              <a:spcPct val="0"/>
            </a:spcBef>
            <a:spcAft>
              <a:spcPct val="15000"/>
            </a:spcAft>
            <a:buChar char="•"/>
          </a:pPr>
          <a:r>
            <a:rPr lang="en-US" sz="2000" kern="1200" dirty="0">
              <a:latin typeface="Cambria" panose="02040503050406030204" pitchFamily="18" charset="0"/>
              <a:ea typeface="Cambria" panose="02040503050406030204" pitchFamily="18" charset="0"/>
            </a:rPr>
            <a:t>Credit card numbers</a:t>
          </a:r>
        </a:p>
      </dsp:txBody>
      <dsp:txXfrm>
        <a:off x="0" y="446399"/>
        <a:ext cx="7267925" cy="2249100"/>
      </dsp:txXfrm>
    </dsp:sp>
    <dsp:sp modelId="{16D1B0C5-8D2C-489A-A2E9-1627AC127E07}">
      <dsp:nvSpPr>
        <dsp:cNvPr id="0" name=""/>
        <dsp:cNvSpPr/>
      </dsp:nvSpPr>
      <dsp:spPr>
        <a:xfrm>
          <a:off x="363396" y="33119"/>
          <a:ext cx="5087547"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297" tIns="0" rIns="192297" bIns="0" numCol="1" spcCol="1270" anchor="ctr" anchorCtr="0">
          <a:noAutofit/>
        </a:bodyPr>
        <a:lstStyle/>
        <a:p>
          <a:pPr marL="0" lvl="0" indent="0" algn="l" defTabSz="889000">
            <a:lnSpc>
              <a:spcPct val="90000"/>
            </a:lnSpc>
            <a:spcBef>
              <a:spcPct val="0"/>
            </a:spcBef>
            <a:spcAft>
              <a:spcPct val="35000"/>
            </a:spcAft>
            <a:buNone/>
          </a:pPr>
          <a:r>
            <a:rPr lang="en-US" sz="2000" b="1" kern="1200">
              <a:latin typeface="Cambria" panose="02040503050406030204" pitchFamily="18" charset="0"/>
              <a:ea typeface="Cambria" panose="02040503050406030204" pitchFamily="18" charset="0"/>
            </a:rPr>
            <a:t>Data Compromised: </a:t>
          </a:r>
        </a:p>
      </dsp:txBody>
      <dsp:txXfrm>
        <a:off x="403745" y="73468"/>
        <a:ext cx="5006849" cy="745862"/>
      </dsp:txXfrm>
    </dsp:sp>
    <dsp:sp modelId="{619521AC-FACF-4016-AA24-1739F2B9F809}">
      <dsp:nvSpPr>
        <dsp:cNvPr id="0" name=""/>
        <dsp:cNvSpPr/>
      </dsp:nvSpPr>
      <dsp:spPr>
        <a:xfrm>
          <a:off x="0" y="3259980"/>
          <a:ext cx="7267925"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4072" tIns="583184" rIns="56407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mbria" panose="02040503050406030204" pitchFamily="18" charset="0"/>
              <a:ea typeface="Cambria" panose="02040503050406030204" pitchFamily="18" charset="0"/>
            </a:rPr>
            <a:t>Approximately 147 million Americans, 15.2 million British citizens, and 19,000 Canadians.</a:t>
          </a:r>
        </a:p>
      </dsp:txBody>
      <dsp:txXfrm>
        <a:off x="0" y="3259980"/>
        <a:ext cx="7267925" cy="1278900"/>
      </dsp:txXfrm>
    </dsp:sp>
    <dsp:sp modelId="{9CA915AD-A89B-4551-8BD1-72EF042F97E4}">
      <dsp:nvSpPr>
        <dsp:cNvPr id="0" name=""/>
        <dsp:cNvSpPr/>
      </dsp:nvSpPr>
      <dsp:spPr>
        <a:xfrm>
          <a:off x="363396" y="2846700"/>
          <a:ext cx="5087547"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297" tIns="0" rIns="192297" bIns="0" numCol="1" spcCol="1270" anchor="ctr" anchorCtr="0">
          <a:noAutofit/>
        </a:bodyPr>
        <a:lstStyle/>
        <a:p>
          <a:pPr marL="0" lvl="0" indent="0" algn="l" defTabSz="889000">
            <a:lnSpc>
              <a:spcPct val="90000"/>
            </a:lnSpc>
            <a:spcBef>
              <a:spcPct val="0"/>
            </a:spcBef>
            <a:spcAft>
              <a:spcPct val="35000"/>
            </a:spcAft>
            <a:buNone/>
          </a:pPr>
          <a:r>
            <a:rPr lang="en-US" sz="2000" b="1" kern="1200">
              <a:latin typeface="Cambria" panose="02040503050406030204" pitchFamily="18" charset="0"/>
              <a:ea typeface="Cambria" panose="02040503050406030204" pitchFamily="18" charset="0"/>
            </a:rPr>
            <a:t>Number of People Affected: </a:t>
          </a:r>
        </a:p>
      </dsp:txBody>
      <dsp:txXfrm>
        <a:off x="403745" y="2887049"/>
        <a:ext cx="5006849" cy="7458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E27E0-60EA-495B-8F7C-F9E478835BEA}">
      <dsp:nvSpPr>
        <dsp:cNvPr id="0" name=""/>
        <dsp:cNvSpPr/>
      </dsp:nvSpPr>
      <dsp:spPr>
        <a:xfrm>
          <a:off x="0" y="367733"/>
          <a:ext cx="7239790" cy="119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88" tIns="499872" rIns="56188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mbria" panose="02040503050406030204" pitchFamily="18" charset="0"/>
              <a:ea typeface="Cambria" panose="02040503050406030204" pitchFamily="18" charset="0"/>
            </a:rPr>
            <a:t>$575 million in fines and settlements, legal fees, and increased cybersecurity expenses.</a:t>
          </a:r>
        </a:p>
      </dsp:txBody>
      <dsp:txXfrm>
        <a:off x="0" y="367733"/>
        <a:ext cx="7239790" cy="1190700"/>
      </dsp:txXfrm>
    </dsp:sp>
    <dsp:sp modelId="{FA8B5FFF-0765-4582-89F7-A90F684B3EA4}">
      <dsp:nvSpPr>
        <dsp:cNvPr id="0" name=""/>
        <dsp:cNvSpPr/>
      </dsp:nvSpPr>
      <dsp:spPr>
        <a:xfrm>
          <a:off x="361989" y="13493"/>
          <a:ext cx="5067853"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53" tIns="0" rIns="191553" bIns="0" numCol="1" spcCol="1270" anchor="ctr" anchorCtr="0">
          <a:noAutofit/>
        </a:bodyPr>
        <a:lstStyle/>
        <a:p>
          <a:pPr marL="0" lvl="0" indent="0" algn="l" defTabSz="889000">
            <a:lnSpc>
              <a:spcPct val="90000"/>
            </a:lnSpc>
            <a:spcBef>
              <a:spcPct val="0"/>
            </a:spcBef>
            <a:spcAft>
              <a:spcPct val="35000"/>
            </a:spcAft>
            <a:buNone/>
          </a:pPr>
          <a:r>
            <a:rPr lang="en-US" sz="2000" b="1" u="none" kern="1200">
              <a:latin typeface="Cambria" panose="02040503050406030204" pitchFamily="18" charset="0"/>
              <a:ea typeface="Cambria" panose="02040503050406030204" pitchFamily="18" charset="0"/>
            </a:rPr>
            <a:t>Financial Fallout: </a:t>
          </a:r>
        </a:p>
      </dsp:txBody>
      <dsp:txXfrm>
        <a:off x="396574" y="48078"/>
        <a:ext cx="4998683" cy="639310"/>
      </dsp:txXfrm>
    </dsp:sp>
    <dsp:sp modelId="{E83C2608-13B8-4FAB-965E-EC543A7CF5E4}">
      <dsp:nvSpPr>
        <dsp:cNvPr id="0" name=""/>
        <dsp:cNvSpPr/>
      </dsp:nvSpPr>
      <dsp:spPr>
        <a:xfrm>
          <a:off x="0" y="2042273"/>
          <a:ext cx="7239790" cy="119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88" tIns="499872" rIns="56188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Cambria" panose="02040503050406030204" pitchFamily="18" charset="0"/>
              <a:ea typeface="Cambria" panose="02040503050406030204" pitchFamily="18" charset="0"/>
            </a:rPr>
            <a:t>Loss of consumer trust, brand value erosion, and negative media coverage.</a:t>
          </a:r>
        </a:p>
      </dsp:txBody>
      <dsp:txXfrm>
        <a:off x="0" y="2042273"/>
        <a:ext cx="7239790" cy="1190700"/>
      </dsp:txXfrm>
    </dsp:sp>
    <dsp:sp modelId="{1BB0FBD7-E855-4DB1-970F-6BDE0553F7ED}">
      <dsp:nvSpPr>
        <dsp:cNvPr id="0" name=""/>
        <dsp:cNvSpPr/>
      </dsp:nvSpPr>
      <dsp:spPr>
        <a:xfrm>
          <a:off x="361989" y="1688033"/>
          <a:ext cx="5067853"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53" tIns="0" rIns="191553" bIns="0" numCol="1" spcCol="1270" anchor="ctr" anchorCtr="0">
          <a:noAutofit/>
        </a:bodyPr>
        <a:lstStyle/>
        <a:p>
          <a:pPr marL="0" lvl="0" indent="0" algn="l" defTabSz="889000">
            <a:lnSpc>
              <a:spcPct val="90000"/>
            </a:lnSpc>
            <a:spcBef>
              <a:spcPct val="0"/>
            </a:spcBef>
            <a:spcAft>
              <a:spcPct val="35000"/>
            </a:spcAft>
            <a:buNone/>
          </a:pPr>
          <a:r>
            <a:rPr lang="en-US" sz="2000" b="1" kern="1200">
              <a:latin typeface="Cambria" panose="02040503050406030204" pitchFamily="18" charset="0"/>
              <a:ea typeface="Cambria" panose="02040503050406030204" pitchFamily="18" charset="0"/>
            </a:rPr>
            <a:t>Reputational Damage: </a:t>
          </a:r>
          <a:endParaRPr lang="en-US" sz="2000" kern="1200">
            <a:latin typeface="Cambria" panose="02040503050406030204" pitchFamily="18" charset="0"/>
            <a:ea typeface="Cambria" panose="02040503050406030204" pitchFamily="18" charset="0"/>
          </a:endParaRPr>
        </a:p>
      </dsp:txBody>
      <dsp:txXfrm>
        <a:off x="396574" y="1722618"/>
        <a:ext cx="4998683" cy="639310"/>
      </dsp:txXfrm>
    </dsp:sp>
    <dsp:sp modelId="{F2E9489C-3935-4516-B85C-C62E042A4E7A}">
      <dsp:nvSpPr>
        <dsp:cNvPr id="0" name=""/>
        <dsp:cNvSpPr/>
      </dsp:nvSpPr>
      <dsp:spPr>
        <a:xfrm>
          <a:off x="0" y="3716813"/>
          <a:ext cx="7239790" cy="92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88" tIns="499872" rIns="56188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Cambria" panose="02040503050406030204" pitchFamily="18" charset="0"/>
              <a:ea typeface="Cambria" panose="02040503050406030204" pitchFamily="18" charset="0"/>
            </a:rPr>
            <a:t>CEO resignation in the wake of the scandal.</a:t>
          </a:r>
        </a:p>
      </dsp:txBody>
      <dsp:txXfrm>
        <a:off x="0" y="3716813"/>
        <a:ext cx="7239790" cy="926100"/>
      </dsp:txXfrm>
    </dsp:sp>
    <dsp:sp modelId="{0E0DA2AD-725B-4FE5-9E08-5A502AD1A049}">
      <dsp:nvSpPr>
        <dsp:cNvPr id="0" name=""/>
        <dsp:cNvSpPr/>
      </dsp:nvSpPr>
      <dsp:spPr>
        <a:xfrm>
          <a:off x="361989" y="3362573"/>
          <a:ext cx="5067853"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53" tIns="0" rIns="191553" bIns="0" numCol="1" spcCol="1270" anchor="ctr" anchorCtr="0">
          <a:noAutofit/>
        </a:bodyPr>
        <a:lstStyle/>
        <a:p>
          <a:pPr marL="0" lvl="0" indent="0" algn="l" defTabSz="889000">
            <a:lnSpc>
              <a:spcPct val="90000"/>
            </a:lnSpc>
            <a:spcBef>
              <a:spcPct val="0"/>
            </a:spcBef>
            <a:spcAft>
              <a:spcPct val="35000"/>
            </a:spcAft>
            <a:buNone/>
          </a:pPr>
          <a:r>
            <a:rPr lang="en-US" sz="2000" b="1" kern="1200">
              <a:latin typeface="Cambria" panose="02040503050406030204" pitchFamily="18" charset="0"/>
              <a:ea typeface="Cambria" panose="02040503050406030204" pitchFamily="18" charset="0"/>
            </a:rPr>
            <a:t>Leadership Change: </a:t>
          </a:r>
          <a:endParaRPr lang="en-US" sz="2000" kern="1200">
            <a:latin typeface="Cambria" panose="02040503050406030204" pitchFamily="18" charset="0"/>
            <a:ea typeface="Cambria" panose="02040503050406030204" pitchFamily="18" charset="0"/>
          </a:endParaRPr>
        </a:p>
      </dsp:txBody>
      <dsp:txXfrm>
        <a:off x="396574" y="3397158"/>
        <a:ext cx="4998683" cy="6393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6B6D0-1589-4DE6-B04A-06C19CBD88AE}">
      <dsp:nvSpPr>
        <dsp:cNvPr id="0" name=""/>
        <dsp:cNvSpPr/>
      </dsp:nvSpPr>
      <dsp:spPr>
        <a:xfrm>
          <a:off x="0" y="241649"/>
          <a:ext cx="9613860"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291592"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Widespread identity theft and fraud.</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Damage to Equifax's reputation and financial losses.</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Regulatory fines and settlements.</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Increased public scrutiny of cybersecurity practices in the credit reporting industry.</a:t>
          </a:r>
        </a:p>
      </dsp:txBody>
      <dsp:txXfrm>
        <a:off x="0" y="241649"/>
        <a:ext cx="9613860" cy="1764000"/>
      </dsp:txXfrm>
    </dsp:sp>
    <dsp:sp modelId="{AF68D34B-227A-49DD-981D-26B76B007590}">
      <dsp:nvSpPr>
        <dsp:cNvPr id="0" name=""/>
        <dsp:cNvSpPr/>
      </dsp:nvSpPr>
      <dsp:spPr>
        <a:xfrm>
          <a:off x="480693" y="35009"/>
          <a:ext cx="672970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u="sng" kern="1200">
              <a:latin typeface="Cambria" panose="02040503050406030204" pitchFamily="18" charset="0"/>
              <a:ea typeface="Cambria" panose="02040503050406030204" pitchFamily="18" charset="0"/>
            </a:rPr>
            <a:t>Consequences:</a:t>
          </a:r>
          <a:endParaRPr lang="en-US" sz="1800" kern="1200">
            <a:latin typeface="Cambria" panose="02040503050406030204" pitchFamily="18" charset="0"/>
            <a:ea typeface="Cambria" panose="02040503050406030204" pitchFamily="18" charset="0"/>
          </a:endParaRPr>
        </a:p>
      </dsp:txBody>
      <dsp:txXfrm>
        <a:off x="500868" y="55184"/>
        <a:ext cx="6689352" cy="372930"/>
      </dsp:txXfrm>
    </dsp:sp>
    <dsp:sp modelId="{11A92C81-3BFC-4BC1-9F30-68F10A0D8C0B}">
      <dsp:nvSpPr>
        <dsp:cNvPr id="0" name=""/>
        <dsp:cNvSpPr/>
      </dsp:nvSpPr>
      <dsp:spPr>
        <a:xfrm>
          <a:off x="0" y="2287890"/>
          <a:ext cx="9613860" cy="2249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291592"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Cambria" panose="02040503050406030204" pitchFamily="18" charset="0"/>
              <a:ea typeface="Cambria" panose="02040503050406030204" pitchFamily="18" charset="0"/>
            </a:rPr>
            <a:t>Equifax offered free credit monitoring and identity theft protection services to affected individuals.</a:t>
          </a:r>
        </a:p>
        <a:p>
          <a:pPr marL="171450" lvl="1" indent="-171450" algn="l" defTabSz="800100">
            <a:lnSpc>
              <a:spcPct val="90000"/>
            </a:lnSpc>
            <a:spcBef>
              <a:spcPct val="0"/>
            </a:spcBef>
            <a:spcAft>
              <a:spcPct val="15000"/>
            </a:spcAft>
            <a:buChar char="•"/>
          </a:pPr>
          <a:r>
            <a:rPr lang="en-US" sz="1800" kern="1200" dirty="0">
              <a:latin typeface="Cambria" panose="02040503050406030204" pitchFamily="18" charset="0"/>
              <a:ea typeface="Cambria" panose="02040503050406030204" pitchFamily="18" charset="0"/>
            </a:rPr>
            <a:t>Multiple investigations and lawsuits were launched.</a:t>
          </a:r>
        </a:p>
        <a:p>
          <a:pPr marL="171450" lvl="1" indent="-171450" algn="l" defTabSz="800100">
            <a:lnSpc>
              <a:spcPct val="90000"/>
            </a:lnSpc>
            <a:spcBef>
              <a:spcPct val="0"/>
            </a:spcBef>
            <a:spcAft>
              <a:spcPct val="15000"/>
            </a:spcAft>
            <a:buChar char="•"/>
          </a:pPr>
          <a:r>
            <a:rPr lang="en-US" sz="1800" kern="1200" dirty="0">
              <a:latin typeface="Cambria" panose="02040503050406030204" pitchFamily="18" charset="0"/>
              <a:ea typeface="Cambria" panose="02040503050406030204" pitchFamily="18" charset="0"/>
            </a:rPr>
            <a:t>Equifax implemented new security measures, but continues to face criticism for its handling of the breach.</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The incident serves as a catalyst for broader discussions about data privacy and cybersecurity regulations.</a:t>
          </a:r>
        </a:p>
      </dsp:txBody>
      <dsp:txXfrm>
        <a:off x="0" y="2287890"/>
        <a:ext cx="9613860" cy="2249100"/>
      </dsp:txXfrm>
    </dsp:sp>
    <dsp:sp modelId="{C7CDFF73-8A88-4253-BE56-ECCEFE831E3C}">
      <dsp:nvSpPr>
        <dsp:cNvPr id="0" name=""/>
        <dsp:cNvSpPr/>
      </dsp:nvSpPr>
      <dsp:spPr>
        <a:xfrm>
          <a:off x="480693" y="2081250"/>
          <a:ext cx="672970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u="sng" kern="1200">
              <a:latin typeface="Cambria" panose="02040503050406030204" pitchFamily="18" charset="0"/>
              <a:ea typeface="Cambria" panose="02040503050406030204" pitchFamily="18" charset="0"/>
            </a:rPr>
            <a:t>Response &amp; Aftermath:</a:t>
          </a:r>
          <a:endParaRPr lang="en-US" sz="1800" kern="1200">
            <a:latin typeface="Cambria" panose="02040503050406030204" pitchFamily="18" charset="0"/>
            <a:ea typeface="Cambria" panose="02040503050406030204" pitchFamily="18" charset="0"/>
          </a:endParaRPr>
        </a:p>
      </dsp:txBody>
      <dsp:txXfrm>
        <a:off x="500868" y="2101425"/>
        <a:ext cx="6689352" cy="3729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B682F-64B9-47E8-BED2-B8BB2BDBBBA5}">
      <dsp:nvSpPr>
        <dsp:cNvPr id="0" name=""/>
        <dsp:cNvSpPr/>
      </dsp:nvSpPr>
      <dsp:spPr>
        <a:xfrm>
          <a:off x="0" y="374489"/>
          <a:ext cx="9613860" cy="2841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458216" rIns="74614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latin typeface="Cambria" panose="02040503050406030204" pitchFamily="18" charset="0"/>
              <a:ea typeface="Cambria" panose="02040503050406030204" pitchFamily="18" charset="0"/>
            </a:rPr>
            <a:t>Importance of timely patching of known vulnerabilities.</a:t>
          </a:r>
        </a:p>
        <a:p>
          <a:pPr marL="228600" lvl="1" indent="-228600" algn="l" defTabSz="977900">
            <a:lnSpc>
              <a:spcPct val="90000"/>
            </a:lnSpc>
            <a:spcBef>
              <a:spcPct val="0"/>
            </a:spcBef>
            <a:spcAft>
              <a:spcPct val="15000"/>
            </a:spcAft>
            <a:buChar char="•"/>
          </a:pPr>
          <a:r>
            <a:rPr lang="en-US" sz="2200" kern="1200">
              <a:latin typeface="Cambria" panose="02040503050406030204" pitchFamily="18" charset="0"/>
              <a:ea typeface="Cambria" panose="02040503050406030204" pitchFamily="18" charset="0"/>
            </a:rPr>
            <a:t>Need for robust security practices, including strong passwords, network segmentation, and effective logging and monitoring.</a:t>
          </a:r>
        </a:p>
        <a:p>
          <a:pPr marL="228600" lvl="1" indent="-228600" algn="l" defTabSz="977900">
            <a:lnSpc>
              <a:spcPct val="90000"/>
            </a:lnSpc>
            <a:spcBef>
              <a:spcPct val="0"/>
            </a:spcBef>
            <a:spcAft>
              <a:spcPct val="15000"/>
            </a:spcAft>
            <a:buChar char="•"/>
          </a:pPr>
          <a:r>
            <a:rPr lang="en-US" sz="2200" kern="1200">
              <a:latin typeface="Cambria" panose="02040503050406030204" pitchFamily="18" charset="0"/>
              <a:ea typeface="Cambria" panose="02040503050406030204" pitchFamily="18" charset="0"/>
            </a:rPr>
            <a:t>Critical role of employee training and awareness in cybersecurity.</a:t>
          </a:r>
        </a:p>
        <a:p>
          <a:pPr marL="228600" lvl="1" indent="-228600" algn="l" defTabSz="977900">
            <a:lnSpc>
              <a:spcPct val="90000"/>
            </a:lnSpc>
            <a:spcBef>
              <a:spcPct val="0"/>
            </a:spcBef>
            <a:spcAft>
              <a:spcPct val="15000"/>
            </a:spcAft>
            <a:buChar char="•"/>
          </a:pPr>
          <a:r>
            <a:rPr lang="en-US" sz="2200" kern="1200">
              <a:latin typeface="Cambria" panose="02040503050406030204" pitchFamily="18" charset="0"/>
              <a:ea typeface="Cambria" panose="02040503050406030204" pitchFamily="18" charset="0"/>
            </a:rPr>
            <a:t>Necessity of prioritizing cybersecurity investments and adopting a proactive approach to risk management.</a:t>
          </a:r>
        </a:p>
      </dsp:txBody>
      <dsp:txXfrm>
        <a:off x="0" y="374489"/>
        <a:ext cx="9613860" cy="2841300"/>
      </dsp:txXfrm>
    </dsp:sp>
    <dsp:sp modelId="{1691E1A8-DD2B-4CCE-87BB-733BC2D5D202}">
      <dsp:nvSpPr>
        <dsp:cNvPr id="0" name=""/>
        <dsp:cNvSpPr/>
      </dsp:nvSpPr>
      <dsp:spPr>
        <a:xfrm>
          <a:off x="480693" y="49769"/>
          <a:ext cx="6729702"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977900">
            <a:lnSpc>
              <a:spcPct val="90000"/>
            </a:lnSpc>
            <a:spcBef>
              <a:spcPct val="0"/>
            </a:spcBef>
            <a:spcAft>
              <a:spcPct val="35000"/>
            </a:spcAft>
            <a:buNone/>
          </a:pPr>
          <a:r>
            <a:rPr lang="en-US" sz="2200" b="1" u="sng" kern="1200">
              <a:latin typeface="Cambria" panose="02040503050406030204" pitchFamily="18" charset="0"/>
              <a:ea typeface="Cambria" panose="02040503050406030204" pitchFamily="18" charset="0"/>
            </a:rPr>
            <a:t>Lessons Learned:</a:t>
          </a:r>
          <a:endParaRPr lang="en-US" sz="2200" kern="1200">
            <a:latin typeface="Cambria" panose="02040503050406030204" pitchFamily="18" charset="0"/>
            <a:ea typeface="Cambria" panose="02040503050406030204" pitchFamily="18" charset="0"/>
          </a:endParaRPr>
        </a:p>
      </dsp:txBody>
      <dsp:txXfrm>
        <a:off x="512396" y="81472"/>
        <a:ext cx="6666296" cy="58603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5DDFB-FA63-4B49-BFFE-4A5DEA38AE74}">
      <dsp:nvSpPr>
        <dsp:cNvPr id="0" name=""/>
        <dsp:cNvSpPr/>
      </dsp:nvSpPr>
      <dsp:spPr>
        <a:xfrm>
          <a:off x="321641" y="661"/>
          <a:ext cx="671409" cy="671409"/>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2794996-BA0F-4292-8343-A012FDC2CAAF}">
      <dsp:nvSpPr>
        <dsp:cNvPr id="0" name=""/>
        <dsp:cNvSpPr/>
      </dsp:nvSpPr>
      <dsp:spPr>
        <a:xfrm>
          <a:off x="657346" y="661"/>
          <a:ext cx="3582216" cy="67140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38100" rIns="0" bIns="38100" numCol="1" spcCol="1270" anchor="ctr" anchorCtr="0">
          <a:noAutofit/>
        </a:bodyPr>
        <a:lstStyle/>
        <a:p>
          <a:pPr marL="0" lvl="0" indent="0" algn="l" defTabSz="1333500">
            <a:lnSpc>
              <a:spcPct val="90000"/>
            </a:lnSpc>
            <a:spcBef>
              <a:spcPct val="0"/>
            </a:spcBef>
            <a:spcAft>
              <a:spcPct val="35000"/>
            </a:spcAft>
            <a:buNone/>
          </a:pPr>
          <a:r>
            <a:rPr lang="en-US" sz="3000" b="1" kern="1200">
              <a:latin typeface="Cambria" panose="02040503050406030204" pitchFamily="18" charset="0"/>
              <a:ea typeface="Cambria" panose="02040503050406030204" pitchFamily="18" charset="0"/>
            </a:rPr>
            <a:t>Data Security Risk</a:t>
          </a:r>
        </a:p>
      </dsp:txBody>
      <dsp:txXfrm>
        <a:off x="657346" y="661"/>
        <a:ext cx="3582216" cy="671409"/>
      </dsp:txXfrm>
    </dsp:sp>
    <dsp:sp modelId="{1169C309-596C-4045-BBF0-F585DCAFD696}">
      <dsp:nvSpPr>
        <dsp:cNvPr id="0" name=""/>
        <dsp:cNvSpPr/>
      </dsp:nvSpPr>
      <dsp:spPr>
        <a:xfrm>
          <a:off x="321641" y="672071"/>
          <a:ext cx="671409" cy="671409"/>
        </a:xfrm>
        <a:prstGeom prst="ellipse">
          <a:avLst/>
        </a:prstGeom>
        <a:solidFill>
          <a:schemeClr val="accent5">
            <a:alpha val="50000"/>
            <a:hueOff val="-5354661"/>
            <a:satOff val="957"/>
            <a:lumOff val="-2092"/>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DA45AA3A-5357-480B-A8C3-F400BECC3ADD}">
      <dsp:nvSpPr>
        <dsp:cNvPr id="0" name=""/>
        <dsp:cNvSpPr/>
      </dsp:nvSpPr>
      <dsp:spPr>
        <a:xfrm>
          <a:off x="657346" y="672071"/>
          <a:ext cx="3582216" cy="67140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38100" rIns="0" bIns="38100" numCol="1" spcCol="1270" anchor="ctr" anchorCtr="0">
          <a:noAutofit/>
        </a:bodyPr>
        <a:lstStyle/>
        <a:p>
          <a:pPr marL="0" lvl="0" indent="0" algn="l" defTabSz="1333500">
            <a:lnSpc>
              <a:spcPct val="90000"/>
            </a:lnSpc>
            <a:spcBef>
              <a:spcPct val="0"/>
            </a:spcBef>
            <a:spcAft>
              <a:spcPct val="35000"/>
            </a:spcAft>
            <a:buNone/>
          </a:pPr>
          <a:r>
            <a:rPr lang="en-US" sz="3000" b="1" kern="1200">
              <a:latin typeface="Cambria" panose="02040503050406030204" pitchFamily="18" charset="0"/>
              <a:ea typeface="Cambria" panose="02040503050406030204" pitchFamily="18" charset="0"/>
            </a:rPr>
            <a:t>Reputational Risk</a:t>
          </a:r>
        </a:p>
      </dsp:txBody>
      <dsp:txXfrm>
        <a:off x="657346" y="672071"/>
        <a:ext cx="3582216" cy="671409"/>
      </dsp:txXfrm>
    </dsp:sp>
    <dsp:sp modelId="{0F9A0DD6-2BAD-46CD-B38E-B8D25B0368A3}">
      <dsp:nvSpPr>
        <dsp:cNvPr id="0" name=""/>
        <dsp:cNvSpPr/>
      </dsp:nvSpPr>
      <dsp:spPr>
        <a:xfrm>
          <a:off x="321641" y="1343481"/>
          <a:ext cx="671409" cy="671409"/>
        </a:xfrm>
        <a:prstGeom prst="ellipse">
          <a:avLst/>
        </a:prstGeom>
        <a:solidFill>
          <a:schemeClr val="accent5">
            <a:alpha val="50000"/>
            <a:hueOff val="-10709323"/>
            <a:satOff val="1913"/>
            <a:lumOff val="-4183"/>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A52D4F12-37B1-41B3-AC4F-D67431D95C93}">
      <dsp:nvSpPr>
        <dsp:cNvPr id="0" name=""/>
        <dsp:cNvSpPr/>
      </dsp:nvSpPr>
      <dsp:spPr>
        <a:xfrm>
          <a:off x="657346" y="1343481"/>
          <a:ext cx="3582216" cy="67140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38100" rIns="0" bIns="38100" numCol="1" spcCol="1270" anchor="ctr" anchorCtr="0">
          <a:noAutofit/>
        </a:bodyPr>
        <a:lstStyle/>
        <a:p>
          <a:pPr marL="0" lvl="0" indent="0" algn="l" defTabSz="1333500">
            <a:lnSpc>
              <a:spcPct val="90000"/>
            </a:lnSpc>
            <a:spcBef>
              <a:spcPct val="0"/>
            </a:spcBef>
            <a:spcAft>
              <a:spcPct val="35000"/>
            </a:spcAft>
            <a:buNone/>
          </a:pPr>
          <a:r>
            <a:rPr lang="en-US" sz="3000" b="1" kern="1200">
              <a:latin typeface="Cambria" panose="02040503050406030204" pitchFamily="18" charset="0"/>
              <a:ea typeface="Cambria" panose="02040503050406030204" pitchFamily="18" charset="0"/>
            </a:rPr>
            <a:t>Financial Risk</a:t>
          </a:r>
        </a:p>
      </dsp:txBody>
      <dsp:txXfrm>
        <a:off x="657346" y="1343481"/>
        <a:ext cx="3582216" cy="671409"/>
      </dsp:txXfrm>
    </dsp:sp>
    <dsp:sp modelId="{8E2D5BE3-BA9F-4196-BC31-89D24C9729FD}">
      <dsp:nvSpPr>
        <dsp:cNvPr id="0" name=""/>
        <dsp:cNvSpPr/>
      </dsp:nvSpPr>
      <dsp:spPr>
        <a:xfrm>
          <a:off x="321641" y="2014890"/>
          <a:ext cx="671409" cy="671409"/>
        </a:xfrm>
        <a:prstGeom prst="ellipse">
          <a:avLst/>
        </a:prstGeom>
        <a:solidFill>
          <a:schemeClr val="accent5">
            <a:alpha val="50000"/>
            <a:hueOff val="-16063984"/>
            <a:satOff val="2870"/>
            <a:lumOff val="-6275"/>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B2DA11B6-1E2D-4EFF-A810-A16C4D7C531E}">
      <dsp:nvSpPr>
        <dsp:cNvPr id="0" name=""/>
        <dsp:cNvSpPr/>
      </dsp:nvSpPr>
      <dsp:spPr>
        <a:xfrm>
          <a:off x="657346" y="2014890"/>
          <a:ext cx="3582216" cy="67140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38100" rIns="0" bIns="38100" numCol="1" spcCol="1270" anchor="ctr" anchorCtr="0">
          <a:noAutofit/>
        </a:bodyPr>
        <a:lstStyle/>
        <a:p>
          <a:pPr marL="0" lvl="0" indent="0" algn="l" defTabSz="1333500">
            <a:lnSpc>
              <a:spcPct val="90000"/>
            </a:lnSpc>
            <a:spcBef>
              <a:spcPct val="0"/>
            </a:spcBef>
            <a:spcAft>
              <a:spcPct val="35000"/>
            </a:spcAft>
            <a:buNone/>
          </a:pPr>
          <a:r>
            <a:rPr lang="en-US" sz="3000" b="1" kern="1200">
              <a:latin typeface="Cambria" panose="02040503050406030204" pitchFamily="18" charset="0"/>
              <a:ea typeface="Cambria" panose="02040503050406030204" pitchFamily="18" charset="0"/>
            </a:rPr>
            <a:t>Legal Repercussions</a:t>
          </a:r>
        </a:p>
      </dsp:txBody>
      <dsp:txXfrm>
        <a:off x="657346" y="2014890"/>
        <a:ext cx="3582216" cy="6714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3C3E8-7C9A-490D-86E4-D1CCCDE516D6}">
      <dsp:nvSpPr>
        <dsp:cNvPr id="0" name=""/>
        <dsp:cNvSpPr/>
      </dsp:nvSpPr>
      <dsp:spPr>
        <a:xfrm rot="5400000">
          <a:off x="329736" y="655656"/>
          <a:ext cx="991290" cy="1649484"/>
        </a:xfrm>
        <a:prstGeom prst="corner">
          <a:avLst>
            <a:gd name="adj1" fmla="val 16120"/>
            <a:gd name="adj2" fmla="val 1611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085C0BD-0C0D-42C0-8038-DB30D77934E2}">
      <dsp:nvSpPr>
        <dsp:cNvPr id="0" name=""/>
        <dsp:cNvSpPr/>
      </dsp:nvSpPr>
      <dsp:spPr>
        <a:xfrm>
          <a:off x="164265" y="1148497"/>
          <a:ext cx="1489163" cy="130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latin typeface="Cambria" panose="02040503050406030204" pitchFamily="18" charset="0"/>
              <a:ea typeface="Cambria" panose="02040503050406030204" pitchFamily="18" charset="0"/>
            </a:rPr>
            <a:t>Market Reach: </a:t>
          </a:r>
          <a:endParaRPr lang="en-US" sz="1900" kern="1200">
            <a:latin typeface="Cambria" panose="02040503050406030204" pitchFamily="18" charset="0"/>
            <a:ea typeface="Cambria" panose="02040503050406030204" pitchFamily="18" charset="0"/>
          </a:endParaRPr>
        </a:p>
      </dsp:txBody>
      <dsp:txXfrm>
        <a:off x="164265" y="1148497"/>
        <a:ext cx="1489163" cy="1305339"/>
      </dsp:txXfrm>
    </dsp:sp>
    <dsp:sp modelId="{3DBAE96B-E736-4B97-AC15-43CC6719B626}">
      <dsp:nvSpPr>
        <dsp:cNvPr id="0" name=""/>
        <dsp:cNvSpPr/>
      </dsp:nvSpPr>
      <dsp:spPr>
        <a:xfrm>
          <a:off x="1372454" y="534220"/>
          <a:ext cx="280974" cy="280974"/>
        </a:xfrm>
        <a:prstGeom prst="triangle">
          <a:avLst>
            <a:gd name="adj" fmla="val 10000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CA0E30E8-3B97-46C0-BC26-804AB94FD017}">
      <dsp:nvSpPr>
        <dsp:cNvPr id="0" name=""/>
        <dsp:cNvSpPr/>
      </dsp:nvSpPr>
      <dsp:spPr>
        <a:xfrm rot="5400000">
          <a:off x="2152763" y="204546"/>
          <a:ext cx="991290" cy="1649484"/>
        </a:xfrm>
        <a:prstGeom prst="corner">
          <a:avLst>
            <a:gd name="adj1" fmla="val 16120"/>
            <a:gd name="adj2" fmla="val 1611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C782D54-5802-41D0-8340-16E1CEA983B5}">
      <dsp:nvSpPr>
        <dsp:cNvPr id="0" name=""/>
        <dsp:cNvSpPr/>
      </dsp:nvSpPr>
      <dsp:spPr>
        <a:xfrm>
          <a:off x="1987292" y="697387"/>
          <a:ext cx="1489163" cy="130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latin typeface="Cambria" panose="02040503050406030204" pitchFamily="18" charset="0"/>
              <a:ea typeface="Cambria" panose="02040503050406030204" pitchFamily="18" charset="0"/>
            </a:rPr>
            <a:t>Improved Security</a:t>
          </a:r>
          <a:endParaRPr lang="en-US" sz="1900" kern="1200">
            <a:latin typeface="Cambria" panose="02040503050406030204" pitchFamily="18" charset="0"/>
            <a:ea typeface="Cambria" panose="02040503050406030204" pitchFamily="18" charset="0"/>
          </a:endParaRPr>
        </a:p>
      </dsp:txBody>
      <dsp:txXfrm>
        <a:off x="1987292" y="697387"/>
        <a:ext cx="1489163" cy="1305339"/>
      </dsp:txXfrm>
    </dsp:sp>
    <dsp:sp modelId="{571C31E2-C3EC-4B74-9C0E-039161FF3B85}">
      <dsp:nvSpPr>
        <dsp:cNvPr id="0" name=""/>
        <dsp:cNvSpPr/>
      </dsp:nvSpPr>
      <dsp:spPr>
        <a:xfrm>
          <a:off x="3195482" y="83110"/>
          <a:ext cx="280974" cy="280974"/>
        </a:xfrm>
        <a:prstGeom prst="triangle">
          <a:avLst>
            <a:gd name="adj" fmla="val 10000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6AD70F67-3286-43B5-894D-47F19F6F9DA3}">
      <dsp:nvSpPr>
        <dsp:cNvPr id="0" name=""/>
        <dsp:cNvSpPr/>
      </dsp:nvSpPr>
      <dsp:spPr>
        <a:xfrm rot="5400000">
          <a:off x="3975791" y="-246562"/>
          <a:ext cx="991290" cy="1649484"/>
        </a:xfrm>
        <a:prstGeom prst="corner">
          <a:avLst>
            <a:gd name="adj1" fmla="val 16120"/>
            <a:gd name="adj2" fmla="val 1611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9DD75BB1-1206-4658-9927-DCAF06D92874}">
      <dsp:nvSpPr>
        <dsp:cNvPr id="0" name=""/>
        <dsp:cNvSpPr/>
      </dsp:nvSpPr>
      <dsp:spPr>
        <a:xfrm>
          <a:off x="3810320" y="246277"/>
          <a:ext cx="1489163" cy="130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latin typeface="Cambria" panose="02040503050406030204" pitchFamily="18" charset="0"/>
              <a:ea typeface="Cambria" panose="02040503050406030204" pitchFamily="18" charset="0"/>
            </a:rPr>
            <a:t>Competitive Advantage</a:t>
          </a:r>
          <a:endParaRPr lang="en-US" sz="1900" kern="1200">
            <a:latin typeface="Cambria" panose="02040503050406030204" pitchFamily="18" charset="0"/>
            <a:ea typeface="Cambria" panose="02040503050406030204" pitchFamily="18" charset="0"/>
          </a:endParaRPr>
        </a:p>
      </dsp:txBody>
      <dsp:txXfrm>
        <a:off x="3810320" y="246277"/>
        <a:ext cx="1489163" cy="13053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D301E-3E55-4B59-A782-970A233A50FA}">
      <dsp:nvSpPr>
        <dsp:cNvPr id="0" name=""/>
        <dsp:cNvSpPr/>
      </dsp:nvSpPr>
      <dsp:spPr>
        <a:xfrm>
          <a:off x="248883" y="0"/>
          <a:ext cx="2893785" cy="723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u="none" kern="1200" cap="all" baseline="0" dirty="0">
              <a:latin typeface="Cambria" panose="02040503050406030204" pitchFamily="18" charset="0"/>
              <a:ea typeface="Cambria" panose="02040503050406030204" pitchFamily="18" charset="0"/>
            </a:rPr>
            <a:t>Vulnerability Management</a:t>
          </a:r>
        </a:p>
      </dsp:txBody>
      <dsp:txXfrm>
        <a:off x="270072" y="21189"/>
        <a:ext cx="2851407" cy="681068"/>
      </dsp:txXfrm>
    </dsp:sp>
    <dsp:sp modelId="{1769169F-B173-44C9-B78A-9560EBB0CCC4}">
      <dsp:nvSpPr>
        <dsp:cNvPr id="0" name=""/>
        <dsp:cNvSpPr/>
      </dsp:nvSpPr>
      <dsp:spPr>
        <a:xfrm rot="5400000">
          <a:off x="1632474" y="786747"/>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D4F97A-5FA5-45A8-B47C-9AC1D309B6F1}">
      <dsp:nvSpPr>
        <dsp:cNvPr id="0" name=""/>
        <dsp:cNvSpPr/>
      </dsp:nvSpPr>
      <dsp:spPr>
        <a:xfrm>
          <a:off x="248883" y="976652"/>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a:latin typeface="Cambria" panose="02040503050406030204" pitchFamily="18" charset="0"/>
              <a:ea typeface="Cambria" panose="02040503050406030204" pitchFamily="18" charset="0"/>
            </a:rPr>
            <a:t>Accelerated Patching</a:t>
          </a:r>
          <a:endParaRPr lang="en-US" sz="1800" kern="1200">
            <a:latin typeface="Cambria" panose="02040503050406030204" pitchFamily="18" charset="0"/>
            <a:ea typeface="Cambria" panose="02040503050406030204" pitchFamily="18" charset="0"/>
          </a:endParaRPr>
        </a:p>
      </dsp:txBody>
      <dsp:txXfrm>
        <a:off x="270072" y="997841"/>
        <a:ext cx="2851407" cy="681068"/>
      </dsp:txXfrm>
    </dsp:sp>
    <dsp:sp modelId="{9AEAEA95-CCD4-4D66-94A7-013F9B7E0B7F}">
      <dsp:nvSpPr>
        <dsp:cNvPr id="0" name=""/>
        <dsp:cNvSpPr/>
      </dsp:nvSpPr>
      <dsp:spPr>
        <a:xfrm rot="5400000">
          <a:off x="1632474" y="1763400"/>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6771F0-5AD2-4CD4-B994-782E86F1A00F}">
      <dsp:nvSpPr>
        <dsp:cNvPr id="0" name=""/>
        <dsp:cNvSpPr/>
      </dsp:nvSpPr>
      <dsp:spPr>
        <a:xfrm>
          <a:off x="248883" y="1953305"/>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a:latin typeface="Cambria" panose="02040503050406030204" pitchFamily="18" charset="0"/>
              <a:ea typeface="Cambria" panose="02040503050406030204" pitchFamily="18" charset="0"/>
            </a:rPr>
            <a:t>Continuous Vulnerability Scanning</a:t>
          </a:r>
          <a:endParaRPr lang="en-US" sz="1800" kern="1200">
            <a:latin typeface="Cambria" panose="02040503050406030204" pitchFamily="18" charset="0"/>
            <a:ea typeface="Cambria" panose="02040503050406030204" pitchFamily="18" charset="0"/>
          </a:endParaRPr>
        </a:p>
      </dsp:txBody>
      <dsp:txXfrm>
        <a:off x="270072" y="1974494"/>
        <a:ext cx="2851407" cy="681068"/>
      </dsp:txXfrm>
    </dsp:sp>
    <dsp:sp modelId="{49521F72-A20E-45EC-BB50-E4052C3A455F}">
      <dsp:nvSpPr>
        <dsp:cNvPr id="0" name=""/>
        <dsp:cNvSpPr/>
      </dsp:nvSpPr>
      <dsp:spPr>
        <a:xfrm rot="5400000">
          <a:off x="1632474" y="2740053"/>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3ED6F7-02FD-4287-8465-5797F666137A}">
      <dsp:nvSpPr>
        <dsp:cNvPr id="0" name=""/>
        <dsp:cNvSpPr/>
      </dsp:nvSpPr>
      <dsp:spPr>
        <a:xfrm>
          <a:off x="248883" y="2929957"/>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a:latin typeface="Cambria" panose="02040503050406030204" pitchFamily="18" charset="0"/>
              <a:ea typeface="Cambria" panose="02040503050406030204" pitchFamily="18" charset="0"/>
            </a:rPr>
            <a:t>Penetration Testing</a:t>
          </a:r>
          <a:endParaRPr lang="en-US" sz="1800" kern="1200">
            <a:latin typeface="Cambria" panose="02040503050406030204" pitchFamily="18" charset="0"/>
            <a:ea typeface="Cambria" panose="02040503050406030204" pitchFamily="18" charset="0"/>
          </a:endParaRPr>
        </a:p>
      </dsp:txBody>
      <dsp:txXfrm>
        <a:off x="270072" y="2951146"/>
        <a:ext cx="2851407" cy="681068"/>
      </dsp:txXfrm>
    </dsp:sp>
    <dsp:sp modelId="{DC358491-7BA1-48AD-A2AD-342C4CD235F7}">
      <dsp:nvSpPr>
        <dsp:cNvPr id="0" name=""/>
        <dsp:cNvSpPr/>
      </dsp:nvSpPr>
      <dsp:spPr>
        <a:xfrm rot="5400000">
          <a:off x="1632474" y="3716705"/>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B03EBC-DCDD-4DB2-A2BC-989A5F9AD887}">
      <dsp:nvSpPr>
        <dsp:cNvPr id="0" name=""/>
        <dsp:cNvSpPr/>
      </dsp:nvSpPr>
      <dsp:spPr>
        <a:xfrm>
          <a:off x="248883" y="3906610"/>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a:latin typeface="Cambria" panose="02040503050406030204" pitchFamily="18" charset="0"/>
              <a:ea typeface="Cambria" panose="02040503050406030204" pitchFamily="18" charset="0"/>
            </a:rPr>
            <a:t>Bug Bounty Program</a:t>
          </a:r>
          <a:endParaRPr lang="en-US" sz="1800" kern="1200">
            <a:latin typeface="Cambria" panose="02040503050406030204" pitchFamily="18" charset="0"/>
            <a:ea typeface="Cambria" panose="02040503050406030204" pitchFamily="18" charset="0"/>
          </a:endParaRPr>
        </a:p>
      </dsp:txBody>
      <dsp:txXfrm>
        <a:off x="270072" y="3927799"/>
        <a:ext cx="2851407" cy="681068"/>
      </dsp:txXfrm>
    </dsp:sp>
    <dsp:sp modelId="{472E4AA1-C296-4AA5-A502-FC6EE9167625}">
      <dsp:nvSpPr>
        <dsp:cNvPr id="0" name=""/>
        <dsp:cNvSpPr/>
      </dsp:nvSpPr>
      <dsp:spPr>
        <a:xfrm>
          <a:off x="3547798" y="0"/>
          <a:ext cx="2893785" cy="723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u="none" kern="1200" cap="all" baseline="0" dirty="0">
              <a:latin typeface="Cambria" panose="02040503050406030204" pitchFamily="18" charset="0"/>
              <a:ea typeface="Cambria" panose="02040503050406030204" pitchFamily="18" charset="0"/>
            </a:rPr>
            <a:t>Data Security Enhancements</a:t>
          </a:r>
        </a:p>
      </dsp:txBody>
      <dsp:txXfrm>
        <a:off x="3568987" y="21189"/>
        <a:ext cx="2851407" cy="681068"/>
      </dsp:txXfrm>
    </dsp:sp>
    <dsp:sp modelId="{EDAAAD07-6FD9-4948-8742-01AB7B541BB7}">
      <dsp:nvSpPr>
        <dsp:cNvPr id="0" name=""/>
        <dsp:cNvSpPr/>
      </dsp:nvSpPr>
      <dsp:spPr>
        <a:xfrm rot="5400000">
          <a:off x="4931389" y="786747"/>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6933C0-5BA4-40E3-8030-21FBB98D1A19}">
      <dsp:nvSpPr>
        <dsp:cNvPr id="0" name=""/>
        <dsp:cNvSpPr/>
      </dsp:nvSpPr>
      <dsp:spPr>
        <a:xfrm>
          <a:off x="3547798" y="976652"/>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Data Encryption</a:t>
          </a:r>
        </a:p>
      </dsp:txBody>
      <dsp:txXfrm>
        <a:off x="3568987" y="997841"/>
        <a:ext cx="2851407" cy="681068"/>
      </dsp:txXfrm>
    </dsp:sp>
    <dsp:sp modelId="{43CFD38F-8AE3-4E16-B350-8778A009B214}">
      <dsp:nvSpPr>
        <dsp:cNvPr id="0" name=""/>
        <dsp:cNvSpPr/>
      </dsp:nvSpPr>
      <dsp:spPr>
        <a:xfrm rot="5400000">
          <a:off x="4931389" y="1763400"/>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1F799A-2623-4FB5-98F4-9AB495D54916}">
      <dsp:nvSpPr>
        <dsp:cNvPr id="0" name=""/>
        <dsp:cNvSpPr/>
      </dsp:nvSpPr>
      <dsp:spPr>
        <a:xfrm>
          <a:off x="3547798" y="1953305"/>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Strict Access Controls</a:t>
          </a:r>
        </a:p>
      </dsp:txBody>
      <dsp:txXfrm>
        <a:off x="3568987" y="1974494"/>
        <a:ext cx="2851407" cy="681068"/>
      </dsp:txXfrm>
    </dsp:sp>
    <dsp:sp modelId="{1595CA1D-1522-472C-BA79-9AF2C8CC80B6}">
      <dsp:nvSpPr>
        <dsp:cNvPr id="0" name=""/>
        <dsp:cNvSpPr/>
      </dsp:nvSpPr>
      <dsp:spPr>
        <a:xfrm rot="5400000">
          <a:off x="4931389" y="2740053"/>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003BF4-646F-4990-9B8D-35BDE705058D}">
      <dsp:nvSpPr>
        <dsp:cNvPr id="0" name=""/>
        <dsp:cNvSpPr/>
      </dsp:nvSpPr>
      <dsp:spPr>
        <a:xfrm>
          <a:off x="3547798" y="2929957"/>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Data Minimization</a:t>
          </a:r>
        </a:p>
      </dsp:txBody>
      <dsp:txXfrm>
        <a:off x="3568987" y="2951146"/>
        <a:ext cx="2851407" cy="681068"/>
      </dsp:txXfrm>
    </dsp:sp>
    <dsp:sp modelId="{7543E710-886C-40C7-9BC8-98F1CEF51E3B}">
      <dsp:nvSpPr>
        <dsp:cNvPr id="0" name=""/>
        <dsp:cNvSpPr/>
      </dsp:nvSpPr>
      <dsp:spPr>
        <a:xfrm rot="5400000">
          <a:off x="4931389" y="3716705"/>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7CCA88-D125-49DF-98B6-79A5569E03FF}">
      <dsp:nvSpPr>
        <dsp:cNvPr id="0" name=""/>
        <dsp:cNvSpPr/>
      </dsp:nvSpPr>
      <dsp:spPr>
        <a:xfrm>
          <a:off x="3547798" y="3906610"/>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Secure Data Handling</a:t>
          </a:r>
        </a:p>
      </dsp:txBody>
      <dsp:txXfrm>
        <a:off x="3568987" y="3927799"/>
        <a:ext cx="2851407" cy="681068"/>
      </dsp:txXfrm>
    </dsp:sp>
    <dsp:sp modelId="{77E2FDD1-6345-45FB-861E-763A2F823612}">
      <dsp:nvSpPr>
        <dsp:cNvPr id="0" name=""/>
        <dsp:cNvSpPr/>
      </dsp:nvSpPr>
      <dsp:spPr>
        <a:xfrm>
          <a:off x="6846714" y="0"/>
          <a:ext cx="2893785" cy="723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u="none" kern="1200" cap="all" baseline="0" dirty="0">
              <a:latin typeface="Cambria" panose="02040503050406030204" pitchFamily="18" charset="0"/>
              <a:ea typeface="Cambria" panose="02040503050406030204" pitchFamily="18" charset="0"/>
            </a:rPr>
            <a:t>Incident Response and Detection</a:t>
          </a:r>
        </a:p>
      </dsp:txBody>
      <dsp:txXfrm>
        <a:off x="6867903" y="21189"/>
        <a:ext cx="2851407" cy="681068"/>
      </dsp:txXfrm>
    </dsp:sp>
    <dsp:sp modelId="{F949E988-3BA0-4FE9-9303-DA07113FFB55}">
      <dsp:nvSpPr>
        <dsp:cNvPr id="0" name=""/>
        <dsp:cNvSpPr/>
      </dsp:nvSpPr>
      <dsp:spPr>
        <a:xfrm rot="5400000">
          <a:off x="8230305" y="786747"/>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9A43AD-A543-472F-B665-177BA7B6434C}">
      <dsp:nvSpPr>
        <dsp:cNvPr id="0" name=""/>
        <dsp:cNvSpPr/>
      </dsp:nvSpPr>
      <dsp:spPr>
        <a:xfrm>
          <a:off x="6846714" y="976652"/>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Advanced Intrusion Detection/Prevention Systems (IDS/IPS)</a:t>
          </a:r>
        </a:p>
      </dsp:txBody>
      <dsp:txXfrm>
        <a:off x="6867903" y="997841"/>
        <a:ext cx="2851407" cy="681068"/>
      </dsp:txXfrm>
    </dsp:sp>
    <dsp:sp modelId="{B757905E-BAEF-4551-82C9-331B5A248BEC}">
      <dsp:nvSpPr>
        <dsp:cNvPr id="0" name=""/>
        <dsp:cNvSpPr/>
      </dsp:nvSpPr>
      <dsp:spPr>
        <a:xfrm rot="5400000">
          <a:off x="8230305" y="1763400"/>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9985E8-5345-427D-9233-E3AE139A2A3B}">
      <dsp:nvSpPr>
        <dsp:cNvPr id="0" name=""/>
        <dsp:cNvSpPr/>
      </dsp:nvSpPr>
      <dsp:spPr>
        <a:xfrm>
          <a:off x="6846714" y="1953305"/>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Security Awareness and Training</a:t>
          </a:r>
        </a:p>
      </dsp:txBody>
      <dsp:txXfrm>
        <a:off x="6867903" y="1974494"/>
        <a:ext cx="2851407" cy="681068"/>
      </dsp:txXfrm>
    </dsp:sp>
    <dsp:sp modelId="{3CC750EC-2A57-4430-A79E-73786109D369}">
      <dsp:nvSpPr>
        <dsp:cNvPr id="0" name=""/>
        <dsp:cNvSpPr/>
      </dsp:nvSpPr>
      <dsp:spPr>
        <a:xfrm rot="5400000">
          <a:off x="8230305" y="2740053"/>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AF00B-253C-429D-BDDB-919AA77C1458}">
      <dsp:nvSpPr>
        <dsp:cNvPr id="0" name=""/>
        <dsp:cNvSpPr/>
      </dsp:nvSpPr>
      <dsp:spPr>
        <a:xfrm>
          <a:off x="6846714" y="2929957"/>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Rigorous Incident Response Plans</a:t>
          </a:r>
        </a:p>
      </dsp:txBody>
      <dsp:txXfrm>
        <a:off x="6867903" y="2951146"/>
        <a:ext cx="2851407" cy="681068"/>
      </dsp:txXfrm>
    </dsp:sp>
    <dsp:sp modelId="{E9DFA900-1F64-457D-9F7D-781A69A5F65B}">
      <dsp:nvSpPr>
        <dsp:cNvPr id="0" name=""/>
        <dsp:cNvSpPr/>
      </dsp:nvSpPr>
      <dsp:spPr>
        <a:xfrm rot="5400000">
          <a:off x="8230305" y="3716705"/>
          <a:ext cx="126603" cy="12660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E050AB-AE6D-4F65-B61A-F2CEB11519C3}">
      <dsp:nvSpPr>
        <dsp:cNvPr id="0" name=""/>
        <dsp:cNvSpPr/>
      </dsp:nvSpPr>
      <dsp:spPr>
        <a:xfrm>
          <a:off x="6846714" y="3906610"/>
          <a:ext cx="2893785" cy="72344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Comprehensive Logging and Monitoring</a:t>
          </a:r>
        </a:p>
      </dsp:txBody>
      <dsp:txXfrm>
        <a:off x="6867903" y="3927799"/>
        <a:ext cx="2851407" cy="6810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63E7D-2971-494A-B948-95B18AE7E300}">
      <dsp:nvSpPr>
        <dsp:cNvPr id="0" name=""/>
        <dsp:cNvSpPr/>
      </dsp:nvSpPr>
      <dsp:spPr>
        <a:xfrm>
          <a:off x="1880631" y="206"/>
          <a:ext cx="2984146" cy="746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u="none" kern="1200" cap="all" baseline="0" dirty="0">
              <a:latin typeface="Cambria" panose="02040503050406030204" pitchFamily="18" charset="0"/>
              <a:ea typeface="Cambria" panose="02040503050406030204" pitchFamily="18" charset="0"/>
            </a:rPr>
            <a:t>Transparency </a:t>
          </a:r>
        </a:p>
        <a:p>
          <a:pPr marL="0" lvl="0" indent="0" algn="ctr" defTabSz="800100">
            <a:lnSpc>
              <a:spcPct val="90000"/>
            </a:lnSpc>
            <a:spcBef>
              <a:spcPct val="0"/>
            </a:spcBef>
            <a:spcAft>
              <a:spcPct val="35000"/>
            </a:spcAft>
            <a:buNone/>
          </a:pPr>
          <a:r>
            <a:rPr lang="en-US" sz="1800" b="1" u="none" kern="1200" cap="all" baseline="0" dirty="0">
              <a:latin typeface="Cambria" panose="02040503050406030204" pitchFamily="18" charset="0"/>
              <a:ea typeface="Cambria" panose="02040503050406030204" pitchFamily="18" charset="0"/>
            </a:rPr>
            <a:t>and Communication</a:t>
          </a:r>
        </a:p>
      </dsp:txBody>
      <dsp:txXfrm>
        <a:off x="1902482" y="22057"/>
        <a:ext cx="2940444" cy="702334"/>
      </dsp:txXfrm>
    </dsp:sp>
    <dsp:sp modelId="{36715CE4-96BF-44DA-92AC-DA1DDFDD609A}">
      <dsp:nvSpPr>
        <dsp:cNvPr id="0" name=""/>
        <dsp:cNvSpPr/>
      </dsp:nvSpPr>
      <dsp:spPr>
        <a:xfrm rot="5400000">
          <a:off x="3307426" y="811521"/>
          <a:ext cx="130556" cy="13055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E05D9-82D6-46E7-88F8-1775EE4D75F6}">
      <dsp:nvSpPr>
        <dsp:cNvPr id="0" name=""/>
        <dsp:cNvSpPr/>
      </dsp:nvSpPr>
      <dsp:spPr>
        <a:xfrm>
          <a:off x="1880631" y="1007356"/>
          <a:ext cx="2984146" cy="7460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Regular Security Audits and Reports</a:t>
          </a:r>
        </a:p>
      </dsp:txBody>
      <dsp:txXfrm>
        <a:off x="1902482" y="1029207"/>
        <a:ext cx="2940444" cy="702334"/>
      </dsp:txXfrm>
    </dsp:sp>
    <dsp:sp modelId="{3164A962-0534-48CC-B697-CA66E2FB817B}">
      <dsp:nvSpPr>
        <dsp:cNvPr id="0" name=""/>
        <dsp:cNvSpPr/>
      </dsp:nvSpPr>
      <dsp:spPr>
        <a:xfrm rot="5400000">
          <a:off x="3307426" y="1818671"/>
          <a:ext cx="130556" cy="13055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8D4434-6E1F-4970-8DD8-B3D8007A7F99}">
      <dsp:nvSpPr>
        <dsp:cNvPr id="0" name=""/>
        <dsp:cNvSpPr/>
      </dsp:nvSpPr>
      <dsp:spPr>
        <a:xfrm>
          <a:off x="1880631" y="2014505"/>
          <a:ext cx="2984146" cy="7460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Prompt Breach Notification</a:t>
          </a:r>
        </a:p>
      </dsp:txBody>
      <dsp:txXfrm>
        <a:off x="1902482" y="2036356"/>
        <a:ext cx="2940444" cy="702334"/>
      </dsp:txXfrm>
    </dsp:sp>
    <dsp:sp modelId="{A3BFDB38-C011-4480-ADB7-54894A875DFD}">
      <dsp:nvSpPr>
        <dsp:cNvPr id="0" name=""/>
        <dsp:cNvSpPr/>
      </dsp:nvSpPr>
      <dsp:spPr>
        <a:xfrm rot="5400000">
          <a:off x="3307426" y="2825820"/>
          <a:ext cx="130556" cy="13055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09C2A4-90E5-481F-B059-44F0897255BB}">
      <dsp:nvSpPr>
        <dsp:cNvPr id="0" name=""/>
        <dsp:cNvSpPr/>
      </dsp:nvSpPr>
      <dsp:spPr>
        <a:xfrm>
          <a:off x="1880631" y="3021655"/>
          <a:ext cx="2984146" cy="7460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Dedicated Security Liaison</a:t>
          </a:r>
        </a:p>
      </dsp:txBody>
      <dsp:txXfrm>
        <a:off x="1902482" y="3043506"/>
        <a:ext cx="2940444" cy="702334"/>
      </dsp:txXfrm>
    </dsp:sp>
    <dsp:sp modelId="{5E10006C-99DD-4F29-964F-ACEF87E27758}">
      <dsp:nvSpPr>
        <dsp:cNvPr id="0" name=""/>
        <dsp:cNvSpPr/>
      </dsp:nvSpPr>
      <dsp:spPr>
        <a:xfrm>
          <a:off x="5282558" y="206"/>
          <a:ext cx="2984146" cy="746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u="none" kern="1200" cap="all" baseline="0" dirty="0">
              <a:latin typeface="Cambria" panose="02040503050406030204" pitchFamily="18" charset="0"/>
              <a:ea typeface="Cambria" panose="02040503050406030204" pitchFamily="18" charset="0"/>
            </a:rPr>
            <a:t>Additional Measures</a:t>
          </a:r>
        </a:p>
      </dsp:txBody>
      <dsp:txXfrm>
        <a:off x="5304409" y="22057"/>
        <a:ext cx="2940444" cy="702334"/>
      </dsp:txXfrm>
    </dsp:sp>
    <dsp:sp modelId="{47E5AE83-078E-4016-8417-28B2E98B717D}">
      <dsp:nvSpPr>
        <dsp:cNvPr id="0" name=""/>
        <dsp:cNvSpPr/>
      </dsp:nvSpPr>
      <dsp:spPr>
        <a:xfrm rot="5400000">
          <a:off x="6709353" y="811521"/>
          <a:ext cx="130556" cy="13055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843EF2-02F5-4408-9543-0FCB464BF725}">
      <dsp:nvSpPr>
        <dsp:cNvPr id="0" name=""/>
        <dsp:cNvSpPr/>
      </dsp:nvSpPr>
      <dsp:spPr>
        <a:xfrm>
          <a:off x="5282558" y="1007356"/>
          <a:ext cx="2984146" cy="7460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Red Teaming Exercises</a:t>
          </a:r>
        </a:p>
      </dsp:txBody>
      <dsp:txXfrm>
        <a:off x="5304409" y="1029207"/>
        <a:ext cx="2940444" cy="702334"/>
      </dsp:txXfrm>
    </dsp:sp>
    <dsp:sp modelId="{95722646-95C2-4392-9731-89A0722C9F8B}">
      <dsp:nvSpPr>
        <dsp:cNvPr id="0" name=""/>
        <dsp:cNvSpPr/>
      </dsp:nvSpPr>
      <dsp:spPr>
        <a:xfrm rot="5400000">
          <a:off x="6709353" y="1818671"/>
          <a:ext cx="130556" cy="13055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306122-A503-4854-9E5F-356FFE67BA11}">
      <dsp:nvSpPr>
        <dsp:cNvPr id="0" name=""/>
        <dsp:cNvSpPr/>
      </dsp:nvSpPr>
      <dsp:spPr>
        <a:xfrm>
          <a:off x="5282558" y="2014505"/>
          <a:ext cx="2984146" cy="7460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Security Culture</a:t>
          </a:r>
        </a:p>
      </dsp:txBody>
      <dsp:txXfrm>
        <a:off x="5304409" y="2036356"/>
        <a:ext cx="2940444" cy="702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7786A-E3E3-4951-878B-8F839057100B}">
      <dsp:nvSpPr>
        <dsp:cNvPr id="0" name=""/>
        <dsp:cNvSpPr/>
      </dsp:nvSpPr>
      <dsp:spPr>
        <a:xfrm>
          <a:off x="0" y="0"/>
          <a:ext cx="3599316" cy="3599316"/>
        </a:xfrm>
        <a:prstGeom prst="pie">
          <a:avLst>
            <a:gd name="adj1" fmla="val 5400000"/>
            <a:gd name="adj2" fmla="val 162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E20CCC2-38FA-4EC6-AD71-A505D81A6C19}">
      <dsp:nvSpPr>
        <dsp:cNvPr id="0" name=""/>
        <dsp:cNvSpPr/>
      </dsp:nvSpPr>
      <dsp:spPr>
        <a:xfrm>
          <a:off x="1799658" y="0"/>
          <a:ext cx="7814203" cy="359931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mbria" panose="02040503050406030204" pitchFamily="18" charset="0"/>
              <a:ea typeface="Cambria" panose="02040503050406030204" pitchFamily="18" charset="0"/>
            </a:rPr>
            <a:t>Evaluate the findings of ABC Solutions Inc.'s internal investigation into the breach.</a:t>
          </a:r>
        </a:p>
      </dsp:txBody>
      <dsp:txXfrm>
        <a:off x="1799658" y="0"/>
        <a:ext cx="7814203" cy="1079797"/>
      </dsp:txXfrm>
    </dsp:sp>
    <dsp:sp modelId="{D6EBD7A0-64A2-4481-8FB6-5E08B6512BBA}">
      <dsp:nvSpPr>
        <dsp:cNvPr id="0" name=""/>
        <dsp:cNvSpPr/>
      </dsp:nvSpPr>
      <dsp:spPr>
        <a:xfrm>
          <a:off x="629881" y="1079797"/>
          <a:ext cx="2339553" cy="2339553"/>
        </a:xfrm>
        <a:prstGeom prst="pie">
          <a:avLst>
            <a:gd name="adj1" fmla="val 5400000"/>
            <a:gd name="adj2" fmla="val 162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506C541-DE58-4FF8-BE9A-030DC2663E9C}">
      <dsp:nvSpPr>
        <dsp:cNvPr id="0" name=""/>
        <dsp:cNvSpPr/>
      </dsp:nvSpPr>
      <dsp:spPr>
        <a:xfrm>
          <a:off x="1799658" y="1079797"/>
          <a:ext cx="7814203" cy="233955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Identify the underlying security weaknesses that allowed the attack to succeed</a:t>
          </a:r>
        </a:p>
      </dsp:txBody>
      <dsp:txXfrm>
        <a:off x="1799658" y="1079797"/>
        <a:ext cx="7814203" cy="1079793"/>
      </dsp:txXfrm>
    </dsp:sp>
    <dsp:sp modelId="{0B5758AD-492F-4E5C-B6DC-237FB46809B1}">
      <dsp:nvSpPr>
        <dsp:cNvPr id="0" name=""/>
        <dsp:cNvSpPr/>
      </dsp:nvSpPr>
      <dsp:spPr>
        <a:xfrm>
          <a:off x="1259761" y="2159590"/>
          <a:ext cx="1079793" cy="1079793"/>
        </a:xfrm>
        <a:prstGeom prst="pie">
          <a:avLst>
            <a:gd name="adj1" fmla="val 5400000"/>
            <a:gd name="adj2" fmla="val 162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8649E47-C312-417E-9DBB-BC808FA03507}">
      <dsp:nvSpPr>
        <dsp:cNvPr id="0" name=""/>
        <dsp:cNvSpPr/>
      </dsp:nvSpPr>
      <dsp:spPr>
        <a:xfrm>
          <a:off x="1799658" y="2159590"/>
          <a:ext cx="7814203" cy="107979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mbria" panose="02040503050406030204" pitchFamily="18" charset="0"/>
              <a:ea typeface="Cambria" panose="02040503050406030204" pitchFamily="18" charset="0"/>
            </a:rPr>
            <a:t>Assess the adequacy of existing security controls and procedures in preventing similar incidents.</a:t>
          </a:r>
        </a:p>
      </dsp:txBody>
      <dsp:txXfrm>
        <a:off x="1799658" y="2159590"/>
        <a:ext cx="7814203" cy="107979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EF19-7FEC-42ED-B562-03F4037E71BE}">
      <dsp:nvSpPr>
        <dsp:cNvPr id="0" name=""/>
        <dsp:cNvSpPr/>
      </dsp:nvSpPr>
      <dsp:spPr>
        <a:xfrm>
          <a:off x="0" y="239696"/>
          <a:ext cx="8986194"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7429" tIns="333248" rIns="6974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mbria" panose="02040503050406030204" pitchFamily="18" charset="0"/>
              <a:ea typeface="Cambria" panose="02040503050406030204" pitchFamily="18" charset="0"/>
            </a:rPr>
            <a:t>Secure guarantees from Equifax regarding data security and ensure financial protection for XYZ Corporation in case of a breach.</a:t>
          </a:r>
        </a:p>
      </dsp:txBody>
      <dsp:txXfrm>
        <a:off x="0" y="239696"/>
        <a:ext cx="8986194" cy="882000"/>
      </dsp:txXfrm>
    </dsp:sp>
    <dsp:sp modelId="{1BAFF077-E786-4601-B11A-5F6C0F9B3AC2}">
      <dsp:nvSpPr>
        <dsp:cNvPr id="0" name=""/>
        <dsp:cNvSpPr/>
      </dsp:nvSpPr>
      <dsp:spPr>
        <a:xfrm>
          <a:off x="449309" y="3536"/>
          <a:ext cx="629033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60" tIns="0" rIns="237760" bIns="0" numCol="1" spcCol="1270" anchor="ctr" anchorCtr="0">
          <a:noAutofit/>
        </a:bodyPr>
        <a:lstStyle/>
        <a:p>
          <a:pPr marL="0" lvl="0" indent="0" algn="l" defTabSz="711200">
            <a:lnSpc>
              <a:spcPct val="90000"/>
            </a:lnSpc>
            <a:spcBef>
              <a:spcPct val="0"/>
            </a:spcBef>
            <a:spcAft>
              <a:spcPct val="35000"/>
            </a:spcAft>
            <a:buNone/>
          </a:pPr>
          <a:r>
            <a:rPr lang="en-US" sz="1600" b="1" kern="1200">
              <a:latin typeface="Cambria" panose="02040503050406030204" pitchFamily="18" charset="0"/>
              <a:ea typeface="Cambria" panose="02040503050406030204" pitchFamily="18" charset="0"/>
            </a:rPr>
            <a:t>Data Security Warranties and Indemnification: </a:t>
          </a:r>
        </a:p>
      </dsp:txBody>
      <dsp:txXfrm>
        <a:off x="472366" y="26593"/>
        <a:ext cx="6244221" cy="426206"/>
      </dsp:txXfrm>
    </dsp:sp>
    <dsp:sp modelId="{C56C92F1-AFC7-4FAA-80EF-6AE1AC043D10}">
      <dsp:nvSpPr>
        <dsp:cNvPr id="0" name=""/>
        <dsp:cNvSpPr/>
      </dsp:nvSpPr>
      <dsp:spPr>
        <a:xfrm>
          <a:off x="0" y="1444256"/>
          <a:ext cx="8986194"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7429" tIns="333248" rIns="6974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mbria" panose="02040503050406030204" pitchFamily="18" charset="0"/>
              <a:ea typeface="Cambria" panose="02040503050406030204" pitchFamily="18" charset="0"/>
            </a:rPr>
            <a:t>Require implementation of specific security controls at Equifax, such as encryption, access control, and logging, aligned with agreed-upon standards.</a:t>
          </a:r>
        </a:p>
      </dsp:txBody>
      <dsp:txXfrm>
        <a:off x="0" y="1444256"/>
        <a:ext cx="8986194" cy="882000"/>
      </dsp:txXfrm>
    </dsp:sp>
    <dsp:sp modelId="{D65B8729-FA74-4A15-9621-E9F747AB9499}">
      <dsp:nvSpPr>
        <dsp:cNvPr id="0" name=""/>
        <dsp:cNvSpPr/>
      </dsp:nvSpPr>
      <dsp:spPr>
        <a:xfrm>
          <a:off x="449309" y="1208096"/>
          <a:ext cx="629033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60" tIns="0" rIns="237760" bIns="0" numCol="1" spcCol="1270" anchor="ctr" anchorCtr="0">
          <a:noAutofit/>
        </a:bodyPr>
        <a:lstStyle/>
        <a:p>
          <a:pPr marL="0" lvl="0" indent="0" algn="l" defTabSz="711200">
            <a:lnSpc>
              <a:spcPct val="90000"/>
            </a:lnSpc>
            <a:spcBef>
              <a:spcPct val="0"/>
            </a:spcBef>
            <a:spcAft>
              <a:spcPct val="35000"/>
            </a:spcAft>
            <a:buNone/>
          </a:pPr>
          <a:r>
            <a:rPr lang="en-US" sz="1600" b="1" kern="1200">
              <a:latin typeface="Cambria" panose="02040503050406030204" pitchFamily="18" charset="0"/>
              <a:ea typeface="Cambria" panose="02040503050406030204" pitchFamily="18" charset="0"/>
            </a:rPr>
            <a:t>Enhanced Security Controls:</a:t>
          </a:r>
        </a:p>
      </dsp:txBody>
      <dsp:txXfrm>
        <a:off x="472366" y="1231153"/>
        <a:ext cx="6244221" cy="426206"/>
      </dsp:txXfrm>
    </dsp:sp>
    <dsp:sp modelId="{A83B5D8F-D5DD-4A6B-A225-91445CDF8013}">
      <dsp:nvSpPr>
        <dsp:cNvPr id="0" name=""/>
        <dsp:cNvSpPr/>
      </dsp:nvSpPr>
      <dsp:spPr>
        <a:xfrm>
          <a:off x="0" y="2648816"/>
          <a:ext cx="8986194"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7429" tIns="333248" rIns="6974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mbria" panose="02040503050406030204" pitchFamily="18" charset="0"/>
              <a:ea typeface="Cambria" panose="02040503050406030204" pitchFamily="18" charset="0"/>
            </a:rPr>
            <a:t>Establish clear communication protocols for Equifax to promptly notify XYZ Corporation of any potential security vulnerabilities or incidents.</a:t>
          </a:r>
        </a:p>
      </dsp:txBody>
      <dsp:txXfrm>
        <a:off x="0" y="2648816"/>
        <a:ext cx="8986194" cy="882000"/>
      </dsp:txXfrm>
    </dsp:sp>
    <dsp:sp modelId="{0AF3A5F4-AEB2-48E8-89FD-568CCED4740F}">
      <dsp:nvSpPr>
        <dsp:cNvPr id="0" name=""/>
        <dsp:cNvSpPr/>
      </dsp:nvSpPr>
      <dsp:spPr>
        <a:xfrm>
          <a:off x="449309" y="2412656"/>
          <a:ext cx="629033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60" tIns="0" rIns="237760" bIns="0" numCol="1" spcCol="1270" anchor="ctr" anchorCtr="0">
          <a:noAutofit/>
        </a:bodyPr>
        <a:lstStyle/>
        <a:p>
          <a:pPr marL="0" lvl="0" indent="0" algn="l" defTabSz="711200">
            <a:lnSpc>
              <a:spcPct val="90000"/>
            </a:lnSpc>
            <a:spcBef>
              <a:spcPct val="0"/>
            </a:spcBef>
            <a:spcAft>
              <a:spcPct val="35000"/>
            </a:spcAft>
            <a:buNone/>
          </a:pPr>
          <a:r>
            <a:rPr lang="en-US" sz="1600" b="1" kern="1200">
              <a:latin typeface="Cambria" panose="02040503050406030204" pitchFamily="18" charset="0"/>
              <a:ea typeface="Cambria" panose="02040503050406030204" pitchFamily="18" charset="0"/>
            </a:rPr>
            <a:t>Transparency and Communication:</a:t>
          </a:r>
        </a:p>
      </dsp:txBody>
      <dsp:txXfrm>
        <a:off x="472366" y="2435713"/>
        <a:ext cx="6244221" cy="426206"/>
      </dsp:txXfrm>
    </dsp:sp>
    <dsp:sp modelId="{5A0B697B-92EA-4263-AAFA-7E64E1F7248F}">
      <dsp:nvSpPr>
        <dsp:cNvPr id="0" name=""/>
        <dsp:cNvSpPr/>
      </dsp:nvSpPr>
      <dsp:spPr>
        <a:xfrm>
          <a:off x="0" y="3853376"/>
          <a:ext cx="8986194"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7429" tIns="333248" rIns="6974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mbria" panose="02040503050406030204" pitchFamily="18" charset="0"/>
              <a:ea typeface="Cambria" panose="02040503050406030204" pitchFamily="18" charset="0"/>
            </a:rPr>
            <a:t>Secure the right to terminate the partnership if Equifax fails to meet agreed-upon security standards or experiences future breaches impacting XYZ Corporation.</a:t>
          </a:r>
        </a:p>
      </dsp:txBody>
      <dsp:txXfrm>
        <a:off x="0" y="3853376"/>
        <a:ext cx="8986194" cy="882000"/>
      </dsp:txXfrm>
    </dsp:sp>
    <dsp:sp modelId="{7978537B-FA2B-4349-989A-9B54FFA30F79}">
      <dsp:nvSpPr>
        <dsp:cNvPr id="0" name=""/>
        <dsp:cNvSpPr/>
      </dsp:nvSpPr>
      <dsp:spPr>
        <a:xfrm>
          <a:off x="449309" y="3617216"/>
          <a:ext cx="629033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60" tIns="0" rIns="237760" bIns="0" numCol="1" spcCol="1270" anchor="ctr" anchorCtr="0">
          <a:noAutofit/>
        </a:bodyPr>
        <a:lstStyle/>
        <a:p>
          <a:pPr marL="0" lvl="0" indent="0" algn="l" defTabSz="711200">
            <a:lnSpc>
              <a:spcPct val="90000"/>
            </a:lnSpc>
            <a:spcBef>
              <a:spcPct val="0"/>
            </a:spcBef>
            <a:spcAft>
              <a:spcPct val="35000"/>
            </a:spcAft>
            <a:buNone/>
          </a:pPr>
          <a:r>
            <a:rPr lang="en-US" sz="1600" b="1" kern="1200">
              <a:latin typeface="Cambria" panose="02040503050406030204" pitchFamily="18" charset="0"/>
              <a:ea typeface="Cambria" panose="02040503050406030204" pitchFamily="18" charset="0"/>
            </a:rPr>
            <a:t>Termination Rights:</a:t>
          </a:r>
        </a:p>
      </dsp:txBody>
      <dsp:txXfrm>
        <a:off x="472366" y="3640273"/>
        <a:ext cx="6244221" cy="4262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99699-A672-4C8D-8B59-7A00C4576DA9}">
      <dsp:nvSpPr>
        <dsp:cNvPr id="0" name=""/>
        <dsp:cNvSpPr/>
      </dsp:nvSpPr>
      <dsp:spPr>
        <a:xfrm>
          <a:off x="4260886" y="748"/>
          <a:ext cx="1714351" cy="1114328"/>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Cambria" panose="02040503050406030204" pitchFamily="18" charset="0"/>
              <a:ea typeface="Cambria" panose="02040503050406030204" pitchFamily="18" charset="0"/>
            </a:rPr>
            <a:t>Conduct a Comprehensive Security Audit</a:t>
          </a:r>
          <a:endParaRPr lang="en-US" sz="1600" kern="1200">
            <a:latin typeface="Cambria" panose="02040503050406030204" pitchFamily="18" charset="0"/>
            <a:ea typeface="Cambria" panose="02040503050406030204" pitchFamily="18" charset="0"/>
          </a:endParaRPr>
        </a:p>
      </dsp:txBody>
      <dsp:txXfrm>
        <a:off x="4315283" y="55145"/>
        <a:ext cx="1605557" cy="1005534"/>
      </dsp:txXfrm>
    </dsp:sp>
    <dsp:sp modelId="{29A19D32-2D1C-4C3A-BA2C-CF3E7D9E4481}">
      <dsp:nvSpPr>
        <dsp:cNvPr id="0" name=""/>
        <dsp:cNvSpPr/>
      </dsp:nvSpPr>
      <dsp:spPr>
        <a:xfrm>
          <a:off x="3277489" y="557912"/>
          <a:ext cx="3681145" cy="3681145"/>
        </a:xfrm>
        <a:custGeom>
          <a:avLst/>
          <a:gdLst/>
          <a:ahLst/>
          <a:cxnLst/>
          <a:rect l="0" t="0" r="0" b="0"/>
          <a:pathLst>
            <a:path>
              <a:moveTo>
                <a:pt x="2710090" y="218337"/>
              </a:moveTo>
              <a:arcTo wR="1840572" hR="1840572" stAng="17891478" swAng="2625184"/>
            </a:path>
          </a:pathLst>
        </a:custGeom>
        <a:noFill/>
        <a:ln w="9525" cap="flat" cmpd="sng" algn="ctr">
          <a:solidFill>
            <a:schemeClr val="accent5">
              <a:hueOff val="0"/>
              <a:satOff val="0"/>
              <a:lumOff val="0"/>
              <a:alphaOff val="0"/>
            </a:schemeClr>
          </a:solidFill>
          <a:prstDash val="solid"/>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482FC386-B014-423C-B704-26914E63D526}">
      <dsp:nvSpPr>
        <dsp:cNvPr id="0" name=""/>
        <dsp:cNvSpPr/>
      </dsp:nvSpPr>
      <dsp:spPr>
        <a:xfrm>
          <a:off x="6101459" y="1841320"/>
          <a:ext cx="1714351" cy="1114328"/>
        </a:xfrm>
        <a:prstGeom prst="roundRect">
          <a:avLst/>
        </a:prstGeom>
        <a:solidFill>
          <a:schemeClr val="accent5">
            <a:hueOff val="-5354661"/>
            <a:satOff val="957"/>
            <a:lumOff val="-20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Cambria" panose="02040503050406030204" pitchFamily="18" charset="0"/>
              <a:ea typeface="Cambria" panose="02040503050406030204" pitchFamily="18" charset="0"/>
            </a:rPr>
            <a:t>Develop a Data Minimization Strategy</a:t>
          </a:r>
          <a:endParaRPr lang="en-US" sz="1600" kern="1200">
            <a:latin typeface="Cambria" panose="02040503050406030204" pitchFamily="18" charset="0"/>
            <a:ea typeface="Cambria" panose="02040503050406030204" pitchFamily="18" charset="0"/>
          </a:endParaRPr>
        </a:p>
      </dsp:txBody>
      <dsp:txXfrm>
        <a:off x="6155856" y="1895717"/>
        <a:ext cx="1605557" cy="1005534"/>
      </dsp:txXfrm>
    </dsp:sp>
    <dsp:sp modelId="{8B859464-228D-4F28-BBB1-31BAFC8F8089}">
      <dsp:nvSpPr>
        <dsp:cNvPr id="0" name=""/>
        <dsp:cNvSpPr/>
      </dsp:nvSpPr>
      <dsp:spPr>
        <a:xfrm>
          <a:off x="3277489" y="557912"/>
          <a:ext cx="3681145" cy="3681145"/>
        </a:xfrm>
        <a:custGeom>
          <a:avLst/>
          <a:gdLst/>
          <a:ahLst/>
          <a:cxnLst/>
          <a:rect l="0" t="0" r="0" b="0"/>
          <a:pathLst>
            <a:path>
              <a:moveTo>
                <a:pt x="3590508" y="2411040"/>
              </a:moveTo>
              <a:arcTo wR="1840572" hR="1840572" stAng="1083337" swAng="2625184"/>
            </a:path>
          </a:pathLst>
        </a:custGeom>
        <a:noFill/>
        <a:ln w="9525" cap="flat" cmpd="sng" algn="ctr">
          <a:solidFill>
            <a:schemeClr val="accent5">
              <a:hueOff val="-5354661"/>
              <a:satOff val="957"/>
              <a:lumOff val="-2092"/>
              <a:alphaOff val="0"/>
            </a:schemeClr>
          </a:solidFill>
          <a:prstDash val="solid"/>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C03AE2A9-7690-4E15-B6A1-8DCCB4436C1D}">
      <dsp:nvSpPr>
        <dsp:cNvPr id="0" name=""/>
        <dsp:cNvSpPr/>
      </dsp:nvSpPr>
      <dsp:spPr>
        <a:xfrm>
          <a:off x="4260886" y="3681893"/>
          <a:ext cx="1714351" cy="1114328"/>
        </a:xfrm>
        <a:prstGeom prst="roundRect">
          <a:avLst/>
        </a:prstGeom>
        <a:solidFill>
          <a:schemeClr val="accent5">
            <a:hueOff val="-10709323"/>
            <a:satOff val="1913"/>
            <a:lumOff val="-418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Cambria" panose="02040503050406030204" pitchFamily="18" charset="0"/>
              <a:ea typeface="Cambria" panose="02040503050406030204" pitchFamily="18" charset="0"/>
            </a:rPr>
            <a:t>Conduct a Reputational Risk Assessment</a:t>
          </a:r>
          <a:endParaRPr lang="en-US" sz="1600" kern="1200">
            <a:latin typeface="Cambria" panose="02040503050406030204" pitchFamily="18" charset="0"/>
            <a:ea typeface="Cambria" panose="02040503050406030204" pitchFamily="18" charset="0"/>
          </a:endParaRPr>
        </a:p>
      </dsp:txBody>
      <dsp:txXfrm>
        <a:off x="4315283" y="3736290"/>
        <a:ext cx="1605557" cy="1005534"/>
      </dsp:txXfrm>
    </dsp:sp>
    <dsp:sp modelId="{FDB7FD96-FA60-4D65-A662-0A421F1C9707}">
      <dsp:nvSpPr>
        <dsp:cNvPr id="0" name=""/>
        <dsp:cNvSpPr/>
      </dsp:nvSpPr>
      <dsp:spPr>
        <a:xfrm>
          <a:off x="3277489" y="557912"/>
          <a:ext cx="3681145" cy="3681145"/>
        </a:xfrm>
        <a:custGeom>
          <a:avLst/>
          <a:gdLst/>
          <a:ahLst/>
          <a:cxnLst/>
          <a:rect l="0" t="0" r="0" b="0"/>
          <a:pathLst>
            <a:path>
              <a:moveTo>
                <a:pt x="971054" y="3462808"/>
              </a:moveTo>
              <a:arcTo wR="1840572" hR="1840572" stAng="7091478" swAng="2625184"/>
            </a:path>
          </a:pathLst>
        </a:custGeom>
        <a:noFill/>
        <a:ln w="9525" cap="flat" cmpd="sng" algn="ctr">
          <a:solidFill>
            <a:schemeClr val="accent5">
              <a:hueOff val="-10709323"/>
              <a:satOff val="1913"/>
              <a:lumOff val="-4183"/>
              <a:alphaOff val="0"/>
            </a:schemeClr>
          </a:solidFill>
          <a:prstDash val="solid"/>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2571F73-BA88-47FE-AFE3-8393449BA7C0}">
      <dsp:nvSpPr>
        <dsp:cNvPr id="0" name=""/>
        <dsp:cNvSpPr/>
      </dsp:nvSpPr>
      <dsp:spPr>
        <a:xfrm>
          <a:off x="2420314" y="1841320"/>
          <a:ext cx="1714351" cy="1114328"/>
        </a:xfrm>
        <a:prstGeom prst="roundRect">
          <a:avLst/>
        </a:prstGeom>
        <a:solidFill>
          <a:schemeClr val="accent5">
            <a:hueOff val="-16063984"/>
            <a:satOff val="2870"/>
            <a:lumOff val="-627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latin typeface="Cambria" panose="02040503050406030204" pitchFamily="18" charset="0"/>
              <a:ea typeface="Cambria" panose="02040503050406030204" pitchFamily="18" charset="0"/>
            </a:rPr>
            <a:t>Financial Risk Assessment</a:t>
          </a:r>
          <a:endParaRPr lang="en-US" sz="1600" kern="1200">
            <a:latin typeface="Cambria" panose="02040503050406030204" pitchFamily="18" charset="0"/>
            <a:ea typeface="Cambria" panose="02040503050406030204" pitchFamily="18" charset="0"/>
          </a:endParaRPr>
        </a:p>
      </dsp:txBody>
      <dsp:txXfrm>
        <a:off x="2474711" y="1895717"/>
        <a:ext cx="1605557" cy="1005534"/>
      </dsp:txXfrm>
    </dsp:sp>
    <dsp:sp modelId="{489F06C3-9EB2-45A6-946A-60FB60FCBE76}">
      <dsp:nvSpPr>
        <dsp:cNvPr id="0" name=""/>
        <dsp:cNvSpPr/>
      </dsp:nvSpPr>
      <dsp:spPr>
        <a:xfrm>
          <a:off x="3277489" y="557912"/>
          <a:ext cx="3681145" cy="3681145"/>
        </a:xfrm>
        <a:custGeom>
          <a:avLst/>
          <a:gdLst/>
          <a:ahLst/>
          <a:cxnLst/>
          <a:rect l="0" t="0" r="0" b="0"/>
          <a:pathLst>
            <a:path>
              <a:moveTo>
                <a:pt x="90637" y="1270105"/>
              </a:moveTo>
              <a:arcTo wR="1840572" hR="1840572" stAng="11883337" swAng="2625184"/>
            </a:path>
          </a:pathLst>
        </a:custGeom>
        <a:noFill/>
        <a:ln w="9525" cap="flat" cmpd="sng" algn="ctr">
          <a:solidFill>
            <a:schemeClr val="accent5">
              <a:hueOff val="-16063984"/>
              <a:satOff val="2870"/>
              <a:lumOff val="-6275"/>
              <a:alphaOff val="0"/>
            </a:schemeClr>
          </a:solidFill>
          <a:prstDash val="solid"/>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175F5-B11C-4D18-A751-0EDA8790C9AD}">
      <dsp:nvSpPr>
        <dsp:cNvPr id="0" name=""/>
        <dsp:cNvSpPr/>
      </dsp:nvSpPr>
      <dsp:spPr>
        <a:xfrm>
          <a:off x="0" y="1079794"/>
          <a:ext cx="9613860" cy="1439726"/>
        </a:xfrm>
        <a:prstGeom prst="notched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32CAE09E-7D30-4EEF-A2EA-D66496515431}">
      <dsp:nvSpPr>
        <dsp:cNvPr id="0" name=""/>
        <dsp:cNvSpPr/>
      </dsp:nvSpPr>
      <dsp:spPr>
        <a:xfrm>
          <a:off x="4224" y="0"/>
          <a:ext cx="2788395" cy="143972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0472" tIns="220472" rIns="220472" bIns="220472" numCol="1" spcCol="1270" anchor="b" anchorCtr="0">
          <a:noAutofit/>
        </a:bodyPr>
        <a:lstStyle/>
        <a:p>
          <a:pPr marL="0" lvl="0" indent="0" algn="ctr" defTabSz="1377950">
            <a:lnSpc>
              <a:spcPct val="90000"/>
            </a:lnSpc>
            <a:spcBef>
              <a:spcPct val="0"/>
            </a:spcBef>
            <a:spcAft>
              <a:spcPct val="35000"/>
            </a:spcAft>
            <a:buNone/>
          </a:pPr>
          <a:r>
            <a:rPr lang="en-US" sz="3100" b="1" kern="1200">
              <a:latin typeface="Cambria" panose="02040503050406030204" pitchFamily="18" charset="0"/>
              <a:ea typeface="Cambria" panose="02040503050406030204" pitchFamily="18" charset="0"/>
            </a:rPr>
            <a:t>Data Privacy Laws</a:t>
          </a:r>
          <a:endParaRPr lang="en-US" sz="3100" kern="1200">
            <a:latin typeface="Cambria" panose="02040503050406030204" pitchFamily="18" charset="0"/>
            <a:ea typeface="Cambria" panose="02040503050406030204" pitchFamily="18" charset="0"/>
          </a:endParaRPr>
        </a:p>
      </dsp:txBody>
      <dsp:txXfrm>
        <a:off x="4224" y="0"/>
        <a:ext cx="2788395" cy="1439726"/>
      </dsp:txXfrm>
    </dsp:sp>
    <dsp:sp modelId="{A5E3784C-4AC4-4E98-B078-E356CB2936F8}">
      <dsp:nvSpPr>
        <dsp:cNvPr id="0" name=""/>
        <dsp:cNvSpPr/>
      </dsp:nvSpPr>
      <dsp:spPr>
        <a:xfrm>
          <a:off x="1218456" y="1619692"/>
          <a:ext cx="359931" cy="35993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BAAA711-4491-4E4D-93FA-E240630EF2BB}">
      <dsp:nvSpPr>
        <dsp:cNvPr id="0" name=""/>
        <dsp:cNvSpPr/>
      </dsp:nvSpPr>
      <dsp:spPr>
        <a:xfrm>
          <a:off x="2932039" y="2159589"/>
          <a:ext cx="2788395" cy="143972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0472" tIns="220472" rIns="220472" bIns="220472" numCol="1" spcCol="1270" anchor="t" anchorCtr="0">
          <a:noAutofit/>
        </a:bodyPr>
        <a:lstStyle/>
        <a:p>
          <a:pPr marL="0" lvl="0" indent="0" algn="ctr" defTabSz="1377950">
            <a:lnSpc>
              <a:spcPct val="90000"/>
            </a:lnSpc>
            <a:spcBef>
              <a:spcPct val="0"/>
            </a:spcBef>
            <a:spcAft>
              <a:spcPct val="35000"/>
            </a:spcAft>
            <a:buNone/>
          </a:pPr>
          <a:r>
            <a:rPr lang="en-US" sz="3100" b="1" kern="1200">
              <a:latin typeface="Cambria" panose="02040503050406030204" pitchFamily="18" charset="0"/>
              <a:ea typeface="Cambria" panose="02040503050406030204" pitchFamily="18" charset="0"/>
            </a:rPr>
            <a:t>Contractual Review</a:t>
          </a:r>
          <a:endParaRPr lang="en-US" sz="3100" kern="1200">
            <a:latin typeface="Cambria" panose="02040503050406030204" pitchFamily="18" charset="0"/>
            <a:ea typeface="Cambria" panose="02040503050406030204" pitchFamily="18" charset="0"/>
          </a:endParaRPr>
        </a:p>
      </dsp:txBody>
      <dsp:txXfrm>
        <a:off x="2932039" y="2159589"/>
        <a:ext cx="2788395" cy="1439726"/>
      </dsp:txXfrm>
    </dsp:sp>
    <dsp:sp modelId="{A554A830-95AE-4C56-8038-95D913F86826}">
      <dsp:nvSpPr>
        <dsp:cNvPr id="0" name=""/>
        <dsp:cNvSpPr/>
      </dsp:nvSpPr>
      <dsp:spPr>
        <a:xfrm>
          <a:off x="4146271" y="1619692"/>
          <a:ext cx="359931" cy="35993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BA24C4-7183-49B5-B9EA-24BD261F21ED}">
      <dsp:nvSpPr>
        <dsp:cNvPr id="0" name=""/>
        <dsp:cNvSpPr/>
      </dsp:nvSpPr>
      <dsp:spPr>
        <a:xfrm>
          <a:off x="5859854" y="0"/>
          <a:ext cx="2788395" cy="143972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0472" tIns="220472" rIns="220472" bIns="220472" numCol="1" spcCol="1270" anchor="b" anchorCtr="0">
          <a:noAutofit/>
        </a:bodyPr>
        <a:lstStyle/>
        <a:p>
          <a:pPr marL="0" lvl="0" indent="0" algn="ctr" defTabSz="1377950">
            <a:lnSpc>
              <a:spcPct val="90000"/>
            </a:lnSpc>
            <a:spcBef>
              <a:spcPct val="0"/>
            </a:spcBef>
            <a:spcAft>
              <a:spcPct val="35000"/>
            </a:spcAft>
            <a:buNone/>
          </a:pPr>
          <a:r>
            <a:rPr lang="en-US" sz="3100" b="1" kern="1200">
              <a:latin typeface="Cambria" panose="02040503050406030204" pitchFamily="18" charset="0"/>
              <a:ea typeface="Cambria" panose="02040503050406030204" pitchFamily="18" charset="0"/>
            </a:rPr>
            <a:t>Regulatory Oversight</a:t>
          </a:r>
          <a:endParaRPr lang="en-US" sz="3100" kern="1200">
            <a:latin typeface="Cambria" panose="02040503050406030204" pitchFamily="18" charset="0"/>
            <a:ea typeface="Cambria" panose="02040503050406030204" pitchFamily="18" charset="0"/>
          </a:endParaRPr>
        </a:p>
      </dsp:txBody>
      <dsp:txXfrm>
        <a:off x="5859854" y="0"/>
        <a:ext cx="2788395" cy="1439726"/>
      </dsp:txXfrm>
    </dsp:sp>
    <dsp:sp modelId="{4C1C25ED-FE1D-4407-91E2-F3E146AF7380}">
      <dsp:nvSpPr>
        <dsp:cNvPr id="0" name=""/>
        <dsp:cNvSpPr/>
      </dsp:nvSpPr>
      <dsp:spPr>
        <a:xfrm>
          <a:off x="7074086" y="1619692"/>
          <a:ext cx="359931" cy="35993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1A886-0D52-4F77-A1E1-F8E25D3E78B7}">
      <dsp:nvSpPr>
        <dsp:cNvPr id="0" name=""/>
        <dsp:cNvSpPr/>
      </dsp:nvSpPr>
      <dsp:spPr>
        <a:xfrm>
          <a:off x="0" y="0"/>
          <a:ext cx="3599316" cy="3599316"/>
        </a:xfrm>
        <a:prstGeom prst="pie">
          <a:avLst>
            <a:gd name="adj1" fmla="val 5400000"/>
            <a:gd name="adj2" fmla="val 162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49ADE9D-8E08-4E30-81C4-1D7CC813D7CB}">
      <dsp:nvSpPr>
        <dsp:cNvPr id="0" name=""/>
        <dsp:cNvSpPr/>
      </dsp:nvSpPr>
      <dsp:spPr>
        <a:xfrm>
          <a:off x="1799658" y="0"/>
          <a:ext cx="7814203" cy="359931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Cambria" panose="02040503050406030204" pitchFamily="18" charset="0"/>
              <a:ea typeface="Cambria" panose="02040503050406030204" pitchFamily="18" charset="0"/>
            </a:rPr>
            <a:t>Analyze the implemented remedial measures taken by ABC Solutions Inc. to address the vulnerabilities exploited in the breach.</a:t>
          </a:r>
        </a:p>
      </dsp:txBody>
      <dsp:txXfrm>
        <a:off x="1799658" y="0"/>
        <a:ext cx="7814203" cy="1079797"/>
      </dsp:txXfrm>
    </dsp:sp>
    <dsp:sp modelId="{81B0AF9F-6836-4261-BD13-77A38DC1422D}">
      <dsp:nvSpPr>
        <dsp:cNvPr id="0" name=""/>
        <dsp:cNvSpPr/>
      </dsp:nvSpPr>
      <dsp:spPr>
        <a:xfrm>
          <a:off x="629881" y="1079797"/>
          <a:ext cx="2339553" cy="2339553"/>
        </a:xfrm>
        <a:prstGeom prst="pie">
          <a:avLst>
            <a:gd name="adj1" fmla="val 5400000"/>
            <a:gd name="adj2" fmla="val 162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47A1E12-EE67-48BE-A4E0-A3E870D4734E}">
      <dsp:nvSpPr>
        <dsp:cNvPr id="0" name=""/>
        <dsp:cNvSpPr/>
      </dsp:nvSpPr>
      <dsp:spPr>
        <a:xfrm>
          <a:off x="1799658" y="1079797"/>
          <a:ext cx="7814203" cy="233955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Cambria" panose="02040503050406030204" pitchFamily="18" charset="0"/>
              <a:ea typeface="Cambria" panose="02040503050406030204" pitchFamily="18" charset="0"/>
            </a:rPr>
            <a:t>Evaluate the effectiveness of these measures in closing security gaps and preventing future attacks.</a:t>
          </a:r>
        </a:p>
      </dsp:txBody>
      <dsp:txXfrm>
        <a:off x="1799658" y="1079797"/>
        <a:ext cx="7814203" cy="1079793"/>
      </dsp:txXfrm>
    </dsp:sp>
    <dsp:sp modelId="{E8A8647A-0020-4047-AF32-E42EAB4A7851}">
      <dsp:nvSpPr>
        <dsp:cNvPr id="0" name=""/>
        <dsp:cNvSpPr/>
      </dsp:nvSpPr>
      <dsp:spPr>
        <a:xfrm>
          <a:off x="1259761" y="2159590"/>
          <a:ext cx="1079793" cy="1079793"/>
        </a:xfrm>
        <a:prstGeom prst="pie">
          <a:avLst>
            <a:gd name="adj1" fmla="val 5400000"/>
            <a:gd name="adj2" fmla="val 162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BE838D1-041C-40EB-9BE9-2B2071DD106F}">
      <dsp:nvSpPr>
        <dsp:cNvPr id="0" name=""/>
        <dsp:cNvSpPr/>
      </dsp:nvSpPr>
      <dsp:spPr>
        <a:xfrm>
          <a:off x="1799658" y="2159590"/>
          <a:ext cx="7814203" cy="107979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Cambria" panose="02040503050406030204" pitchFamily="18" charset="0"/>
              <a:ea typeface="Cambria" panose="02040503050406030204" pitchFamily="18" charset="0"/>
            </a:rPr>
            <a:t>Assess the timeline for implementing additional planned remediation steps.</a:t>
          </a:r>
        </a:p>
      </dsp:txBody>
      <dsp:txXfrm>
        <a:off x="1799658" y="2159590"/>
        <a:ext cx="7814203" cy="10797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5BC07-FB37-4F43-8686-BBEB9A2C0092}">
      <dsp:nvSpPr>
        <dsp:cNvPr id="0" name=""/>
        <dsp:cNvSpPr/>
      </dsp:nvSpPr>
      <dsp:spPr>
        <a:xfrm>
          <a:off x="2195" y="1924788"/>
          <a:ext cx="9609469"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1460" tIns="251460" rIns="251460" bIns="251460" numCol="1" spcCol="1270" anchor="ctr" anchorCtr="0">
          <a:noAutofit/>
        </a:bodyPr>
        <a:lstStyle/>
        <a:p>
          <a:pPr marL="0" lvl="0" indent="0" algn="ctr" defTabSz="2933700">
            <a:lnSpc>
              <a:spcPct val="90000"/>
            </a:lnSpc>
            <a:spcBef>
              <a:spcPct val="0"/>
            </a:spcBef>
            <a:spcAft>
              <a:spcPct val="35000"/>
            </a:spcAft>
            <a:buNone/>
          </a:pPr>
          <a:r>
            <a:rPr lang="en-US" sz="6600" b="1" kern="1200" dirty="0">
              <a:latin typeface="Cambria" panose="02040503050406030204" pitchFamily="18" charset="0"/>
              <a:ea typeface="Cambria" panose="02040503050406030204" pitchFamily="18" charset="0"/>
            </a:rPr>
            <a:t>Technical Controls</a:t>
          </a:r>
        </a:p>
      </dsp:txBody>
      <dsp:txXfrm>
        <a:off x="51199" y="1973792"/>
        <a:ext cx="9511461" cy="1575111"/>
      </dsp:txXfrm>
    </dsp:sp>
    <dsp:sp modelId="{39A0B1B8-FA8E-4F7A-9756-7D093B40E722}">
      <dsp:nvSpPr>
        <dsp:cNvPr id="0" name=""/>
        <dsp:cNvSpPr/>
      </dsp:nvSpPr>
      <dsp:spPr>
        <a:xfrm>
          <a:off x="2195" y="1408"/>
          <a:ext cx="1966412"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mbria" panose="02040503050406030204" pitchFamily="18" charset="0"/>
              <a:ea typeface="Cambria" panose="02040503050406030204" pitchFamily="18" charset="0"/>
            </a:rPr>
            <a:t>Multi-factor authentication</a:t>
          </a:r>
        </a:p>
      </dsp:txBody>
      <dsp:txXfrm>
        <a:off x="51199" y="50412"/>
        <a:ext cx="1868404" cy="1575111"/>
      </dsp:txXfrm>
    </dsp:sp>
    <dsp:sp modelId="{FFFD5705-8CAD-4036-9ACA-F570F9F22F5B}">
      <dsp:nvSpPr>
        <dsp:cNvPr id="0" name=""/>
        <dsp:cNvSpPr/>
      </dsp:nvSpPr>
      <dsp:spPr>
        <a:xfrm>
          <a:off x="2116674" y="1408"/>
          <a:ext cx="17626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mbria" panose="02040503050406030204" pitchFamily="18" charset="0"/>
              <a:ea typeface="Cambria" panose="02040503050406030204" pitchFamily="18" charset="0"/>
            </a:rPr>
            <a:t>Data encryption (at rest and in transit)</a:t>
          </a:r>
        </a:p>
      </dsp:txBody>
      <dsp:txXfrm>
        <a:off x="2165678" y="50412"/>
        <a:ext cx="1664689" cy="1575111"/>
      </dsp:txXfrm>
    </dsp:sp>
    <dsp:sp modelId="{3A88F1F9-726E-40DD-BB8B-8A33DC427A79}">
      <dsp:nvSpPr>
        <dsp:cNvPr id="0" name=""/>
        <dsp:cNvSpPr/>
      </dsp:nvSpPr>
      <dsp:spPr>
        <a:xfrm>
          <a:off x="4027439" y="1408"/>
          <a:ext cx="17626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mbria" panose="02040503050406030204" pitchFamily="18" charset="0"/>
              <a:ea typeface="Cambria" panose="02040503050406030204" pitchFamily="18" charset="0"/>
            </a:rPr>
            <a:t>Vulnerability Assessments &amp;</a:t>
          </a:r>
        </a:p>
        <a:p>
          <a:pPr marL="0" lvl="0" indent="0" algn="ctr" defTabSz="889000">
            <a:lnSpc>
              <a:spcPct val="90000"/>
            </a:lnSpc>
            <a:spcBef>
              <a:spcPct val="0"/>
            </a:spcBef>
            <a:spcAft>
              <a:spcPct val="35000"/>
            </a:spcAft>
            <a:buNone/>
          </a:pPr>
          <a:r>
            <a:rPr lang="en-US" sz="2000" b="0" kern="1200" dirty="0">
              <a:latin typeface="Cambria" panose="02040503050406030204" pitchFamily="18" charset="0"/>
              <a:ea typeface="Cambria" panose="02040503050406030204" pitchFamily="18" charset="0"/>
            </a:rPr>
            <a:t>Penetration Testing</a:t>
          </a:r>
        </a:p>
      </dsp:txBody>
      <dsp:txXfrm>
        <a:off x="4076443" y="50412"/>
        <a:ext cx="1664689" cy="1575111"/>
      </dsp:txXfrm>
    </dsp:sp>
    <dsp:sp modelId="{C71DF833-A2E6-4023-B29E-E798FB415870}">
      <dsp:nvSpPr>
        <dsp:cNvPr id="0" name=""/>
        <dsp:cNvSpPr/>
      </dsp:nvSpPr>
      <dsp:spPr>
        <a:xfrm>
          <a:off x="5938203" y="1408"/>
          <a:ext cx="17626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a:latin typeface="Cambria" panose="02040503050406030204" pitchFamily="18" charset="0"/>
              <a:ea typeface="Cambria" panose="02040503050406030204" pitchFamily="18" charset="0"/>
            </a:rPr>
            <a:t>Access Control</a:t>
          </a:r>
        </a:p>
      </dsp:txBody>
      <dsp:txXfrm>
        <a:off x="5987207" y="50412"/>
        <a:ext cx="1664689" cy="1575111"/>
      </dsp:txXfrm>
    </dsp:sp>
    <dsp:sp modelId="{A6B4ACCA-F949-4B49-9C48-C8FF52A9B57E}">
      <dsp:nvSpPr>
        <dsp:cNvPr id="0" name=""/>
        <dsp:cNvSpPr/>
      </dsp:nvSpPr>
      <dsp:spPr>
        <a:xfrm>
          <a:off x="7848967" y="1408"/>
          <a:ext cx="17626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ambria" panose="02040503050406030204" pitchFamily="18" charset="0"/>
              <a:ea typeface="Cambria" panose="02040503050406030204" pitchFamily="18" charset="0"/>
            </a:rPr>
            <a:t>Logging &amp; Monitoring</a:t>
          </a:r>
        </a:p>
      </dsp:txBody>
      <dsp:txXfrm>
        <a:off x="7897971" y="50412"/>
        <a:ext cx="1664689" cy="15751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6A3E6-EB01-490D-96D7-CDC366DD8111}">
      <dsp:nvSpPr>
        <dsp:cNvPr id="0" name=""/>
        <dsp:cNvSpPr/>
      </dsp:nvSpPr>
      <dsp:spPr>
        <a:xfrm>
          <a:off x="3454" y="1924788"/>
          <a:ext cx="9606951"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b="1" kern="1200" dirty="0">
              <a:latin typeface="Cambria" panose="02040503050406030204" pitchFamily="18" charset="0"/>
              <a:ea typeface="Cambria" panose="02040503050406030204" pitchFamily="18" charset="0"/>
            </a:rPr>
            <a:t>Operational Controls</a:t>
          </a:r>
        </a:p>
      </dsp:txBody>
      <dsp:txXfrm>
        <a:off x="52458" y="1973792"/>
        <a:ext cx="9508943" cy="1575111"/>
      </dsp:txXfrm>
    </dsp:sp>
    <dsp:sp modelId="{D09FD2A4-9C83-4CD5-92A2-EC79867F67E3}">
      <dsp:nvSpPr>
        <dsp:cNvPr id="0" name=""/>
        <dsp:cNvSpPr/>
      </dsp:nvSpPr>
      <dsp:spPr>
        <a:xfrm>
          <a:off x="3454" y="1408"/>
          <a:ext cx="30324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mbria" panose="02040503050406030204" pitchFamily="18" charset="0"/>
              <a:ea typeface="Cambria" panose="02040503050406030204" pitchFamily="18" charset="0"/>
            </a:rPr>
            <a:t>Regular Security Audits</a:t>
          </a:r>
        </a:p>
      </dsp:txBody>
      <dsp:txXfrm>
        <a:off x="52458" y="50412"/>
        <a:ext cx="2934489" cy="1575111"/>
      </dsp:txXfrm>
    </dsp:sp>
    <dsp:sp modelId="{0FB2C1B1-CB1F-43FD-A2D5-894D0A6221CE}">
      <dsp:nvSpPr>
        <dsp:cNvPr id="0" name=""/>
        <dsp:cNvSpPr/>
      </dsp:nvSpPr>
      <dsp:spPr>
        <a:xfrm>
          <a:off x="3290681" y="1408"/>
          <a:ext cx="30324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mbria" panose="02040503050406030204" pitchFamily="18" charset="0"/>
              <a:ea typeface="Cambria" panose="02040503050406030204" pitchFamily="18" charset="0"/>
            </a:rPr>
            <a:t>Incident Response Plan Testing</a:t>
          </a:r>
        </a:p>
      </dsp:txBody>
      <dsp:txXfrm>
        <a:off x="3339685" y="50412"/>
        <a:ext cx="2934489" cy="1575111"/>
      </dsp:txXfrm>
    </dsp:sp>
    <dsp:sp modelId="{11A020B8-DBE4-4A0A-8123-F6AAC31B6F46}">
      <dsp:nvSpPr>
        <dsp:cNvPr id="0" name=""/>
        <dsp:cNvSpPr/>
      </dsp:nvSpPr>
      <dsp:spPr>
        <a:xfrm>
          <a:off x="6577908" y="1408"/>
          <a:ext cx="30324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Cambria" panose="02040503050406030204" pitchFamily="18" charset="0"/>
              <a:ea typeface="Cambria" panose="02040503050406030204" pitchFamily="18" charset="0"/>
            </a:rPr>
            <a:t>Security Awareness Training</a:t>
          </a:r>
        </a:p>
      </dsp:txBody>
      <dsp:txXfrm>
        <a:off x="6626912" y="50412"/>
        <a:ext cx="2934489" cy="15751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54808-C29C-41AA-AAAA-992DA0FD9E3B}">
      <dsp:nvSpPr>
        <dsp:cNvPr id="0" name=""/>
        <dsp:cNvSpPr/>
      </dsp:nvSpPr>
      <dsp:spPr>
        <a:xfrm>
          <a:off x="3454" y="1924788"/>
          <a:ext cx="9606951"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Cambria" panose="02040503050406030204" pitchFamily="18" charset="0"/>
              <a:ea typeface="Cambria" panose="02040503050406030204" pitchFamily="18" charset="0"/>
            </a:rPr>
            <a:t>Data Handling Practices</a:t>
          </a:r>
        </a:p>
      </dsp:txBody>
      <dsp:txXfrm>
        <a:off x="52458" y="1973792"/>
        <a:ext cx="9508943" cy="1575111"/>
      </dsp:txXfrm>
    </dsp:sp>
    <dsp:sp modelId="{A518551C-FF42-4552-BA70-28F1B889A90E}">
      <dsp:nvSpPr>
        <dsp:cNvPr id="0" name=""/>
        <dsp:cNvSpPr/>
      </dsp:nvSpPr>
      <dsp:spPr>
        <a:xfrm>
          <a:off x="3454" y="1408"/>
          <a:ext cx="30324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Data Segregation &amp; Isolation</a:t>
          </a:r>
        </a:p>
      </dsp:txBody>
      <dsp:txXfrm>
        <a:off x="52458" y="50412"/>
        <a:ext cx="2934489" cy="1575111"/>
      </dsp:txXfrm>
    </dsp:sp>
    <dsp:sp modelId="{8212BA48-9431-4021-BF80-EE558B7399C9}">
      <dsp:nvSpPr>
        <dsp:cNvPr id="0" name=""/>
        <dsp:cNvSpPr/>
      </dsp:nvSpPr>
      <dsp:spPr>
        <a:xfrm>
          <a:off x="3290681" y="1408"/>
          <a:ext cx="30324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Cambria" panose="02040503050406030204" pitchFamily="18" charset="0"/>
              <a:ea typeface="Cambria" panose="02040503050406030204" pitchFamily="18" charset="0"/>
            </a:rPr>
            <a:t>Data Ownership &amp; Access Rights</a:t>
          </a:r>
        </a:p>
      </dsp:txBody>
      <dsp:txXfrm>
        <a:off x="3339685" y="50412"/>
        <a:ext cx="2934489" cy="1575111"/>
      </dsp:txXfrm>
    </dsp:sp>
    <dsp:sp modelId="{2A94DE78-5DEA-4304-BEF7-F7A8511A08E3}">
      <dsp:nvSpPr>
        <dsp:cNvPr id="0" name=""/>
        <dsp:cNvSpPr/>
      </dsp:nvSpPr>
      <dsp:spPr>
        <a:xfrm>
          <a:off x="6577908" y="1408"/>
          <a:ext cx="3032497" cy="1673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Data deletion &amp; Disposal Procedures</a:t>
          </a:r>
        </a:p>
      </dsp:txBody>
      <dsp:txXfrm>
        <a:off x="6626912" y="50412"/>
        <a:ext cx="2934489" cy="15751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31E66-3655-478D-A741-BD9B34D62DC9}">
      <dsp:nvSpPr>
        <dsp:cNvPr id="0" name=""/>
        <dsp:cNvSpPr/>
      </dsp:nvSpPr>
      <dsp:spPr>
        <a:xfrm>
          <a:off x="132730" y="918540"/>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latin typeface="Cambria" panose="02040503050406030204" pitchFamily="18" charset="0"/>
              <a:ea typeface="Cambria" panose="02040503050406030204" pitchFamily="18" charset="0"/>
            </a:rPr>
            <a:t>Data Exposure</a:t>
          </a:r>
        </a:p>
      </dsp:txBody>
      <dsp:txXfrm>
        <a:off x="132730" y="918540"/>
        <a:ext cx="3128184" cy="977557"/>
      </dsp:txXfrm>
    </dsp:sp>
    <dsp:sp modelId="{FABC845B-B919-4DD8-AB5D-758E53817DF7}">
      <dsp:nvSpPr>
        <dsp:cNvPr id="0" name=""/>
        <dsp:cNvSpPr/>
      </dsp:nvSpPr>
      <dsp:spPr>
        <a:xfrm>
          <a:off x="2389" y="777337"/>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2E442F8-693C-4F83-B50D-55B37A63F0F8}">
      <dsp:nvSpPr>
        <dsp:cNvPr id="0" name=""/>
        <dsp:cNvSpPr/>
      </dsp:nvSpPr>
      <dsp:spPr>
        <a:xfrm>
          <a:off x="3556729" y="918540"/>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latin typeface="Cambria" panose="02040503050406030204" pitchFamily="18" charset="0"/>
              <a:ea typeface="Cambria" panose="02040503050406030204" pitchFamily="18" charset="0"/>
            </a:rPr>
            <a:t>Third-Party Vendor Risk</a:t>
          </a:r>
        </a:p>
      </dsp:txBody>
      <dsp:txXfrm>
        <a:off x="3556729" y="918540"/>
        <a:ext cx="3128184" cy="977557"/>
      </dsp:txXfrm>
    </dsp:sp>
    <dsp:sp modelId="{2B8A28A0-6C8F-4517-89C7-50647FCFB871}">
      <dsp:nvSpPr>
        <dsp:cNvPr id="0" name=""/>
        <dsp:cNvSpPr/>
      </dsp:nvSpPr>
      <dsp:spPr>
        <a:xfrm>
          <a:off x="3426388" y="777337"/>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42B593FA-651B-4F09-8870-DF167B1DB4CA}">
      <dsp:nvSpPr>
        <dsp:cNvPr id="0" name=""/>
        <dsp:cNvSpPr/>
      </dsp:nvSpPr>
      <dsp:spPr>
        <a:xfrm>
          <a:off x="6980729" y="918540"/>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Cambria" panose="02040503050406030204" pitchFamily="18" charset="0"/>
              <a:ea typeface="Cambria" panose="02040503050406030204" pitchFamily="18" charset="0"/>
            </a:rPr>
            <a:t>Reputation Damage</a:t>
          </a:r>
        </a:p>
      </dsp:txBody>
      <dsp:txXfrm>
        <a:off x="6980729" y="918540"/>
        <a:ext cx="3128184" cy="977557"/>
      </dsp:txXfrm>
    </dsp:sp>
    <dsp:sp modelId="{10BB168F-657B-4C3C-AB2B-A365F9072CCB}">
      <dsp:nvSpPr>
        <dsp:cNvPr id="0" name=""/>
        <dsp:cNvSpPr/>
      </dsp:nvSpPr>
      <dsp:spPr>
        <a:xfrm>
          <a:off x="6850388" y="777337"/>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2A66F3F-A97F-4AA3-8227-AEF1FA75E7BE}">
      <dsp:nvSpPr>
        <dsp:cNvPr id="0" name=""/>
        <dsp:cNvSpPr/>
      </dsp:nvSpPr>
      <dsp:spPr>
        <a:xfrm>
          <a:off x="132730" y="2149177"/>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latin typeface="Cambria" panose="02040503050406030204" pitchFamily="18" charset="0"/>
              <a:ea typeface="Cambria" panose="02040503050406030204" pitchFamily="18" charset="0"/>
            </a:rPr>
            <a:t>Financial Losses</a:t>
          </a:r>
        </a:p>
      </dsp:txBody>
      <dsp:txXfrm>
        <a:off x="132730" y="2149177"/>
        <a:ext cx="3128184" cy="977557"/>
      </dsp:txXfrm>
    </dsp:sp>
    <dsp:sp modelId="{FC78187E-2AD1-4CC7-839F-9CA0AE1053FD}">
      <dsp:nvSpPr>
        <dsp:cNvPr id="0" name=""/>
        <dsp:cNvSpPr/>
      </dsp:nvSpPr>
      <dsp:spPr>
        <a:xfrm>
          <a:off x="2389" y="2007974"/>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28AD71A-E5A2-42E5-ACCA-682F720C2F34}">
      <dsp:nvSpPr>
        <dsp:cNvPr id="0" name=""/>
        <dsp:cNvSpPr/>
      </dsp:nvSpPr>
      <dsp:spPr>
        <a:xfrm>
          <a:off x="3556729" y="2149177"/>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latin typeface="Cambria" panose="02040503050406030204" pitchFamily="18" charset="0"/>
              <a:ea typeface="Cambria" panose="02040503050406030204" pitchFamily="18" charset="0"/>
            </a:rPr>
            <a:t>Supply Chain Disruption</a:t>
          </a:r>
        </a:p>
      </dsp:txBody>
      <dsp:txXfrm>
        <a:off x="3556729" y="2149177"/>
        <a:ext cx="3128184" cy="977557"/>
      </dsp:txXfrm>
    </dsp:sp>
    <dsp:sp modelId="{82DA8102-B530-4F4E-84E6-87EB2BA11385}">
      <dsp:nvSpPr>
        <dsp:cNvPr id="0" name=""/>
        <dsp:cNvSpPr/>
      </dsp:nvSpPr>
      <dsp:spPr>
        <a:xfrm>
          <a:off x="3426388" y="2007974"/>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2CFED8F-950B-41C7-89DF-282438E7EE15}">
      <dsp:nvSpPr>
        <dsp:cNvPr id="0" name=""/>
        <dsp:cNvSpPr/>
      </dsp:nvSpPr>
      <dsp:spPr>
        <a:xfrm>
          <a:off x="6980729" y="2149177"/>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latin typeface="Cambria" panose="02040503050406030204" pitchFamily="18" charset="0"/>
              <a:ea typeface="Cambria" panose="02040503050406030204" pitchFamily="18" charset="0"/>
            </a:rPr>
            <a:t>Regulatory Compliance Concerns</a:t>
          </a:r>
        </a:p>
      </dsp:txBody>
      <dsp:txXfrm>
        <a:off x="6980729" y="2149177"/>
        <a:ext cx="3128184" cy="977557"/>
      </dsp:txXfrm>
    </dsp:sp>
    <dsp:sp modelId="{276394B9-20BB-4AB6-8FF4-63F58CE1EA0E}">
      <dsp:nvSpPr>
        <dsp:cNvPr id="0" name=""/>
        <dsp:cNvSpPr/>
      </dsp:nvSpPr>
      <dsp:spPr>
        <a:xfrm>
          <a:off x="6850388" y="2007974"/>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FDBFFEF-D340-4DCC-9F8D-9CF726390B8C}">
      <dsp:nvSpPr>
        <dsp:cNvPr id="0" name=""/>
        <dsp:cNvSpPr/>
      </dsp:nvSpPr>
      <dsp:spPr>
        <a:xfrm>
          <a:off x="132730" y="3379813"/>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Cambria" panose="02040503050406030204" pitchFamily="18" charset="0"/>
              <a:ea typeface="Cambria" panose="02040503050406030204" pitchFamily="18" charset="0"/>
            </a:rPr>
            <a:t>Business Continuity Risks</a:t>
          </a:r>
        </a:p>
      </dsp:txBody>
      <dsp:txXfrm>
        <a:off x="132730" y="3379813"/>
        <a:ext cx="3128184" cy="977557"/>
      </dsp:txXfrm>
    </dsp:sp>
    <dsp:sp modelId="{6D52F024-853F-4FE9-897D-4AA9B239E929}">
      <dsp:nvSpPr>
        <dsp:cNvPr id="0" name=""/>
        <dsp:cNvSpPr/>
      </dsp:nvSpPr>
      <dsp:spPr>
        <a:xfrm>
          <a:off x="2389" y="3238610"/>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6F907A7-88D6-46BE-8241-8F4E9740D11B}">
      <dsp:nvSpPr>
        <dsp:cNvPr id="0" name=""/>
        <dsp:cNvSpPr/>
      </dsp:nvSpPr>
      <dsp:spPr>
        <a:xfrm>
          <a:off x="3556729" y="3379813"/>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latin typeface="Cambria" panose="02040503050406030204" pitchFamily="18" charset="0"/>
              <a:ea typeface="Cambria" panose="02040503050406030204" pitchFamily="18" charset="0"/>
            </a:rPr>
            <a:t>Legal Consequences</a:t>
          </a:r>
        </a:p>
      </dsp:txBody>
      <dsp:txXfrm>
        <a:off x="3556729" y="3379813"/>
        <a:ext cx="3128184" cy="977557"/>
      </dsp:txXfrm>
    </dsp:sp>
    <dsp:sp modelId="{3940587D-2B9B-45DA-A1BF-FB8042BC8FD6}">
      <dsp:nvSpPr>
        <dsp:cNvPr id="0" name=""/>
        <dsp:cNvSpPr/>
      </dsp:nvSpPr>
      <dsp:spPr>
        <a:xfrm>
          <a:off x="3426388" y="3238610"/>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7641EA3-DE43-48F5-8EF7-39F11F2D7BB4}">
      <dsp:nvSpPr>
        <dsp:cNvPr id="0" name=""/>
        <dsp:cNvSpPr/>
      </dsp:nvSpPr>
      <dsp:spPr>
        <a:xfrm>
          <a:off x="6980729" y="3379813"/>
          <a:ext cx="3128184" cy="977557"/>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62132"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solidFill>
              <a:latin typeface="Cambria" panose="02040503050406030204" pitchFamily="18" charset="0"/>
              <a:ea typeface="Cambria" panose="02040503050406030204" pitchFamily="18" charset="0"/>
            </a:rPr>
            <a:t>Loss of Competitive Advantage</a:t>
          </a:r>
        </a:p>
      </dsp:txBody>
      <dsp:txXfrm>
        <a:off x="6980729" y="3379813"/>
        <a:ext cx="3128184" cy="977557"/>
      </dsp:txXfrm>
    </dsp:sp>
    <dsp:sp modelId="{F4D739B8-2CFA-43F5-B1D4-38D207B36A1B}">
      <dsp:nvSpPr>
        <dsp:cNvPr id="0" name=""/>
        <dsp:cNvSpPr/>
      </dsp:nvSpPr>
      <dsp:spPr>
        <a:xfrm>
          <a:off x="6850388" y="3238610"/>
          <a:ext cx="684290" cy="1026435"/>
        </a:xfrm>
        <a:prstGeom prst="rect">
          <a:avLst/>
        </a:prstGeom>
        <a:solidFill>
          <a:schemeClr val="accent1">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5780E-9B53-421E-87A6-D07E81C3D7B7}">
      <dsp:nvSpPr>
        <dsp:cNvPr id="0" name=""/>
        <dsp:cNvSpPr/>
      </dsp:nvSpPr>
      <dsp:spPr>
        <a:xfrm>
          <a:off x="0" y="309539"/>
          <a:ext cx="9613860" cy="7512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374904"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Discovered on July 29, 2017; Publicly disclosed on September 7, 2017.</a:t>
          </a:r>
        </a:p>
      </dsp:txBody>
      <dsp:txXfrm>
        <a:off x="0" y="309539"/>
        <a:ext cx="9613860" cy="751275"/>
      </dsp:txXfrm>
    </dsp:sp>
    <dsp:sp modelId="{2A75D4D6-397A-4A16-A477-F44FEFA55E8D}">
      <dsp:nvSpPr>
        <dsp:cNvPr id="0" name=""/>
        <dsp:cNvSpPr/>
      </dsp:nvSpPr>
      <dsp:spPr>
        <a:xfrm>
          <a:off x="480693" y="43859"/>
          <a:ext cx="67297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Date:</a:t>
          </a:r>
          <a:r>
            <a:rPr lang="en-US" sz="1800" kern="1200">
              <a:latin typeface="Cambria" panose="02040503050406030204" pitchFamily="18" charset="0"/>
              <a:ea typeface="Cambria" panose="02040503050406030204" pitchFamily="18" charset="0"/>
            </a:rPr>
            <a:t> </a:t>
          </a:r>
        </a:p>
      </dsp:txBody>
      <dsp:txXfrm>
        <a:off x="506632" y="69798"/>
        <a:ext cx="6677824" cy="479482"/>
      </dsp:txXfrm>
    </dsp:sp>
    <dsp:sp modelId="{64961156-2A2C-4AE6-B838-6CDB1AB245B8}">
      <dsp:nvSpPr>
        <dsp:cNvPr id="0" name=""/>
        <dsp:cNvSpPr/>
      </dsp:nvSpPr>
      <dsp:spPr>
        <a:xfrm>
          <a:off x="0" y="1423694"/>
          <a:ext cx="9613860" cy="7512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374904"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147 million Americans (roughly half the U.S. population).</a:t>
          </a:r>
        </a:p>
      </dsp:txBody>
      <dsp:txXfrm>
        <a:off x="0" y="1423694"/>
        <a:ext cx="9613860" cy="751275"/>
      </dsp:txXfrm>
    </dsp:sp>
    <dsp:sp modelId="{18B99661-69D0-480E-8315-0328CE162D93}">
      <dsp:nvSpPr>
        <dsp:cNvPr id="0" name=""/>
        <dsp:cNvSpPr/>
      </dsp:nvSpPr>
      <dsp:spPr>
        <a:xfrm>
          <a:off x="480693" y="1158014"/>
          <a:ext cx="67297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Affected individuals: </a:t>
          </a:r>
          <a:endParaRPr lang="en-US" sz="1800" kern="1200">
            <a:latin typeface="Cambria" panose="02040503050406030204" pitchFamily="18" charset="0"/>
            <a:ea typeface="Cambria" panose="02040503050406030204" pitchFamily="18" charset="0"/>
          </a:endParaRPr>
        </a:p>
      </dsp:txBody>
      <dsp:txXfrm>
        <a:off x="506632" y="1183953"/>
        <a:ext cx="6677824" cy="479482"/>
      </dsp:txXfrm>
    </dsp:sp>
    <dsp:sp modelId="{66422767-D053-465A-95AF-CD8025B48455}">
      <dsp:nvSpPr>
        <dsp:cNvPr id="0" name=""/>
        <dsp:cNvSpPr/>
      </dsp:nvSpPr>
      <dsp:spPr>
        <a:xfrm>
          <a:off x="0" y="2537850"/>
          <a:ext cx="961386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374904"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Names, Social Security numbers, birth dates, addresses, driver's license numbers, and credit card numbers (for some individuals).</a:t>
          </a:r>
        </a:p>
      </dsp:txBody>
      <dsp:txXfrm>
        <a:off x="0" y="2537850"/>
        <a:ext cx="9613860" cy="992250"/>
      </dsp:txXfrm>
    </dsp:sp>
    <dsp:sp modelId="{F290D959-EF03-4CEA-B7B1-04973795A9A1}">
      <dsp:nvSpPr>
        <dsp:cNvPr id="0" name=""/>
        <dsp:cNvSpPr/>
      </dsp:nvSpPr>
      <dsp:spPr>
        <a:xfrm>
          <a:off x="480693" y="2272169"/>
          <a:ext cx="67297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Data exposed</a:t>
          </a:r>
          <a:r>
            <a:rPr lang="en-US" sz="1800" kern="1200">
              <a:latin typeface="Cambria" panose="02040503050406030204" pitchFamily="18" charset="0"/>
              <a:ea typeface="Cambria" panose="02040503050406030204" pitchFamily="18" charset="0"/>
            </a:rPr>
            <a:t>: </a:t>
          </a:r>
        </a:p>
      </dsp:txBody>
      <dsp:txXfrm>
        <a:off x="506632" y="2298108"/>
        <a:ext cx="6677824" cy="479482"/>
      </dsp:txXfrm>
    </dsp:sp>
    <dsp:sp modelId="{C53F722D-4E28-432E-9A53-8D13237123ED}">
      <dsp:nvSpPr>
        <dsp:cNvPr id="0" name=""/>
        <dsp:cNvSpPr/>
      </dsp:nvSpPr>
      <dsp:spPr>
        <a:xfrm>
          <a:off x="0" y="3892980"/>
          <a:ext cx="9613860" cy="7512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142" tIns="374904" rIns="74614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March to July 2017 (approximately 4 months).</a:t>
          </a:r>
        </a:p>
      </dsp:txBody>
      <dsp:txXfrm>
        <a:off x="0" y="3892980"/>
        <a:ext cx="9613860" cy="751275"/>
      </dsp:txXfrm>
    </dsp:sp>
    <dsp:sp modelId="{B5443CD1-A1CB-4472-A801-A5C1CA126807}">
      <dsp:nvSpPr>
        <dsp:cNvPr id="0" name=""/>
        <dsp:cNvSpPr/>
      </dsp:nvSpPr>
      <dsp:spPr>
        <a:xfrm>
          <a:off x="480693" y="3627300"/>
          <a:ext cx="67297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367" tIns="0" rIns="254367"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Cambria" panose="02040503050406030204" pitchFamily="18" charset="0"/>
              <a:ea typeface="Cambria" panose="02040503050406030204" pitchFamily="18" charset="0"/>
            </a:rPr>
            <a:t>Duration of breach:</a:t>
          </a:r>
          <a:r>
            <a:rPr lang="en-US" sz="1800" kern="1200">
              <a:latin typeface="Cambria" panose="02040503050406030204" pitchFamily="18" charset="0"/>
              <a:ea typeface="Cambria" panose="02040503050406030204" pitchFamily="18" charset="0"/>
            </a:rPr>
            <a:t> </a:t>
          </a:r>
        </a:p>
      </dsp:txBody>
      <dsp:txXfrm>
        <a:off x="506632" y="3653239"/>
        <a:ext cx="6677824"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55AB5-6070-42AB-9611-3C499EA58B92}">
      <dsp:nvSpPr>
        <dsp:cNvPr id="0" name=""/>
        <dsp:cNvSpPr/>
      </dsp:nvSpPr>
      <dsp:spPr>
        <a:xfrm>
          <a:off x="557786" y="42840"/>
          <a:ext cx="9189569" cy="1337863"/>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212386" numCol="1" spcCol="1270" anchor="ctr" anchorCtr="0">
          <a:noAutofit/>
        </a:bodyPr>
        <a:lstStyle/>
        <a:p>
          <a:pPr marL="0" lvl="0" indent="0" algn="l" defTabSz="933450">
            <a:lnSpc>
              <a:spcPct val="90000"/>
            </a:lnSpc>
            <a:spcBef>
              <a:spcPct val="0"/>
            </a:spcBef>
            <a:spcAft>
              <a:spcPct val="35000"/>
            </a:spcAft>
            <a:buNone/>
          </a:pPr>
          <a:r>
            <a:rPr lang="en-US" sz="2100" b="0" kern="1200">
              <a:latin typeface="Cambria" panose="02040503050406030204" pitchFamily="18" charset="0"/>
              <a:ea typeface="Cambria" panose="02040503050406030204" pitchFamily="18" charset="0"/>
            </a:rPr>
            <a:t>March 2017</a:t>
          </a:r>
          <a:endParaRPr lang="en-US" sz="2100" kern="1200">
            <a:latin typeface="Cambria" panose="02040503050406030204" pitchFamily="18" charset="0"/>
            <a:ea typeface="Cambria" panose="02040503050406030204" pitchFamily="18" charset="0"/>
          </a:endParaRPr>
        </a:p>
      </dsp:txBody>
      <dsp:txXfrm>
        <a:off x="557786" y="377306"/>
        <a:ext cx="8855103" cy="668931"/>
      </dsp:txXfrm>
    </dsp:sp>
    <dsp:sp modelId="{BCEB8F83-22D2-4747-B349-AA4AB5FE58B1}">
      <dsp:nvSpPr>
        <dsp:cNvPr id="0" name=""/>
        <dsp:cNvSpPr/>
      </dsp:nvSpPr>
      <dsp:spPr>
        <a:xfrm>
          <a:off x="557786" y="1076708"/>
          <a:ext cx="2118195" cy="247464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Attackers exploit a known vulnerability (CVE-2017-5638) in Apache Struts, a widely used web application framework.</a:t>
          </a:r>
        </a:p>
      </dsp:txBody>
      <dsp:txXfrm>
        <a:off x="557786" y="1076708"/>
        <a:ext cx="2118195" cy="2474643"/>
      </dsp:txXfrm>
    </dsp:sp>
    <dsp:sp modelId="{C37C8439-C21B-43EF-A061-7D7E3ED0A43B}">
      <dsp:nvSpPr>
        <dsp:cNvPr id="0" name=""/>
        <dsp:cNvSpPr/>
      </dsp:nvSpPr>
      <dsp:spPr>
        <a:xfrm>
          <a:off x="2675982" y="488636"/>
          <a:ext cx="7071373" cy="1337863"/>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212386" numCol="1" spcCol="1270" anchor="ctr" anchorCtr="0">
          <a:noAutofit/>
        </a:bodyPr>
        <a:lstStyle/>
        <a:p>
          <a:pPr marL="0" lvl="0" indent="0" algn="l" defTabSz="933450">
            <a:lnSpc>
              <a:spcPct val="90000"/>
            </a:lnSpc>
            <a:spcBef>
              <a:spcPct val="0"/>
            </a:spcBef>
            <a:spcAft>
              <a:spcPct val="35000"/>
            </a:spcAft>
            <a:buNone/>
          </a:pPr>
          <a:r>
            <a:rPr lang="en-US" sz="2100" b="0" kern="1200">
              <a:latin typeface="Cambria" panose="02040503050406030204" pitchFamily="18" charset="0"/>
              <a:ea typeface="Cambria" panose="02040503050406030204" pitchFamily="18" charset="0"/>
            </a:rPr>
            <a:t>May-July 2017</a:t>
          </a:r>
          <a:endParaRPr lang="en-US" sz="2100" kern="1200">
            <a:latin typeface="Cambria" panose="02040503050406030204" pitchFamily="18" charset="0"/>
            <a:ea typeface="Cambria" panose="02040503050406030204" pitchFamily="18" charset="0"/>
          </a:endParaRPr>
        </a:p>
      </dsp:txBody>
      <dsp:txXfrm>
        <a:off x="2675982" y="823102"/>
        <a:ext cx="6736907" cy="668931"/>
      </dsp:txXfrm>
    </dsp:sp>
    <dsp:sp modelId="{0AEC2C7C-EC48-4BED-AF8F-3F9396F80A00}">
      <dsp:nvSpPr>
        <dsp:cNvPr id="0" name=""/>
        <dsp:cNvSpPr/>
      </dsp:nvSpPr>
      <dsp:spPr>
        <a:xfrm>
          <a:off x="2675982" y="1522504"/>
          <a:ext cx="2118195" cy="241156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Hackers infiltrate Equifax's systems and access sensitive personal data.</a:t>
          </a:r>
        </a:p>
        <a:p>
          <a:pPr marL="0" lvl="0" indent="0" algn="l"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Data exfiltration continues for months without detection.</a:t>
          </a:r>
        </a:p>
      </dsp:txBody>
      <dsp:txXfrm>
        <a:off x="2675982" y="1522504"/>
        <a:ext cx="2118195" cy="2411568"/>
      </dsp:txXfrm>
    </dsp:sp>
    <dsp:sp modelId="{E46B016E-4F0F-4A8A-8B13-D022EF620381}">
      <dsp:nvSpPr>
        <dsp:cNvPr id="0" name=""/>
        <dsp:cNvSpPr/>
      </dsp:nvSpPr>
      <dsp:spPr>
        <a:xfrm>
          <a:off x="4794178" y="934432"/>
          <a:ext cx="4953177" cy="1337863"/>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212386" numCol="1" spcCol="1270" anchor="ctr" anchorCtr="0">
          <a:noAutofit/>
        </a:bodyPr>
        <a:lstStyle/>
        <a:p>
          <a:pPr marL="0" lvl="0" indent="0" algn="l" defTabSz="933450">
            <a:lnSpc>
              <a:spcPct val="90000"/>
            </a:lnSpc>
            <a:spcBef>
              <a:spcPct val="0"/>
            </a:spcBef>
            <a:spcAft>
              <a:spcPct val="35000"/>
            </a:spcAft>
            <a:buNone/>
          </a:pPr>
          <a:r>
            <a:rPr lang="en-US" sz="2100" b="0" kern="1200">
              <a:latin typeface="Cambria" panose="02040503050406030204" pitchFamily="18" charset="0"/>
              <a:ea typeface="Cambria" panose="02040503050406030204" pitchFamily="18" charset="0"/>
            </a:rPr>
            <a:t>July 29, 2017</a:t>
          </a:r>
          <a:endParaRPr lang="en-US" sz="2100" kern="1200">
            <a:latin typeface="Cambria" panose="02040503050406030204" pitchFamily="18" charset="0"/>
            <a:ea typeface="Cambria" panose="02040503050406030204" pitchFamily="18" charset="0"/>
          </a:endParaRPr>
        </a:p>
      </dsp:txBody>
      <dsp:txXfrm>
        <a:off x="4794178" y="1268898"/>
        <a:ext cx="4618711" cy="668931"/>
      </dsp:txXfrm>
    </dsp:sp>
    <dsp:sp modelId="{C52081F8-9607-470B-9846-7FA95C4D9EB8}">
      <dsp:nvSpPr>
        <dsp:cNvPr id="0" name=""/>
        <dsp:cNvSpPr/>
      </dsp:nvSpPr>
      <dsp:spPr>
        <a:xfrm>
          <a:off x="4794178" y="1968300"/>
          <a:ext cx="2118195" cy="242769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Equifax discovers the breach but does not immediately disclose it publicly.</a:t>
          </a:r>
        </a:p>
      </dsp:txBody>
      <dsp:txXfrm>
        <a:off x="4794178" y="1968300"/>
        <a:ext cx="2118195" cy="2427692"/>
      </dsp:txXfrm>
    </dsp:sp>
    <dsp:sp modelId="{B4D61A80-7916-4D57-9A74-20D03D2066B0}">
      <dsp:nvSpPr>
        <dsp:cNvPr id="0" name=""/>
        <dsp:cNvSpPr/>
      </dsp:nvSpPr>
      <dsp:spPr>
        <a:xfrm>
          <a:off x="6912373" y="1380228"/>
          <a:ext cx="2834982" cy="1337863"/>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212386" numCol="1" spcCol="1270" anchor="ctr" anchorCtr="0">
          <a:noAutofit/>
        </a:bodyPr>
        <a:lstStyle/>
        <a:p>
          <a:pPr marL="0" lvl="0" indent="0" algn="l" defTabSz="933450">
            <a:lnSpc>
              <a:spcPct val="90000"/>
            </a:lnSpc>
            <a:spcBef>
              <a:spcPct val="0"/>
            </a:spcBef>
            <a:spcAft>
              <a:spcPct val="35000"/>
            </a:spcAft>
            <a:buNone/>
          </a:pPr>
          <a:r>
            <a:rPr lang="en-US" sz="2100" b="0" kern="1200">
              <a:latin typeface="Cambria" panose="02040503050406030204" pitchFamily="18" charset="0"/>
              <a:ea typeface="Cambria" panose="02040503050406030204" pitchFamily="18" charset="0"/>
            </a:rPr>
            <a:t>September 7, 2017</a:t>
          </a:r>
          <a:endParaRPr lang="en-US" sz="2100" kern="1200">
            <a:latin typeface="Cambria" panose="02040503050406030204" pitchFamily="18" charset="0"/>
            <a:ea typeface="Cambria" panose="02040503050406030204" pitchFamily="18" charset="0"/>
          </a:endParaRPr>
        </a:p>
      </dsp:txBody>
      <dsp:txXfrm>
        <a:off x="6912373" y="1714694"/>
        <a:ext cx="2500516" cy="668931"/>
      </dsp:txXfrm>
    </dsp:sp>
    <dsp:sp modelId="{57072DCB-F8EF-4564-894C-A7F4795D25E3}">
      <dsp:nvSpPr>
        <dsp:cNvPr id="0" name=""/>
        <dsp:cNvSpPr/>
      </dsp:nvSpPr>
      <dsp:spPr>
        <a:xfrm>
          <a:off x="6912373" y="2414097"/>
          <a:ext cx="2137493" cy="24561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Cambria" panose="02040503050406030204" pitchFamily="18" charset="0"/>
              <a:ea typeface="Cambria" panose="02040503050406030204" pitchFamily="18" charset="0"/>
            </a:rPr>
            <a:t>Equifax publicly announces the data breach, revealing its extensive scope and potential impact.</a:t>
          </a:r>
        </a:p>
      </dsp:txBody>
      <dsp:txXfrm>
        <a:off x="6912373" y="2414097"/>
        <a:ext cx="2137493" cy="245614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3239-F4A3-420A-B1F4-4F37B8806E83}"/>
              </a:ext>
            </a:extLst>
          </p:cNvPr>
          <p:cNvSpPr>
            <a:spLocks noGrp="1"/>
          </p:cNvSpPr>
          <p:nvPr>
            <p:ph type="ctrTitle"/>
          </p:nvPr>
        </p:nvSpPr>
        <p:spPr/>
        <p:txBody>
          <a:bodyPr/>
          <a:lstStyle/>
          <a:p>
            <a:r>
              <a:rPr lang="en-US" b="1" dirty="0">
                <a:latin typeface="Cambria" panose="02040503050406030204" pitchFamily="18" charset="0"/>
                <a:ea typeface="Cambria" panose="02040503050406030204" pitchFamily="18" charset="0"/>
              </a:rPr>
              <a:t>VENDOR SECURITY RISK ASSESSMENT</a:t>
            </a:r>
          </a:p>
        </p:txBody>
      </p:sp>
      <p:sp>
        <p:nvSpPr>
          <p:cNvPr id="3" name="Subtitle 2">
            <a:extLst>
              <a:ext uri="{FF2B5EF4-FFF2-40B4-BE49-F238E27FC236}">
                <a16:creationId xmlns:a16="http://schemas.microsoft.com/office/drawing/2014/main" id="{C61FA00C-A5B0-4244-A314-4DECBEC2AB1B}"/>
              </a:ext>
            </a:extLst>
          </p:cNvPr>
          <p:cNvSpPr>
            <a:spLocks noGrp="1"/>
          </p:cNvSpPr>
          <p:nvPr>
            <p:ph type="subTitle" idx="1"/>
          </p:nvPr>
        </p:nvSpPr>
        <p:spPr/>
        <p:txBody>
          <a:bodyPr/>
          <a:lstStyle/>
          <a:p>
            <a:r>
              <a:rPr lang="en-US" b="1" dirty="0">
                <a:latin typeface="Cambria" panose="02040503050406030204" pitchFamily="18" charset="0"/>
                <a:ea typeface="Cambria" panose="02040503050406030204" pitchFamily="18" charset="0"/>
              </a:rPr>
              <a:t>PRESENTATION BY</a:t>
            </a:r>
          </a:p>
          <a:p>
            <a:r>
              <a:rPr lang="en-US" b="1" dirty="0">
                <a:latin typeface="Cambria" panose="02040503050406030204" pitchFamily="18" charset="0"/>
                <a:ea typeface="Cambria" panose="02040503050406030204" pitchFamily="18" charset="0"/>
              </a:rPr>
              <a:t>LAWRENCE OBI</a:t>
            </a:r>
          </a:p>
        </p:txBody>
      </p:sp>
    </p:spTree>
    <p:extLst>
      <p:ext uri="{BB962C8B-B14F-4D97-AF65-F5344CB8AC3E}">
        <p14:creationId xmlns:p14="http://schemas.microsoft.com/office/powerpoint/2010/main" val="3419624213"/>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190B-2007-4032-8DD7-B040961719E7}"/>
              </a:ext>
            </a:extLst>
          </p:cNvPr>
          <p:cNvSpPr>
            <a:spLocks noGrp="1"/>
          </p:cNvSpPr>
          <p:nvPr>
            <p:ph type="title"/>
          </p:nvPr>
        </p:nvSpPr>
        <p:spPr/>
        <p:txBody>
          <a:bodyPr>
            <a:normAutofit/>
          </a:bodyPr>
          <a:lstStyle/>
          <a:p>
            <a:r>
              <a:rPr lang="en-US" sz="3200" b="1" cap="all" dirty="0">
                <a:latin typeface="Cambria" panose="02040503050406030204" pitchFamily="18" charset="0"/>
                <a:ea typeface="Cambria" panose="02040503050406030204" pitchFamily="18" charset="0"/>
              </a:rPr>
              <a:t>Preventive Measures for XYZ Corporation</a:t>
            </a:r>
            <a:endParaRPr lang="en-US" sz="3200" dirty="0"/>
          </a:p>
        </p:txBody>
      </p:sp>
      <p:graphicFrame>
        <p:nvGraphicFramePr>
          <p:cNvPr id="4" name="Content Placeholder 3">
            <a:extLst>
              <a:ext uri="{FF2B5EF4-FFF2-40B4-BE49-F238E27FC236}">
                <a16:creationId xmlns:a16="http://schemas.microsoft.com/office/drawing/2014/main" id="{6C5EE95D-520F-48C4-B304-7F0AD4AC0CB6}"/>
              </a:ext>
            </a:extLst>
          </p:cNvPr>
          <p:cNvGraphicFramePr>
            <a:graphicFrameLocks noGrp="1"/>
          </p:cNvGraphicFramePr>
          <p:nvPr>
            <p:ph idx="1"/>
            <p:extLst>
              <p:ext uri="{D42A27DB-BD31-4B8C-83A1-F6EECF244321}">
                <p14:modId xmlns:p14="http://schemas.microsoft.com/office/powerpoint/2010/main" val="945262439"/>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838638"/>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2F91-5369-4C49-83EE-1B8D75B378D5}"/>
              </a:ext>
            </a:extLst>
          </p:cNvPr>
          <p:cNvSpPr>
            <a:spLocks noGrp="1"/>
          </p:cNvSpPr>
          <p:nvPr>
            <p:ph type="title"/>
          </p:nvPr>
        </p:nvSpPr>
        <p:spPr/>
        <p:txBody>
          <a:bodyPr>
            <a:normAutofit/>
          </a:bodyPr>
          <a:lstStyle/>
          <a:p>
            <a:r>
              <a:rPr lang="en-US" sz="3200" b="1" cap="all" dirty="0">
                <a:latin typeface="Cambria" panose="02040503050406030204" pitchFamily="18" charset="0"/>
                <a:ea typeface="Cambria" panose="02040503050406030204" pitchFamily="18" charset="0"/>
              </a:rPr>
              <a:t>Preventive Measures for XYZ Corporation</a:t>
            </a:r>
          </a:p>
        </p:txBody>
      </p:sp>
      <p:graphicFrame>
        <p:nvGraphicFramePr>
          <p:cNvPr id="4" name="Content Placeholder 3">
            <a:extLst>
              <a:ext uri="{FF2B5EF4-FFF2-40B4-BE49-F238E27FC236}">
                <a16:creationId xmlns:a16="http://schemas.microsoft.com/office/drawing/2014/main" id="{3B7B3544-90C6-44B1-B3B3-FD48E4C40CA6}"/>
              </a:ext>
            </a:extLst>
          </p:cNvPr>
          <p:cNvGraphicFramePr>
            <a:graphicFrameLocks noGrp="1"/>
          </p:cNvGraphicFramePr>
          <p:nvPr>
            <p:ph idx="1"/>
            <p:extLst>
              <p:ext uri="{D42A27DB-BD31-4B8C-83A1-F6EECF244321}">
                <p14:modId xmlns:p14="http://schemas.microsoft.com/office/powerpoint/2010/main" val="3242914378"/>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662194"/>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6CA3-B128-4D70-B5EF-9E9B8E661057}"/>
              </a:ext>
            </a:extLst>
          </p:cNvPr>
          <p:cNvSpPr>
            <a:spLocks noGrp="1"/>
          </p:cNvSpPr>
          <p:nvPr>
            <p:ph type="title"/>
          </p:nvPr>
        </p:nvSpPr>
        <p:spPr/>
        <p:txBody>
          <a:bodyPr>
            <a:normAutofit/>
          </a:bodyPr>
          <a:lstStyle/>
          <a:p>
            <a:r>
              <a:rPr lang="en-US" sz="2500" b="1" cap="all" dirty="0">
                <a:latin typeface="Cambria" panose="02040503050406030204" pitchFamily="18" charset="0"/>
                <a:ea typeface="Cambria" panose="02040503050406030204" pitchFamily="18" charset="0"/>
              </a:rPr>
              <a:t>Potential risks to XYZ Corporation's data and systems</a:t>
            </a:r>
          </a:p>
        </p:txBody>
      </p:sp>
      <p:graphicFrame>
        <p:nvGraphicFramePr>
          <p:cNvPr id="5" name="Content Placeholder 4">
            <a:extLst>
              <a:ext uri="{FF2B5EF4-FFF2-40B4-BE49-F238E27FC236}">
                <a16:creationId xmlns:a16="http://schemas.microsoft.com/office/drawing/2014/main" id="{17BB4C78-A456-402D-8A01-E857696F0F77}"/>
              </a:ext>
            </a:extLst>
          </p:cNvPr>
          <p:cNvGraphicFramePr>
            <a:graphicFrameLocks noGrp="1"/>
          </p:cNvGraphicFramePr>
          <p:nvPr>
            <p:ph idx="1"/>
            <p:extLst>
              <p:ext uri="{D42A27DB-BD31-4B8C-83A1-F6EECF244321}">
                <p14:modId xmlns:p14="http://schemas.microsoft.com/office/powerpoint/2010/main" val="3699281657"/>
              </p:ext>
            </p:extLst>
          </p:nvPr>
        </p:nvGraphicFramePr>
        <p:xfrm>
          <a:off x="182880" y="1589649"/>
          <a:ext cx="10111303" cy="5134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50559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8F32-27AD-4CDE-80B0-81A211376087}"/>
              </a:ext>
            </a:extLst>
          </p:cNvPr>
          <p:cNvSpPr>
            <a:spLocks noGrp="1"/>
          </p:cNvSpPr>
          <p:nvPr>
            <p:ph type="title"/>
          </p:nvPr>
        </p:nvSpPr>
        <p:spPr/>
        <p:txBody>
          <a:bodyPr>
            <a:normAutofit/>
          </a:bodyPr>
          <a:lstStyle/>
          <a:p>
            <a:r>
              <a:rPr lang="en-US" sz="2600" b="1" cap="all" dirty="0">
                <a:latin typeface="Cambria" panose="02040503050406030204" pitchFamily="18" charset="0"/>
                <a:ea typeface="Cambria" panose="02040503050406030204" pitchFamily="18" charset="0"/>
              </a:rPr>
              <a:t>Evaluating the security posture of ABC Solutions Inc.</a:t>
            </a:r>
          </a:p>
        </p:txBody>
      </p:sp>
      <p:graphicFrame>
        <p:nvGraphicFramePr>
          <p:cNvPr id="4" name="Content Placeholder 3">
            <a:extLst>
              <a:ext uri="{FF2B5EF4-FFF2-40B4-BE49-F238E27FC236}">
                <a16:creationId xmlns:a16="http://schemas.microsoft.com/office/drawing/2014/main" id="{931CF8A0-6504-4E3E-8449-C11B0243027E}"/>
              </a:ext>
            </a:extLst>
          </p:cNvPr>
          <p:cNvGraphicFramePr>
            <a:graphicFrameLocks noGrp="1"/>
          </p:cNvGraphicFramePr>
          <p:nvPr>
            <p:ph idx="1"/>
            <p:extLst>
              <p:ext uri="{D42A27DB-BD31-4B8C-83A1-F6EECF244321}">
                <p14:modId xmlns:p14="http://schemas.microsoft.com/office/powerpoint/2010/main" val="45635863"/>
              </p:ext>
            </p:extLst>
          </p:nvPr>
        </p:nvGraphicFramePr>
        <p:xfrm>
          <a:off x="681037" y="2336800"/>
          <a:ext cx="9714988" cy="3767972"/>
        </p:xfrm>
        <a:graphic>
          <a:graphicData uri="http://schemas.openxmlformats.org/drawingml/2006/table">
            <a:tbl>
              <a:tblPr firstRow="1" bandRow="1">
                <a:tableStyleId>{073A0DAA-6AF3-43AB-8588-CEC1D06C72B9}</a:tableStyleId>
              </a:tblPr>
              <a:tblGrid>
                <a:gridCol w="4857494">
                  <a:extLst>
                    <a:ext uri="{9D8B030D-6E8A-4147-A177-3AD203B41FA5}">
                      <a16:colId xmlns:a16="http://schemas.microsoft.com/office/drawing/2014/main" val="2729627744"/>
                    </a:ext>
                  </a:extLst>
                </a:gridCol>
                <a:gridCol w="4857494">
                  <a:extLst>
                    <a:ext uri="{9D8B030D-6E8A-4147-A177-3AD203B41FA5}">
                      <a16:colId xmlns:a16="http://schemas.microsoft.com/office/drawing/2014/main" val="1601599309"/>
                    </a:ext>
                  </a:extLst>
                </a:gridCol>
              </a:tblGrid>
              <a:tr h="3767972">
                <a:tc>
                  <a:txBody>
                    <a:bodyPr/>
                    <a:lstStyle/>
                    <a:p>
                      <a:pPr marL="457200" indent="-457200">
                        <a:lnSpc>
                          <a:spcPct val="150000"/>
                        </a:lnSpc>
                        <a:buFont typeface="Wingdings" panose="05000000000000000000" pitchFamily="2" charset="2"/>
                        <a:buChar char="q"/>
                      </a:pPr>
                      <a:r>
                        <a:rPr lang="en-US" sz="2000" b="0" dirty="0">
                          <a:latin typeface="Cambria" panose="02040503050406030204" pitchFamily="18" charset="0"/>
                          <a:ea typeface="Cambria" panose="02040503050406030204" pitchFamily="18" charset="0"/>
                        </a:rPr>
                        <a:t>SOC 2 Type 2</a:t>
                      </a:r>
                    </a:p>
                    <a:p>
                      <a:pPr marL="457200" indent="-457200">
                        <a:lnSpc>
                          <a:spcPct val="150000"/>
                        </a:lnSpc>
                        <a:buFont typeface="Wingdings" panose="05000000000000000000" pitchFamily="2" charset="2"/>
                        <a:buChar char="q"/>
                      </a:pPr>
                      <a:r>
                        <a:rPr lang="en-US" sz="2000" b="0" dirty="0">
                          <a:latin typeface="Cambria" panose="02040503050406030204" pitchFamily="18" charset="0"/>
                          <a:ea typeface="Cambria" panose="02040503050406030204" pitchFamily="18" charset="0"/>
                        </a:rPr>
                        <a:t>Penetration Testing Report</a:t>
                      </a:r>
                    </a:p>
                    <a:p>
                      <a:pPr marL="457200" indent="-457200">
                        <a:lnSpc>
                          <a:spcPct val="150000"/>
                        </a:lnSpc>
                        <a:buFont typeface="Wingdings" panose="05000000000000000000" pitchFamily="2" charset="2"/>
                        <a:buChar char="q"/>
                      </a:pPr>
                      <a:r>
                        <a:rPr lang="en-US" sz="2000" b="0" dirty="0">
                          <a:latin typeface="Cambria" panose="02040503050406030204" pitchFamily="18" charset="0"/>
                          <a:ea typeface="Cambria" panose="02040503050406030204" pitchFamily="18" charset="0"/>
                        </a:rPr>
                        <a:t>Vulnerability Assessment Report</a:t>
                      </a:r>
                    </a:p>
                    <a:p>
                      <a:pPr marL="457200" indent="-457200">
                        <a:lnSpc>
                          <a:spcPct val="150000"/>
                        </a:lnSpc>
                        <a:buFont typeface="Wingdings" panose="05000000000000000000" pitchFamily="2" charset="2"/>
                        <a:buChar char="q"/>
                      </a:pPr>
                      <a:r>
                        <a:rPr lang="en-US" sz="2000" b="0" dirty="0">
                          <a:latin typeface="Cambria" panose="02040503050406030204" pitchFamily="18" charset="0"/>
                          <a:ea typeface="Cambria" panose="02040503050406030204" pitchFamily="18" charset="0"/>
                        </a:rPr>
                        <a:t>Incident Response Plan Review</a:t>
                      </a:r>
                    </a:p>
                    <a:p>
                      <a:pPr marL="457200" indent="-457200">
                        <a:lnSpc>
                          <a:spcPct val="150000"/>
                        </a:lnSpc>
                        <a:buFont typeface="Wingdings" panose="05000000000000000000" pitchFamily="2" charset="2"/>
                        <a:buChar char="q"/>
                      </a:pPr>
                      <a:r>
                        <a:rPr lang="en-US" sz="2000" b="0" dirty="0">
                          <a:latin typeface="Cambria" panose="02040503050406030204" pitchFamily="18" charset="0"/>
                          <a:ea typeface="Cambria" panose="02040503050406030204" pitchFamily="18" charset="0"/>
                        </a:rPr>
                        <a:t>Security Compliance Reports</a:t>
                      </a:r>
                    </a:p>
                    <a:p>
                      <a:pPr marL="457200" indent="-457200">
                        <a:lnSpc>
                          <a:spcPct val="150000"/>
                        </a:lnSpc>
                        <a:buFont typeface="Wingdings" panose="05000000000000000000" pitchFamily="2" charset="2"/>
                        <a:buChar char="q"/>
                      </a:pPr>
                      <a:r>
                        <a:rPr lang="en-US" sz="2000" b="0" dirty="0">
                          <a:latin typeface="Cambria" panose="02040503050406030204" pitchFamily="18" charset="0"/>
                          <a:ea typeface="Cambria" panose="02040503050406030204" pitchFamily="18" charset="0"/>
                        </a:rPr>
                        <a:t>Business Continuity and Disaster Recovery Plans</a:t>
                      </a:r>
                    </a:p>
                  </a:txBody>
                  <a:tcPr/>
                </a:tc>
                <a:tc>
                  <a:txBody>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US" sz="2000" b="0" dirty="0">
                          <a:latin typeface="Cambria" panose="02040503050406030204" pitchFamily="18" charset="0"/>
                          <a:ea typeface="Cambria" panose="02040503050406030204" pitchFamily="18" charset="0"/>
                        </a:rPr>
                        <a:t>Internal and External Audit Reports</a:t>
                      </a:r>
                    </a:p>
                    <a:p>
                      <a:pPr marL="457200" indent="-457200">
                        <a:lnSpc>
                          <a:spcPct val="150000"/>
                        </a:lnSpc>
                        <a:buFont typeface="Wingdings" panose="05000000000000000000" pitchFamily="2" charset="2"/>
                        <a:buChar char="q"/>
                      </a:pPr>
                      <a:r>
                        <a:rPr lang="en-US" sz="2000" b="0" kern="1200" dirty="0">
                          <a:effectLst/>
                          <a:latin typeface="Cambria" panose="02040503050406030204" pitchFamily="18" charset="0"/>
                          <a:ea typeface="Cambria" panose="02040503050406030204" pitchFamily="18" charset="0"/>
                        </a:rPr>
                        <a:t>Contractual Obligations and SLA Compliance Reports</a:t>
                      </a:r>
                    </a:p>
                    <a:p>
                      <a:pPr marL="457200" indent="-457200">
                        <a:lnSpc>
                          <a:spcPct val="150000"/>
                        </a:lnSpc>
                        <a:buFont typeface="Wingdings" panose="05000000000000000000" pitchFamily="2" charset="2"/>
                        <a:buChar char="q"/>
                      </a:pPr>
                      <a:r>
                        <a:rPr lang="en-US" sz="2000" b="0" kern="1200" dirty="0">
                          <a:effectLst/>
                          <a:latin typeface="Cambria" panose="02040503050406030204" pitchFamily="18" charset="0"/>
                          <a:ea typeface="Cambria" panose="02040503050406030204" pitchFamily="18" charset="0"/>
                        </a:rPr>
                        <a:t>Data Flow and Mapping Reports</a:t>
                      </a:r>
                    </a:p>
                    <a:p>
                      <a:pPr marL="457200" indent="-457200">
                        <a:lnSpc>
                          <a:spcPct val="150000"/>
                        </a:lnSpc>
                        <a:buFont typeface="Wingdings" panose="05000000000000000000" pitchFamily="2" charset="2"/>
                        <a:buChar char="q"/>
                      </a:pPr>
                      <a:r>
                        <a:rPr lang="en-US" sz="2000" b="0" kern="1200" dirty="0">
                          <a:effectLst/>
                          <a:latin typeface="Cambria" panose="02040503050406030204" pitchFamily="18" charset="0"/>
                          <a:ea typeface="Cambria" panose="02040503050406030204" pitchFamily="18" charset="0"/>
                        </a:rPr>
                        <a:t>Employee Training and Awareness Reports</a:t>
                      </a:r>
                    </a:p>
                    <a:p>
                      <a:pPr marL="457200" indent="-457200">
                        <a:lnSpc>
                          <a:spcPct val="150000"/>
                        </a:lnSpc>
                        <a:buFont typeface="Wingdings" panose="05000000000000000000" pitchFamily="2" charset="2"/>
                        <a:buChar char="q"/>
                      </a:pPr>
                      <a:r>
                        <a:rPr lang="en-US" sz="2000" b="0" kern="1200" dirty="0">
                          <a:effectLst/>
                          <a:latin typeface="Cambria" panose="02040503050406030204" pitchFamily="18" charset="0"/>
                          <a:ea typeface="Cambria" panose="02040503050406030204" pitchFamily="18" charset="0"/>
                        </a:rPr>
                        <a:t>Insurance Assessments</a:t>
                      </a:r>
                      <a:endParaRPr lang="en-US" sz="20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77669179"/>
                  </a:ext>
                </a:extLst>
              </a:tr>
            </a:tbl>
          </a:graphicData>
        </a:graphic>
      </p:graphicFrame>
    </p:spTree>
    <p:extLst>
      <p:ext uri="{BB962C8B-B14F-4D97-AF65-F5344CB8AC3E}">
        <p14:creationId xmlns:p14="http://schemas.microsoft.com/office/powerpoint/2010/main" val="8940402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0145-32D9-4978-861B-31E96AB3B53E}"/>
              </a:ext>
            </a:extLst>
          </p:cNvPr>
          <p:cNvSpPr>
            <a:spLocks noGrp="1"/>
          </p:cNvSpPr>
          <p:nvPr>
            <p:ph type="title"/>
          </p:nvPr>
        </p:nvSpPr>
        <p:spPr/>
        <p:txBody>
          <a:bodyPr>
            <a:normAutofit/>
          </a:bodyPr>
          <a:lstStyle/>
          <a:p>
            <a:r>
              <a:rPr lang="en-US" sz="2800" b="1" cap="all" dirty="0">
                <a:latin typeface="Cambria" panose="02040503050406030204" pitchFamily="18" charset="0"/>
                <a:ea typeface="Cambria" panose="02040503050406030204" pitchFamily="18" charset="0"/>
              </a:rPr>
              <a:t>Contractual Implications AND RECOMMENDATIONS</a:t>
            </a:r>
          </a:p>
        </p:txBody>
      </p:sp>
      <p:sp>
        <p:nvSpPr>
          <p:cNvPr id="3" name="Content Placeholder 2">
            <a:extLst>
              <a:ext uri="{FF2B5EF4-FFF2-40B4-BE49-F238E27FC236}">
                <a16:creationId xmlns:a16="http://schemas.microsoft.com/office/drawing/2014/main" id="{DCB14ADE-8ACC-484F-BF95-D5583C33E728}"/>
              </a:ext>
            </a:extLst>
          </p:cNvPr>
          <p:cNvSpPr>
            <a:spLocks noGrp="1"/>
          </p:cNvSpPr>
          <p:nvPr>
            <p:ph idx="1"/>
          </p:nvPr>
        </p:nvSpPr>
        <p:spPr/>
        <p:txBody>
          <a:bodyPr/>
          <a:lstStyle/>
          <a:p>
            <a:pPr algn="just"/>
            <a:r>
              <a:rPr lang="en-US" dirty="0">
                <a:latin typeface="Cambria" panose="02040503050406030204" pitchFamily="18" charset="0"/>
                <a:ea typeface="Cambria" panose="02040503050406030204" pitchFamily="18" charset="0"/>
              </a:rPr>
              <a:t>Recommend including data security breach notification clauses in the contract, outlining specific communication protocols and timelines in case of incidents.</a:t>
            </a:r>
          </a:p>
          <a:p>
            <a:pPr algn="just"/>
            <a:r>
              <a:rPr lang="en-US" dirty="0">
                <a:latin typeface="Cambria" panose="02040503050406030204" pitchFamily="18" charset="0"/>
                <a:ea typeface="Cambria" panose="02040503050406030204" pitchFamily="18" charset="0"/>
              </a:rPr>
              <a:t>Include clear liability and indemnification clauses to protect XYZ Corporation in case of data breaches caused by ABC Solutions Inc.'s negligence.</a:t>
            </a:r>
          </a:p>
          <a:p>
            <a:pPr algn="just"/>
            <a:r>
              <a:rPr lang="en-US" dirty="0">
                <a:latin typeface="Cambria" panose="02040503050406030204" pitchFamily="18" charset="0"/>
                <a:ea typeface="Cambria" panose="02040503050406030204" pitchFamily="18" charset="0"/>
              </a:rPr>
              <a:t>Negotiate contractual provisions for suspension or termination of the partnership in case of repeated security failures or non-compliance with agreed-upon security measures.</a:t>
            </a:r>
          </a:p>
          <a:p>
            <a:pPr algn="just"/>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5650144"/>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1715-61C8-4BF7-9786-8B94DA64C58D}"/>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CASE STUDY - </a:t>
            </a:r>
            <a:r>
              <a:rPr lang="en-US" b="1" cap="all" dirty="0">
                <a:latin typeface="Cambria" panose="02040503050406030204" pitchFamily="18" charset="0"/>
                <a:ea typeface="Cambria" panose="02040503050406030204" pitchFamily="18" charset="0"/>
              </a:rPr>
              <a:t>Equifax 2017 Data Breach</a:t>
            </a:r>
          </a:p>
        </p:txBody>
      </p:sp>
      <p:pic>
        <p:nvPicPr>
          <p:cNvPr id="4" name="Content Placeholder 3">
            <a:extLst>
              <a:ext uri="{FF2B5EF4-FFF2-40B4-BE49-F238E27FC236}">
                <a16:creationId xmlns:a16="http://schemas.microsoft.com/office/drawing/2014/main" id="{128D9C24-77D0-4764-94C5-330B9AA7A03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33714" y="2162630"/>
            <a:ext cx="7924800" cy="4325256"/>
          </a:xfrm>
          <a:prstGeom prst="rect">
            <a:avLst/>
          </a:prstGeom>
          <a:noFill/>
        </p:spPr>
      </p:pic>
    </p:spTree>
    <p:extLst>
      <p:ext uri="{BB962C8B-B14F-4D97-AF65-F5344CB8AC3E}">
        <p14:creationId xmlns:p14="http://schemas.microsoft.com/office/powerpoint/2010/main" val="2459622648"/>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FEB8-87FC-4E3D-8669-21A160B16E43}"/>
              </a:ext>
            </a:extLst>
          </p:cNvPr>
          <p:cNvSpPr>
            <a:spLocks noGrp="1"/>
          </p:cNvSpPr>
          <p:nvPr>
            <p:ph type="title"/>
          </p:nvPr>
        </p:nvSpPr>
        <p:spPr/>
        <p:txBody>
          <a:bodyPr>
            <a:noAutofit/>
          </a:bodyPr>
          <a:lstStyle/>
          <a:p>
            <a:pPr algn="just"/>
            <a:r>
              <a:rPr lang="en-US" sz="2800" b="1" cap="all" dirty="0">
                <a:latin typeface="Cambria" panose="02040503050406030204" pitchFamily="18" charset="0"/>
                <a:ea typeface="Cambria" panose="02040503050406030204" pitchFamily="18" charset="0"/>
              </a:rPr>
              <a:t>Deep Dive: </a:t>
            </a:r>
            <a:r>
              <a:rPr lang="en-US" sz="2800" cap="all" dirty="0">
                <a:latin typeface="Cambria" panose="02040503050406030204" pitchFamily="18" charset="0"/>
                <a:ea typeface="Cambria" panose="02040503050406030204" pitchFamily="18" charset="0"/>
              </a:rPr>
              <a:t>Analyzing the Risks and Opportunities of Partnering with Equifax Post-2017 Data Breach</a:t>
            </a:r>
          </a:p>
        </p:txBody>
      </p:sp>
      <p:sp>
        <p:nvSpPr>
          <p:cNvPr id="3" name="Content Placeholder 2">
            <a:extLst>
              <a:ext uri="{FF2B5EF4-FFF2-40B4-BE49-F238E27FC236}">
                <a16:creationId xmlns:a16="http://schemas.microsoft.com/office/drawing/2014/main" id="{98DAAA25-96EF-421C-A92B-E162F980F4E1}"/>
              </a:ext>
            </a:extLst>
          </p:cNvPr>
          <p:cNvSpPr>
            <a:spLocks noGrp="1"/>
          </p:cNvSpPr>
          <p:nvPr>
            <p:ph idx="1"/>
          </p:nvPr>
        </p:nvSpPr>
        <p:spPr/>
        <p:txBody>
          <a:bodyPr>
            <a:normAutofit fontScale="92500"/>
          </a:bodyPr>
          <a:lstStyle/>
          <a:p>
            <a:pPr marL="0" indent="0" algn="just">
              <a:buNone/>
            </a:pPr>
            <a:r>
              <a:rPr lang="en-US" sz="2800" b="1" u="sng" cap="all" dirty="0">
                <a:latin typeface="Cambria" panose="02040503050406030204" pitchFamily="18" charset="0"/>
                <a:ea typeface="Cambria" panose="02040503050406030204" pitchFamily="18" charset="0"/>
              </a:rPr>
              <a:t>Summary:</a:t>
            </a:r>
          </a:p>
          <a:p>
            <a:pPr algn="just"/>
            <a:r>
              <a:rPr lang="en-US" sz="2800" dirty="0">
                <a:latin typeface="Cambria" panose="02040503050406030204" pitchFamily="18" charset="0"/>
                <a:ea typeface="Cambria" panose="02040503050406030204" pitchFamily="18" charset="0"/>
              </a:rPr>
              <a:t>The 2017 Equifax data breach remains a defining incident in consumer data security history. For XYZ Corporation, considering a partnership with Equifax raises critical questions about potential risks and opportunities. This report offers a deep dive into this complex scenario, analyzing the technical vulnerabilities, reputational implications, financial burdens, legal consequences, and contractual considerations to help XYZ Corporation make informed decisions.</a:t>
            </a:r>
          </a:p>
        </p:txBody>
      </p:sp>
    </p:spTree>
    <p:extLst>
      <p:ext uri="{BB962C8B-B14F-4D97-AF65-F5344CB8AC3E}">
        <p14:creationId xmlns:p14="http://schemas.microsoft.com/office/powerpoint/2010/main" val="3833803353"/>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3A39-EB89-4C3D-994D-8CC88368F0D7}"/>
              </a:ext>
            </a:extLst>
          </p:cNvPr>
          <p:cNvSpPr>
            <a:spLocks noGrp="1"/>
          </p:cNvSpPr>
          <p:nvPr>
            <p:ph type="title"/>
          </p:nvPr>
        </p:nvSpPr>
        <p:spPr/>
        <p:txBody>
          <a:bodyPr/>
          <a:lstStyle/>
          <a:p>
            <a:r>
              <a:rPr lang="en-US" cap="all" dirty="0">
                <a:latin typeface="Cambria" panose="02040503050406030204" pitchFamily="18" charset="0"/>
                <a:ea typeface="Cambria" panose="02040503050406030204" pitchFamily="18" charset="0"/>
              </a:rPr>
              <a:t>Incident Details</a:t>
            </a:r>
          </a:p>
        </p:txBody>
      </p:sp>
      <p:graphicFrame>
        <p:nvGraphicFramePr>
          <p:cNvPr id="4" name="Content Placeholder 3">
            <a:extLst>
              <a:ext uri="{FF2B5EF4-FFF2-40B4-BE49-F238E27FC236}">
                <a16:creationId xmlns:a16="http://schemas.microsoft.com/office/drawing/2014/main" id="{92A8DDD6-0E68-4834-BBE6-C331C92AD15E}"/>
              </a:ext>
            </a:extLst>
          </p:cNvPr>
          <p:cNvGraphicFramePr>
            <a:graphicFrameLocks noGrp="1"/>
          </p:cNvGraphicFramePr>
          <p:nvPr>
            <p:ph idx="1"/>
            <p:extLst>
              <p:ext uri="{D42A27DB-BD31-4B8C-83A1-F6EECF244321}">
                <p14:modId xmlns:p14="http://schemas.microsoft.com/office/powerpoint/2010/main" val="1904187739"/>
              </p:ext>
            </p:extLst>
          </p:nvPr>
        </p:nvGraphicFramePr>
        <p:xfrm>
          <a:off x="680322" y="2061028"/>
          <a:ext cx="9613860" cy="4688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616808"/>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67D-057C-4F24-9E72-4356B778DD27}"/>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Timeline of Events</a:t>
            </a:r>
          </a:p>
        </p:txBody>
      </p:sp>
      <p:graphicFrame>
        <p:nvGraphicFramePr>
          <p:cNvPr id="6" name="Content Placeholder 5">
            <a:extLst>
              <a:ext uri="{FF2B5EF4-FFF2-40B4-BE49-F238E27FC236}">
                <a16:creationId xmlns:a16="http://schemas.microsoft.com/office/drawing/2014/main" id="{68B14E0B-6B4D-46AC-9807-3C1256CAF1C6}"/>
              </a:ext>
            </a:extLst>
          </p:cNvPr>
          <p:cNvGraphicFramePr>
            <a:graphicFrameLocks noGrp="1"/>
          </p:cNvGraphicFramePr>
          <p:nvPr>
            <p:ph idx="1"/>
            <p:extLst>
              <p:ext uri="{D42A27DB-BD31-4B8C-83A1-F6EECF244321}">
                <p14:modId xmlns:p14="http://schemas.microsoft.com/office/powerpoint/2010/main" val="2973607525"/>
              </p:ext>
            </p:extLst>
          </p:nvPr>
        </p:nvGraphicFramePr>
        <p:xfrm>
          <a:off x="304800" y="1944914"/>
          <a:ext cx="10305143" cy="4913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84640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D73D-23AC-469A-9734-77926D2F7E6C}"/>
              </a:ext>
            </a:extLst>
          </p:cNvPr>
          <p:cNvSpPr>
            <a:spLocks noGrp="1"/>
          </p:cNvSpPr>
          <p:nvPr>
            <p:ph type="title"/>
          </p:nvPr>
        </p:nvSpPr>
        <p:spPr>
          <a:xfrm>
            <a:off x="680321" y="753228"/>
            <a:ext cx="9613861" cy="1080938"/>
          </a:xfrm>
        </p:spPr>
        <p:txBody>
          <a:bodyPr>
            <a:normAutofit/>
          </a:bodyPr>
          <a:lstStyle/>
          <a:p>
            <a:r>
              <a:rPr lang="en-US" b="1" cap="all" dirty="0">
                <a:latin typeface="Cambria" panose="02040503050406030204" pitchFamily="18" charset="0"/>
                <a:ea typeface="Cambria" panose="02040503050406030204" pitchFamily="18" charset="0"/>
              </a:rPr>
              <a:t>Root Cause Analysis</a:t>
            </a:r>
          </a:p>
        </p:txBody>
      </p:sp>
      <p:graphicFrame>
        <p:nvGraphicFramePr>
          <p:cNvPr id="4" name="Content Placeholder 3">
            <a:extLst>
              <a:ext uri="{FF2B5EF4-FFF2-40B4-BE49-F238E27FC236}">
                <a16:creationId xmlns:a16="http://schemas.microsoft.com/office/drawing/2014/main" id="{27A6A456-9682-4B06-8FBD-50E95770E7AB}"/>
              </a:ext>
            </a:extLst>
          </p:cNvPr>
          <p:cNvGraphicFramePr>
            <a:graphicFrameLocks noGrp="1"/>
          </p:cNvGraphicFramePr>
          <p:nvPr>
            <p:ph idx="1"/>
            <p:extLst>
              <p:ext uri="{D42A27DB-BD31-4B8C-83A1-F6EECF244321}">
                <p14:modId xmlns:p14="http://schemas.microsoft.com/office/powerpoint/2010/main" val="2598765157"/>
              </p:ext>
            </p:extLst>
          </p:nvPr>
        </p:nvGraphicFramePr>
        <p:xfrm>
          <a:off x="680322" y="2060947"/>
          <a:ext cx="9613860" cy="4601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81608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BB7B-60D8-46F7-A519-EB918473DB4B}"/>
              </a:ext>
            </a:extLst>
          </p:cNvPr>
          <p:cNvSpPr>
            <a:spLocks noGrp="1"/>
          </p:cNvSpPr>
          <p:nvPr>
            <p:ph type="title"/>
          </p:nvPr>
        </p:nvSpPr>
        <p:spPr/>
        <p:txBody>
          <a:bodyPr>
            <a:normAutofit/>
          </a:bodyPr>
          <a:lstStyle/>
          <a:p>
            <a:r>
              <a:rPr lang="en-US" sz="4000" b="1"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9787D092-98C0-43D8-8549-5B6DE15210AE}"/>
              </a:ext>
            </a:extLst>
          </p:cNvPr>
          <p:cNvSpPr>
            <a:spLocks noGrp="1"/>
          </p:cNvSpPr>
          <p:nvPr>
            <p:ph idx="1"/>
          </p:nvPr>
        </p:nvSpPr>
        <p:spPr/>
        <p:txBody>
          <a:bodyPr>
            <a:normAutofit/>
          </a:bodyPr>
          <a:lstStyle/>
          <a:p>
            <a:r>
              <a:rPr lang="en-US" sz="2800" dirty="0">
                <a:latin typeface="Cambria" panose="02040503050406030204" pitchFamily="18" charset="0"/>
                <a:ea typeface="Cambria" panose="02040503050406030204" pitchFamily="18" charset="0"/>
              </a:rPr>
              <a:t>Welcome to my presentation</a:t>
            </a:r>
          </a:p>
          <a:p>
            <a:r>
              <a:rPr lang="en-US" sz="2800" dirty="0">
                <a:latin typeface="Cambria" panose="02040503050406030204" pitchFamily="18" charset="0"/>
                <a:ea typeface="Cambria" panose="02040503050406030204" pitchFamily="18" charset="0"/>
              </a:rPr>
              <a:t>Your comfort</a:t>
            </a:r>
          </a:p>
          <a:p>
            <a:r>
              <a:rPr lang="en-US" sz="2800" dirty="0">
                <a:latin typeface="Cambria" panose="02040503050406030204" pitchFamily="18" charset="0"/>
                <a:ea typeface="Cambria" panose="02040503050406030204" pitchFamily="18" charset="0"/>
              </a:rPr>
              <a:t>Asking Questions</a:t>
            </a:r>
          </a:p>
        </p:txBody>
      </p:sp>
    </p:spTree>
    <p:extLst>
      <p:ext uri="{BB962C8B-B14F-4D97-AF65-F5344CB8AC3E}">
        <p14:creationId xmlns:p14="http://schemas.microsoft.com/office/powerpoint/2010/main" val="3267387360"/>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4F61-D45B-4C39-9711-F2EAA95AFAFE}"/>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Root Cause Analysis</a:t>
            </a:r>
            <a:endParaRPr lang="en-US" dirty="0"/>
          </a:p>
        </p:txBody>
      </p:sp>
      <p:graphicFrame>
        <p:nvGraphicFramePr>
          <p:cNvPr id="4" name="Content Placeholder 3">
            <a:extLst>
              <a:ext uri="{FF2B5EF4-FFF2-40B4-BE49-F238E27FC236}">
                <a16:creationId xmlns:a16="http://schemas.microsoft.com/office/drawing/2014/main" id="{B66ECA42-C33F-4B7A-A360-BE387886F017}"/>
              </a:ext>
            </a:extLst>
          </p:cNvPr>
          <p:cNvGraphicFramePr>
            <a:graphicFrameLocks noGrp="1"/>
          </p:cNvGraphicFramePr>
          <p:nvPr>
            <p:ph idx="1"/>
            <p:extLst>
              <p:ext uri="{D42A27DB-BD31-4B8C-83A1-F6EECF244321}">
                <p14:modId xmlns:p14="http://schemas.microsoft.com/office/powerpoint/2010/main" val="285648967"/>
              </p:ext>
            </p:extLst>
          </p:nvPr>
        </p:nvGraphicFramePr>
        <p:xfrm>
          <a:off x="680321" y="2060947"/>
          <a:ext cx="9613861" cy="4615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47581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C48-9ACA-40E9-852F-48CFF77605E0}"/>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Impact</a:t>
            </a:r>
            <a:endParaRPr lang="en-US" dirty="0"/>
          </a:p>
        </p:txBody>
      </p:sp>
      <p:graphicFrame>
        <p:nvGraphicFramePr>
          <p:cNvPr id="4" name="Content Placeholder 3">
            <a:extLst>
              <a:ext uri="{FF2B5EF4-FFF2-40B4-BE49-F238E27FC236}">
                <a16:creationId xmlns:a16="http://schemas.microsoft.com/office/drawing/2014/main" id="{7F0DD2C4-C364-49C1-BB8E-7E8F2E2BEA02}"/>
              </a:ext>
            </a:extLst>
          </p:cNvPr>
          <p:cNvGraphicFramePr>
            <a:graphicFrameLocks noGrp="1"/>
          </p:cNvGraphicFramePr>
          <p:nvPr>
            <p:ph idx="1"/>
            <p:extLst>
              <p:ext uri="{D42A27DB-BD31-4B8C-83A1-F6EECF244321}">
                <p14:modId xmlns:p14="http://schemas.microsoft.com/office/powerpoint/2010/main" val="330647648"/>
              </p:ext>
            </p:extLst>
          </p:nvPr>
        </p:nvGraphicFramePr>
        <p:xfrm>
          <a:off x="680321" y="2067951"/>
          <a:ext cx="726792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350744"/>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0247-D5DB-4C0A-B3A7-BF8345F834BE}"/>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Impact</a:t>
            </a:r>
            <a:endParaRPr lang="en-US" dirty="0"/>
          </a:p>
        </p:txBody>
      </p:sp>
      <p:graphicFrame>
        <p:nvGraphicFramePr>
          <p:cNvPr id="7" name="Content Placeholder 6">
            <a:extLst>
              <a:ext uri="{FF2B5EF4-FFF2-40B4-BE49-F238E27FC236}">
                <a16:creationId xmlns:a16="http://schemas.microsoft.com/office/drawing/2014/main" id="{99F9B6C2-0D32-4452-9C0D-4E78B8EC0B4F}"/>
              </a:ext>
            </a:extLst>
          </p:cNvPr>
          <p:cNvGraphicFramePr>
            <a:graphicFrameLocks noGrp="1"/>
          </p:cNvGraphicFramePr>
          <p:nvPr>
            <p:ph idx="1"/>
            <p:extLst>
              <p:ext uri="{D42A27DB-BD31-4B8C-83A1-F6EECF244321}">
                <p14:modId xmlns:p14="http://schemas.microsoft.com/office/powerpoint/2010/main" val="2760518279"/>
              </p:ext>
            </p:extLst>
          </p:nvPr>
        </p:nvGraphicFramePr>
        <p:xfrm>
          <a:off x="680322" y="2082018"/>
          <a:ext cx="7239790" cy="4656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96321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B2B3-8386-49F6-9DAB-B25F61755F01}"/>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Impact</a:t>
            </a:r>
            <a:endParaRPr lang="en-US" dirty="0"/>
          </a:p>
        </p:txBody>
      </p:sp>
      <p:graphicFrame>
        <p:nvGraphicFramePr>
          <p:cNvPr id="8" name="Content Placeholder 7">
            <a:extLst>
              <a:ext uri="{FF2B5EF4-FFF2-40B4-BE49-F238E27FC236}">
                <a16:creationId xmlns:a16="http://schemas.microsoft.com/office/drawing/2014/main" id="{FDB9E67A-0512-4C5B-8AF4-6B179257C8E3}"/>
              </a:ext>
            </a:extLst>
          </p:cNvPr>
          <p:cNvGraphicFramePr>
            <a:graphicFrameLocks noGrp="1"/>
          </p:cNvGraphicFramePr>
          <p:nvPr>
            <p:ph idx="1"/>
            <p:extLst>
              <p:ext uri="{D42A27DB-BD31-4B8C-83A1-F6EECF244321}">
                <p14:modId xmlns:p14="http://schemas.microsoft.com/office/powerpoint/2010/main" val="581225330"/>
              </p:ext>
            </p:extLst>
          </p:nvPr>
        </p:nvGraphicFramePr>
        <p:xfrm>
          <a:off x="680321" y="2061029"/>
          <a:ext cx="961386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33507"/>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804C-9385-4ADB-9D33-0179F48535CA}"/>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Impact</a:t>
            </a:r>
          </a:p>
        </p:txBody>
      </p:sp>
      <p:graphicFrame>
        <p:nvGraphicFramePr>
          <p:cNvPr id="6" name="Content Placeholder 5">
            <a:extLst>
              <a:ext uri="{FF2B5EF4-FFF2-40B4-BE49-F238E27FC236}">
                <a16:creationId xmlns:a16="http://schemas.microsoft.com/office/drawing/2014/main" id="{CABBE4FC-4B87-4F65-8E8F-AA8BE78BB429}"/>
              </a:ext>
            </a:extLst>
          </p:cNvPr>
          <p:cNvGraphicFramePr>
            <a:graphicFrameLocks noGrp="1"/>
          </p:cNvGraphicFramePr>
          <p:nvPr>
            <p:ph idx="1"/>
            <p:extLst>
              <p:ext uri="{D42A27DB-BD31-4B8C-83A1-F6EECF244321}">
                <p14:modId xmlns:p14="http://schemas.microsoft.com/office/powerpoint/2010/main" val="514605627"/>
              </p:ext>
            </p:extLst>
          </p:nvPr>
        </p:nvGraphicFramePr>
        <p:xfrm>
          <a:off x="680321" y="2670629"/>
          <a:ext cx="9613861" cy="3265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957503"/>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68DA-5BC2-4BC5-9774-030B63F9DEA9}"/>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REMEDIATION ACTIONS TAKEN</a:t>
            </a:r>
          </a:p>
        </p:txBody>
      </p:sp>
      <p:sp>
        <p:nvSpPr>
          <p:cNvPr id="3" name="Content Placeholder 2">
            <a:extLst>
              <a:ext uri="{FF2B5EF4-FFF2-40B4-BE49-F238E27FC236}">
                <a16:creationId xmlns:a16="http://schemas.microsoft.com/office/drawing/2014/main" id="{5A65E0F8-639F-4683-9439-879C19EDB513}"/>
              </a:ext>
            </a:extLst>
          </p:cNvPr>
          <p:cNvSpPr>
            <a:spLocks noGrp="1"/>
          </p:cNvSpPr>
          <p:nvPr>
            <p:ph idx="1"/>
          </p:nvPr>
        </p:nvSpPr>
        <p:spPr/>
        <p:txBody>
          <a:bodyPr>
            <a:normAutofit/>
          </a:bodyPr>
          <a:lstStyle/>
          <a:p>
            <a:r>
              <a:rPr lang="en-US" sz="2000" b="1" u="sng" dirty="0">
                <a:latin typeface="Cambria" panose="02040503050406030204" pitchFamily="18" charset="0"/>
                <a:ea typeface="Cambria" panose="02040503050406030204" pitchFamily="18" charset="0"/>
              </a:rPr>
              <a:t>Immediate Actions:</a:t>
            </a:r>
          </a:p>
          <a:p>
            <a:pPr lvl="1"/>
            <a:r>
              <a:rPr lang="en-US" dirty="0">
                <a:latin typeface="Cambria" panose="02040503050406030204" pitchFamily="18" charset="0"/>
                <a:ea typeface="Cambria" panose="02040503050406030204" pitchFamily="18" charset="0"/>
              </a:rPr>
              <a:t>Patching the Struts Vulnerability</a:t>
            </a:r>
          </a:p>
          <a:p>
            <a:pPr lvl="1"/>
            <a:r>
              <a:rPr lang="en-US" dirty="0">
                <a:latin typeface="Cambria" panose="02040503050406030204" pitchFamily="18" charset="0"/>
                <a:ea typeface="Cambria" panose="02040503050406030204" pitchFamily="18" charset="0"/>
              </a:rPr>
              <a:t>Containment Measures</a:t>
            </a:r>
          </a:p>
          <a:p>
            <a:pPr lvl="1"/>
            <a:r>
              <a:rPr lang="en-US" dirty="0">
                <a:latin typeface="Cambria" panose="02040503050406030204" pitchFamily="18" charset="0"/>
                <a:ea typeface="Cambria" panose="02040503050406030204" pitchFamily="18" charset="0"/>
              </a:rPr>
              <a:t>Forensic Investigation</a:t>
            </a:r>
          </a:p>
          <a:p>
            <a:pPr lvl="1"/>
            <a:r>
              <a:rPr lang="en-US" dirty="0">
                <a:latin typeface="Cambria" panose="02040503050406030204" pitchFamily="18" charset="0"/>
                <a:ea typeface="Cambria" panose="02040503050406030204" pitchFamily="18" charset="0"/>
              </a:rPr>
              <a:t>Notified regulatory agencies</a:t>
            </a:r>
          </a:p>
          <a:p>
            <a:pPr lvl="1"/>
            <a:r>
              <a:rPr lang="en-US" dirty="0">
                <a:latin typeface="Cambria" panose="02040503050406030204" pitchFamily="18" charset="0"/>
                <a:ea typeface="Cambria" panose="02040503050406030204" pitchFamily="18" charset="0"/>
              </a:rPr>
              <a:t>Began notifying affected individuals</a:t>
            </a:r>
          </a:p>
          <a:p>
            <a:pPr lvl="1"/>
            <a:r>
              <a:rPr lang="en-US" dirty="0">
                <a:latin typeface="Cambria" panose="02040503050406030204" pitchFamily="18" charset="0"/>
                <a:ea typeface="Cambria" panose="02040503050406030204" pitchFamily="18" charset="0"/>
              </a:rPr>
              <a:t>Free Credit Monitoring and Identity Theft Protection</a:t>
            </a:r>
          </a:p>
        </p:txBody>
      </p:sp>
      <p:pic>
        <p:nvPicPr>
          <p:cNvPr id="1026" name="Picture 2" descr="Fix Images - Free Download on Freepik">
            <a:extLst>
              <a:ext uri="{FF2B5EF4-FFF2-40B4-BE49-F238E27FC236}">
                <a16:creationId xmlns:a16="http://schemas.microsoft.com/office/drawing/2014/main" id="{83DF2C78-C961-4958-8CA8-A8F4C4826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217" y="2166329"/>
            <a:ext cx="4469040" cy="446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3889"/>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0B82-9B18-405F-BB30-2579C587C3EA}"/>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REMEDIATION ACTIONS TAKEN</a:t>
            </a:r>
            <a:endParaRPr lang="en-US" dirty="0"/>
          </a:p>
        </p:txBody>
      </p:sp>
      <p:sp>
        <p:nvSpPr>
          <p:cNvPr id="3" name="Content Placeholder 2">
            <a:extLst>
              <a:ext uri="{FF2B5EF4-FFF2-40B4-BE49-F238E27FC236}">
                <a16:creationId xmlns:a16="http://schemas.microsoft.com/office/drawing/2014/main" id="{0699BE65-A017-455B-B266-B23FF127C99A}"/>
              </a:ext>
            </a:extLst>
          </p:cNvPr>
          <p:cNvSpPr>
            <a:spLocks noGrp="1"/>
          </p:cNvSpPr>
          <p:nvPr>
            <p:ph idx="1"/>
          </p:nvPr>
        </p:nvSpPr>
        <p:spPr>
          <a:xfrm>
            <a:off x="680321" y="2336873"/>
            <a:ext cx="5314079" cy="3599316"/>
          </a:xfrm>
        </p:spPr>
        <p:txBody>
          <a:bodyPr>
            <a:normAutofit/>
          </a:bodyPr>
          <a:lstStyle/>
          <a:p>
            <a:pPr marL="0" indent="0">
              <a:buNone/>
            </a:pPr>
            <a:r>
              <a:rPr lang="en-US" b="1" u="sng" dirty="0">
                <a:latin typeface="Cambria" panose="02040503050406030204" pitchFamily="18" charset="0"/>
                <a:ea typeface="Cambria" panose="02040503050406030204" pitchFamily="18" charset="0"/>
              </a:rPr>
              <a:t>Long-Term Improvements:</a:t>
            </a:r>
          </a:p>
          <a:p>
            <a:pPr lvl="1"/>
            <a:r>
              <a:rPr lang="en-US" sz="2400" dirty="0">
                <a:latin typeface="Cambria" panose="02040503050406030204" pitchFamily="18" charset="0"/>
                <a:ea typeface="Cambria" panose="02040503050406030204" pitchFamily="18" charset="0"/>
              </a:rPr>
              <a:t>Security Infrastructure</a:t>
            </a:r>
          </a:p>
          <a:p>
            <a:pPr lvl="1"/>
            <a:r>
              <a:rPr lang="en-US" sz="2400" dirty="0">
                <a:latin typeface="Cambria" panose="02040503050406030204" pitchFamily="18" charset="0"/>
                <a:ea typeface="Cambria" panose="02040503050406030204" pitchFamily="18" charset="0"/>
              </a:rPr>
              <a:t>Network Segmentation</a:t>
            </a:r>
          </a:p>
          <a:p>
            <a:pPr lvl="1"/>
            <a:r>
              <a:rPr lang="en-US" sz="2400" dirty="0">
                <a:latin typeface="Cambria" panose="02040503050406030204" pitchFamily="18" charset="0"/>
                <a:ea typeface="Cambria" panose="02040503050406030204" pitchFamily="18" charset="0"/>
              </a:rPr>
              <a:t>Password Security</a:t>
            </a:r>
          </a:p>
          <a:p>
            <a:pPr lvl="1"/>
            <a:r>
              <a:rPr lang="en-US" sz="2400" dirty="0">
                <a:latin typeface="Cambria" panose="02040503050406030204" pitchFamily="18" charset="0"/>
                <a:ea typeface="Cambria" panose="02040503050406030204" pitchFamily="18" charset="0"/>
              </a:rPr>
              <a:t>Logging and Monitoring</a:t>
            </a:r>
          </a:p>
          <a:p>
            <a:pPr lvl="1"/>
            <a:r>
              <a:rPr lang="en-US" sz="2400" dirty="0">
                <a:latin typeface="Cambria" panose="02040503050406030204" pitchFamily="18" charset="0"/>
                <a:ea typeface="Cambria" panose="02040503050406030204" pitchFamily="18" charset="0"/>
              </a:rPr>
              <a:t>Employee Training</a:t>
            </a:r>
          </a:p>
          <a:p>
            <a:pPr lvl="1"/>
            <a:r>
              <a:rPr lang="en-US" sz="2400" dirty="0">
                <a:latin typeface="Cambria" panose="02040503050406030204" pitchFamily="18" charset="0"/>
                <a:ea typeface="Cambria" panose="02040503050406030204" pitchFamily="18" charset="0"/>
              </a:rPr>
              <a:t>Independent Cybersecurity Board</a:t>
            </a:r>
          </a:p>
          <a:p>
            <a:pPr lvl="1"/>
            <a:r>
              <a:rPr lang="en-US" sz="2400" dirty="0">
                <a:latin typeface="Cambria" panose="02040503050406030204" pitchFamily="18" charset="0"/>
                <a:ea typeface="Cambria" panose="02040503050406030204" pitchFamily="18" charset="0"/>
              </a:rPr>
              <a:t>Data Governance</a:t>
            </a:r>
          </a:p>
        </p:txBody>
      </p:sp>
      <p:sp>
        <p:nvSpPr>
          <p:cNvPr id="4" name="Content Placeholder 2">
            <a:extLst>
              <a:ext uri="{FF2B5EF4-FFF2-40B4-BE49-F238E27FC236}">
                <a16:creationId xmlns:a16="http://schemas.microsoft.com/office/drawing/2014/main" id="{1A1ECEFA-C7BC-4769-8E6C-F73D57C6DF92}"/>
              </a:ext>
            </a:extLst>
          </p:cNvPr>
          <p:cNvSpPr txBox="1">
            <a:spLocks/>
          </p:cNvSpPr>
          <p:nvPr/>
        </p:nvSpPr>
        <p:spPr>
          <a:xfrm>
            <a:off x="6633031" y="5390285"/>
            <a:ext cx="4731655" cy="1799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u="sng" dirty="0">
                <a:latin typeface="Cambria" panose="02040503050406030204" pitchFamily="18" charset="0"/>
                <a:ea typeface="Cambria" panose="02040503050406030204" pitchFamily="18" charset="0"/>
              </a:rPr>
              <a:t>Further Efforts:</a:t>
            </a:r>
            <a:endParaRPr lang="en-US" sz="2000" dirty="0">
              <a:latin typeface="Cambria" panose="02040503050406030204" pitchFamily="18" charset="0"/>
              <a:ea typeface="Cambria" panose="02040503050406030204" pitchFamily="18" charset="0"/>
            </a:endParaRPr>
          </a:p>
          <a:p>
            <a:pPr lvl="1"/>
            <a:r>
              <a:rPr lang="en-US" dirty="0">
                <a:latin typeface="Cambria" panose="02040503050406030204" pitchFamily="18" charset="0"/>
                <a:ea typeface="Cambria" panose="02040503050406030204" pitchFamily="18" charset="0"/>
              </a:rPr>
              <a:t>Regulatory Settlements ($575m)</a:t>
            </a:r>
          </a:p>
          <a:p>
            <a:pPr lvl="1"/>
            <a:r>
              <a:rPr lang="en-US" dirty="0">
                <a:latin typeface="Cambria" panose="02040503050406030204" pitchFamily="18" charset="0"/>
                <a:ea typeface="Cambria" panose="02040503050406030204" pitchFamily="18" charset="0"/>
              </a:rPr>
              <a:t>Victim Assistance</a:t>
            </a:r>
          </a:p>
          <a:p>
            <a:pPr lvl="1"/>
            <a:r>
              <a:rPr lang="en-US" dirty="0">
                <a:latin typeface="Cambria" panose="02040503050406030204" pitchFamily="18" charset="0"/>
                <a:ea typeface="Cambria" panose="02040503050406030204" pitchFamily="18" charset="0"/>
              </a:rPr>
              <a:t>Legislative Advocacy</a:t>
            </a:r>
          </a:p>
        </p:txBody>
      </p:sp>
      <p:pic>
        <p:nvPicPr>
          <p:cNvPr id="5" name="Picture 4">
            <a:extLst>
              <a:ext uri="{FF2B5EF4-FFF2-40B4-BE49-F238E27FC236}">
                <a16:creationId xmlns:a16="http://schemas.microsoft.com/office/drawing/2014/main" id="{F18C1974-8F1B-4CA6-ABF4-925370185383}"/>
              </a:ext>
            </a:extLst>
          </p:cNvPr>
          <p:cNvPicPr>
            <a:picLocks noChangeAspect="1"/>
          </p:cNvPicPr>
          <p:nvPr/>
        </p:nvPicPr>
        <p:blipFill>
          <a:blip r:embed="rId2"/>
          <a:stretch>
            <a:fillRect/>
          </a:stretch>
        </p:blipFill>
        <p:spPr>
          <a:xfrm>
            <a:off x="6450606" y="2118304"/>
            <a:ext cx="4914080" cy="3182153"/>
          </a:xfrm>
          <a:prstGeom prst="rect">
            <a:avLst/>
          </a:prstGeom>
        </p:spPr>
      </p:pic>
    </p:spTree>
    <p:extLst>
      <p:ext uri="{BB962C8B-B14F-4D97-AF65-F5344CB8AC3E}">
        <p14:creationId xmlns:p14="http://schemas.microsoft.com/office/powerpoint/2010/main" val="1892105687"/>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6942-E2F5-4C8A-BCC4-93E8BF2B4E51}"/>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Potential Risks for XYZ Corporation</a:t>
            </a:r>
            <a:endParaRPr lang="en-US" dirty="0"/>
          </a:p>
        </p:txBody>
      </p:sp>
      <p:pic>
        <p:nvPicPr>
          <p:cNvPr id="2050" name="Picture 2" descr="What is a risk? It's not what you think it is RISK-ACADEMY Blog">
            <a:extLst>
              <a:ext uri="{FF2B5EF4-FFF2-40B4-BE49-F238E27FC236}">
                <a16:creationId xmlns:a16="http://schemas.microsoft.com/office/drawing/2014/main" id="{EC40FAC2-D6EB-45AE-8987-483DE268C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321" y="2249715"/>
            <a:ext cx="7004651" cy="37301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8">
            <a:extLst>
              <a:ext uri="{FF2B5EF4-FFF2-40B4-BE49-F238E27FC236}">
                <a16:creationId xmlns:a16="http://schemas.microsoft.com/office/drawing/2014/main" id="{9E693563-5F49-4D59-BA99-DFF8F4588353}"/>
              </a:ext>
            </a:extLst>
          </p:cNvPr>
          <p:cNvGraphicFramePr>
            <a:graphicFrameLocks/>
          </p:cNvGraphicFramePr>
          <p:nvPr>
            <p:extLst>
              <p:ext uri="{D42A27DB-BD31-4B8C-83A1-F6EECF244321}">
                <p14:modId xmlns:p14="http://schemas.microsoft.com/office/powerpoint/2010/main" val="2811476814"/>
              </p:ext>
            </p:extLst>
          </p:nvPr>
        </p:nvGraphicFramePr>
        <p:xfrm>
          <a:off x="7684972" y="2771320"/>
          <a:ext cx="4385164" cy="2686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47316"/>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2964-1BDE-4D95-8C5B-3B4BA445FC49}"/>
              </a:ext>
            </a:extLst>
          </p:cNvPr>
          <p:cNvSpPr>
            <a:spLocks noGrp="1"/>
          </p:cNvSpPr>
          <p:nvPr>
            <p:ph type="title"/>
          </p:nvPr>
        </p:nvSpPr>
        <p:spPr/>
        <p:txBody>
          <a:bodyPr>
            <a:normAutofit/>
          </a:bodyPr>
          <a:lstStyle/>
          <a:p>
            <a:r>
              <a:rPr lang="en-US" sz="3200" b="1" cap="all" dirty="0">
                <a:latin typeface="Cambria" panose="02040503050406030204" pitchFamily="18" charset="0"/>
                <a:ea typeface="Cambria" panose="02040503050406030204" pitchFamily="18" charset="0"/>
              </a:rPr>
              <a:t>Opportunities for XYZ Corporation</a:t>
            </a:r>
          </a:p>
        </p:txBody>
      </p:sp>
      <p:pic>
        <p:nvPicPr>
          <p:cNvPr id="6" name="Picture 5">
            <a:extLst>
              <a:ext uri="{FF2B5EF4-FFF2-40B4-BE49-F238E27FC236}">
                <a16:creationId xmlns:a16="http://schemas.microsoft.com/office/drawing/2014/main" id="{B44330B1-9AD9-4EB9-9A2A-965D80351EFB}"/>
              </a:ext>
            </a:extLst>
          </p:cNvPr>
          <p:cNvPicPr>
            <a:picLocks noChangeAspect="1"/>
          </p:cNvPicPr>
          <p:nvPr/>
        </p:nvPicPr>
        <p:blipFill>
          <a:blip r:embed="rId2"/>
          <a:stretch>
            <a:fillRect/>
          </a:stretch>
        </p:blipFill>
        <p:spPr>
          <a:xfrm>
            <a:off x="665249" y="2219143"/>
            <a:ext cx="5851666" cy="4341663"/>
          </a:xfrm>
          <a:prstGeom prst="rect">
            <a:avLst/>
          </a:prstGeom>
        </p:spPr>
      </p:pic>
      <p:graphicFrame>
        <p:nvGraphicFramePr>
          <p:cNvPr id="8" name="Content Placeholder 7">
            <a:extLst>
              <a:ext uri="{FF2B5EF4-FFF2-40B4-BE49-F238E27FC236}">
                <a16:creationId xmlns:a16="http://schemas.microsoft.com/office/drawing/2014/main" id="{22DD4872-216A-4D6E-8ABB-4D95F50A4134}"/>
              </a:ext>
            </a:extLst>
          </p:cNvPr>
          <p:cNvGraphicFramePr>
            <a:graphicFrameLocks noGrp="1"/>
          </p:cNvGraphicFramePr>
          <p:nvPr>
            <p:ph idx="1"/>
            <p:extLst>
              <p:ext uri="{D42A27DB-BD31-4B8C-83A1-F6EECF244321}">
                <p14:modId xmlns:p14="http://schemas.microsoft.com/office/powerpoint/2010/main" val="1022505266"/>
              </p:ext>
            </p:extLst>
          </p:nvPr>
        </p:nvGraphicFramePr>
        <p:xfrm>
          <a:off x="6688677" y="3429000"/>
          <a:ext cx="5300123" cy="2536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1083340"/>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8152-6687-4661-AAB0-E0C686D17B3C}"/>
              </a:ext>
            </a:extLst>
          </p:cNvPr>
          <p:cNvSpPr>
            <a:spLocks noGrp="1"/>
          </p:cNvSpPr>
          <p:nvPr>
            <p:ph type="title"/>
          </p:nvPr>
        </p:nvSpPr>
        <p:spPr/>
        <p:txBody>
          <a:bodyPr>
            <a:noAutofit/>
          </a:bodyPr>
          <a:lstStyle/>
          <a:p>
            <a:r>
              <a:rPr lang="en-US" sz="2800" b="1" cap="all" dirty="0">
                <a:latin typeface="Cambria" panose="02040503050406030204" pitchFamily="18" charset="0"/>
                <a:ea typeface="Cambria" panose="02040503050406030204" pitchFamily="18" charset="0"/>
              </a:rPr>
              <a:t>Preventive Measures for XYZ Corporation to Request from Equifax</a:t>
            </a:r>
          </a:p>
        </p:txBody>
      </p:sp>
      <p:graphicFrame>
        <p:nvGraphicFramePr>
          <p:cNvPr id="14" name="Content Placeholder 13">
            <a:extLst>
              <a:ext uri="{FF2B5EF4-FFF2-40B4-BE49-F238E27FC236}">
                <a16:creationId xmlns:a16="http://schemas.microsoft.com/office/drawing/2014/main" id="{48CF2409-9B7F-4558-AE5A-A3B868B06659}"/>
              </a:ext>
            </a:extLst>
          </p:cNvPr>
          <p:cNvGraphicFramePr>
            <a:graphicFrameLocks noGrp="1"/>
          </p:cNvGraphicFramePr>
          <p:nvPr>
            <p:ph idx="1"/>
            <p:extLst>
              <p:ext uri="{D42A27DB-BD31-4B8C-83A1-F6EECF244321}">
                <p14:modId xmlns:p14="http://schemas.microsoft.com/office/powerpoint/2010/main" val="1310018245"/>
              </p:ext>
            </p:extLst>
          </p:nvPr>
        </p:nvGraphicFramePr>
        <p:xfrm>
          <a:off x="304799" y="2104571"/>
          <a:ext cx="9989383" cy="4630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314623"/>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C8F0-2C41-4C95-95C2-C3813B1E9ED3}"/>
              </a:ext>
            </a:extLst>
          </p:cNvPr>
          <p:cNvSpPr>
            <a:spLocks noGrp="1"/>
          </p:cNvSpPr>
          <p:nvPr>
            <p:ph type="title"/>
          </p:nvPr>
        </p:nvSpPr>
        <p:spPr/>
        <p:txBody>
          <a:bodyPr>
            <a:normAutofit/>
          </a:bodyPr>
          <a:lstStyle/>
          <a:p>
            <a:r>
              <a:rPr lang="en-US" sz="3200" b="1" dirty="0">
                <a:latin typeface="Cambria" panose="02040503050406030204" pitchFamily="18" charset="0"/>
                <a:ea typeface="Cambria" panose="02040503050406030204" pitchFamily="18" charset="0"/>
              </a:rPr>
              <a:t>WHAT WILL I COVER DURING THIS PRESENTATION</a:t>
            </a:r>
          </a:p>
        </p:txBody>
      </p:sp>
      <p:sp>
        <p:nvSpPr>
          <p:cNvPr id="3" name="Content Placeholder 2">
            <a:extLst>
              <a:ext uri="{FF2B5EF4-FFF2-40B4-BE49-F238E27FC236}">
                <a16:creationId xmlns:a16="http://schemas.microsoft.com/office/drawing/2014/main" id="{5C9C04AA-84CA-4800-9C33-6789539A9B2E}"/>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Theoretical overview of concepts and steps dealing with a Third-party post data breach.</a:t>
            </a:r>
          </a:p>
          <a:p>
            <a:r>
              <a:rPr lang="en-US" dirty="0">
                <a:latin typeface="Cambria" panose="02040503050406030204" pitchFamily="18" charset="0"/>
                <a:ea typeface="Cambria" panose="02040503050406030204" pitchFamily="18" charset="0"/>
              </a:rPr>
              <a:t>Factors leading to a breach</a:t>
            </a:r>
          </a:p>
          <a:p>
            <a:r>
              <a:rPr lang="en-US" dirty="0">
                <a:latin typeface="Cambria" panose="02040503050406030204" pitchFamily="18" charset="0"/>
                <a:ea typeface="Cambria" panose="02040503050406030204" pitchFamily="18" charset="0"/>
              </a:rPr>
              <a:t>Post-Breach Risk Assessment / Remediation Best Practices</a:t>
            </a:r>
          </a:p>
          <a:p>
            <a:r>
              <a:rPr lang="en-US" dirty="0">
                <a:latin typeface="Cambria" panose="02040503050406030204" pitchFamily="18" charset="0"/>
                <a:ea typeface="Cambria" panose="02040503050406030204" pitchFamily="18" charset="0"/>
              </a:rPr>
              <a:t>Contractual Implications / Recommendations</a:t>
            </a:r>
          </a:p>
          <a:p>
            <a:r>
              <a:rPr lang="en-US" dirty="0">
                <a:latin typeface="Cambria" panose="02040503050406030204" pitchFamily="18" charset="0"/>
                <a:ea typeface="Cambria" panose="02040503050406030204" pitchFamily="18" charset="0"/>
              </a:rPr>
              <a:t>Case Study – Equifax 2017 Data Breach</a:t>
            </a:r>
          </a:p>
          <a:p>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5006652"/>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8B1F-BFE9-4A2C-8D36-3B32EB2F075D}"/>
              </a:ext>
            </a:extLst>
          </p:cNvPr>
          <p:cNvSpPr>
            <a:spLocks noGrp="1"/>
          </p:cNvSpPr>
          <p:nvPr>
            <p:ph type="title"/>
          </p:nvPr>
        </p:nvSpPr>
        <p:spPr/>
        <p:txBody>
          <a:bodyPr>
            <a:normAutofit/>
          </a:bodyPr>
          <a:lstStyle/>
          <a:p>
            <a:r>
              <a:rPr lang="en-US" sz="2800" b="1" cap="all" dirty="0">
                <a:latin typeface="Cambria" panose="02040503050406030204" pitchFamily="18" charset="0"/>
                <a:ea typeface="Cambria" panose="02040503050406030204" pitchFamily="18" charset="0"/>
              </a:rPr>
              <a:t>Preventive Measures for XYZ Corporation to Request from Equifax</a:t>
            </a:r>
          </a:p>
        </p:txBody>
      </p:sp>
      <p:graphicFrame>
        <p:nvGraphicFramePr>
          <p:cNvPr id="4" name="Content Placeholder 3">
            <a:extLst>
              <a:ext uri="{FF2B5EF4-FFF2-40B4-BE49-F238E27FC236}">
                <a16:creationId xmlns:a16="http://schemas.microsoft.com/office/drawing/2014/main" id="{8A5D4565-9694-4001-A8F1-FD35116BB182}"/>
              </a:ext>
            </a:extLst>
          </p:cNvPr>
          <p:cNvGraphicFramePr>
            <a:graphicFrameLocks noGrp="1"/>
          </p:cNvGraphicFramePr>
          <p:nvPr>
            <p:ph idx="1"/>
            <p:extLst>
              <p:ext uri="{D42A27DB-BD31-4B8C-83A1-F6EECF244321}">
                <p14:modId xmlns:p14="http://schemas.microsoft.com/office/powerpoint/2010/main" val="3870772794"/>
              </p:ext>
            </p:extLst>
          </p:nvPr>
        </p:nvGraphicFramePr>
        <p:xfrm>
          <a:off x="520663" y="2336872"/>
          <a:ext cx="10147337" cy="3767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354088"/>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79C5-489F-44DC-8E4F-6426244F37B1}"/>
              </a:ext>
            </a:extLst>
          </p:cNvPr>
          <p:cNvSpPr>
            <a:spLocks noGrp="1"/>
          </p:cNvSpPr>
          <p:nvPr>
            <p:ph type="title"/>
          </p:nvPr>
        </p:nvSpPr>
        <p:spPr/>
        <p:txBody>
          <a:bodyPr>
            <a:normAutofit/>
          </a:bodyPr>
          <a:lstStyle/>
          <a:p>
            <a:r>
              <a:rPr lang="en-US" sz="3200" b="1" cap="all" dirty="0">
                <a:latin typeface="Cambria" panose="02040503050406030204" pitchFamily="18" charset="0"/>
                <a:ea typeface="Cambria" panose="02040503050406030204" pitchFamily="18" charset="0"/>
              </a:rPr>
              <a:t>Negotiate Robust Contractual Clauses</a:t>
            </a:r>
            <a:endParaRPr lang="en-US" sz="3200" dirty="0">
              <a:latin typeface="Cambria" panose="02040503050406030204" pitchFamily="18" charset="0"/>
              <a:ea typeface="Cambria" panose="02040503050406030204" pitchFamily="18" charset="0"/>
            </a:endParaRPr>
          </a:p>
        </p:txBody>
      </p:sp>
      <p:graphicFrame>
        <p:nvGraphicFramePr>
          <p:cNvPr id="5" name="Content Placeholder 4">
            <a:extLst>
              <a:ext uri="{FF2B5EF4-FFF2-40B4-BE49-F238E27FC236}">
                <a16:creationId xmlns:a16="http://schemas.microsoft.com/office/drawing/2014/main" id="{E5E98AF0-92FA-4B7E-B9A7-BC652FBA825B}"/>
              </a:ext>
            </a:extLst>
          </p:cNvPr>
          <p:cNvGraphicFramePr>
            <a:graphicFrameLocks noGrp="1"/>
          </p:cNvGraphicFramePr>
          <p:nvPr>
            <p:ph idx="1"/>
            <p:extLst>
              <p:ext uri="{D42A27DB-BD31-4B8C-83A1-F6EECF244321}">
                <p14:modId xmlns:p14="http://schemas.microsoft.com/office/powerpoint/2010/main" val="873049201"/>
              </p:ext>
            </p:extLst>
          </p:nvPr>
        </p:nvGraphicFramePr>
        <p:xfrm>
          <a:off x="477121" y="2031999"/>
          <a:ext cx="8986194" cy="4738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5258765"/>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9EC7-8B5E-462C-8232-04FB19D7521B}"/>
              </a:ext>
            </a:extLst>
          </p:cNvPr>
          <p:cNvSpPr>
            <a:spLocks noGrp="1"/>
          </p:cNvSpPr>
          <p:nvPr>
            <p:ph type="title"/>
          </p:nvPr>
        </p:nvSpPr>
        <p:spPr/>
        <p:txBody>
          <a:bodyPr>
            <a:normAutofit/>
          </a:bodyPr>
          <a:lstStyle/>
          <a:p>
            <a:r>
              <a:rPr lang="en-US" sz="3200" b="1" cap="all" dirty="0">
                <a:latin typeface="Cambria" panose="02040503050406030204" pitchFamily="18" charset="0"/>
                <a:ea typeface="Cambria" panose="02040503050406030204" pitchFamily="18" charset="0"/>
              </a:rPr>
              <a:t>Recommendations for XYZ Corporation</a:t>
            </a:r>
          </a:p>
        </p:txBody>
      </p:sp>
      <p:graphicFrame>
        <p:nvGraphicFramePr>
          <p:cNvPr id="5" name="Content Placeholder 4">
            <a:extLst>
              <a:ext uri="{FF2B5EF4-FFF2-40B4-BE49-F238E27FC236}">
                <a16:creationId xmlns:a16="http://schemas.microsoft.com/office/drawing/2014/main" id="{5EFAF78A-5C93-4033-BD6E-F4DB9206913B}"/>
              </a:ext>
            </a:extLst>
          </p:cNvPr>
          <p:cNvGraphicFramePr>
            <a:graphicFrameLocks noGrp="1"/>
          </p:cNvGraphicFramePr>
          <p:nvPr>
            <p:ph idx="1"/>
            <p:extLst>
              <p:ext uri="{D42A27DB-BD31-4B8C-83A1-F6EECF244321}">
                <p14:modId xmlns:p14="http://schemas.microsoft.com/office/powerpoint/2010/main" val="3241458528"/>
              </p:ext>
            </p:extLst>
          </p:nvPr>
        </p:nvGraphicFramePr>
        <p:xfrm>
          <a:off x="58056" y="2002972"/>
          <a:ext cx="10236125" cy="4796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973584"/>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A774-A59B-4978-A699-EBA1B94A94C5}"/>
              </a:ext>
            </a:extLst>
          </p:cNvPr>
          <p:cNvSpPr>
            <a:spLocks noGrp="1"/>
          </p:cNvSpPr>
          <p:nvPr>
            <p:ph type="title"/>
          </p:nvPr>
        </p:nvSpPr>
        <p:spPr/>
        <p:txBody>
          <a:bodyPr>
            <a:normAutofit/>
          </a:bodyPr>
          <a:lstStyle/>
          <a:p>
            <a:r>
              <a:rPr lang="en-US" sz="3000" b="1" cap="all" dirty="0">
                <a:latin typeface="Cambria" panose="02040503050406030204" pitchFamily="18" charset="0"/>
                <a:ea typeface="Cambria" panose="02040503050406030204" pitchFamily="18" charset="0"/>
              </a:rPr>
              <a:t>Legal and Regulatory Considerations for XYZ</a:t>
            </a:r>
          </a:p>
        </p:txBody>
      </p:sp>
      <p:graphicFrame>
        <p:nvGraphicFramePr>
          <p:cNvPr id="6" name="Content Placeholder 5">
            <a:extLst>
              <a:ext uri="{FF2B5EF4-FFF2-40B4-BE49-F238E27FC236}">
                <a16:creationId xmlns:a16="http://schemas.microsoft.com/office/drawing/2014/main" id="{A8349398-A444-4F75-8E49-46EA506331A8}"/>
              </a:ext>
            </a:extLst>
          </p:cNvPr>
          <p:cNvGraphicFramePr>
            <a:graphicFrameLocks noGrp="1"/>
          </p:cNvGraphicFramePr>
          <p:nvPr>
            <p:ph idx="1"/>
            <p:extLst>
              <p:ext uri="{D42A27DB-BD31-4B8C-83A1-F6EECF244321}">
                <p14:modId xmlns:p14="http://schemas.microsoft.com/office/powerpoint/2010/main" val="1009661740"/>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197959"/>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2B5D-A431-4599-AE15-50376290197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KEY TAKEAWAY</a:t>
            </a:r>
          </a:p>
        </p:txBody>
      </p:sp>
      <p:sp>
        <p:nvSpPr>
          <p:cNvPr id="3" name="Content Placeholder 2">
            <a:extLst>
              <a:ext uri="{FF2B5EF4-FFF2-40B4-BE49-F238E27FC236}">
                <a16:creationId xmlns:a16="http://schemas.microsoft.com/office/drawing/2014/main" id="{F0502E20-83C8-40E6-8523-5D45F4A7694E}"/>
              </a:ext>
            </a:extLst>
          </p:cNvPr>
          <p:cNvSpPr>
            <a:spLocks noGrp="1"/>
          </p:cNvSpPr>
          <p:nvPr>
            <p:ph idx="1"/>
          </p:nvPr>
        </p:nvSpPr>
        <p:spPr>
          <a:xfrm>
            <a:off x="680321" y="2336801"/>
            <a:ext cx="9613860" cy="4180114"/>
          </a:xfrm>
        </p:spPr>
        <p:txBody>
          <a:bodyPr>
            <a:normAutofit/>
          </a:bodyPr>
          <a:lstStyle/>
          <a:p>
            <a:pPr marL="0" indent="0" algn="just">
              <a:buNone/>
            </a:pPr>
            <a:r>
              <a:rPr lang="en-US" dirty="0">
                <a:latin typeface="Cambria" panose="02040503050406030204" pitchFamily="18" charset="0"/>
                <a:ea typeface="Cambria" panose="02040503050406030204" pitchFamily="18" charset="0"/>
              </a:rPr>
              <a:t>Partnering with Equifax post-breach requires careful consideration, proactive risk mitigation, and leverage of potential opportunities. By conducting a thorough analysis, implementing robust security measures, negotiating strategic contractual clauses, and ensuring compliance with legal and regulatory requirements, XYZ Corporation can minimize potential risks and maximize the benefits of this partnership. This report serves as a comprehensive guide to navigate this complex landscape and make informed decisions that protect your data, reputation, and financial interests.</a:t>
            </a:r>
          </a:p>
        </p:txBody>
      </p:sp>
    </p:spTree>
    <p:extLst>
      <p:ext uri="{BB962C8B-B14F-4D97-AF65-F5344CB8AC3E}">
        <p14:creationId xmlns:p14="http://schemas.microsoft.com/office/powerpoint/2010/main" val="2703632010"/>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E3B2-1389-4353-8835-56F95F89A3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3D34AD6-BC9A-4553-A3A6-FD4F37219CD0}"/>
              </a:ext>
            </a:extLst>
          </p:cNvPr>
          <p:cNvSpPr>
            <a:spLocks noGrp="1"/>
          </p:cNvSpPr>
          <p:nvPr>
            <p:ph idx="1"/>
          </p:nvPr>
        </p:nvSpPr>
        <p:spPr/>
        <p:txBody>
          <a:bodyPr/>
          <a:lstStyle/>
          <a:p>
            <a:r>
              <a:rPr lang="en-US" dirty="0"/>
              <a:t>DESCISION</a:t>
            </a:r>
          </a:p>
        </p:txBody>
      </p:sp>
    </p:spTree>
    <p:extLst>
      <p:ext uri="{BB962C8B-B14F-4D97-AF65-F5344CB8AC3E}">
        <p14:creationId xmlns:p14="http://schemas.microsoft.com/office/powerpoint/2010/main" val="3849336665"/>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AE6D-803D-464B-9D47-EFDC854290F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0DCE70-1C5C-47ED-9462-F20947867FC8}"/>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2560978819"/>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D202-DD60-4BD2-9518-7131D27F6D9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CB40BEB-088D-4099-BBD1-793339F51BC6}"/>
              </a:ext>
            </a:extLst>
          </p:cNvPr>
          <p:cNvSpPr>
            <a:spLocks noGrp="1"/>
          </p:cNvSpPr>
          <p:nvPr>
            <p:ph idx="1"/>
          </p:nvPr>
        </p:nvSpPr>
        <p:spPr/>
        <p:txBody>
          <a:bodyPr>
            <a:normAutofit/>
          </a:bodyPr>
          <a:lstStyle/>
          <a:p>
            <a:pPr algn="ctr"/>
            <a:endParaRPr lang="en-US" sz="3600" b="1" dirty="0"/>
          </a:p>
          <a:p>
            <a:pPr marL="0" indent="0" algn="ctr">
              <a:buNone/>
            </a:pPr>
            <a:endParaRPr lang="en-US" sz="3600" b="1" dirty="0"/>
          </a:p>
          <a:p>
            <a:pPr marL="0" indent="0" algn="ctr">
              <a:buNone/>
            </a:pPr>
            <a:r>
              <a:rPr lang="en-US" sz="3600" b="1"/>
              <a:t>Question &amp; Answer </a:t>
            </a:r>
            <a:r>
              <a:rPr lang="en-US" sz="3600" b="1" dirty="0"/>
              <a:t>Session</a:t>
            </a:r>
          </a:p>
        </p:txBody>
      </p:sp>
    </p:spTree>
    <p:extLst>
      <p:ext uri="{BB962C8B-B14F-4D97-AF65-F5344CB8AC3E}">
        <p14:creationId xmlns:p14="http://schemas.microsoft.com/office/powerpoint/2010/main" val="1157871375"/>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744E-187C-4967-801E-6BAC9329D9DE}"/>
              </a:ext>
            </a:extLst>
          </p:cNvPr>
          <p:cNvSpPr>
            <a:spLocks noGrp="1"/>
          </p:cNvSpPr>
          <p:nvPr>
            <p:ph type="title"/>
          </p:nvPr>
        </p:nvSpPr>
        <p:spPr/>
        <p:txBody>
          <a:bodyPr/>
          <a:lstStyle/>
          <a:p>
            <a:r>
              <a:rPr lang="en-US" b="1" cap="all" dirty="0">
                <a:latin typeface="Cambria" panose="02040503050406030204" pitchFamily="18" charset="0"/>
                <a:ea typeface="Cambria" panose="02040503050406030204" pitchFamily="18" charset="0"/>
              </a:rPr>
              <a:t>Scenario - Introduction</a:t>
            </a:r>
            <a:endParaRPr lang="en-US" cap="all"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5B7D959-0D4B-4A52-BB4C-791B55EA5B95}"/>
              </a:ext>
            </a:extLst>
          </p:cNvPr>
          <p:cNvSpPr>
            <a:spLocks noGrp="1"/>
          </p:cNvSpPr>
          <p:nvPr>
            <p:ph idx="1"/>
          </p:nvPr>
        </p:nvSpPr>
        <p:spPr/>
        <p:txBody>
          <a:bodyPr/>
          <a:lstStyle/>
          <a:p>
            <a:pPr algn="just"/>
            <a:r>
              <a:rPr lang="en-US" dirty="0">
                <a:latin typeface="Cambria" panose="02040503050406030204" pitchFamily="18" charset="0"/>
                <a:ea typeface="Cambria" panose="02040503050406030204" pitchFamily="18" charset="0"/>
              </a:rPr>
              <a:t>XYZ Corporation relies heavily on third-party vendors for critical services and products, ensuring their security through thorough risk assessments. As we consider a potential partnership with ABC Solutions Inc., a leading cloud storage provider, a recent data breach at their client raises concerns. This presentation dissects the incident, assesses the current security posture, and outlines recommendations for both ABC Solutions Inc. and XYZ Corporation.</a:t>
            </a:r>
          </a:p>
        </p:txBody>
      </p:sp>
    </p:spTree>
    <p:extLst>
      <p:ext uri="{BB962C8B-B14F-4D97-AF65-F5344CB8AC3E}">
        <p14:creationId xmlns:p14="http://schemas.microsoft.com/office/powerpoint/2010/main" val="3341134549"/>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6CC3-A89F-4D94-A6A0-CD8A1679E16A}"/>
              </a:ext>
            </a:extLst>
          </p:cNvPr>
          <p:cNvSpPr>
            <a:spLocks noGrp="1"/>
          </p:cNvSpPr>
          <p:nvPr>
            <p:ph type="title"/>
          </p:nvPr>
        </p:nvSpPr>
        <p:spPr/>
        <p:txBody>
          <a:bodyPr/>
          <a:lstStyle/>
          <a:p>
            <a:pPr algn="ctr"/>
            <a:r>
              <a:rPr lang="en-US" b="1" cap="all" dirty="0">
                <a:latin typeface="Cambria" panose="02040503050406030204" pitchFamily="18" charset="0"/>
                <a:ea typeface="Cambria" panose="02040503050406030204" pitchFamily="18" charset="0"/>
              </a:rPr>
              <a:t>Causes of Data Breach</a:t>
            </a:r>
          </a:p>
        </p:txBody>
      </p:sp>
      <p:graphicFrame>
        <p:nvGraphicFramePr>
          <p:cNvPr id="4" name="Content Placeholder 3">
            <a:extLst>
              <a:ext uri="{FF2B5EF4-FFF2-40B4-BE49-F238E27FC236}">
                <a16:creationId xmlns:a16="http://schemas.microsoft.com/office/drawing/2014/main" id="{1E26283E-28BA-4EFC-B502-D107B315F8FE}"/>
              </a:ext>
            </a:extLst>
          </p:cNvPr>
          <p:cNvGraphicFramePr>
            <a:graphicFrameLocks noGrp="1"/>
          </p:cNvGraphicFramePr>
          <p:nvPr>
            <p:ph idx="1"/>
            <p:extLst>
              <p:ext uri="{D42A27DB-BD31-4B8C-83A1-F6EECF244321}">
                <p14:modId xmlns:p14="http://schemas.microsoft.com/office/powerpoint/2010/main" val="721596965"/>
              </p:ext>
            </p:extLst>
          </p:nvPr>
        </p:nvGraphicFramePr>
        <p:xfrm>
          <a:off x="681037" y="2025749"/>
          <a:ext cx="10657523" cy="4712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248983"/>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D17C-4B02-4229-A024-B5788ABE02FA}"/>
              </a:ext>
            </a:extLst>
          </p:cNvPr>
          <p:cNvSpPr>
            <a:spLocks noGrp="1"/>
          </p:cNvSpPr>
          <p:nvPr>
            <p:ph type="title"/>
          </p:nvPr>
        </p:nvSpPr>
        <p:spPr/>
        <p:txBody>
          <a:bodyPr>
            <a:normAutofit fontScale="90000"/>
          </a:bodyPr>
          <a:lstStyle/>
          <a:p>
            <a:pPr>
              <a:lnSpc>
                <a:spcPct val="150000"/>
              </a:lnSpc>
              <a:spcBef>
                <a:spcPts val="0"/>
              </a:spcBef>
            </a:pPr>
            <a:r>
              <a:rPr lang="en-US" b="1" cap="all" dirty="0">
                <a:latin typeface="Cambria" panose="02040503050406030204" pitchFamily="18" charset="0"/>
                <a:ea typeface="Cambria" panose="02040503050406030204" pitchFamily="18" charset="0"/>
              </a:rPr>
              <a:t>Gather Information</a:t>
            </a:r>
            <a:br>
              <a:rPr lang="en-US" b="1" cap="all" dirty="0">
                <a:latin typeface="Cambria" panose="02040503050406030204" pitchFamily="18" charset="0"/>
                <a:ea typeface="Cambria" panose="02040503050406030204" pitchFamily="18" charset="0"/>
              </a:rPr>
            </a:br>
            <a:r>
              <a:rPr lang="en-US" sz="2000" cap="all" dirty="0">
                <a:latin typeface="Cambria" panose="02040503050406030204" pitchFamily="18" charset="0"/>
                <a:ea typeface="Cambria" panose="02040503050406030204" pitchFamily="18" charset="0"/>
              </a:rPr>
              <a:t>Request a detailed report from ABC Solutions Inc. regarding the data breach:</a:t>
            </a:r>
            <a:endParaRPr lang="en-US" cap="all" dirty="0">
              <a:latin typeface="Cambria" panose="02040503050406030204" pitchFamily="18" charset="0"/>
              <a:ea typeface="Cambria" panose="02040503050406030204" pitchFamily="18" charset="0"/>
            </a:endParaRPr>
          </a:p>
        </p:txBody>
      </p:sp>
      <p:graphicFrame>
        <p:nvGraphicFramePr>
          <p:cNvPr id="5" name="Content Placeholder 4">
            <a:extLst>
              <a:ext uri="{FF2B5EF4-FFF2-40B4-BE49-F238E27FC236}">
                <a16:creationId xmlns:a16="http://schemas.microsoft.com/office/drawing/2014/main" id="{42730D1C-929B-478E-9932-649DE48F6348}"/>
              </a:ext>
            </a:extLst>
          </p:cNvPr>
          <p:cNvGraphicFramePr>
            <a:graphicFrameLocks noGrp="1"/>
          </p:cNvGraphicFramePr>
          <p:nvPr>
            <p:ph idx="1"/>
            <p:extLst>
              <p:ext uri="{D42A27DB-BD31-4B8C-83A1-F6EECF244321}">
                <p14:modId xmlns:p14="http://schemas.microsoft.com/office/powerpoint/2010/main" val="2487716625"/>
              </p:ext>
            </p:extLst>
          </p:nvPr>
        </p:nvGraphicFramePr>
        <p:xfrm>
          <a:off x="415848" y="2113764"/>
          <a:ext cx="10142806" cy="4555554"/>
        </p:xfrm>
        <a:graphic>
          <a:graphicData uri="http://schemas.openxmlformats.org/drawingml/2006/table">
            <a:tbl>
              <a:tblPr firstRow="1" bandRow="1">
                <a:tableStyleId>{073A0DAA-6AF3-43AB-8588-CEC1D06C72B9}</a:tableStyleId>
              </a:tblPr>
              <a:tblGrid>
                <a:gridCol w="5071403">
                  <a:extLst>
                    <a:ext uri="{9D8B030D-6E8A-4147-A177-3AD203B41FA5}">
                      <a16:colId xmlns:a16="http://schemas.microsoft.com/office/drawing/2014/main" val="3488075665"/>
                    </a:ext>
                  </a:extLst>
                </a:gridCol>
                <a:gridCol w="5071403">
                  <a:extLst>
                    <a:ext uri="{9D8B030D-6E8A-4147-A177-3AD203B41FA5}">
                      <a16:colId xmlns:a16="http://schemas.microsoft.com/office/drawing/2014/main" val="3547815556"/>
                    </a:ext>
                  </a:extLst>
                </a:gridCol>
              </a:tblGrid>
              <a:tr h="3840479">
                <a:tc>
                  <a:txBody>
                    <a:bodyPr/>
                    <a:lstStyle/>
                    <a:p>
                      <a:pPr marL="342900" lvl="0" indent="-342900">
                        <a:lnSpc>
                          <a:spcPct val="150000"/>
                        </a:lnSpc>
                        <a:buFont typeface="Wingdings" panose="05000000000000000000" pitchFamily="2" charset="2"/>
                        <a:buChar char="q"/>
                      </a:pPr>
                      <a:r>
                        <a:rPr lang="en-US" sz="2200" b="0" dirty="0">
                          <a:latin typeface="Cambria" panose="02040503050406030204" pitchFamily="18" charset="0"/>
                          <a:ea typeface="Cambria" panose="02040503050406030204" pitchFamily="18" charset="0"/>
                        </a:rPr>
                        <a:t>Specific data types affected</a:t>
                      </a:r>
                    </a:p>
                    <a:p>
                      <a:pPr marL="342900" lvl="0" indent="-342900">
                        <a:lnSpc>
                          <a:spcPct val="150000"/>
                        </a:lnSpc>
                        <a:buFont typeface="Wingdings" panose="05000000000000000000" pitchFamily="2" charset="2"/>
                        <a:buChar char="q"/>
                      </a:pPr>
                      <a:r>
                        <a:rPr lang="en-US" sz="2200" b="0" dirty="0">
                          <a:latin typeface="Cambria" panose="02040503050406030204" pitchFamily="18" charset="0"/>
                          <a:ea typeface="Cambria" panose="02040503050406030204" pitchFamily="18" charset="0"/>
                        </a:rPr>
                        <a:t>Attack vectors and exploited vulnerabilities</a:t>
                      </a:r>
                    </a:p>
                    <a:p>
                      <a:pPr marL="342900" lvl="0" indent="-342900">
                        <a:lnSpc>
                          <a:spcPct val="150000"/>
                        </a:lnSpc>
                        <a:buFont typeface="Wingdings" panose="05000000000000000000" pitchFamily="2" charset="2"/>
                        <a:buChar char="q"/>
                      </a:pPr>
                      <a:r>
                        <a:rPr lang="en-US" sz="2200" b="0" dirty="0">
                          <a:latin typeface="Cambria" panose="02040503050406030204" pitchFamily="18" charset="0"/>
                          <a:ea typeface="Cambria" panose="02040503050406030204" pitchFamily="18" charset="0"/>
                        </a:rPr>
                        <a:t>Timeline of the incident</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en-US" sz="2200" b="0" dirty="0">
                          <a:latin typeface="Cambria" panose="02040503050406030204" pitchFamily="18" charset="0"/>
                          <a:ea typeface="Cambria" panose="02040503050406030204" pitchFamily="18" charset="0"/>
                        </a:rPr>
                        <a:t>Root cause analysis findings (RCA)</a:t>
                      </a:r>
                    </a:p>
                    <a:p>
                      <a:pPr marL="342900" lvl="0" indent="-342900">
                        <a:lnSpc>
                          <a:spcPct val="150000"/>
                        </a:lnSpc>
                        <a:buFont typeface="Wingdings" panose="05000000000000000000" pitchFamily="2" charset="2"/>
                        <a:buChar char="q"/>
                      </a:pPr>
                      <a:r>
                        <a:rPr lang="en-US" sz="2200" b="0" dirty="0">
                          <a:latin typeface="Cambria" panose="02040503050406030204" pitchFamily="18" charset="0"/>
                          <a:ea typeface="Cambria" panose="02040503050406030204" pitchFamily="18" charset="0"/>
                        </a:rPr>
                        <a:t>Response measures taken</a:t>
                      </a:r>
                    </a:p>
                    <a:p>
                      <a:pPr marL="342900" lvl="0" indent="-342900">
                        <a:lnSpc>
                          <a:spcPct val="150000"/>
                        </a:lnSpc>
                        <a:buFont typeface="Wingdings" panose="05000000000000000000" pitchFamily="2" charset="2"/>
                        <a:buChar char="q"/>
                      </a:pPr>
                      <a:r>
                        <a:rPr lang="en-US" sz="2200" b="0" dirty="0">
                          <a:latin typeface="Cambria" panose="02040503050406030204" pitchFamily="18" charset="0"/>
                          <a:ea typeface="Cambria" panose="02040503050406030204" pitchFamily="18" charset="0"/>
                        </a:rPr>
                        <a:t>Remediation steps implemented</a:t>
                      </a:r>
                    </a:p>
                    <a:p>
                      <a:pPr marL="342900" lvl="0" indent="-342900">
                        <a:lnSpc>
                          <a:spcPct val="150000"/>
                        </a:lnSpc>
                        <a:buFont typeface="Wingdings" panose="05000000000000000000" pitchFamily="2" charset="2"/>
                        <a:buChar char="q"/>
                      </a:pPr>
                      <a:r>
                        <a:rPr lang="en-US" sz="2200" b="0" dirty="0">
                          <a:latin typeface="Cambria" panose="02040503050406030204" pitchFamily="18" charset="0"/>
                          <a:ea typeface="Cambria" panose="02040503050406030204" pitchFamily="18" charset="0"/>
                        </a:rPr>
                        <a:t>Research industry best practices for cloud security</a:t>
                      </a:r>
                    </a:p>
                  </a:txBody>
                  <a:tcPr/>
                </a:tc>
                <a:tc>
                  <a:txBody>
                    <a:bodyPr/>
                    <a:lstStyle/>
                    <a:p>
                      <a:pPr marL="342900" lvl="0" indent="-342900">
                        <a:lnSpc>
                          <a:spcPct val="150000"/>
                        </a:lnSpc>
                        <a:buFont typeface="Wingdings" panose="05000000000000000000" pitchFamily="2" charset="2"/>
                        <a:buChar char="q"/>
                      </a:pPr>
                      <a:r>
                        <a:rPr lang="en-US" sz="2200" b="0" dirty="0">
                          <a:latin typeface="Cambria" panose="02040503050406030204" pitchFamily="18" charset="0"/>
                          <a:ea typeface="Cambria" panose="02040503050406030204" pitchFamily="18" charset="0"/>
                        </a:rPr>
                        <a:t>Review ABC Solutions Inc.'s security policies and procedures:</a:t>
                      </a:r>
                    </a:p>
                    <a:p>
                      <a:pPr marL="577850" lvl="0" indent="-342900">
                        <a:lnSpc>
                          <a:spcPct val="150000"/>
                        </a:lnSpc>
                        <a:buFont typeface="Arial" panose="020B0604020202020204" pitchFamily="34" charset="0"/>
                        <a:buChar char="•"/>
                      </a:pPr>
                      <a:r>
                        <a:rPr lang="en-US" sz="2200" b="0" dirty="0">
                          <a:latin typeface="Cambria" panose="02040503050406030204" pitchFamily="18" charset="0"/>
                          <a:ea typeface="Cambria" panose="02040503050406030204" pitchFamily="18" charset="0"/>
                        </a:rPr>
                        <a:t>Access controls</a:t>
                      </a:r>
                    </a:p>
                    <a:p>
                      <a:pPr marL="577850" lvl="0" indent="-342900">
                        <a:lnSpc>
                          <a:spcPct val="150000"/>
                        </a:lnSpc>
                        <a:buFont typeface="Arial" panose="020B0604020202020204" pitchFamily="34" charset="0"/>
                        <a:buChar char="•"/>
                      </a:pPr>
                      <a:r>
                        <a:rPr lang="en-US" sz="2200" b="0" dirty="0">
                          <a:latin typeface="Cambria" panose="02040503050406030204" pitchFamily="18" charset="0"/>
                          <a:ea typeface="Cambria" panose="02040503050406030204" pitchFamily="18" charset="0"/>
                        </a:rPr>
                        <a:t>Data encryption</a:t>
                      </a:r>
                    </a:p>
                    <a:p>
                      <a:pPr marL="577850" lvl="0" indent="-342900">
                        <a:lnSpc>
                          <a:spcPct val="150000"/>
                        </a:lnSpc>
                        <a:buFont typeface="Arial" panose="020B0604020202020204" pitchFamily="34" charset="0"/>
                        <a:buChar char="•"/>
                      </a:pPr>
                      <a:r>
                        <a:rPr lang="en-US" sz="2200" b="0" dirty="0">
                          <a:latin typeface="Cambria" panose="02040503050406030204" pitchFamily="18" charset="0"/>
                          <a:ea typeface="Cambria" panose="02040503050406030204" pitchFamily="18" charset="0"/>
                        </a:rPr>
                        <a:t>Vulnerability management</a:t>
                      </a:r>
                    </a:p>
                    <a:p>
                      <a:pPr marL="577850" lvl="0" indent="-342900">
                        <a:lnSpc>
                          <a:spcPct val="150000"/>
                        </a:lnSpc>
                        <a:buFont typeface="Arial" panose="020B0604020202020204" pitchFamily="34" charset="0"/>
                        <a:buChar char="•"/>
                      </a:pPr>
                      <a:r>
                        <a:rPr lang="en-US" sz="2200" b="0" dirty="0">
                          <a:latin typeface="Cambria" panose="02040503050406030204" pitchFamily="18" charset="0"/>
                          <a:ea typeface="Cambria" panose="02040503050406030204" pitchFamily="18" charset="0"/>
                        </a:rPr>
                        <a:t>Security awareness training</a:t>
                      </a:r>
                    </a:p>
                    <a:p>
                      <a:pPr marL="577850" lvl="0" indent="-342900">
                        <a:lnSpc>
                          <a:spcPct val="150000"/>
                        </a:lnSpc>
                        <a:buFont typeface="Arial" panose="020B0604020202020204" pitchFamily="34" charset="0"/>
                        <a:buChar char="•"/>
                      </a:pPr>
                      <a:r>
                        <a:rPr lang="en-US" sz="2200" b="0" dirty="0">
                          <a:latin typeface="Cambria" panose="02040503050406030204" pitchFamily="18" charset="0"/>
                          <a:ea typeface="Cambria" panose="02040503050406030204" pitchFamily="18" charset="0"/>
                        </a:rPr>
                        <a:t>Incident response plan</a:t>
                      </a:r>
                    </a:p>
                    <a:p>
                      <a:pPr marL="342900" indent="-342900">
                        <a:buFont typeface="Wingdings" panose="05000000000000000000" pitchFamily="2" charset="2"/>
                        <a:buChar char="q"/>
                      </a:pPr>
                      <a:r>
                        <a:rPr lang="en-US" sz="2200" b="0" dirty="0">
                          <a:latin typeface="Cambria" panose="02040503050406030204" pitchFamily="18" charset="0"/>
                          <a:ea typeface="Cambria" panose="02040503050406030204" pitchFamily="18" charset="0"/>
                        </a:rPr>
                        <a:t>Relevant standards and frameworks (NIST, ISO 27001)</a:t>
                      </a:r>
                    </a:p>
                  </a:txBody>
                  <a:tcPr/>
                </a:tc>
                <a:extLst>
                  <a:ext uri="{0D108BD9-81ED-4DB2-BD59-A6C34878D82A}">
                    <a16:rowId xmlns:a16="http://schemas.microsoft.com/office/drawing/2014/main" val="1385369366"/>
                  </a:ext>
                </a:extLst>
              </a:tr>
            </a:tbl>
          </a:graphicData>
        </a:graphic>
      </p:graphicFrame>
    </p:spTree>
    <p:extLst>
      <p:ext uri="{BB962C8B-B14F-4D97-AF65-F5344CB8AC3E}">
        <p14:creationId xmlns:p14="http://schemas.microsoft.com/office/powerpoint/2010/main" val="4176298175"/>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BD52-66A2-4B2B-8B60-7CFAE40D3902}"/>
              </a:ext>
            </a:extLst>
          </p:cNvPr>
          <p:cNvSpPr>
            <a:spLocks noGrp="1"/>
          </p:cNvSpPr>
          <p:nvPr>
            <p:ph type="title"/>
          </p:nvPr>
        </p:nvSpPr>
        <p:spPr/>
        <p:txBody>
          <a:bodyPr>
            <a:normAutofit/>
          </a:bodyPr>
          <a:lstStyle/>
          <a:p>
            <a:r>
              <a:rPr lang="en-US" b="1" cap="all" dirty="0">
                <a:latin typeface="Cambria" panose="02040503050406030204" pitchFamily="18" charset="0"/>
                <a:ea typeface="Cambria" panose="02040503050406030204" pitchFamily="18" charset="0"/>
              </a:rPr>
              <a:t>Conduct the Security Risk Assessment</a:t>
            </a:r>
            <a:br>
              <a:rPr lang="en-US" b="1" cap="all" dirty="0">
                <a:latin typeface="Cambria" panose="02040503050406030204" pitchFamily="18" charset="0"/>
                <a:ea typeface="Cambria" panose="02040503050406030204" pitchFamily="18" charset="0"/>
              </a:rPr>
            </a:br>
            <a:r>
              <a:rPr lang="en-US" sz="2400" b="1" cap="all" dirty="0">
                <a:latin typeface="Cambria" panose="02040503050406030204" pitchFamily="18" charset="0"/>
                <a:ea typeface="Cambria" panose="02040503050406030204" pitchFamily="18" charset="0"/>
              </a:rPr>
              <a:t>Root Cause Analysis:</a:t>
            </a:r>
            <a:endParaRPr lang="en-US" cap="all" dirty="0">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98EAF8A5-3B29-437A-92B6-B72D4F7B7525}"/>
              </a:ext>
            </a:extLst>
          </p:cNvPr>
          <p:cNvGraphicFramePr>
            <a:graphicFrameLocks noGrp="1"/>
          </p:cNvGraphicFramePr>
          <p:nvPr>
            <p:ph idx="1"/>
            <p:extLst>
              <p:ext uri="{D42A27DB-BD31-4B8C-83A1-F6EECF244321}">
                <p14:modId xmlns:p14="http://schemas.microsoft.com/office/powerpoint/2010/main" val="2316325600"/>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08768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AD3C-119B-4C3E-8763-58EE828F4A68}"/>
              </a:ext>
            </a:extLst>
          </p:cNvPr>
          <p:cNvSpPr>
            <a:spLocks noGrp="1"/>
          </p:cNvSpPr>
          <p:nvPr>
            <p:ph type="title"/>
          </p:nvPr>
        </p:nvSpPr>
        <p:spPr/>
        <p:txBody>
          <a:bodyPr>
            <a:normAutofit/>
          </a:bodyPr>
          <a:lstStyle/>
          <a:p>
            <a:r>
              <a:rPr lang="en-US" b="1" cap="all" dirty="0">
                <a:latin typeface="Cambria" panose="02040503050406030204" pitchFamily="18" charset="0"/>
                <a:ea typeface="Cambria" panose="02040503050406030204" pitchFamily="18" charset="0"/>
              </a:rPr>
              <a:t>Conduct the Security Risk Assessment</a:t>
            </a:r>
            <a:br>
              <a:rPr lang="en-US" b="1" cap="all" dirty="0">
                <a:latin typeface="Cambria" panose="02040503050406030204" pitchFamily="18" charset="0"/>
                <a:ea typeface="Cambria" panose="02040503050406030204" pitchFamily="18" charset="0"/>
              </a:rPr>
            </a:br>
            <a:r>
              <a:rPr lang="en-US" sz="2400" b="1" cap="all" dirty="0">
                <a:latin typeface="Cambria" panose="02040503050406030204" pitchFamily="18" charset="0"/>
                <a:ea typeface="Cambria" panose="02040503050406030204" pitchFamily="18" charset="0"/>
              </a:rPr>
              <a:t>Remediation Steps:</a:t>
            </a:r>
            <a:endParaRPr lang="en-US" cap="all" dirty="0">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7948DD6D-B8EE-4C03-9972-5D1E6C80F70E}"/>
              </a:ext>
            </a:extLst>
          </p:cNvPr>
          <p:cNvGraphicFramePr>
            <a:graphicFrameLocks noGrp="1"/>
          </p:cNvGraphicFramePr>
          <p:nvPr>
            <p:ph idx="1"/>
            <p:extLst>
              <p:ext uri="{D42A27DB-BD31-4B8C-83A1-F6EECF244321}">
                <p14:modId xmlns:p14="http://schemas.microsoft.com/office/powerpoint/2010/main" val="3998391218"/>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676013"/>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E6F1-D771-4A39-9069-68E6768FB9C6}"/>
              </a:ext>
            </a:extLst>
          </p:cNvPr>
          <p:cNvSpPr>
            <a:spLocks noGrp="1"/>
          </p:cNvSpPr>
          <p:nvPr>
            <p:ph type="title"/>
          </p:nvPr>
        </p:nvSpPr>
        <p:spPr/>
        <p:txBody>
          <a:bodyPr>
            <a:normAutofit/>
          </a:bodyPr>
          <a:lstStyle/>
          <a:p>
            <a:r>
              <a:rPr lang="en-US" sz="3200" b="1" cap="all" dirty="0">
                <a:latin typeface="Cambria" panose="02040503050406030204" pitchFamily="18" charset="0"/>
                <a:ea typeface="Cambria" panose="02040503050406030204" pitchFamily="18" charset="0"/>
              </a:rPr>
              <a:t>Preventive Measures for XYZ Corporation</a:t>
            </a:r>
            <a:endParaRPr lang="en-US" sz="3200" dirty="0"/>
          </a:p>
        </p:txBody>
      </p:sp>
      <p:graphicFrame>
        <p:nvGraphicFramePr>
          <p:cNvPr id="5" name="Content Placeholder 4">
            <a:extLst>
              <a:ext uri="{FF2B5EF4-FFF2-40B4-BE49-F238E27FC236}">
                <a16:creationId xmlns:a16="http://schemas.microsoft.com/office/drawing/2014/main" id="{F2A28E50-6557-4833-A10C-74D08FE868CA}"/>
              </a:ext>
            </a:extLst>
          </p:cNvPr>
          <p:cNvGraphicFramePr>
            <a:graphicFrameLocks noGrp="1"/>
          </p:cNvGraphicFramePr>
          <p:nvPr>
            <p:ph idx="1"/>
            <p:extLst>
              <p:ext uri="{D42A27DB-BD31-4B8C-83A1-F6EECF244321}">
                <p14:modId xmlns:p14="http://schemas.microsoft.com/office/powerpoint/2010/main" val="336829518"/>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831560"/>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1130</TotalTime>
  <Words>1686</Words>
  <Application>Microsoft Office PowerPoint</Application>
  <PresentationFormat>Widescreen</PresentationFormat>
  <Paragraphs>254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Cambria</vt:lpstr>
      <vt:lpstr>Trebuchet MS</vt:lpstr>
      <vt:lpstr>Wingdings</vt:lpstr>
      <vt:lpstr>Berlin</vt:lpstr>
      <vt:lpstr>VENDOR SECURITY RISK ASSESSMENT</vt:lpstr>
      <vt:lpstr>INTRODUCTION</vt:lpstr>
      <vt:lpstr>WHAT WILL I COVER DURING THIS PRESENTATION</vt:lpstr>
      <vt:lpstr>Scenario - Introduction</vt:lpstr>
      <vt:lpstr>Causes of Data Breach</vt:lpstr>
      <vt:lpstr>Gather Information Request a detailed report from ABC Solutions Inc. regarding the data breach:</vt:lpstr>
      <vt:lpstr>Conduct the Security Risk Assessment Root Cause Analysis:</vt:lpstr>
      <vt:lpstr>Conduct the Security Risk Assessment Remediation Steps:</vt:lpstr>
      <vt:lpstr>Preventive Measures for XYZ Corporation</vt:lpstr>
      <vt:lpstr>Preventive Measures for XYZ Corporation</vt:lpstr>
      <vt:lpstr>Preventive Measures for XYZ Corporation</vt:lpstr>
      <vt:lpstr>Potential risks to XYZ Corporation's data and systems</vt:lpstr>
      <vt:lpstr>Evaluating the security posture of ABC Solutions Inc.</vt:lpstr>
      <vt:lpstr>Contractual Implications AND RECOMMENDATIONS</vt:lpstr>
      <vt:lpstr>CASE STUDY - Equifax 2017 Data Breach</vt:lpstr>
      <vt:lpstr>Deep Dive: Analyzing the Risks and Opportunities of Partnering with Equifax Post-2017 Data Breach</vt:lpstr>
      <vt:lpstr>Incident Details</vt:lpstr>
      <vt:lpstr>Timeline of Events</vt:lpstr>
      <vt:lpstr>Root Cause Analysis</vt:lpstr>
      <vt:lpstr>Root Cause Analysis</vt:lpstr>
      <vt:lpstr>Impact</vt:lpstr>
      <vt:lpstr>Impact</vt:lpstr>
      <vt:lpstr>Impact</vt:lpstr>
      <vt:lpstr>Impact</vt:lpstr>
      <vt:lpstr>REMEDIATION ACTIONS TAKEN</vt:lpstr>
      <vt:lpstr>REMEDIATION ACTIONS TAKEN</vt:lpstr>
      <vt:lpstr>Potential Risks for XYZ Corporation</vt:lpstr>
      <vt:lpstr>Opportunities for XYZ Corporation</vt:lpstr>
      <vt:lpstr>Preventive Measures for XYZ Corporation to Request from Equifax</vt:lpstr>
      <vt:lpstr>Preventive Measures for XYZ Corporation to Request from Equifax</vt:lpstr>
      <vt:lpstr>Negotiate Robust Contractual Clauses</vt:lpstr>
      <vt:lpstr>Recommendations for XYZ Corporation</vt:lpstr>
      <vt:lpstr>Legal and Regulatory Considerations for XYZ</vt:lpstr>
      <vt:lpstr>KEY TAKEAWAY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Mone Cabinet</dc:creator>
  <cp:lastModifiedBy>Mone Cabinet</cp:lastModifiedBy>
  <cp:revision>82</cp:revision>
  <dcterms:created xsi:type="dcterms:W3CDTF">2024-01-10T18:54:59Z</dcterms:created>
  <dcterms:modified xsi:type="dcterms:W3CDTF">2024-01-11T13:45:30Z</dcterms:modified>
</cp:coreProperties>
</file>